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3" r:id="rId2"/>
    <p:sldId id="334" r:id="rId3"/>
    <p:sldId id="339" r:id="rId4"/>
    <p:sldId id="340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8" autoAdjust="0"/>
    <p:restoredTop sz="99309" autoAdjust="0"/>
  </p:normalViewPr>
  <p:slideViewPr>
    <p:cSldViewPr>
      <p:cViewPr varScale="1">
        <p:scale>
          <a:sx n="76" d="100"/>
          <a:sy n="76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C6CD07-FA6E-4876-BE75-21E16198FF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20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BE8F6-15FB-4EA7-87A3-FC75D5BA5957}" type="slidenum">
              <a:rPr lang="en-US"/>
              <a:pPr/>
              <a:t>1</a:t>
            </a:fld>
            <a:endParaRPr lang="en-US"/>
          </a:p>
        </p:txBody>
      </p:sp>
      <p:sp>
        <p:nvSpPr>
          <p:cNvPr id="113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787DF-FAEF-4F0E-8649-8AE59AF2F9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3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C8B79-F53C-47EB-AA36-F7ED3CC038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2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0A105-492D-4BCB-A893-812DAB30D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F9395-7ADD-4038-9DCA-5DF78BAF5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1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848E9-25B9-47AE-B6B5-A0DFB79D23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6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1349F-1408-42E1-A2CF-19D61346CF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8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B5D41-511E-490E-AE7E-6A95C87B4C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5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2C430-1EC6-4D5D-80BC-CFF3CDA88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5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CB103-95C1-406E-B1C5-2D2F3C942E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9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1E00A-87BA-44AC-B65D-53715FBB6F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7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84626-B7D9-4858-82E9-B034AD30F9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9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F84CD1-35ED-4A3C-8F1C-65162CCB3F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9.png"/><Relationship Id="rId3" Type="http://schemas.openxmlformats.org/officeDocument/2006/relationships/tags" Target="../tags/tag6.xml"/><Relationship Id="rId21" Type="http://schemas.openxmlformats.org/officeDocument/2006/relationships/image" Target="../media/image4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8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3.png"/><Relationship Id="rId29" Type="http://schemas.openxmlformats.org/officeDocument/2006/relationships/image" Target="../media/image1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7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6.png"/><Relationship Id="rId28" Type="http://schemas.openxmlformats.org/officeDocument/2006/relationships/image" Target="../media/image1.png"/><Relationship Id="rId10" Type="http://schemas.openxmlformats.org/officeDocument/2006/relationships/tags" Target="../tags/tag13.xml"/><Relationship Id="rId19" Type="http://schemas.openxmlformats.org/officeDocument/2006/relationships/image" Target="../media/image2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Relationship Id="rId30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image" Target="../media/image16.png"/><Relationship Id="rId5" Type="http://schemas.openxmlformats.org/officeDocument/2006/relationships/tags" Target="../tags/tag25.xml"/><Relationship Id="rId10" Type="http://schemas.openxmlformats.org/officeDocument/2006/relationships/image" Target="../media/image15.png"/><Relationship Id="rId4" Type="http://schemas.openxmlformats.org/officeDocument/2006/relationships/tags" Target="../tags/tag24.xml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26" Type="http://schemas.openxmlformats.org/officeDocument/2006/relationships/tags" Target="../tags/tag52.xml"/><Relationship Id="rId39" Type="http://schemas.openxmlformats.org/officeDocument/2006/relationships/image" Target="../media/image27.png"/><Relationship Id="rId3" Type="http://schemas.openxmlformats.org/officeDocument/2006/relationships/tags" Target="../tags/tag29.xml"/><Relationship Id="rId21" Type="http://schemas.openxmlformats.org/officeDocument/2006/relationships/tags" Target="../tags/tag47.xml"/><Relationship Id="rId34" Type="http://schemas.openxmlformats.org/officeDocument/2006/relationships/image" Target="../media/image22.png"/><Relationship Id="rId42" Type="http://schemas.openxmlformats.org/officeDocument/2006/relationships/image" Target="../media/image30.png"/><Relationship Id="rId47" Type="http://schemas.openxmlformats.org/officeDocument/2006/relationships/image" Target="../media/image35.png"/><Relationship Id="rId50" Type="http://schemas.openxmlformats.org/officeDocument/2006/relationships/image" Target="../media/image38.png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5" Type="http://schemas.openxmlformats.org/officeDocument/2006/relationships/tags" Target="../tags/tag51.xml"/><Relationship Id="rId33" Type="http://schemas.openxmlformats.org/officeDocument/2006/relationships/image" Target="../media/image21.png"/><Relationship Id="rId38" Type="http://schemas.openxmlformats.org/officeDocument/2006/relationships/image" Target="../media/image26.png"/><Relationship Id="rId46" Type="http://schemas.openxmlformats.org/officeDocument/2006/relationships/image" Target="../media/image34.png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0" Type="http://schemas.openxmlformats.org/officeDocument/2006/relationships/tags" Target="../tags/tag46.xml"/><Relationship Id="rId29" Type="http://schemas.openxmlformats.org/officeDocument/2006/relationships/image" Target="../media/image17.png"/><Relationship Id="rId41" Type="http://schemas.openxmlformats.org/officeDocument/2006/relationships/image" Target="../media/image29.png"/><Relationship Id="rId54" Type="http://schemas.openxmlformats.org/officeDocument/2006/relationships/image" Target="../media/image1.png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24" Type="http://schemas.openxmlformats.org/officeDocument/2006/relationships/tags" Target="../tags/tag50.xml"/><Relationship Id="rId32" Type="http://schemas.openxmlformats.org/officeDocument/2006/relationships/image" Target="../media/image20.png"/><Relationship Id="rId37" Type="http://schemas.openxmlformats.org/officeDocument/2006/relationships/image" Target="../media/image25.png"/><Relationship Id="rId40" Type="http://schemas.openxmlformats.org/officeDocument/2006/relationships/image" Target="../media/image28.png"/><Relationship Id="rId45" Type="http://schemas.openxmlformats.org/officeDocument/2006/relationships/image" Target="../media/image33.png"/><Relationship Id="rId53" Type="http://schemas.openxmlformats.org/officeDocument/2006/relationships/image" Target="../media/image41.png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23" Type="http://schemas.openxmlformats.org/officeDocument/2006/relationships/tags" Target="../tags/tag49.xml"/><Relationship Id="rId28" Type="http://schemas.openxmlformats.org/officeDocument/2006/relationships/slideLayout" Target="../slideLayouts/slideLayout2.xml"/><Relationship Id="rId36" Type="http://schemas.openxmlformats.org/officeDocument/2006/relationships/image" Target="../media/image24.png"/><Relationship Id="rId49" Type="http://schemas.openxmlformats.org/officeDocument/2006/relationships/image" Target="../media/image37.png"/><Relationship Id="rId10" Type="http://schemas.openxmlformats.org/officeDocument/2006/relationships/tags" Target="../tags/tag36.xml"/><Relationship Id="rId19" Type="http://schemas.openxmlformats.org/officeDocument/2006/relationships/tags" Target="../tags/tag45.xml"/><Relationship Id="rId31" Type="http://schemas.openxmlformats.org/officeDocument/2006/relationships/image" Target="../media/image19.png"/><Relationship Id="rId44" Type="http://schemas.openxmlformats.org/officeDocument/2006/relationships/image" Target="../media/image32.png"/><Relationship Id="rId52" Type="http://schemas.openxmlformats.org/officeDocument/2006/relationships/image" Target="../media/image40.png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Relationship Id="rId22" Type="http://schemas.openxmlformats.org/officeDocument/2006/relationships/tags" Target="../tags/tag48.xml"/><Relationship Id="rId27" Type="http://schemas.openxmlformats.org/officeDocument/2006/relationships/tags" Target="../tags/tag53.xml"/><Relationship Id="rId30" Type="http://schemas.openxmlformats.org/officeDocument/2006/relationships/image" Target="../media/image18.png"/><Relationship Id="rId35" Type="http://schemas.openxmlformats.org/officeDocument/2006/relationships/image" Target="../media/image23.png"/><Relationship Id="rId43" Type="http://schemas.openxmlformats.org/officeDocument/2006/relationships/image" Target="../media/image31.png"/><Relationship Id="rId48" Type="http://schemas.openxmlformats.org/officeDocument/2006/relationships/image" Target="../media/image36.png"/><Relationship Id="rId8" Type="http://schemas.openxmlformats.org/officeDocument/2006/relationships/tags" Target="../tags/tag34.xml"/><Relationship Id="rId51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1123-9C69-441D-BBE9-2FCE33BCAFCE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Derivatives of trigonometric functions</a:t>
            </a:r>
          </a:p>
        </p:txBody>
      </p:sp>
      <p:sp>
        <p:nvSpPr>
          <p:cNvPr id="820238" name="Rectangle 1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55" y="1267238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539" y="1242186"/>
            <a:ext cx="2360994" cy="2833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58" y="2930147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539" y="2842465"/>
            <a:ext cx="5120070" cy="4341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0339" y="1623285"/>
            <a:ext cx="5289852" cy="4341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55" y="4399346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539" y="4122257"/>
            <a:ext cx="5781765" cy="9069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52" y="6075501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539" y="5798412"/>
            <a:ext cx="6027785" cy="8309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213311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699733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6362563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156195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64" y="15240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539" y="64718"/>
            <a:ext cx="6329831" cy="4342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83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447" y="15240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0669" y="139874"/>
            <a:ext cx="6951287" cy="3592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0669" y="659704"/>
            <a:ext cx="6649204" cy="8307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0669" y="1734284"/>
            <a:ext cx="3550305" cy="3773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3214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561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11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7857" y="6259781"/>
            <a:ext cx="184309" cy="15389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2" name="Straight Connector 51"/>
          <p:cNvCxnSpPr/>
          <p:nvPr/>
        </p:nvCxnSpPr>
        <p:spPr bwMode="auto">
          <a:xfrm rot="16200000" flipH="1">
            <a:off x="1911307" y="6608900"/>
            <a:ext cx="32004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542802" y="6608900"/>
            <a:ext cx="32004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378643" y="4646826"/>
            <a:ext cx="32004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378643" y="6453284"/>
            <a:ext cx="32004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99727" y="4623793"/>
            <a:ext cx="1371600" cy="18288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02821" y="4167284"/>
            <a:ext cx="0" cy="22860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690295" y="6456500"/>
            <a:ext cx="411480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8" name="Picture 4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462" y="3911886"/>
            <a:ext cx="568879" cy="2305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7053" y="6328039"/>
            <a:ext cx="1044634" cy="2766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300" y="5447763"/>
            <a:ext cx="168727" cy="2148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6" name="Straight Arrow Connector 35"/>
          <p:cNvCxnSpPr/>
          <p:nvPr/>
        </p:nvCxnSpPr>
        <p:spPr bwMode="auto">
          <a:xfrm flipV="1">
            <a:off x="538663" y="4652235"/>
            <a:ext cx="0" cy="777240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38663" y="5668236"/>
            <a:ext cx="0" cy="777240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3" name="Picture 12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48" y="878762"/>
            <a:ext cx="8765648" cy="3593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5" name="Picture 10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48" y="1269626"/>
            <a:ext cx="7273458" cy="3400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8" name="Picture 10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48" y="1625574"/>
            <a:ext cx="7762418" cy="3773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4" name="Straight Arrow Connector 53"/>
          <p:cNvCxnSpPr/>
          <p:nvPr/>
        </p:nvCxnSpPr>
        <p:spPr bwMode="auto">
          <a:xfrm rot="16200000" flipV="1">
            <a:off x="1001479" y="6316292"/>
            <a:ext cx="0" cy="585216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 rot="16200000">
            <a:off x="1769575" y="6316292"/>
            <a:ext cx="0" cy="585216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6" name="Picture 9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0265" y="6504318"/>
            <a:ext cx="307056" cy="2091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9" name="Picture 10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48" y="2005882"/>
            <a:ext cx="8293548" cy="3593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051" y="528606"/>
            <a:ext cx="7728564" cy="3401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0" name="Picture 10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48" y="2402117"/>
            <a:ext cx="5516577" cy="3400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1" name="Picture 8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4417" y="3391823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2" name="Picture 11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1721" y="3374029"/>
            <a:ext cx="5865781" cy="3973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5" name="Picture 8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3342" y="3828819"/>
            <a:ext cx="170497" cy="2841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1" name="Picture 90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7158" y="4303689"/>
            <a:ext cx="4237849" cy="3598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8" name="Picture 87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9000" y="4309626"/>
            <a:ext cx="264839" cy="2841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3" name="Picture 92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7158" y="3833584"/>
            <a:ext cx="2837851" cy="3598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3" name="Picture 112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7158" y="4696494"/>
            <a:ext cx="5278794" cy="3405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7" name="Picture 126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8881" y="3863132"/>
            <a:ext cx="947398" cy="2132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5" name="Picture 124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8463" y="4104362"/>
            <a:ext cx="1208235" cy="2366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9" name="Picture 128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59296" y="5716044"/>
            <a:ext cx="1469074" cy="2011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32" name="Straight Arrow Connector 131"/>
          <p:cNvCxnSpPr/>
          <p:nvPr/>
        </p:nvCxnSpPr>
        <p:spPr bwMode="auto">
          <a:xfrm flipH="1">
            <a:off x="2080814" y="5891768"/>
            <a:ext cx="565956" cy="553708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Arrow Connector 134"/>
          <p:cNvCxnSpPr/>
          <p:nvPr/>
        </p:nvCxnSpPr>
        <p:spPr bwMode="auto">
          <a:xfrm flipH="1">
            <a:off x="711896" y="4272803"/>
            <a:ext cx="614041" cy="357083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4" name="Picture 43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5148" y="50074"/>
            <a:ext cx="7368058" cy="3400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55" y="49721"/>
            <a:ext cx="1417276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4795" y="2965293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1721" y="2892430"/>
            <a:ext cx="6621837" cy="3598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35594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151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3342&quot;&gt;&lt;property id=&quot;20148&quot; value=&quot;5&quot;/&gt;&lt;property id=&quot;20300&quot; value=&quot;Slide 23&quot;/&gt;&lt;property id=&quot;20307&quot; value=&quot;401&quot;/&gt;&lt;/object&gt;&lt;object type=&quot;3&quot; unique_id=&quot;43375&quot;&gt;&lt;property id=&quot;20148&quot; value=&quot;5&quot;/&gt;&lt;property id=&quot;20300&quot; value=&quot;Slide 26&quot;/&gt;&lt;property id=&quot;20307&quot; value=&quot;402&quot;/&gt;&lt;/object&gt;&lt;object type=&quot;3&quot; unique_id=&quot;43376&quot;&gt;&lt;property id=&quot;20148&quot; value=&quot;5&quot;/&gt;&lt;property id=&quot;20300&quot; value=&quot;Slide 27&quot;/&gt;&lt;property id=&quot;20307&quot; value=&quot;403&quot;/&gt;&lt;/object&gt;&lt;object type=&quot;3&quot; unique_id=&quot;43377&quot;&gt;&lt;property id=&quot;20148&quot; value=&quot;5&quot;/&gt;&lt;property id=&quot;20300&quot; value=&quot;Slide 28&quot;/&gt;&lt;property id=&quot;20307&quot; value=&quot;404&quot;/&gt;&lt;/object&gt;&lt;object type=&quot;3&quot; unique_id=&quot;43378&quot;&gt;&lt;property id=&quot;20148&quot; value=&quot;5&quot;/&gt;&lt;property id=&quot;20300&quot; value=&quot;Slide 18&quot;/&gt;&lt;property id=&quot;20307&quot; value=&quot;405&quot;/&gt;&lt;/object&gt;&lt;object type=&quot;3&quot; unique_id=&quot;43487&quot;&gt;&lt;property id=&quot;20148&quot; value=&quot;5&quot;/&gt;&lt;property id=&quot;20300&quot; value=&quot;Slide 29&quot;/&gt;&lt;property id=&quot;20307&quot; value=&quot;406&quot;/&gt;&lt;/object&gt;&lt;object type=&quot;3&quot; unique_id=&quot;43488&quot;&gt;&lt;property id=&quot;20148&quot; value=&quot;5&quot;/&gt;&lt;property id=&quot;20300&quot; value=&quot;Slide 30&quot;/&gt;&lt;property id=&quot;20307&quot; value=&quot;407&quot;/&gt;&lt;/object&gt;&lt;object type=&quot;3&quot; unique_id=&quot;43489&quot;&gt;&lt;property id=&quot;20148&quot; value=&quot;5&quot;/&gt;&lt;property id=&quot;20300&quot; value=&quot;Slide 31&quot;/&gt;&lt;property id=&quot;20307&quot; value=&quot;408&quot;/&gt;&lt;/object&gt;&lt;object type=&quot;3&quot; unique_id=&quot;43490&quot;&gt;&lt;property id=&quot;20148&quot; value=&quot;5&quot;/&gt;&lt;property id=&quot;20300&quot; value=&quot;Slide 32&quot;/&gt;&lt;property id=&quot;20307&quot; value=&quot;409&quot;/&gt;&lt;/object&gt;&lt;object type=&quot;3&quot; unique_id=&quot;43491&quot;&gt;&lt;property id=&quot;20148&quot; value=&quot;5&quot;/&gt;&lt;property id=&quot;20300&quot; value=&quot;Slide 33&quot;/&gt;&lt;property id=&quot;20307&quot; value=&quot;410&quot;/&gt;&lt;/object&gt;&lt;object type=&quot;3&quot; unique_id=&quot;43492&quot;&gt;&lt;property id=&quot;20148&quot; value=&quot;5&quot;/&gt;&lt;property id=&quot;20300&quot; value=&quot;Slide 34&quot;/&gt;&lt;property id=&quot;20307&quot; value=&quot;411&quot;/&gt;&lt;/object&gt;&lt;object type=&quot;3&quot; unique_id=&quot;46519&quot;&gt;&lt;property id=&quot;20148&quot; value=&quot;5&quot;/&gt;&lt;property id=&quot;20300&quot; value=&quot;Slide 16&quot;/&gt;&lt;property id=&quot;20307&quot; value=&quot;413&quot;/&gt;&lt;/object&gt;&lt;object type=&quot;3&quot; unique_id=&quot;47571&quot;&gt;&lt;property id=&quot;20148&quot; value=&quot;5&quot;/&gt;&lt;property id=&quot;20300&quot; value=&quot;Slide 2&quot;/&gt;&lt;property id=&quot;20307&quot; value=&quot;433&quot;/&gt;&lt;/object&gt;&lt;object type=&quot;3&quot; unique_id=&quot;48065&quot;&gt;&lt;property id=&quot;20148&quot; value=&quot;5&quot;/&gt;&lt;property id=&quot;20300&quot; value=&quot;Slide 3&quot;/&gt;&lt;property id=&quot;20307&quot; value=&quot;437&quot;/&gt;&lt;/object&gt;&lt;object type=&quot;3&quot; unique_id=&quot;48066&quot;&gt;&lt;property id=&quot;20148&quot; value=&quot;5&quot;/&gt;&lt;property id=&quot;20300&quot; value=&quot;Slide 4&quot;/&gt;&lt;property id=&quot;20307&quot; value=&quot;436&quot;/&gt;&lt;/object&gt;&lt;object type=&quot;3&quot; unique_id=&quot;48190&quot;&gt;&lt;property id=&quot;20148&quot; value=&quot;5&quot;/&gt;&lt;property id=&quot;20300&quot; value=&quot;Slide 6&quot;/&gt;&lt;property id=&quot;20307&quot; value=&quot;438&quot;/&gt;&lt;/object&gt;&lt;object type=&quot;3&quot; unique_id=&quot;48662&quot;&gt;&lt;property id=&quot;20148&quot; value=&quot;5&quot;/&gt;&lt;property id=&quot;20300&quot; value=&quot;Slide 8&quot;/&gt;&lt;property id=&quot;20307&quot; value=&quot;440&quot;/&gt;&lt;/object&gt;&lt;object type=&quot;3&quot; unique_id=&quot;48663&quot;&gt;&lt;property id=&quot;20148&quot; value=&quot;5&quot;/&gt;&lt;property id=&quot;20300&quot; value=&quot;Slide 9&quot;/&gt;&lt;property id=&quot;20307&quot; value=&quot;441&quot;/&gt;&lt;/object&gt;&lt;object type=&quot;3&quot; unique_id=&quot;48664&quot;&gt;&lt;property id=&quot;20148&quot; value=&quot;5&quot;/&gt;&lt;property id=&quot;20300&quot; value=&quot;Slide 10&quot;/&gt;&lt;property id=&quot;20307&quot; value=&quot;442&quot;/&gt;&lt;/object&gt;&lt;object type=&quot;3&quot; unique_id=&quot;48665&quot;&gt;&lt;property id=&quot;20148&quot; value=&quot;5&quot;/&gt;&lt;property id=&quot;20300&quot; value=&quot;Slide 12&quot;/&gt;&lt;property id=&quot;20307&quot; value=&quot;443&quot;/&gt;&lt;/object&gt;&lt;object type=&quot;3&quot; unique_id=&quot;48666&quot;&gt;&lt;property id=&quot;20148&quot; value=&quot;5&quot;/&gt;&lt;property id=&quot;20300&quot; value=&quot;Slide 14&quot;/&gt;&lt;property id=&quot;20307&quot; value=&quot;444&quot;/&gt;&lt;/object&gt;&lt;object type=&quot;3&quot; unique_id=&quot;49051&quot;&gt;&lt;property id=&quot;20148&quot; value=&quot;5&quot;/&gt;&lt;property id=&quot;20300&quot; value=&quot;Slide 17&quot;/&gt;&lt;property id=&quot;20307&quot; value=&quot;445&quot;/&gt;&lt;/object&gt;&lt;object type=&quot;3&quot; unique_id=&quot;49052&quot;&gt;&lt;property id=&quot;20148&quot; value=&quot;5&quot;/&gt;&lt;property id=&quot;20300&quot; value=&quot;Slide 20&quot;/&gt;&lt;property id=&quot;20307&quot; value=&quot;446&quot;/&gt;&lt;/object&gt;&lt;object type=&quot;3&quot; unique_id=&quot;49253&quot;&gt;&lt;property id=&quot;20148&quot; value=&quot;5&quot;/&gt;&lt;property id=&quot;20300&quot; value=&quot;Slide 22&quot;/&gt;&lt;property id=&quot;20307&quot; value=&quot;447&quot;/&gt;&lt;/object&gt;&lt;object type=&quot;3&quot; unique_id=&quot;49411&quot;&gt;&lt;property id=&quot;20148&quot; value=&quot;5&quot;/&gt;&lt;property id=&quot;20300&quot; value=&quot;Slide 25&quot;/&gt;&lt;property id=&quot;20307&quot; value=&quot;449&quot;/&gt;&lt;/object&gt;&lt;object type=&quot;3&quot; unique_id=&quot;49624&quot;&gt;&lt;property id=&quot;20148&quot; value=&quot;5&quot;/&gt;&lt;property id=&quot;20300&quot; value=&quot;Slide 24&quot;/&gt;&lt;property id=&quot;20307&quot; value=&quot;450&quot;/&gt;&lt;/object&gt;&lt;object type=&quot;3&quot; unique_id=&quot;54076&quot;&gt;&lt;property id=&quot;20148&quot; value=&quot;5&quot;/&gt;&lt;property id=&quot;20300&quot; value=&quot;Slide 5&quot;/&gt;&lt;property id=&quot;20307&quot; value=&quot;462&quot;/&gt;&lt;/object&gt;&lt;object type=&quot;3&quot; unique_id=&quot;54077&quot;&gt;&lt;property id=&quot;20148&quot; value=&quot;5&quot;/&gt;&lt;property id=&quot;20300&quot; value=&quot;Slide 7&quot;/&gt;&lt;property id=&quot;20307&quot; value=&quot;463&quot;/&gt;&lt;/object&gt;&lt;object type=&quot;3&quot; unique_id=&quot;54383&quot;&gt;&lt;property id=&quot;20148&quot; value=&quot;5&quot;/&gt;&lt;property id=&quot;20300&quot; value=&quot;Slide 11&quot;/&gt;&lt;property id=&quot;20307&quot; value=&quot;464&quot;/&gt;&lt;/object&gt;&lt;object type=&quot;3&quot; unique_id=&quot;54384&quot;&gt;&lt;property id=&quot;20148&quot; value=&quot;5&quot;/&gt;&lt;property id=&quot;20300&quot; value=&quot;Slide 13&quot;/&gt;&lt;property id=&quot;20307&quot; value=&quot;465&quot;/&gt;&lt;/object&gt;&lt;object type=&quot;3&quot; unique_id=&quot;54385&quot;&gt;&lt;property id=&quot;20148&quot; value=&quot;5&quot;/&gt;&lt;property id=&quot;20300&quot; value=&quot;Slide 15&quot;/&gt;&lt;property id=&quot;20307&quot; value=&quot;466&quot;/&gt;&lt;/object&gt;&lt;object type=&quot;3&quot; unique_id=&quot;54770&quot;&gt;&lt;property id=&quot;20148&quot; value=&quot;5&quot;/&gt;&lt;property id=&quot;20300&quot; value=&quot;Slide 19&quot;/&gt;&lt;property id=&quot;20307&quot; value=&quot;467&quot;/&gt;&lt;/object&gt;&lt;object type=&quot;3&quot; unique_id=&quot;54771&quot;&gt;&lt;property id=&quot;20148&quot; value=&quot;5&quot;/&gt;&lt;property id=&quot;20300&quot; value=&quot;Slide 21&quot;/&gt;&lt;property id=&quot;20307&quot; value=&quot;468&quot;/&gt;&lt;/object&gt;&lt;object type=&quot;3&quot; unique_id=&quot;54837&quot;&gt;&lt;property id=&quot;20148&quot; value=&quot;5&quot;/&gt;&lt;property id=&quot;20300&quot; value=&quot;Slide 35&quot;/&gt;&lt;property id=&quot;20307&quot; value=&quot;469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0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G(y)=\frac{e^y-\sin y}{\sec y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6"/>
  <p:tag name="PICTUREFILESIZE" val="3098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7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F(x)=\frac{xe^x-\sin x}{e^x\cos x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9"/>
  <p:tag name="PICTUREFILESIZE" val="3204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6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f(x)=2x^7+4\sin 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5"/>
  <p:tag name="PICTUREFILESIZE" val="255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3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98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the graph of $\displaystyle{y=\frac{3e^{-\pi}e^x+\tan x}{-e^{-\pi}e^x\cos x}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2"/>
  <p:tag name="PICTUREFILESIZE" val="3509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the point $(\pi,3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8"/>
  <p:tag name="PICTUREFILESIZE" val="1528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alpha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93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blue}&#10;wal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"/>
  <p:tag name="PICTUREFILESIZE" val="400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grou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8"/>
  <p:tag name="PICTUREFILESIZE" val="679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10 ft away, as in the diagram. It is being turne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4"/>
  <p:tag name="PICTUREFILESIZE" val="3543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pward, and its angle with the grou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5"/>
  <p:tag name="PICTUREFILESIZE" val="2960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s denoted $\alpha$ (radians).&#10;{\color[rgb]{1,0,1}Let} $y$ denot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1"/>
  <p:tag name="PICTUREFILESIZE" val="3110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1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"/>
  <p:tag name="PICTUREFILESIZE" val="235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distance from the point of light on the wal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9"/>
  <p:tag name="PICTUREFILESIZE" val="3230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s casting {\color{red}red light} on a {\color{blue}blue wall} that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9"/>
  <p:tag name="PICTUREFILESIZE" val="3158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raight down to the groun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2338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the moment when $\alpha=\pi/6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0"/>
  <p:tag name="PICTUREFILESIZE" val="2261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i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4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how fast $y$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833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ii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"/>
  <p:tag name="PICTUREFILESIZE" val="144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y$ {\color[rgb]{1,0,1}an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262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changing with respect to $\alph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9"/>
  <p:tag name="PICTUREFILESIZE" val="21369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0"/>
  <p:tag name="PICTUREFILESIZE" val="679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(red) ligh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2"/>
  <p:tag name="PICTUREFILESIZE" val="1035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aser point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1031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laser pointer, resting on the ground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0"/>
  <p:tag name="PICTUREFILESIZE" val="2915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3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8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 formula for $y$ in terms of $\alph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477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5"/>
  <p:tag name="PICTUREFILESIZE" val="1029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4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q(t)=t^4\csc t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1"/>
  <p:tag name="PICTUREFILESIZE" val="2166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u(s)=2s^7-3e^s+\pi-\tan s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0"/>
  <p:tag name="PICTUREFILESIZE" val="1772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0000FF"/>
          </a:solidFill>
          <a:round/>
          <a:headEnd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10177</TotalTime>
  <Words>10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1265</cp:revision>
  <dcterms:created xsi:type="dcterms:W3CDTF">2008-09-20T13:47:00Z</dcterms:created>
  <dcterms:modified xsi:type="dcterms:W3CDTF">2012-11-20T17:17:58Z</dcterms:modified>
</cp:coreProperties>
</file>