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40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9" autoAdjust="0"/>
    <p:restoredTop sz="85395" autoAdjust="0"/>
  </p:normalViewPr>
  <p:slideViewPr>
    <p:cSldViewPr>
      <p:cViewPr>
        <p:scale>
          <a:sx n="76" d="100"/>
          <a:sy n="76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901E089-06EF-438B-9B81-5973B9E2D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6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ECB7F-2510-4BD3-9B25-99C2D7890EF1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C1D0D-48A7-4627-80D3-8E351CBD01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D9246-4F4E-4200-80D5-A051DDCEA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4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115C7-118B-4A3F-B090-7DB568FB4B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4417B-F5EA-4EB8-8B61-693121C163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0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1B002-393C-4F6E-BE86-010B13D79F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3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36837-AB46-47C7-9BF6-8A4FAE9A0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0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3E0B-5582-4D96-A69F-21C5250F5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3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E99F2-04F2-43BE-BB74-053AEFE34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7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9FD22-8890-4AF8-8EC4-080978AC6D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3AB65-AA22-45B5-B76E-F25F4E008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1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7AC71-1056-45DD-A350-393E0CE655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CACAB7-3C09-4D4F-98F9-A022D9E2E9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3.png"/><Relationship Id="rId39" Type="http://schemas.openxmlformats.org/officeDocument/2006/relationships/image" Target="../media/image15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0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2.png"/><Relationship Id="rId33" Type="http://schemas.openxmlformats.org/officeDocument/2006/relationships/image" Target="../media/image9.png"/><Relationship Id="rId38" Type="http://schemas.openxmlformats.org/officeDocument/2006/relationships/image" Target="../media/image14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8.png"/><Relationship Id="rId37" Type="http://schemas.openxmlformats.org/officeDocument/2006/relationships/image" Target="../media/image13.png"/><Relationship Id="rId40" Type="http://schemas.openxmlformats.org/officeDocument/2006/relationships/image" Target="../media/image16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5.png"/><Relationship Id="rId36" Type="http://schemas.openxmlformats.org/officeDocument/2006/relationships/image" Target="../media/image12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7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4.png"/><Relationship Id="rId30" Type="http://schemas.openxmlformats.org/officeDocument/2006/relationships/image" Target="../media/image6.png"/><Relationship Id="rId35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20.png"/><Relationship Id="rId3" Type="http://schemas.openxmlformats.org/officeDocument/2006/relationships/tags" Target="../tags/tag29.xml"/><Relationship Id="rId21" Type="http://schemas.openxmlformats.org/officeDocument/2006/relationships/image" Target="../media/image22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image" Target="../media/image1.png"/><Relationship Id="rId2" Type="http://schemas.openxmlformats.org/officeDocument/2006/relationships/tags" Target="../tags/tag28.xml"/><Relationship Id="rId16" Type="http://schemas.openxmlformats.org/officeDocument/2006/relationships/image" Target="../media/image19.png"/><Relationship Id="rId20" Type="http://schemas.openxmlformats.org/officeDocument/2006/relationships/image" Target="../media/image21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image" Target="../media/image18.png"/><Relationship Id="rId10" Type="http://schemas.openxmlformats.org/officeDocument/2006/relationships/tags" Target="../tags/tag36.xml"/><Relationship Id="rId19" Type="http://schemas.openxmlformats.org/officeDocument/2006/relationships/image" Target="../media/image9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17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2716-FDD3-4D5B-B1BB-BF40B00303E2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Derivatives of logarithmic functions</a:t>
            </a:r>
          </a:p>
        </p:txBody>
      </p:sp>
      <p:sp>
        <p:nvSpPr>
          <p:cNvPr id="820244" name="Rectangle 20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93964" name="Picture 89396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2213481"/>
            <a:ext cx="4724918" cy="4535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1524000"/>
            <a:ext cx="6633092" cy="3775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5" name="Picture 89396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3012015"/>
            <a:ext cx="6028915" cy="4161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3698718"/>
            <a:ext cx="5082538" cy="416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321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86676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61623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34065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06508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49029"/>
            <a:ext cx="7370466" cy="4728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749474"/>
            <a:ext cx="7390208" cy="4728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14549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6198" y="4928893"/>
            <a:ext cx="6783950" cy="10397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4489366"/>
            <a:ext cx="236167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79521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6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3" y="854172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3" y="15615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0" y="232702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7" y="305040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4" y="3767807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1" y="450999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2690183"/>
            <a:ext cx="6026441" cy="6041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5470690"/>
            <a:ext cx="4004498" cy="3967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4695670"/>
            <a:ext cx="5270578" cy="6041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1242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13254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378" y="721807"/>
            <a:ext cx="7937212" cy="6236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147658"/>
            <a:ext cx="236167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321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149" y="152400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146" y="2832711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82" y="4833632"/>
            <a:ext cx="1644019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050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55095&quot;&gt;&lt;property id=&quot;20148&quot; value=&quot;5&quot;/&gt;&lt;property id=&quot;20300&quot; value=&quot;Slide 2&quot;/&gt;&lt;property id=&quot;20307&quot; value=&quot;503&quot;/&gt;&lt;/object&gt;&lt;object type=&quot;3&quot; unique_id=&quot;55105&quot;&gt;&lt;property id=&quot;20148&quot; value=&quot;5&quot;/&gt;&lt;property id=&quot;20300&quot; value=&quot;Slide 3&quot;/&gt;&lt;property id=&quot;20307&quot; value=&quot;504&quot;/&gt;&lt;/object&gt;&lt;object type=&quot;3&quot; unique_id=&quot;55899&quot;&gt;&lt;property id=&quot;20148&quot; value=&quot;5&quot;/&gt;&lt;property id=&quot;20300&quot; value=&quot;Slide 5&quot;/&gt;&lt;property id=&quot;20307&quot; value=&quot;516&quot;/&gt;&lt;/object&gt;&lt;object type=&quot;3&quot; unique_id=&quot;55900&quot;&gt;&lt;property id=&quot;20148&quot; value=&quot;5&quot;/&gt;&lt;property id=&quot;20300&quot; value=&quot;Slide 6&quot;/&gt;&lt;property id=&quot;20307&quot; value=&quot;517&quot;/&gt;&lt;/object&gt;&lt;object type=&quot;3&quot; unique_id=&quot;55901&quot;&gt;&lt;property id=&quot;20148&quot; value=&quot;5&quot;/&gt;&lt;property id=&quot;20300&quot; value=&quot;Slide 7&quot;/&gt;&lt;property id=&quot;20307&quot; value=&quot;518&quot;/&gt;&lt;/object&gt;&lt;object type=&quot;3&quot; unique_id=&quot;55902&quot;&gt;&lt;property id=&quot;20148&quot; value=&quot;5&quot;/&gt;&lt;property id=&quot;20300&quot; value=&quot;Slide 8&quot;/&gt;&lt;property id=&quot;20307&quot; value=&quot;519&quot;/&gt;&lt;/object&gt;&lt;object type=&quot;3&quot; unique_id=&quot;55903&quot;&gt;&lt;property id=&quot;20148&quot; value=&quot;5&quot;/&gt;&lt;property id=&quot;20300&quot; value=&quot;Slide 9&quot;/&gt;&lt;property id=&quot;20307&quot; value=&quot;520&quot;/&gt;&lt;/object&gt;&lt;object type=&quot;3&quot; unique_id=&quot;55904&quot;&gt;&lt;property id=&quot;20148&quot; value=&quot;5&quot;/&gt;&lt;property id=&quot;20300&quot; value=&quot;Slide 10&quot;/&gt;&lt;property id=&quot;20307&quot; value=&quot;521&quot;/&gt;&lt;/object&gt;&lt;object type=&quot;3&quot; unique_id=&quot;55905&quot;&gt;&lt;property id=&quot;20148&quot; value=&quot;5&quot;/&gt;&lt;property id=&quot;20300&quot; value=&quot;Slide 11&quot;/&gt;&lt;property id=&quot;20307&quot; value=&quot;522&quot;/&gt;&lt;/object&gt;&lt;object type=&quot;3&quot; unique_id=&quot;55906&quot;&gt;&lt;property id=&quot;20148&quot; value=&quot;5&quot;/&gt;&lt;property id=&quot;20300&quot; value=&quot;Slide 12&quot;/&gt;&lt;property id=&quot;20307&quot; value=&quot;523&quot;/&gt;&lt;/object&gt;&lt;object type=&quot;3&quot; unique_id=&quot;56268&quot;&gt;&lt;property id=&quot;20148&quot; value=&quot;5&quot;/&gt;&lt;property id=&quot;20300&quot; value=&quot;Slide 4&quot;/&gt;&lt;property id=&quot;20307&quot; value=&quot;528&quot;/&gt;&lt;/object&gt;&lt;object type=&quot;3&quot; unique_id=&quot;56845&quot;&gt;&lt;property id=&quot;20148&quot; value=&quot;5&quot;/&gt;&lt;property id=&quot;20300&quot; value=&quot;Slide 15&quot;/&gt;&lt;property id=&quot;20307&quot; value=&quot;529&quot;/&gt;&lt;/object&gt;&lt;object type=&quot;3&quot; unique_id=&quot;56951&quot;&gt;&lt;property id=&quot;20148&quot; value=&quot;5&quot;/&gt;&lt;property id=&quot;20300&quot; value=&quot;Slide 13&quot;/&gt;&lt;property id=&quot;20307&quot; value=&quot;530&quot;/&gt;&lt;/object&gt;&lt;object type=&quot;3&quot; unique_id=&quot;56952&quot;&gt;&lt;property id=&quot;20148&quot; value=&quot;5&quot;/&gt;&lt;property id=&quot;20300&quot; value=&quot;Slide 16&quot;/&gt;&lt;property id=&quot;20307&quot; value=&quot;531&quot;/&gt;&lt;/object&gt;&lt;object type=&quot;3&quot; unique_id=&quot;56953&quot;&gt;&lt;property id=&quot;20148&quot; value=&quot;5&quot;/&gt;&lt;property id=&quot;20300&quot; value=&quot;Slide 17&quot;/&gt;&lt;property id=&quot;20307&quot; value=&quot;532&quot;/&gt;&lt;/object&gt;&lt;object type=&quot;3&quot; unique_id=&quot;56954&quot;&gt;&lt;property id=&quot;20148&quot; value=&quot;5&quot;/&gt;&lt;property id=&quot;20300&quot; value=&quot;Slide 18&quot;/&gt;&lt;property id=&quot;20307&quot; value=&quot;533&quot;/&gt;&lt;/object&gt;&lt;object type=&quot;3&quot; unique_id=&quot;56974&quot;&gt;&lt;property id=&quot;20148&quot; value=&quot;5&quot;/&gt;&lt;property id=&quot;20300&quot; value=&quot;Slide 14&quot;/&gt;&lt;property id=&quot;20307&quot; value=&quot;53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f(x)=\ln(|4x^2+2x+3|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0"/>
  <p:tag name="PICTUREFILESIZE" val="3195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z=\log_{10}(|4x^2+2x+3|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1"/>
  <p:tag name="PICTUREFILESIZE" val="317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y=\ln\left(\left|&#10;\frac{(x+4)^3(x-3)^2}{(2x+5)^7(4x^3-2x-1)^9}&#10;\right|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9"/>
  <p:tag name="PICTUREFILESIZE" val="4925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95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u=4t^3\log_{10}\left(\sqrt[7]{t}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2944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f'(x)$ and $f''(x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2"/>
  <p:tag name="PICTUREFILESIZE" val="1828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\left[x^4\right]\left[\ln(3x+1)\right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2460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F(s)=\ln\left(\left|2s^3e^{2s}+s^2e^{2s}-5se^{2s}+7e^{2s}\right|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0"/>
  <p:tag name="PICTUREFILESIZE" val="3274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704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8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h(x)=e^{\ln 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0"/>
  <p:tag name="PICTUREFILESIZE" val="2060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g(x)=1+[\cos(\ln x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1"/>
  <p:tag name="PICTUREFILESIZE" val="278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beta(x)=\ln\left(\pi+\sqrt{e}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2562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H(q)=\sqrt[3]{\ln q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2262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540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9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1385</cp:revision>
  <dcterms:created xsi:type="dcterms:W3CDTF">2008-09-20T13:47:00Z</dcterms:created>
  <dcterms:modified xsi:type="dcterms:W3CDTF">2012-12-03T11:20:30Z</dcterms:modified>
</cp:coreProperties>
</file>