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9309" autoAdjust="0"/>
  </p:normalViewPr>
  <p:slideViewPr>
    <p:cSldViewPr>
      <p:cViewPr varScale="1">
        <p:scale>
          <a:sx n="89" d="100"/>
          <a:sy n="8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71B729D-271E-49A5-BEDF-4A3791BCA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CA2-AF3C-4E8D-A7D2-22E86A74BCD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1DC3-182E-4DF7-9B3B-3533DDF8C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95A6-8B21-439F-903D-43E37B135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1A579-93CA-4F56-9F1C-CCE028E10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FBB5-7D0F-41EC-AA3C-1C1937C38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F79C-9DD7-49F5-A47E-9CE73B668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1A86-25DB-4895-987F-9FD7CDA2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9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12C5-1F5B-4875-B19C-AC4511F40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B8436-CAA9-4AEB-ACF5-F3B56EDC44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BD61-AEC5-4F92-848E-489130A49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34262-CAC9-46E9-9A81-52F770EA7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2A41-37ED-40E2-B56E-BE7EEE13B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810DF4-79B5-44F6-A2DE-9A1034289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6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.png"/><Relationship Id="rId2" Type="http://schemas.openxmlformats.org/officeDocument/2006/relationships/tags" Target="../tags/tag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7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000C-1057-45B4-B8B5-92467698D91F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Logarithmic differentiation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542580"/>
            <a:ext cx="4101157" cy="2834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899080"/>
            <a:ext cx="6520286" cy="4343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8343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2727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542646"/>
            <a:ext cx="8069256" cy="983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895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5" y="355741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2" y="597740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1609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02296"/>
            <a:ext cx="6215845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9&quot;/&gt;&lt;property id=&quot;20307&quot; value=&quot;449&quot;/&gt;&lt;/object&gt;&lt;object type=&quot;3&quot; unique_id=&quot;50887&quot;&gt;&lt;property id=&quot;20148&quot; value=&quot;5&quot;/&gt;&lt;property id=&quot;20300&quot; value=&quot;Slide 5&quot;/&gt;&lt;property id=&quot;20307&quot; value=&quot;470&quot;/&gt;&lt;/object&gt;&lt;object type=&quot;3&quot; unique_id=&quot;55166&quot;&gt;&lt;property id=&quot;20148&quot; value=&quot;5&quot;/&gt;&lt;property id=&quot;20300&quot; value=&quot;Slide 2&quot;/&gt;&lt;property id=&quot;20307&quot; value=&quot;505&quot;/&gt;&lt;/object&gt;&lt;object type=&quot;3&quot; unique_id=&quot;55167&quot;&gt;&lt;property id=&quot;20148&quot; value=&quot;5&quot;/&gt;&lt;property id=&quot;20300&quot; value=&quot;Slide 3&quot;/&gt;&lt;property id=&quot;20307&quot; value=&quot;506&quot;/&gt;&lt;/object&gt;&lt;object type=&quot;3&quot; unique_id=&quot;55168&quot;&gt;&lt;property id=&quot;20148&quot; value=&quot;5&quot;/&gt;&lt;property id=&quot;20300&quot; value=&quot;Slide 4&quot;/&gt;&lt;property id=&quot;20307&quot; value=&quot;507&quot;/&gt;&lt;/object&gt;&lt;object type=&quot;3&quot; unique_id=&quot;55458&quot;&gt;&lt;property id=&quot;20148&quot; value=&quot;5&quot;/&gt;&lt;property id=&quot;20300&quot; value=&quot;Slide 6&quot;/&gt;&lt;property id=&quot;20307&quot; value=&quot;509&quot;/&gt;&lt;/object&gt;&lt;object type=&quot;3&quot; unique_id=&quot;55459&quot;&gt;&lt;property id=&quot;20148&quot; value=&quot;5&quot;/&gt;&lt;property id=&quot;20300&quot; value=&quot;Slide 7&quot;/&gt;&lt;property id=&quot;20307&quot; value=&quot;510&quot;/&gt;&lt;/object&gt;&lt;object type=&quot;3&quot; unique_id=&quot;55665&quot;&gt;&lt;property id=&quot;20148&quot; value=&quot;5&quot;/&gt;&lt;property id=&quot;20300&quot; value=&quot;Slide 10&quot;/&gt;&lt;property id=&quot;20307&quot; value=&quot;514&quot;/&gt;&lt;/object&gt;&lt;object type=&quot;3&quot; unique_id=&quot;55666&quot;&gt;&lt;property id=&quot;20148&quot; value=&quot;5&quot;/&gt;&lt;property id=&quot;20300&quot; value=&quot;Slide 11&quot;/&gt;&lt;property id=&quot;20307&quot; value=&quot;515&quot;/&gt;&lt;/object&gt;&lt;object type=&quot;3&quot; unique_id=&quot;56105&quot;&gt;&lt;property id=&quot;20148&quot; value=&quot;5&quot;/&gt;&lt;property id=&quot;20300&quot; value=&quot;Slide 12&quot;/&gt;&lt;property id=&quot;20307&quot; value=&quot;525&quot;/&gt;&lt;/object&gt;&lt;object type=&quot;3&quot; unique_id=&quot;56106&quot;&gt;&lt;property id=&quot;20148&quot; value=&quot;5&quot;/&gt;&lt;property id=&quot;20300&quot; value=&quot;Slide 13&quot;/&gt;&lt;property id=&quot;20307&quot; value=&quot;527&quot;/&gt;&lt;/object&gt;&lt;object type=&quot;3&quot; unique_id=&quot;56686&quot;&gt;&lt;property id=&quot;20148&quot; value=&quot;5&quot;/&gt;&lt;property id=&quot;20300&quot; value=&quot;Slide 14&quot;/&gt;&lt;property id=&quot;20307&quot; value=&quot;530&quot;/&gt;&lt;/object&gt;&lt;object type=&quot;3&quot; unique_id=&quot;56688&quot;&gt;&lt;property id=&quot;20148&quot; value=&quot;5&quot;/&gt;&lt;property id=&quot;20300&quot; value=&quot;Slide 15&quot;/&gt;&lt;property id=&quot;20307&quot; value=&quot;532&quot;/&gt;&lt;/object&gt;&lt;object type=&quot;3&quot; unique_id=&quot;56690&quot;&gt;&lt;property id=&quot;20148&quot; value=&quot;5&quot;/&gt;&lt;property id=&quot;20300&quot; value=&quot;Slide 16&quot;/&gt;&lt;property id=&quot;20307&quot; value=&quot;534&quot;/&gt;&lt;/object&gt;&lt;object type=&quot;3&quot; unique_id=&quot;56691&quot;&gt;&lt;property id=&quot;20148&quot; value=&quot;5&quot;/&gt;&lt;property id=&quot;20300&quot; value=&quot;Slide 17&quot;/&gt;&lt;property id=&quot;20307&quot; value=&quot;535&quot;/&gt;&lt;/object&gt;&lt;object type=&quot;3&quot; unique_id=&quot;56692&quot;&gt;&lt;property id=&quot;20148&quot; value=&quot;5&quot;/&gt;&lt;property id=&quot;20300&quot; value=&quot;Slide 18&quot;/&gt;&lt;property id=&quot;20307&quot; value=&quot;536&quot;/&gt;&lt;/object&gt;&lt;object type=&quot;3&quot; unique_id=&quot;56693&quot;&gt;&lt;property id=&quot;20148&quot; value=&quot;5&quot;/&gt;&lt;property id=&quot;20300&quot; value=&quot;Slide 19&quot;/&gt;&lt;property id=&quot;20307&quot; value=&quot;537&quot;/&gt;&lt;/object&gt;&lt;object type=&quot;3&quot; unique_id=&quot;56694&quot;&gt;&lt;property id=&quot;20148&quot; value=&quot;5&quot;/&gt;&lt;property id=&quot;20300&quot; value=&quot;Slide 20&quot;/&gt;&lt;property id=&quot;20307&quot; value=&quot;538&quot;/&gt;&lt;/object&gt;&lt;object type=&quot;3&quot; unique_id=&quot;56735&quot;&gt;&lt;property id=&quot;20148&quot; value=&quot;5&quot;/&gt;&lt;property id=&quot;20300&quot; value=&quot;Slide 21&quot;/&gt;&lt;property id=&quot;20307&quot; value=&quot;539&quot;/&gt;&lt;/object&gt;&lt;object type=&quot;3&quot; unique_id=&quot;57115&quot;&gt;&lt;property id=&quot;20148&quot; value=&quot;5&quot;/&gt;&lt;property id=&quot;20300&quot; value=&quot;Slide 8&quot;/&gt;&lt;property id=&quot;20307&quot; value=&quot;54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7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logarithmic differentiatio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4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u=x^{-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44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t)=(1+t^2)^{-\cos t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56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frac{(x+4)^3(x-3)^2}{(2x+5)^7(4x^3-2x-1)^9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7"/>
  <p:tag name="PICTUREFILESIZE" val="4727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11458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1391</cp:revision>
  <dcterms:created xsi:type="dcterms:W3CDTF">2008-09-20T13:47:00Z</dcterms:created>
  <dcterms:modified xsi:type="dcterms:W3CDTF">2013-01-05T00:52:05Z</dcterms:modified>
</cp:coreProperties>
</file>