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3" r:id="rId2"/>
    <p:sldId id="335" r:id="rId3"/>
    <p:sldId id="336" r:id="rId4"/>
  </p:sldIdLst>
  <p:sldSz cx="9144000" cy="6858000" type="screen4x3"/>
  <p:notesSz cx="7315200" cy="9601200"/>
  <p:custDataLst>
    <p:tags r:id="rId6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9933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2" autoAdjust="0"/>
    <p:restoredTop sz="99811" autoAdjust="0"/>
  </p:normalViewPr>
  <p:slideViewPr>
    <p:cSldViewPr>
      <p:cViewPr varScale="1">
        <p:scale>
          <a:sx n="89" d="100"/>
          <a:sy n="89" d="100"/>
        </p:scale>
        <p:origin x="-7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8DB1E1BE-731E-4F1E-B1D2-E004703AB8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43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26C2A-D7A5-4A31-B091-D54F61849AE4}" type="slidenum">
              <a:rPr lang="en-US"/>
              <a:pPr/>
              <a:t>1</a:t>
            </a:fld>
            <a:endParaRPr lang="en-US"/>
          </a:p>
        </p:txBody>
      </p:sp>
      <p:sp>
        <p:nvSpPr>
          <p:cNvPr id="124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9C45D-45A8-48E1-AC7B-30D477E421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68FC0-6442-44DD-8321-A2FE8444DC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3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0358F-1119-4A3D-A035-95479A53BA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9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A2305-290C-48B5-9DF9-B6D29F3EB3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9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BAC17-FED2-46CE-A2E5-621FA38218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FB998-2785-41DB-B1A6-68FDDC39E7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FAE08-508C-4C52-8F31-5E01C6E6E3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1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6F6E9-7EBA-4444-BD1A-577B37AE9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22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C65DB-F5D1-4DF5-8659-9E3B3C8A4A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6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2DA8C-6F88-49B6-9C1E-842CFE1A87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0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F1954-FB9C-46F9-91A8-3D4B7BB136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7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7FBD05F-F928-4D16-A03C-82F3A75087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image" Target="../media/image5.png"/><Relationship Id="rId3" Type="http://schemas.openxmlformats.org/officeDocument/2006/relationships/tags" Target="../tags/tag6.xml"/><Relationship Id="rId21" Type="http://schemas.openxmlformats.org/officeDocument/2006/relationships/image" Target="../media/image8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image" Target="../media/image4.png"/><Relationship Id="rId2" Type="http://schemas.openxmlformats.org/officeDocument/2006/relationships/tags" Target="../tags/tag5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image" Target="../media/image2.png"/><Relationship Id="rId23" Type="http://schemas.openxmlformats.org/officeDocument/2006/relationships/image" Target="../media/image1.png"/><Relationship Id="rId10" Type="http://schemas.openxmlformats.org/officeDocument/2006/relationships/tags" Target="../tags/tag13.xml"/><Relationship Id="rId19" Type="http://schemas.openxmlformats.org/officeDocument/2006/relationships/image" Target="../media/image6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tags" Target="../tags/tag34.xml"/><Relationship Id="rId26" Type="http://schemas.openxmlformats.org/officeDocument/2006/relationships/image" Target="../media/image16.png"/><Relationship Id="rId3" Type="http://schemas.openxmlformats.org/officeDocument/2006/relationships/tags" Target="../tags/tag19.xml"/><Relationship Id="rId21" Type="http://schemas.openxmlformats.org/officeDocument/2006/relationships/image" Target="../media/image11.png"/><Relationship Id="rId34" Type="http://schemas.openxmlformats.org/officeDocument/2006/relationships/image" Target="../media/image24.png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5" Type="http://schemas.openxmlformats.org/officeDocument/2006/relationships/image" Target="../media/image15.png"/><Relationship Id="rId33" Type="http://schemas.openxmlformats.org/officeDocument/2006/relationships/image" Target="../media/image23.png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20" Type="http://schemas.openxmlformats.org/officeDocument/2006/relationships/image" Target="../media/image10.png"/><Relationship Id="rId29" Type="http://schemas.openxmlformats.org/officeDocument/2006/relationships/image" Target="../media/image19.png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24" Type="http://schemas.openxmlformats.org/officeDocument/2006/relationships/image" Target="../media/image14.png"/><Relationship Id="rId32" Type="http://schemas.openxmlformats.org/officeDocument/2006/relationships/image" Target="../media/image22.png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23" Type="http://schemas.openxmlformats.org/officeDocument/2006/relationships/image" Target="../media/image13.png"/><Relationship Id="rId28" Type="http://schemas.openxmlformats.org/officeDocument/2006/relationships/image" Target="../media/image18.png"/><Relationship Id="rId10" Type="http://schemas.openxmlformats.org/officeDocument/2006/relationships/tags" Target="../tags/tag26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21.png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Relationship Id="rId22" Type="http://schemas.openxmlformats.org/officeDocument/2006/relationships/image" Target="../media/image12.png"/><Relationship Id="rId27" Type="http://schemas.openxmlformats.org/officeDocument/2006/relationships/image" Target="../media/image17.png"/><Relationship Id="rId30" Type="http://schemas.openxmlformats.org/officeDocument/2006/relationships/image" Target="../media/image20.png"/><Relationship Id="rId3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52FA-63C2-4A21-BBA7-2085D2ACAE98}" type="slidenum">
              <a:rPr lang="en-US"/>
              <a:pPr/>
              <a:t>1</a:t>
            </a:fld>
            <a:endParaRPr lang="en-US"/>
          </a:p>
        </p:txBody>
      </p:sp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1066800" y="2514600"/>
            <a:ext cx="7010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 smtClean="0"/>
              <a:t>Derivatives of inverse functions</a:t>
            </a:r>
          </a:p>
          <a:p>
            <a:pPr algn="ctr"/>
            <a:r>
              <a:rPr lang="en-US" sz="2400" dirty="0" smtClean="0"/>
              <a:t>(The Inverse Function Theorem)</a:t>
            </a:r>
            <a:endParaRPr lang="en-US" sz="2400" dirty="0"/>
          </a:p>
        </p:txBody>
      </p:sp>
      <p:sp>
        <p:nvSpPr>
          <p:cNvPr id="820242" name="Rectangle 18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6189" y="3634740"/>
            <a:ext cx="925958" cy="3026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05" y="202504"/>
            <a:ext cx="1417273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3190" y="65442"/>
            <a:ext cx="6593907" cy="60418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02" y="2036712"/>
            <a:ext cx="1417276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3190" y="1899650"/>
            <a:ext cx="7594902" cy="60419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9" y="3740826"/>
            <a:ext cx="1417279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3190" y="3714931"/>
            <a:ext cx="6385399" cy="3774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5424261"/>
            <a:ext cx="1417282" cy="2834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3190" y="5064993"/>
            <a:ext cx="7046678" cy="10201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2323963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029121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5730573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94778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2967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75" y="88726"/>
            <a:ext cx="1417279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93956" name="Picture 893955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7400" y="76200"/>
            <a:ext cx="6385276" cy="3593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2" name="Picture 89395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4378" y="475350"/>
            <a:ext cx="5251497" cy="3774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7400" y="1836616"/>
            <a:ext cx="4383058" cy="3400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7" name="Picture 89395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77" y="3913340"/>
            <a:ext cx="5516036" cy="3400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5" name="Picture 89395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7400" y="4798480"/>
            <a:ext cx="6479399" cy="3400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7400" y="2633879"/>
            <a:ext cx="5233169" cy="3400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77" y="1398740"/>
            <a:ext cx="3816004" cy="3207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77" y="2236940"/>
            <a:ext cx="3816004" cy="3207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7400" y="3055860"/>
            <a:ext cx="6384762" cy="3400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7400" y="3513062"/>
            <a:ext cx="7140370" cy="34001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3" name="Picture 89395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041" y="902052"/>
            <a:ext cx="8783996" cy="41596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4" name="Picture 893953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7400" y="4352038"/>
            <a:ext cx="3966739" cy="3592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8" name="Picture 893957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" y="6370483"/>
            <a:ext cx="7461398" cy="3967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9" name="Picture 893958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77" y="5280915"/>
            <a:ext cx="2474166" cy="4340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93" y="5866356"/>
            <a:ext cx="7536986" cy="3966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369518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6596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37855&quot;&gt;&lt;property id=&quot;20148&quot; value=&quot;5&quot;/&gt;&lt;property id=&quot;20300&quot; value=&quot;Slide 1&quot;/&gt;&lt;property id=&quot;20307&quot; value=&quot;333&quot;/&gt;&lt;/object&gt;&lt;object type=&quot;3&quot; unique_id=&quot;49411&quot;&gt;&lt;property id=&quot;20148&quot; value=&quot;5&quot;/&gt;&lt;property id=&quot;20300&quot; value=&quot;Slide 30&quot;/&gt;&lt;property id=&quot;20307&quot; value=&quot;449&quot;/&gt;&lt;/object&gt;&lt;object type=&quot;3&quot; unique_id=&quot;50887&quot;&gt;&lt;property id=&quot;20148&quot; value=&quot;5&quot;/&gt;&lt;property id=&quot;20300&quot; value=&quot;Slide 2&quot;/&gt;&lt;property id=&quot;20307&quot; value=&quot;470&quot;/&gt;&lt;/object&gt;&lt;object type=&quot;3&quot; unique_id=&quot;51826&quot;&gt;&lt;property id=&quot;20148&quot; value=&quot;5&quot;/&gt;&lt;property id=&quot;20300&quot; value=&quot;Slide 11&quot;/&gt;&lt;property id=&quot;20307&quot; value=&quot;471&quot;/&gt;&lt;/object&gt;&lt;object type=&quot;3&quot; unique_id=&quot;51894&quot;&gt;&lt;property id=&quot;20148&quot; value=&quot;5&quot;/&gt;&lt;property id=&quot;20300&quot; value=&quot;Slide 10&quot;/&gt;&lt;property id=&quot;20307&quot; value=&quot;473&quot;/&gt;&lt;/object&gt;&lt;object type=&quot;3&quot; unique_id=&quot;51955&quot;&gt;&lt;property id=&quot;20148&quot; value=&quot;5&quot;/&gt;&lt;property id=&quot;20300&quot; value=&quot;Slide 9&quot;/&gt;&lt;property id=&quot;20307&quot; value=&quot;474&quot;/&gt;&lt;/object&gt;&lt;object type=&quot;3&quot; unique_id=&quot;52047&quot;&gt;&lt;property id=&quot;20148&quot; value=&quot;5&quot;/&gt;&lt;property id=&quot;20300&quot; value=&quot;Slide 31&quot;/&gt;&lt;property id=&quot;20307&quot; value=&quot;475&quot;/&gt;&lt;/object&gt;&lt;object type=&quot;3&quot; unique_id=&quot;52090&quot;&gt;&lt;property id=&quot;20148&quot; value=&quot;5&quot;/&gt;&lt;property id=&quot;20300&quot; value=&quot;Slide 32&quot;/&gt;&lt;property id=&quot;20307&quot; value=&quot;476&quot;/&gt;&lt;/object&gt;&lt;object type=&quot;3&quot; unique_id=&quot;52136&quot;&gt;&lt;property id=&quot;20148&quot; value=&quot;5&quot;/&gt;&lt;property id=&quot;20300&quot; value=&quot;Slide 35&quot;/&gt;&lt;property id=&quot;20307&quot; value=&quot;477&quot;/&gt;&lt;/object&gt;&lt;object type=&quot;3&quot; unique_id=&quot;52185&quot;&gt;&lt;property id=&quot;20148&quot; value=&quot;5&quot;/&gt;&lt;property id=&quot;20300&quot; value=&quot;Slide 36&quot;/&gt;&lt;property id=&quot;20307&quot; value=&quot;478&quot;/&gt;&lt;/object&gt;&lt;object type=&quot;3&quot; unique_id=&quot;52254&quot;&gt;&lt;property id=&quot;20148&quot; value=&quot;5&quot;/&gt;&lt;property id=&quot;20300&quot; value=&quot;Slide 38&quot;/&gt;&lt;property id=&quot;20307&quot; value=&quot;479&quot;/&gt;&lt;/object&gt;&lt;object type=&quot;3&quot; unique_id=&quot;52255&quot;&gt;&lt;property id=&quot;20148&quot; value=&quot;5&quot;/&gt;&lt;property id=&quot;20300&quot; value=&quot;Slide 40&quot;/&gt;&lt;property id=&quot;20307&quot; value=&quot;480&quot;/&gt;&lt;/object&gt;&lt;object type=&quot;3&quot; unique_id=&quot;52351&quot;&gt;&lt;property id=&quot;20148&quot; value=&quot;5&quot;/&gt;&lt;property id=&quot;20300&quot; value=&quot;Slide 41&quot;/&gt;&lt;property id=&quot;20307&quot; value=&quot;481&quot;/&gt;&lt;/object&gt;&lt;object type=&quot;3&quot; unique_id=&quot;52352&quot;&gt;&lt;property id=&quot;20148&quot; value=&quot;5&quot;/&gt;&lt;property id=&quot;20300&quot; value=&quot;Slide 42&quot;/&gt;&lt;property id=&quot;20307&quot; value=&quot;483&quot;/&gt;&lt;/object&gt;&lt;object type=&quot;3&quot; unique_id=&quot;52353&quot;&gt;&lt;property id=&quot;20148&quot; value=&quot;5&quot;/&gt;&lt;property id=&quot;20300&quot; value=&quot;Slide 43&quot;/&gt;&lt;property id=&quot;20307&quot; value=&quot;482&quot;/&gt;&lt;/object&gt;&lt;object type=&quot;3&quot; unique_id=&quot;52420&quot;&gt;&lt;property id=&quot;20148&quot; value=&quot;5&quot;/&gt;&lt;property id=&quot;20300&quot; value=&quot;Slide 44&quot;/&gt;&lt;property id=&quot;20307&quot; value=&quot;484&quot;/&gt;&lt;/object&gt;&lt;object type=&quot;3&quot; unique_id=&quot;52467&quot;&gt;&lt;property id=&quot;20148&quot; value=&quot;5&quot;/&gt;&lt;property id=&quot;20300&quot; value=&quot;Slide 14&quot;/&gt;&lt;property id=&quot;20307&quot; value=&quot;486&quot;/&gt;&lt;/object&gt;&lt;object type=&quot;3&quot; unique_id=&quot;52468&quot;&gt;&lt;property id=&quot;20148&quot; value=&quot;5&quot;/&gt;&lt;property id=&quot;20300&quot; value=&quot;Slide 15&quot;/&gt;&lt;property id=&quot;20307&quot; value=&quot;485&quot;/&gt;&lt;/object&gt;&lt;object type=&quot;3&quot; unique_id=&quot;52688&quot;&gt;&lt;property id=&quot;20148&quot; value=&quot;5&quot;/&gt;&lt;property id=&quot;20300&quot; value=&quot;Slide 13&quot;/&gt;&lt;property id=&quot;20307&quot; value=&quot;487&quot;/&gt;&lt;/object&gt;&lt;object type=&quot;3&quot; unique_id=&quot;52789&quot;&gt;&lt;property id=&quot;20148&quot; value=&quot;5&quot;/&gt;&lt;property id=&quot;20300&quot; value=&quot;Slide 12&quot;/&gt;&lt;property id=&quot;20307&quot; value=&quot;488&quot;/&gt;&lt;/object&gt;&lt;object type=&quot;3&quot; unique_id=&quot;53104&quot;&gt;&lt;property id=&quot;20148&quot; value=&quot;5&quot;/&gt;&lt;property id=&quot;20300&quot; value=&quot;Slide 16&quot;/&gt;&lt;property id=&quot;20307&quot; value=&quot;489&quot;/&gt;&lt;/object&gt;&lt;object type=&quot;3&quot; unique_id=&quot;53437&quot;&gt;&lt;property id=&quot;20148&quot; value=&quot;5&quot;/&gt;&lt;property id=&quot;20300&quot; value=&quot;Slide 3&quot;/&gt;&lt;property id=&quot;20307&quot; value=&quot;495&quot;/&gt;&lt;/object&gt;&lt;object type=&quot;3&quot; unique_id=&quot;53438&quot;&gt;&lt;property id=&quot;20148&quot; value=&quot;5&quot;/&gt;&lt;property id=&quot;20300&quot; value=&quot;Slide 4&quot;/&gt;&lt;property id=&quot;20307&quot; value=&quot;494&quot;/&gt;&lt;/object&gt;&lt;object type=&quot;3&quot; unique_id=&quot;53535&quot;&gt;&lt;property id=&quot;20148&quot; value=&quot;5&quot;/&gt;&lt;property id=&quot;20300&quot; value=&quot;Slide 5&quot;/&gt;&lt;property id=&quot;20307&quot; value=&quot;496&quot;/&gt;&lt;/object&gt;&lt;object type=&quot;3&quot; unique_id=&quot;53734&quot;&gt;&lt;property id=&quot;20148&quot; value=&quot;5&quot;/&gt;&lt;property id=&quot;20300&quot; value=&quot;Slide 6&quot;/&gt;&lt;property id=&quot;20307&quot; value=&quot;497&quot;/&gt;&lt;/object&gt;&lt;object type=&quot;3&quot; unique_id=&quot;53735&quot;&gt;&lt;property id=&quot;20148&quot; value=&quot;5&quot;/&gt;&lt;property id=&quot;20300&quot; value=&quot;Slide 7&quot;/&gt;&lt;property id=&quot;20307&quot; value=&quot;498&quot;/&gt;&lt;/object&gt;&lt;object type=&quot;3&quot; unique_id=&quot;53911&quot;&gt;&lt;property id=&quot;20148&quot; value=&quot;5&quot;/&gt;&lt;property id=&quot;20300&quot; value=&quot;Slide 8&quot;/&gt;&lt;property id=&quot;20307&quot; value=&quot;499&quot;/&gt;&lt;/object&gt;&lt;object type=&quot;3&quot; unique_id=&quot;54542&quot;&gt;&lt;property id=&quot;20148&quot; value=&quot;5&quot;/&gt;&lt;property id=&quot;20300&quot; value=&quot;Slide 17&quot;/&gt;&lt;property id=&quot;20307&quot; value=&quot;500&quot;/&gt;&lt;/object&gt;&lt;object type=&quot;3&quot; unique_id=&quot;54687&quot;&gt;&lt;property id=&quot;20148&quot; value=&quot;5&quot;/&gt;&lt;property id=&quot;20300&quot; value=&quot;Slide 18&quot;/&gt;&lt;property id=&quot;20307&quot; value=&quot;502&quot;/&gt;&lt;/object&gt;&lt;object type=&quot;3&quot; unique_id=&quot;55095&quot;&gt;&lt;property id=&quot;20148&quot; value=&quot;5&quot;/&gt;&lt;property id=&quot;20300&quot; value=&quot;Slide 19&quot;/&gt;&lt;property id=&quot;20307&quot; value=&quot;503&quot;/&gt;&lt;/object&gt;&lt;object type=&quot;3&quot; unique_id=&quot;55096&quot;&gt;&lt;property id=&quot;20148&quot; value=&quot;5&quot;/&gt;&lt;property id=&quot;20300&quot; value=&quot;Slide 20&quot;/&gt;&lt;property id=&quot;20307&quot; value=&quot;504&quot;/&gt;&lt;/object&gt;&lt;object type=&quot;3&quot; unique_id=&quot;55097&quot;&gt;&lt;property id=&quot;20148&quot; value=&quot;5&quot;/&gt;&lt;property id=&quot;20300&quot; value=&quot;Slide 21&quot;/&gt;&lt;property id=&quot;20307&quot; value=&quot;505&quot;/&gt;&lt;/object&gt;&lt;object type=&quot;3&quot; unique_id=&quot;55298&quot;&gt;&lt;property id=&quot;20148&quot; value=&quot;5&quot;/&gt;&lt;property id=&quot;20300&quot; value=&quot;Slide 22&quot;/&gt;&lt;property id=&quot;20307&quot; value=&quot;506&quot;/&gt;&lt;/object&gt;&lt;object type=&quot;3&quot; unique_id=&quot;55832&quot;&gt;&lt;property id=&quot;20148&quot; value=&quot;5&quot;/&gt;&lt;property id=&quot;20300&quot; value=&quot;Slide 23&quot;/&gt;&lt;property id=&quot;20307&quot; value=&quot;507&quot;/&gt;&lt;/object&gt;&lt;object type=&quot;3&quot; unique_id=&quot;55833&quot;&gt;&lt;property id=&quot;20148&quot; value=&quot;5&quot;/&gt;&lt;property id=&quot;20300&quot; value=&quot;Slide 24&quot;/&gt;&lt;property id=&quot;20307&quot; value=&quot;508&quot;/&gt;&lt;/object&gt;&lt;object type=&quot;3&quot; unique_id=&quot;55834&quot;&gt;&lt;property id=&quot;20148&quot; value=&quot;5&quot;/&gt;&lt;property id=&quot;20300&quot; value=&quot;Slide 25&quot;/&gt;&lt;property id=&quot;20307&quot; value=&quot;509&quot;/&gt;&lt;/object&gt;&lt;object type=&quot;3&quot; unique_id=&quot;56101&quot;&gt;&lt;property id=&quot;20148&quot; value=&quot;5&quot;/&gt;&lt;property id=&quot;20300&quot; value=&quot;Slide 27&quot;/&gt;&lt;property id=&quot;20307&quot; value=&quot;512&quot;/&gt;&lt;/object&gt;&lt;object type=&quot;3&quot; unique_id=&quot;57483&quot;&gt;&lt;property id=&quot;20148&quot; value=&quot;5&quot;/&gt;&lt;property id=&quot;20300&quot; value=&quot;Slide 26&quot;/&gt;&lt;property id=&quot;20307&quot; value=&quot;519&quot;/&gt;&lt;/object&gt;&lt;object type=&quot;3&quot; unique_id=&quot;58226&quot;&gt;&lt;property id=&quot;20148&quot; value=&quot;5&quot;/&gt;&lt;property id=&quot;20300&quot; value=&quot;Slide 28&quot;/&gt;&lt;property id=&quot;20307&quot; value=&quot;520&quot;/&gt;&lt;/object&gt;&lt;object type=&quot;3&quot; unique_id=&quot;58389&quot;&gt;&lt;property id=&quot;20148&quot; value=&quot;5&quot;/&gt;&lt;property id=&quot;20300&quot; value=&quot;Slide 29&quot;/&gt;&lt;property id=&quot;20307&quot; value=&quot;521&quot;/&gt;&lt;/object&gt;&lt;object type=&quot;3&quot; unique_id=&quot;58445&quot;&gt;&lt;property id=&quot;20148&quot; value=&quot;5&quot;/&gt;&lt;property id=&quot;20300&quot; value=&quot;Slide 55&quot;/&gt;&lt;property id=&quot;20307&quot; value=&quot;522&quot;/&gt;&lt;/object&gt;&lt;object type=&quot;3&quot; unique_id=&quot;58923&quot;&gt;&lt;property id=&quot;20148&quot; value=&quot;5&quot;/&gt;&lt;property id=&quot;20300&quot; value=&quot;Slide 45&quot;/&gt;&lt;property id=&quot;20307&quot; value=&quot;523&quot;/&gt;&lt;/object&gt;&lt;object type=&quot;3&quot; unique_id=&quot;59410&quot;&gt;&lt;property id=&quot;20148&quot; value=&quot;5&quot;/&gt;&lt;property id=&quot;20300&quot; value=&quot;Slide 46&quot;/&gt;&lt;property id=&quot;20307&quot; value=&quot;524&quot;/&gt;&lt;/object&gt;&lt;object type=&quot;3&quot; unique_id=&quot;59691&quot;&gt;&lt;property id=&quot;20148&quot; value=&quot;5&quot;/&gt;&lt;property id=&quot;20300&quot; value=&quot;Slide 52&quot;/&gt;&lt;property id=&quot;20307&quot; value=&quot;526&quot;/&gt;&lt;/object&gt;&lt;object type=&quot;3&quot; unique_id=&quot;60205&quot;&gt;&lt;property id=&quot;20148&quot; value=&quot;5&quot;/&gt;&lt;property id=&quot;20300&quot; value=&quot;Slide 53&quot;/&gt;&lt;property id=&quot;20307&quot; value=&quot;527&quot;/&gt;&lt;/object&gt;&lt;object type=&quot;3&quot; unique_id=&quot;60438&quot;&gt;&lt;property id=&quot;20148&quot; value=&quot;5&quot;/&gt;&lt;property id=&quot;20300&quot; value=&quot;Slide 54&quot;/&gt;&lt;property id=&quot;20307&quot; value=&quot;528&quot;/&gt;&lt;/object&gt;&lt;object type=&quot;3&quot; unique_id=&quot;60976&quot;&gt;&lt;property id=&quot;20148&quot; value=&quot;5&quot;/&gt;&lt;property id=&quot;20300&quot; value=&quot;Slide 34&quot;/&gt;&lt;property id=&quot;20307&quot; value=&quot;529&quot;/&gt;&lt;/object&gt;&lt;object type=&quot;3&quot; unique_id=&quot;62057&quot;&gt;&lt;property id=&quot;20148&quot; value=&quot;5&quot;/&gt;&lt;property id=&quot;20300&quot; value=&quot;Slide 39&quot;/&gt;&lt;property id=&quot;20307&quot; value=&quot;530&quot;/&gt;&lt;/object&gt;&lt;object type=&quot;3&quot; unique_id=&quot;62363&quot;&gt;&lt;property id=&quot;20148&quot; value=&quot;5&quot;/&gt;&lt;property id=&quot;20300&quot; value=&quot;Slide 47&quot;/&gt;&lt;property id=&quot;20307&quot; value=&quot;532&quot;/&gt;&lt;/object&gt;&lt;object type=&quot;3&quot; unique_id=&quot;62364&quot;&gt;&lt;property id=&quot;20148&quot; value=&quot;5&quot;/&gt;&lt;property id=&quot;20300&quot; value=&quot;Slide 50&quot;/&gt;&lt;property id=&quot;20307&quot; value=&quot;531&quot;/&gt;&lt;/object&gt;&lt;object type=&quot;3&quot; unique_id=&quot;62554&quot;&gt;&lt;property id=&quot;20148&quot; value=&quot;5&quot;/&gt;&lt;property id=&quot;20300&quot; value=&quot;Slide 48&quot;/&gt;&lt;property id=&quot;20307&quot; value=&quot;533&quot;/&gt;&lt;/object&gt;&lt;object type=&quot;3&quot; unique_id=&quot;62875&quot;&gt;&lt;property id=&quot;20148&quot; value=&quot;5&quot;/&gt;&lt;property id=&quot;20300&quot; value=&quot;Slide 49&quot;/&gt;&lt;property id=&quot;20307&quot; value=&quot;534&quot;/&gt;&lt;/object&gt;&lt;object type=&quot;3&quot; unique_id=&quot;63136&quot;&gt;&lt;property id=&quot;20148&quot; value=&quot;5&quot;/&gt;&lt;property id=&quot;20300&quot; value=&quot;Slide 51&quot;/&gt;&lt;property id=&quot;20307&quot; value=&quot;535&quot;/&gt;&lt;/object&gt;&lt;object type=&quot;3&quot; unique_id=&quot;63267&quot;&gt;&lt;property id=&quot;20148&quot; value=&quot;5&quot;/&gt;&lt;property id=&quot;20300&quot; value=&quot;Slide 37&quot;/&gt;&lt;property id=&quot;20307&quot; value=&quot;536&quot;/&gt;&lt;/object&gt;&lt;object type=&quot;3&quot; unique_id=&quot;63532&quot;&gt;&lt;property id=&quot;20148&quot; value=&quot;5&quot;/&gt;&lt;property id=&quot;20300&quot; value=&quot;Slide 33&quot;/&gt;&lt;property id=&quot;20307&quot; value=&quot;537&quot;/&gt;&lt;/object&gt;&lt;object type=&quot;3&quot; unique_id=&quot;107034&quot;&gt;&lt;property id=&quot;20148&quot; value=&quot;5&quot;/&gt;&lt;property id=&quot;20300&quot; value=&quot;Slide 56&quot;/&gt;&lt;property id=&quot;20307&quot; value=&quot;538&quot;/&gt;&lt;/object&gt;&lt;object type=&quot;3&quot; unique_id=&quot;107035&quot;&gt;&lt;property id=&quot;20148&quot; value=&quot;5&quot;/&gt;&lt;property id=&quot;20300&quot; value=&quot;Slide 57&quot;/&gt;&lt;property id=&quot;20307&quot; value=&quot;539&quot;/&gt;&lt;/object&gt;&lt;object type=&quot;3&quot; unique_id=&quot;107519&quot;&gt;&lt;property id=&quot;20148&quot; value=&quot;5&quot;/&gt;&lt;property id=&quot;20300&quot; value=&quot;Slide 58&quot;/&gt;&lt;property id=&quot;20307&quot; value=&quot;540&quot;/&gt;&lt;/object&gt;&lt;object type=&quot;3&quot; unique_id=&quot;107520&quot;&gt;&lt;property id=&quot;20148&quot; value=&quot;5&quot;/&gt;&lt;property id=&quot;20300&quot; value=&quot;Slide 59&quot;/&gt;&lt;property id=&quot;20307&quot; value=&quot;541&quot;/&gt;&lt;/object&gt;&lt;object type=&quot;3&quot; unique_id=&quot;107521&quot;&gt;&lt;property id=&quot;20148&quot; value=&quot;5&quot;/&gt;&lt;property id=&quot;20300&quot; value=&quot;Slide 60&quot;/&gt;&lt;property id=&quot;20307&quot; value=&quot;542&quot;/&gt;&lt;/object&gt;&lt;object type=&quot;3&quot; unique_id=&quot;107522&quot;&gt;&lt;property id=&quot;20148&quot; value=&quot;5&quot;/&gt;&lt;property id=&quot;20300&quot; value=&quot;Slide 61&quot;/&gt;&lt;property id=&quot;20307&quot; value=&quot;543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f(x)=\sin(\arctan x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8"/>
  <p:tag name="PICTUREFILESIZE" val="2743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4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79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v(s)=\hbox{arccot}\,\left[\sqrt{\frac{2-s}{2+s}}\,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3"/>
  <p:tag name="PICTUREFILESIZE" val="4047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4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2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raw} a graph of a 1-1 function $f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8"/>
  <p:tag name="PICTUREFILESIZE" val="246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hich passes through $(4,5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8"/>
  <p:tag name="PICTUREFILESIZE" val="2285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raw} that tangent lin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2"/>
  <p:tag name="PICTUREFILESIZE" val="1875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n a separate picture, {\color[rgb]{1,0,1}reflect}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2"/>
  <p:tag name="PICTUREFILESIZE" val="2173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everything in the previous pictur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3"/>
  <p:tag name="PICTUREFILESIZE" val="2594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raw} a right triangle who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7"/>
  <p:tag name="PICTUREFILESIZE" val="2337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n the same picture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2"/>
  <p:tag name="PICTUREFILESIZE" val="1498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n the same picture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2"/>
  <p:tag name="PICTUREFILESIZE" val="1498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hypotenuse is on the tangent lin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8"/>
  <p:tag name="PICTUREFILESIZE" val="2525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d whose legs have lengths $2$ and $3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8"/>
  <p:tag name="PICTUREFILESIZE" val="2870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d whose tangent line at $(4,5)$ has slope $2/3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3664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rough the $45^\circ$ line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0"/>
  <p:tag name="PICTUREFILESIZE" val="1635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are the values of $g(5)$ and $g'(5)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5"/>
  <p:tag name="PICTUREFILESIZE" val="3242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g:=f^{-1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1"/>
  <p:tag name="PICTUREFILESIZE" val="766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are the values of $f(4)$ and $f'(4)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9"/>
  <p:tag name="PICTUREFILESIZE" val="32388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4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96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y=\arctan\left(e^x+\sqrt[3]{x}\right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9"/>
  <p:tag name="PICTUREFILESIZE" val="3032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4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0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F(t)=\left[e^{3t+4}\right]\left[\arcsin\left(t^2\right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2"/>
  <p:tag name="PICTUREFILESIZE" val="3908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4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2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12124</TotalTime>
  <Words>15</Words>
  <Application>Microsoft Office PowerPoint</Application>
  <PresentationFormat>On-screen Show (4:3)</PresentationFormat>
  <Paragraphs>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1442</cp:revision>
  <dcterms:created xsi:type="dcterms:W3CDTF">2008-09-20T13:47:00Z</dcterms:created>
  <dcterms:modified xsi:type="dcterms:W3CDTF">2013-02-19T20:26:14Z</dcterms:modified>
</cp:coreProperties>
</file>