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3" r:id="rId2"/>
    <p:sldId id="334" r:id="rId3"/>
    <p:sldId id="345" r:id="rId4"/>
    <p:sldId id="335" r:id="rId5"/>
    <p:sldId id="346" r:id="rId6"/>
    <p:sldId id="337" r:id="rId7"/>
    <p:sldId id="348" r:id="rId8"/>
    <p:sldId id="349" r:id="rId9"/>
    <p:sldId id="338" r:id="rId10"/>
    <p:sldId id="347" r:id="rId11"/>
    <p:sldId id="350" r:id="rId12"/>
    <p:sldId id="351" r:id="rId13"/>
    <p:sldId id="340" r:id="rId14"/>
    <p:sldId id="352" r:id="rId15"/>
  </p:sldIdLst>
  <p:sldSz cx="9144000" cy="6858000" type="screen4x3"/>
  <p:notesSz cx="7315200" cy="96012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9" autoAdjust="0"/>
    <p:restoredTop sz="98964" autoAdjust="0"/>
  </p:normalViewPr>
  <p:slideViewPr>
    <p:cSldViewPr>
      <p:cViewPr varScale="1">
        <p:scale>
          <a:sx n="78" d="100"/>
          <a:sy n="78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8746A6F-1301-4377-B478-2B2CBCF53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46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47D83-D1A0-43AC-8B67-26AF1C7AD5B9}" type="slidenum">
              <a:rPr lang="en-US"/>
              <a:pPr/>
              <a:t>1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297FF-4AC4-4B93-B9FA-A3A0EA246D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7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FC54F-CB8C-4DC4-A0E0-2EFFC6247B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134D3-5996-499B-AEDD-C3721BD66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E06E3-034F-47B4-9F21-DFE81F3F1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3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8C5CE-8693-44B2-B124-604AD9729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1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B8620-D8BD-4FBF-ACF8-A231011BF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3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9A2EE-8EE3-474C-940B-95AC84DCF7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2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2BC64-064E-473E-B379-723A01FDA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7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16D46-2FD8-408D-A79F-BE5AB8A5FD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5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0F6DD-7454-46F1-8F52-FC8D568608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9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B6D5B-139A-4E3A-BDDE-DDA1355308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5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15E3BE-4AF2-4FA5-A396-E1FD3E3C3D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26" Type="http://schemas.openxmlformats.org/officeDocument/2006/relationships/image" Target="../media/image9.png"/><Relationship Id="rId3" Type="http://schemas.openxmlformats.org/officeDocument/2006/relationships/tags" Target="../tags/tag19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6.png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image" Target="../media/image81.png"/><Relationship Id="rId33" Type="http://schemas.openxmlformats.org/officeDocument/2006/relationships/image" Target="../media/image43.png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tags" Target="../tags/tag211.xml"/><Relationship Id="rId29" Type="http://schemas.openxmlformats.org/officeDocument/2006/relationships/image" Target="../media/image83.png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image" Target="../media/image1.png"/><Relationship Id="rId32" Type="http://schemas.openxmlformats.org/officeDocument/2006/relationships/image" Target="../media/image85.png"/><Relationship Id="rId37" Type="http://schemas.openxmlformats.org/officeDocument/2006/relationships/image" Target="../media/image89.png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23" Type="http://schemas.openxmlformats.org/officeDocument/2006/relationships/image" Target="../media/image95.png"/><Relationship Id="rId28" Type="http://schemas.openxmlformats.org/officeDocument/2006/relationships/image" Target="../media/image2.png"/><Relationship Id="rId36" Type="http://schemas.openxmlformats.org/officeDocument/2006/relationships/image" Target="../media/image88.png"/><Relationship Id="rId10" Type="http://schemas.openxmlformats.org/officeDocument/2006/relationships/tags" Target="../tags/tag201.xml"/><Relationship Id="rId19" Type="http://schemas.openxmlformats.org/officeDocument/2006/relationships/tags" Target="../tags/tag210.xml"/><Relationship Id="rId31" Type="http://schemas.openxmlformats.org/officeDocument/2006/relationships/image" Target="../media/image41.png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image" Target="../media/image94.png"/><Relationship Id="rId27" Type="http://schemas.openxmlformats.org/officeDocument/2006/relationships/image" Target="../media/image82.png"/><Relationship Id="rId30" Type="http://schemas.openxmlformats.org/officeDocument/2006/relationships/image" Target="../media/image84.png"/><Relationship Id="rId35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26" Type="http://schemas.openxmlformats.org/officeDocument/2006/relationships/image" Target="../media/image9.png"/><Relationship Id="rId39" Type="http://schemas.openxmlformats.org/officeDocument/2006/relationships/image" Target="../media/image98.png"/><Relationship Id="rId3" Type="http://schemas.openxmlformats.org/officeDocument/2006/relationships/tags" Target="../tags/tag214.xml"/><Relationship Id="rId21" Type="http://schemas.openxmlformats.org/officeDocument/2006/relationships/tags" Target="../tags/tag232.xml"/><Relationship Id="rId34" Type="http://schemas.openxmlformats.org/officeDocument/2006/relationships/image" Target="../media/image86.png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image" Target="../media/image81.png"/><Relationship Id="rId33" Type="http://schemas.openxmlformats.org/officeDocument/2006/relationships/image" Target="../media/image43.png"/><Relationship Id="rId38" Type="http://schemas.openxmlformats.org/officeDocument/2006/relationships/image" Target="../media/image97.png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tags" Target="../tags/tag231.xml"/><Relationship Id="rId29" Type="http://schemas.openxmlformats.org/officeDocument/2006/relationships/image" Target="../media/image83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image" Target="../media/image1.png"/><Relationship Id="rId32" Type="http://schemas.openxmlformats.org/officeDocument/2006/relationships/image" Target="../media/image85.png"/><Relationship Id="rId37" Type="http://schemas.openxmlformats.org/officeDocument/2006/relationships/image" Target="../media/image89.png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image" Target="../media/image96.png"/><Relationship Id="rId28" Type="http://schemas.openxmlformats.org/officeDocument/2006/relationships/image" Target="../media/image2.png"/><Relationship Id="rId36" Type="http://schemas.openxmlformats.org/officeDocument/2006/relationships/image" Target="../media/image88.png"/><Relationship Id="rId10" Type="http://schemas.openxmlformats.org/officeDocument/2006/relationships/tags" Target="../tags/tag221.xml"/><Relationship Id="rId19" Type="http://schemas.openxmlformats.org/officeDocument/2006/relationships/tags" Target="../tags/tag230.xml"/><Relationship Id="rId31" Type="http://schemas.openxmlformats.org/officeDocument/2006/relationships/image" Target="../media/image41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82.png"/><Relationship Id="rId30" Type="http://schemas.openxmlformats.org/officeDocument/2006/relationships/image" Target="../media/image84.png"/><Relationship Id="rId35" Type="http://schemas.openxmlformats.org/officeDocument/2006/relationships/image" Target="../media/image8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26" Type="http://schemas.openxmlformats.org/officeDocument/2006/relationships/image" Target="../media/image1.png"/><Relationship Id="rId39" Type="http://schemas.openxmlformats.org/officeDocument/2006/relationships/image" Target="../media/image89.png"/><Relationship Id="rId3" Type="http://schemas.openxmlformats.org/officeDocument/2006/relationships/tags" Target="../tags/tag235.xml"/><Relationship Id="rId21" Type="http://schemas.openxmlformats.org/officeDocument/2006/relationships/tags" Target="../tags/tag253.xml"/><Relationship Id="rId34" Type="http://schemas.openxmlformats.org/officeDocument/2006/relationships/image" Target="../media/image85.png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image" Target="../media/image97.png"/><Relationship Id="rId33" Type="http://schemas.openxmlformats.org/officeDocument/2006/relationships/image" Target="../media/image41.png"/><Relationship Id="rId38" Type="http://schemas.openxmlformats.org/officeDocument/2006/relationships/image" Target="../media/image88.png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0" Type="http://schemas.openxmlformats.org/officeDocument/2006/relationships/tags" Target="../tags/tag252.xml"/><Relationship Id="rId29" Type="http://schemas.openxmlformats.org/officeDocument/2006/relationships/image" Target="../media/image82.png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24" Type="http://schemas.openxmlformats.org/officeDocument/2006/relationships/image" Target="../media/image100.png"/><Relationship Id="rId32" Type="http://schemas.openxmlformats.org/officeDocument/2006/relationships/image" Target="../media/image84.png"/><Relationship Id="rId37" Type="http://schemas.openxmlformats.org/officeDocument/2006/relationships/image" Target="../media/image87.png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image" Target="../media/image99.png"/><Relationship Id="rId28" Type="http://schemas.openxmlformats.org/officeDocument/2006/relationships/image" Target="../media/image9.png"/><Relationship Id="rId36" Type="http://schemas.openxmlformats.org/officeDocument/2006/relationships/image" Target="../media/image86.png"/><Relationship Id="rId10" Type="http://schemas.openxmlformats.org/officeDocument/2006/relationships/tags" Target="../tags/tag242.xml"/><Relationship Id="rId19" Type="http://schemas.openxmlformats.org/officeDocument/2006/relationships/tags" Target="../tags/tag251.xml"/><Relationship Id="rId31" Type="http://schemas.openxmlformats.org/officeDocument/2006/relationships/image" Target="../media/image83.png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81.png"/><Relationship Id="rId30" Type="http://schemas.openxmlformats.org/officeDocument/2006/relationships/image" Target="../media/image2.png"/><Relationship Id="rId35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tags" Target="../tags/tag271.xml"/><Relationship Id="rId26" Type="http://schemas.openxmlformats.org/officeDocument/2006/relationships/image" Target="../media/image104.png"/><Relationship Id="rId3" Type="http://schemas.openxmlformats.org/officeDocument/2006/relationships/tags" Target="../tags/tag256.xml"/><Relationship Id="rId21" Type="http://schemas.openxmlformats.org/officeDocument/2006/relationships/tags" Target="../tags/tag274.xml"/><Relationship Id="rId34" Type="http://schemas.openxmlformats.org/officeDocument/2006/relationships/image" Target="../media/image111.png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5" Type="http://schemas.openxmlformats.org/officeDocument/2006/relationships/image" Target="../media/image103.png"/><Relationship Id="rId33" Type="http://schemas.openxmlformats.org/officeDocument/2006/relationships/image" Target="../media/image110.png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0" Type="http://schemas.openxmlformats.org/officeDocument/2006/relationships/tags" Target="../tags/tag273.xml"/><Relationship Id="rId29" Type="http://schemas.openxmlformats.org/officeDocument/2006/relationships/image" Target="../media/image106.png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24" Type="http://schemas.openxmlformats.org/officeDocument/2006/relationships/image" Target="../media/image102.png"/><Relationship Id="rId32" Type="http://schemas.openxmlformats.org/officeDocument/2006/relationships/image" Target="../media/image109.png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23" Type="http://schemas.openxmlformats.org/officeDocument/2006/relationships/image" Target="../media/image101.png"/><Relationship Id="rId28" Type="http://schemas.openxmlformats.org/officeDocument/2006/relationships/image" Target="../media/image105.png"/><Relationship Id="rId10" Type="http://schemas.openxmlformats.org/officeDocument/2006/relationships/tags" Target="../tags/tag263.xml"/><Relationship Id="rId19" Type="http://schemas.openxmlformats.org/officeDocument/2006/relationships/tags" Target="../tags/tag272.xml"/><Relationship Id="rId31" Type="http://schemas.openxmlformats.org/officeDocument/2006/relationships/image" Target="../media/image108.png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.png"/><Relationship Id="rId30" Type="http://schemas.openxmlformats.org/officeDocument/2006/relationships/image" Target="../media/image10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image" Target="../media/image116.png"/><Relationship Id="rId3" Type="http://schemas.openxmlformats.org/officeDocument/2006/relationships/tags" Target="../tags/tag277.xml"/><Relationship Id="rId21" Type="http://schemas.openxmlformats.org/officeDocument/2006/relationships/image" Target="../media/image112.png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image" Target="../media/image115.png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9.png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image" Target="../media/image1.png"/><Relationship Id="rId32" Type="http://schemas.openxmlformats.org/officeDocument/2006/relationships/image" Target="../media/image122.png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image" Target="../media/image114.png"/><Relationship Id="rId28" Type="http://schemas.openxmlformats.org/officeDocument/2006/relationships/image" Target="../media/image118.png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31" Type="http://schemas.openxmlformats.org/officeDocument/2006/relationships/image" Target="../media/image121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image" Target="../media/image113.png"/><Relationship Id="rId27" Type="http://schemas.openxmlformats.org/officeDocument/2006/relationships/image" Target="../media/image117.png"/><Relationship Id="rId30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5.png"/><Relationship Id="rId3" Type="http://schemas.openxmlformats.org/officeDocument/2006/relationships/tags" Target="../tags/tag6.xml"/><Relationship Id="rId21" Type="http://schemas.openxmlformats.org/officeDocument/2006/relationships/image" Target="../media/image8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4.png"/><Relationship Id="rId2" Type="http://schemas.openxmlformats.org/officeDocument/2006/relationships/tags" Target="../tags/tag5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1.png"/><Relationship Id="rId5" Type="http://schemas.openxmlformats.org/officeDocument/2006/relationships/tags" Target="../tags/tag8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tags" Target="../tags/tag13.xml"/><Relationship Id="rId19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26" Type="http://schemas.openxmlformats.org/officeDocument/2006/relationships/tags" Target="../tags/tag42.xml"/><Relationship Id="rId39" Type="http://schemas.openxmlformats.org/officeDocument/2006/relationships/image" Target="../media/image15.png"/><Relationship Id="rId21" Type="http://schemas.openxmlformats.org/officeDocument/2006/relationships/tags" Target="../tags/tag37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8.png"/><Relationship Id="rId47" Type="http://schemas.openxmlformats.org/officeDocument/2006/relationships/image" Target="../media/image23.png"/><Relationship Id="rId50" Type="http://schemas.openxmlformats.org/officeDocument/2006/relationships/image" Target="../media/image1.png"/><Relationship Id="rId55" Type="http://schemas.openxmlformats.org/officeDocument/2006/relationships/image" Target="../media/image30.png"/><Relationship Id="rId63" Type="http://schemas.openxmlformats.org/officeDocument/2006/relationships/image" Target="../media/image38.png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29" Type="http://schemas.openxmlformats.org/officeDocument/2006/relationships/tags" Target="../tags/tag45.xml"/><Relationship Id="rId41" Type="http://schemas.openxmlformats.org/officeDocument/2006/relationships/image" Target="../media/image17.png"/><Relationship Id="rId54" Type="http://schemas.openxmlformats.org/officeDocument/2006/relationships/image" Target="../media/image29.png"/><Relationship Id="rId62" Type="http://schemas.openxmlformats.org/officeDocument/2006/relationships/image" Target="../media/image37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tags" Target="../tags/tag40.xml"/><Relationship Id="rId32" Type="http://schemas.openxmlformats.org/officeDocument/2006/relationships/tags" Target="../tags/tag48.xml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45" Type="http://schemas.openxmlformats.org/officeDocument/2006/relationships/image" Target="../media/image21.png"/><Relationship Id="rId53" Type="http://schemas.openxmlformats.org/officeDocument/2006/relationships/image" Target="../media/image28.png"/><Relationship Id="rId58" Type="http://schemas.openxmlformats.org/officeDocument/2006/relationships/image" Target="../media/image33.png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tags" Target="../tags/tag44.xml"/><Relationship Id="rId36" Type="http://schemas.openxmlformats.org/officeDocument/2006/relationships/image" Target="../media/image12.png"/><Relationship Id="rId49" Type="http://schemas.openxmlformats.org/officeDocument/2006/relationships/image" Target="../media/image25.png"/><Relationship Id="rId57" Type="http://schemas.openxmlformats.org/officeDocument/2006/relationships/image" Target="../media/image32.png"/><Relationship Id="rId61" Type="http://schemas.openxmlformats.org/officeDocument/2006/relationships/image" Target="../media/image36.png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31" Type="http://schemas.openxmlformats.org/officeDocument/2006/relationships/tags" Target="../tags/tag47.xml"/><Relationship Id="rId44" Type="http://schemas.openxmlformats.org/officeDocument/2006/relationships/image" Target="../media/image20.png"/><Relationship Id="rId52" Type="http://schemas.openxmlformats.org/officeDocument/2006/relationships/image" Target="../media/image27.png"/><Relationship Id="rId60" Type="http://schemas.openxmlformats.org/officeDocument/2006/relationships/image" Target="../media/image35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tags" Target="../tags/tag38.xml"/><Relationship Id="rId27" Type="http://schemas.openxmlformats.org/officeDocument/2006/relationships/tags" Target="../tags/tag43.xml"/><Relationship Id="rId30" Type="http://schemas.openxmlformats.org/officeDocument/2006/relationships/tags" Target="../tags/tag46.xml"/><Relationship Id="rId35" Type="http://schemas.openxmlformats.org/officeDocument/2006/relationships/image" Target="../media/image11.png"/><Relationship Id="rId43" Type="http://schemas.openxmlformats.org/officeDocument/2006/relationships/image" Target="../media/image19.png"/><Relationship Id="rId48" Type="http://schemas.openxmlformats.org/officeDocument/2006/relationships/image" Target="../media/image24.png"/><Relationship Id="rId56" Type="http://schemas.openxmlformats.org/officeDocument/2006/relationships/image" Target="../media/image31.png"/><Relationship Id="rId8" Type="http://schemas.openxmlformats.org/officeDocument/2006/relationships/tags" Target="../tags/tag24.xml"/><Relationship Id="rId51" Type="http://schemas.openxmlformats.org/officeDocument/2006/relationships/image" Target="../media/image26.png"/><Relationship Id="rId3" Type="http://schemas.openxmlformats.org/officeDocument/2006/relationships/tags" Target="../tags/tag19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33" Type="http://schemas.openxmlformats.org/officeDocument/2006/relationships/tags" Target="../tags/tag49.xml"/><Relationship Id="rId38" Type="http://schemas.openxmlformats.org/officeDocument/2006/relationships/image" Target="../media/image14.png"/><Relationship Id="rId46" Type="http://schemas.openxmlformats.org/officeDocument/2006/relationships/image" Target="../media/image22.png"/><Relationship Id="rId5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tags" Target="../tags/tag75.xml"/><Relationship Id="rId39" Type="http://schemas.openxmlformats.org/officeDocument/2006/relationships/image" Target="../media/image44.png"/><Relationship Id="rId21" Type="http://schemas.openxmlformats.org/officeDocument/2006/relationships/tags" Target="../tags/tag70.xml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47" Type="http://schemas.openxmlformats.org/officeDocument/2006/relationships/image" Target="../media/image11.png"/><Relationship Id="rId50" Type="http://schemas.openxmlformats.org/officeDocument/2006/relationships/image" Target="../media/image2.png"/><Relationship Id="rId55" Type="http://schemas.openxmlformats.org/officeDocument/2006/relationships/image" Target="../media/image1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tags" Target="../tags/tag74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29" Type="http://schemas.openxmlformats.org/officeDocument/2006/relationships/tags" Target="../tags/tag78.xml"/><Relationship Id="rId41" Type="http://schemas.openxmlformats.org/officeDocument/2006/relationships/image" Target="../media/image46.png"/><Relationship Id="rId54" Type="http://schemas.openxmlformats.org/officeDocument/2006/relationships/image" Target="../media/image56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32" Type="http://schemas.openxmlformats.org/officeDocument/2006/relationships/tags" Target="../tags/tag81.xml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53" Type="http://schemas.openxmlformats.org/officeDocument/2006/relationships/image" Target="../media/image55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tags" Target="../tags/tag77.xml"/><Relationship Id="rId36" Type="http://schemas.openxmlformats.org/officeDocument/2006/relationships/image" Target="../media/image41.png"/><Relationship Id="rId49" Type="http://schemas.openxmlformats.org/officeDocument/2006/relationships/image" Target="../media/image52.png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31" Type="http://schemas.openxmlformats.org/officeDocument/2006/relationships/tags" Target="../tags/tag80.xml"/><Relationship Id="rId44" Type="http://schemas.openxmlformats.org/officeDocument/2006/relationships/image" Target="../media/image49.png"/><Relationship Id="rId52" Type="http://schemas.openxmlformats.org/officeDocument/2006/relationships/image" Target="../media/image54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30" Type="http://schemas.openxmlformats.org/officeDocument/2006/relationships/tags" Target="../tags/tag79.xml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9.png"/><Relationship Id="rId8" Type="http://schemas.openxmlformats.org/officeDocument/2006/relationships/tags" Target="../tags/tag57.xml"/><Relationship Id="rId51" Type="http://schemas.openxmlformats.org/officeDocument/2006/relationships/image" Target="../media/image53.png"/><Relationship Id="rId3" Type="http://schemas.openxmlformats.org/officeDocument/2006/relationships/tags" Target="../tags/tag5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39" Type="http://schemas.openxmlformats.org/officeDocument/2006/relationships/image" Target="../media/image44.png"/><Relationship Id="rId21" Type="http://schemas.openxmlformats.org/officeDocument/2006/relationships/tags" Target="../tags/tag102.xml"/><Relationship Id="rId34" Type="http://schemas.openxmlformats.org/officeDocument/2006/relationships/image" Target="../media/image39.png"/><Relationship Id="rId42" Type="http://schemas.openxmlformats.org/officeDocument/2006/relationships/image" Target="../media/image49.png"/><Relationship Id="rId47" Type="http://schemas.openxmlformats.org/officeDocument/2006/relationships/image" Target="../media/image59.png"/><Relationship Id="rId50" Type="http://schemas.openxmlformats.org/officeDocument/2006/relationships/image" Target="../media/image61.png"/><Relationship Id="rId55" Type="http://schemas.openxmlformats.org/officeDocument/2006/relationships/image" Target="../media/image63.png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43.png"/><Relationship Id="rId46" Type="http://schemas.openxmlformats.org/officeDocument/2006/relationships/image" Target="../media/image9.png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29" Type="http://schemas.openxmlformats.org/officeDocument/2006/relationships/tags" Target="../tags/tag110.xml"/><Relationship Id="rId41" Type="http://schemas.openxmlformats.org/officeDocument/2006/relationships/image" Target="../media/image48.png"/><Relationship Id="rId54" Type="http://schemas.openxmlformats.org/officeDocument/2006/relationships/image" Target="../media/image62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32" Type="http://schemas.openxmlformats.org/officeDocument/2006/relationships/tags" Target="../tags/tag113.xml"/><Relationship Id="rId37" Type="http://schemas.openxmlformats.org/officeDocument/2006/relationships/image" Target="../media/image57.png"/><Relationship Id="rId40" Type="http://schemas.openxmlformats.org/officeDocument/2006/relationships/image" Target="../media/image58.png"/><Relationship Id="rId45" Type="http://schemas.openxmlformats.org/officeDocument/2006/relationships/image" Target="../media/image11.png"/><Relationship Id="rId53" Type="http://schemas.openxmlformats.org/officeDocument/2006/relationships/image" Target="../media/image1.png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36" Type="http://schemas.openxmlformats.org/officeDocument/2006/relationships/image" Target="../media/image41.png"/><Relationship Id="rId49" Type="http://schemas.openxmlformats.org/officeDocument/2006/relationships/image" Target="../media/image60.png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31" Type="http://schemas.openxmlformats.org/officeDocument/2006/relationships/tags" Target="../tags/tag112.xml"/><Relationship Id="rId44" Type="http://schemas.openxmlformats.org/officeDocument/2006/relationships/image" Target="../media/image51.png"/><Relationship Id="rId52" Type="http://schemas.openxmlformats.org/officeDocument/2006/relationships/image" Target="../media/image56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tags" Target="../tags/tag111.xml"/><Relationship Id="rId35" Type="http://schemas.openxmlformats.org/officeDocument/2006/relationships/image" Target="../media/image40.png"/><Relationship Id="rId43" Type="http://schemas.openxmlformats.org/officeDocument/2006/relationships/image" Target="../media/image50.png"/><Relationship Id="rId48" Type="http://schemas.openxmlformats.org/officeDocument/2006/relationships/image" Target="../media/image2.png"/><Relationship Id="rId8" Type="http://schemas.openxmlformats.org/officeDocument/2006/relationships/tags" Target="../tags/tag89.xml"/><Relationship Id="rId51" Type="http://schemas.openxmlformats.org/officeDocument/2006/relationships/image" Target="../media/image55.png"/><Relationship Id="rId3" Type="http://schemas.openxmlformats.org/officeDocument/2006/relationships/tags" Target="../tags/tag8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image" Target="../media/image69.png"/><Relationship Id="rId3" Type="http://schemas.openxmlformats.org/officeDocument/2006/relationships/tags" Target="../tags/tag116.xml"/><Relationship Id="rId21" Type="http://schemas.openxmlformats.org/officeDocument/2006/relationships/image" Target="../media/image65.png"/><Relationship Id="rId34" Type="http://schemas.openxmlformats.org/officeDocument/2006/relationships/image" Target="../media/image77.png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image" Target="../media/image64.png"/><Relationship Id="rId29" Type="http://schemas.openxmlformats.org/officeDocument/2006/relationships/image" Target="../media/image72.png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image" Target="../media/image1.png"/><Relationship Id="rId28" Type="http://schemas.openxmlformats.org/officeDocument/2006/relationships/image" Target="../media/image71.png"/><Relationship Id="rId10" Type="http://schemas.openxmlformats.org/officeDocument/2006/relationships/tags" Target="../tags/tag12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4.png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image" Target="../media/image66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image" Target="../media/image9.png"/><Relationship Id="rId3" Type="http://schemas.openxmlformats.org/officeDocument/2006/relationships/tags" Target="../tags/tag13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6.pn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image" Target="../media/image81.png"/><Relationship Id="rId33" Type="http://schemas.openxmlformats.org/officeDocument/2006/relationships/image" Target="../media/image43.png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29" Type="http://schemas.openxmlformats.org/officeDocument/2006/relationships/image" Target="../media/image83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image" Target="../media/image1.png"/><Relationship Id="rId32" Type="http://schemas.openxmlformats.org/officeDocument/2006/relationships/image" Target="../media/image85.png"/><Relationship Id="rId37" Type="http://schemas.openxmlformats.org/officeDocument/2006/relationships/image" Target="../media/image89.png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image" Target="../media/image80.png"/><Relationship Id="rId28" Type="http://schemas.openxmlformats.org/officeDocument/2006/relationships/image" Target="../media/image2.png"/><Relationship Id="rId36" Type="http://schemas.openxmlformats.org/officeDocument/2006/relationships/image" Target="../media/image88.png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31" Type="http://schemas.openxmlformats.org/officeDocument/2006/relationships/image" Target="../media/image41.pn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image" Target="../media/image79.png"/><Relationship Id="rId27" Type="http://schemas.openxmlformats.org/officeDocument/2006/relationships/image" Target="../media/image82.png"/><Relationship Id="rId30" Type="http://schemas.openxmlformats.org/officeDocument/2006/relationships/image" Target="../media/image84.png"/><Relationship Id="rId35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image" Target="../media/image9.png"/><Relationship Id="rId3" Type="http://schemas.openxmlformats.org/officeDocument/2006/relationships/tags" Target="../tags/tag15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6.png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image" Target="../media/image81.png"/><Relationship Id="rId33" Type="http://schemas.openxmlformats.org/officeDocument/2006/relationships/image" Target="../media/image43.png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29" Type="http://schemas.openxmlformats.org/officeDocument/2006/relationships/image" Target="../media/image83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image" Target="../media/image1.png"/><Relationship Id="rId32" Type="http://schemas.openxmlformats.org/officeDocument/2006/relationships/image" Target="../media/image85.png"/><Relationship Id="rId37" Type="http://schemas.openxmlformats.org/officeDocument/2006/relationships/image" Target="../media/image89.png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image" Target="../media/image91.png"/><Relationship Id="rId28" Type="http://schemas.openxmlformats.org/officeDocument/2006/relationships/image" Target="../media/image2.png"/><Relationship Id="rId36" Type="http://schemas.openxmlformats.org/officeDocument/2006/relationships/image" Target="../media/image88.png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image" Target="../media/image41.png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image" Target="../media/image90.png"/><Relationship Id="rId27" Type="http://schemas.openxmlformats.org/officeDocument/2006/relationships/image" Target="../media/image82.png"/><Relationship Id="rId30" Type="http://schemas.openxmlformats.org/officeDocument/2006/relationships/image" Target="../media/image84.png"/><Relationship Id="rId35" Type="http://schemas.openxmlformats.org/officeDocument/2006/relationships/image" Target="../media/image8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26" Type="http://schemas.openxmlformats.org/officeDocument/2006/relationships/image" Target="../media/image9.png"/><Relationship Id="rId3" Type="http://schemas.openxmlformats.org/officeDocument/2006/relationships/tags" Target="../tags/tag17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6.png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5" Type="http://schemas.openxmlformats.org/officeDocument/2006/relationships/image" Target="../media/image81.png"/><Relationship Id="rId33" Type="http://schemas.openxmlformats.org/officeDocument/2006/relationships/image" Target="../media/image43.png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0" Type="http://schemas.openxmlformats.org/officeDocument/2006/relationships/tags" Target="../tags/tag191.xml"/><Relationship Id="rId29" Type="http://schemas.openxmlformats.org/officeDocument/2006/relationships/image" Target="../media/image83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image" Target="../media/image1.png"/><Relationship Id="rId32" Type="http://schemas.openxmlformats.org/officeDocument/2006/relationships/image" Target="../media/image85.png"/><Relationship Id="rId37" Type="http://schemas.openxmlformats.org/officeDocument/2006/relationships/image" Target="../media/image89.png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image" Target="../media/image93.png"/><Relationship Id="rId28" Type="http://schemas.openxmlformats.org/officeDocument/2006/relationships/image" Target="../media/image2.png"/><Relationship Id="rId36" Type="http://schemas.openxmlformats.org/officeDocument/2006/relationships/image" Target="../media/image88.png"/><Relationship Id="rId10" Type="http://schemas.openxmlformats.org/officeDocument/2006/relationships/tags" Target="../tags/tag181.xml"/><Relationship Id="rId19" Type="http://schemas.openxmlformats.org/officeDocument/2006/relationships/tags" Target="../tags/tag190.xml"/><Relationship Id="rId31" Type="http://schemas.openxmlformats.org/officeDocument/2006/relationships/image" Target="../media/image41.pn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image" Target="../media/image92.png"/><Relationship Id="rId27" Type="http://schemas.openxmlformats.org/officeDocument/2006/relationships/image" Target="../media/image82.png"/><Relationship Id="rId30" Type="http://schemas.openxmlformats.org/officeDocument/2006/relationships/image" Target="../media/image84.png"/><Relationship Id="rId35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64E2-DD0B-41A5-B80E-27E0842571E3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Maxima and minima</a:t>
            </a:r>
          </a:p>
        </p:txBody>
      </p:sp>
      <p:sp>
        <p:nvSpPr>
          <p:cNvPr id="820251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189" y="3301652"/>
            <a:ext cx="92595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4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8360" y="25052"/>
            <a:ext cx="6820996" cy="43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27" y="114822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744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861520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924150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35176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535176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190472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655212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2730368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01223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647900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647900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004923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668772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4743928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013269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660416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660416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405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11</a:t>
            </a:fld>
            <a:endParaRPr lang="en-US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24" y="121992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0461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191372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1254002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5028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865028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2234577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985064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3060220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342087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977752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977752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33477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998624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5073780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343121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990268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990268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474876"/>
            <a:ext cx="3834960" cy="434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8360" y="87780"/>
            <a:ext cx="4742207" cy="3775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31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12</a:t>
            </a:fld>
            <a:endParaRPr lang="en-US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23" y="121992"/>
            <a:ext cx="164404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8360" y="82660"/>
            <a:ext cx="4628478" cy="377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474876"/>
            <a:ext cx="3834960" cy="434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0461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191372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1254002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5028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865028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2234577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985064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3060220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342087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977752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977752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33477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998624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5073780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343121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990268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990268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084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7051" y="1904276"/>
            <a:ext cx="4099321" cy="4726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7051" y="3400412"/>
            <a:ext cx="3910420" cy="472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7051" y="5014182"/>
            <a:ext cx="2304319" cy="377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7051" y="6428686"/>
            <a:ext cx="2587265" cy="4159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1880723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359363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954151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37756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7051" y="418898"/>
            <a:ext cx="5534858" cy="434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357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7" y="1600200"/>
            <a:ext cx="1644040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325" y="1587674"/>
            <a:ext cx="5365009" cy="283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7" y="3074096"/>
            <a:ext cx="1644040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325" y="3074096"/>
            <a:ext cx="5365009" cy="283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01" y="4661770"/>
            <a:ext cx="1644043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511" y="4661770"/>
            <a:ext cx="5365009" cy="283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0" y="6104819"/>
            <a:ext cx="1644043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30" y="6104819"/>
            <a:ext cx="5365009" cy="283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21" y="102296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325" y="77244"/>
            <a:ext cx="5365009" cy="283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258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0" y="2287378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7" y="2274852"/>
            <a:ext cx="4854349" cy="340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7" y="2677548"/>
            <a:ext cx="4476927" cy="2833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2581476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4342" y="3137167"/>
            <a:ext cx="2457181" cy="869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7" y="4212785"/>
            <a:ext cx="2683395" cy="320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14</a:t>
            </a:fld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20" y="178496"/>
            <a:ext cx="1644039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325" y="178496"/>
            <a:ext cx="4854349" cy="340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4342" y="963567"/>
            <a:ext cx="5440417" cy="434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325" y="581192"/>
            <a:ext cx="4476927" cy="2833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325" y="1571547"/>
            <a:ext cx="2777477" cy="3208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1" y="4886969"/>
            <a:ext cx="164404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9" y="4874443"/>
            <a:ext cx="4854349" cy="340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4342" y="5685403"/>
            <a:ext cx="2777675" cy="547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9" y="5277139"/>
            <a:ext cx="4476927" cy="2833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9" y="6447403"/>
            <a:ext cx="2720812" cy="320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4821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5159425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21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2692" y="3299666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3665" y="3301652"/>
            <a:ext cx="6424535" cy="359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3720253"/>
            <a:ext cx="7085071" cy="37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4177448"/>
            <a:ext cx="7274223" cy="320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4609596"/>
            <a:ext cx="4232683" cy="340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61" y="88933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3665" y="876804"/>
            <a:ext cx="6424535" cy="359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295383"/>
            <a:ext cx="7085071" cy="37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752565"/>
            <a:ext cx="7519440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3070" y="940478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166768"/>
            <a:ext cx="3986998" cy="2834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117991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7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traight Connector 96"/>
          <p:cNvCxnSpPr/>
          <p:nvPr/>
        </p:nvCxnSpPr>
        <p:spPr bwMode="auto">
          <a:xfrm flipH="1">
            <a:off x="3232604" y="2045208"/>
            <a:ext cx="0" cy="118872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H="1">
            <a:off x="4694418" y="1573394"/>
            <a:ext cx="0" cy="1673352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 flipH="1">
            <a:off x="6718126" y="821332"/>
            <a:ext cx="0" cy="243230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 flipH="1">
            <a:off x="8241124" y="2439443"/>
            <a:ext cx="0" cy="81381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 flipH="1">
            <a:off x="7533923" y="1686630"/>
            <a:ext cx="0" cy="155448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6" name="Picture 7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593" y="967636"/>
            <a:ext cx="143837" cy="249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8" name="Straight Connector 77"/>
          <p:cNvCxnSpPr/>
          <p:nvPr/>
        </p:nvCxnSpPr>
        <p:spPr bwMode="auto">
          <a:xfrm flipH="1">
            <a:off x="1115902" y="3025036"/>
            <a:ext cx="0" cy="23774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 flipH="1">
            <a:off x="1690972" y="1879947"/>
            <a:ext cx="0" cy="13716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 flipH="1">
            <a:off x="2323578" y="2796436"/>
            <a:ext cx="0" cy="46634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2934222" y="1901952"/>
            <a:ext cx="0" cy="1353312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 flipH="1">
            <a:off x="3771378" y="2287043"/>
            <a:ext cx="0" cy="96926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4495800" y="1830888"/>
            <a:ext cx="0" cy="141732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 flipH="1">
            <a:off x="4951998" y="1107509"/>
            <a:ext cx="0" cy="215798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 flipH="1">
            <a:off x="5791910" y="2616938"/>
            <a:ext cx="0" cy="64008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" y="64718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1828800" y="739036"/>
            <a:ext cx="0" cy="29260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609600" y="3253636"/>
            <a:ext cx="8153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Freeform 19"/>
          <p:cNvSpPr/>
          <p:nvPr/>
        </p:nvSpPr>
        <p:spPr>
          <a:xfrm>
            <a:off x="2316271" y="1132563"/>
            <a:ext cx="2636729" cy="1681995"/>
          </a:xfrm>
          <a:custGeom>
            <a:avLst/>
            <a:gdLst>
              <a:gd name="connsiteX0" fmla="*/ 0 w 250568"/>
              <a:gd name="connsiteY0" fmla="*/ 175364 h 175364"/>
              <a:gd name="connsiteX1" fmla="*/ 212943 w 250568"/>
              <a:gd name="connsiteY1" fmla="*/ 50104 h 175364"/>
              <a:gd name="connsiteX2" fmla="*/ 250521 w 250568"/>
              <a:gd name="connsiteY2" fmla="*/ 0 h 175364"/>
              <a:gd name="connsiteX0" fmla="*/ 0 w 700946"/>
              <a:gd name="connsiteY0" fmla="*/ 1437004 h 1437004"/>
              <a:gd name="connsiteX1" fmla="*/ 638828 w 700946"/>
              <a:gd name="connsiteY1" fmla="*/ 109245 h 1437004"/>
              <a:gd name="connsiteX2" fmla="*/ 676406 w 700946"/>
              <a:gd name="connsiteY2" fmla="*/ 59141 h 1437004"/>
              <a:gd name="connsiteX0" fmla="*/ 0 w 2167003"/>
              <a:gd name="connsiteY0" fmla="*/ 1691014 h 1691014"/>
              <a:gd name="connsiteX1" fmla="*/ 638828 w 2167003"/>
              <a:gd name="connsiteY1" fmla="*/ 36325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3870543"/>
              <a:gd name="connsiteY0" fmla="*/ 3093929 h 3093929"/>
              <a:gd name="connsiteX1" fmla="*/ 1277655 w 3870543"/>
              <a:gd name="connsiteY1" fmla="*/ 2617940 h 3093929"/>
              <a:gd name="connsiteX2" fmla="*/ 2118903 w 3870543"/>
              <a:gd name="connsiteY2" fmla="*/ 1583499 h 3093929"/>
              <a:gd name="connsiteX3" fmla="*/ 3870543 w 3870543"/>
              <a:gd name="connsiteY3" fmla="*/ 0 h 3093929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144033"/>
              <a:gd name="connsiteY0" fmla="*/ 2530258 h 2530258"/>
              <a:gd name="connsiteX1" fmla="*/ 1277655 w 3144033"/>
              <a:gd name="connsiteY1" fmla="*/ 2054269 h 2530258"/>
              <a:gd name="connsiteX2" fmla="*/ 2118903 w 3144033"/>
              <a:gd name="connsiteY2" fmla="*/ 1019828 h 2530258"/>
              <a:gd name="connsiteX3" fmla="*/ 3144033 w 3144033"/>
              <a:gd name="connsiteY3" fmla="*/ 0 h 2530258"/>
              <a:gd name="connsiteX0" fmla="*/ 0 w 2118903"/>
              <a:gd name="connsiteY0" fmla="*/ 1510430 h 1510430"/>
              <a:gd name="connsiteX1" fmla="*/ 1277655 w 2118903"/>
              <a:gd name="connsiteY1" fmla="*/ 1034441 h 1510430"/>
              <a:gd name="connsiteX2" fmla="*/ 2118903 w 2118903"/>
              <a:gd name="connsiteY2" fmla="*/ 0 h 151043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444581 w 3822443"/>
              <a:gd name="connsiteY2" fmla="*/ 1102290 h 3088710"/>
              <a:gd name="connsiteX3" fmla="*/ 3822443 w 3822443"/>
              <a:gd name="connsiteY3" fmla="*/ 0 h 3088710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2444581 w 4085490"/>
              <a:gd name="connsiteY2" fmla="*/ 1089764 h 3076184"/>
              <a:gd name="connsiteX3" fmla="*/ 4085490 w 4085490"/>
              <a:gd name="connsiteY3" fmla="*/ 0 h 3076184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215 h 3076215"/>
              <a:gd name="connsiteX1" fmla="*/ 1277655 w 4085490"/>
              <a:gd name="connsiteY1" fmla="*/ 2600226 h 3076215"/>
              <a:gd name="connsiteX2" fmla="*/ 4085490 w 4085490"/>
              <a:gd name="connsiteY2" fmla="*/ 31 h 3076215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314965 w 4085490"/>
              <a:gd name="connsiteY1" fmla="*/ 257514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51251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487460 h 3076184"/>
              <a:gd name="connsiteX2" fmla="*/ 4085490 w 4085490"/>
              <a:gd name="connsiteY2" fmla="*/ 0 h 3076184"/>
              <a:gd name="connsiteX0" fmla="*/ 0 w 4023306"/>
              <a:gd name="connsiteY0" fmla="*/ 2085404 h 2085404"/>
              <a:gd name="connsiteX1" fmla="*/ 1402023 w 4023306"/>
              <a:gd name="connsiteY1" fmla="*/ 14966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61175 w 4023306"/>
              <a:gd name="connsiteY1" fmla="*/ 744188 h 2085404"/>
              <a:gd name="connsiteX2" fmla="*/ 4023306 w 4023306"/>
              <a:gd name="connsiteY2" fmla="*/ 0 h 2085404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742825"/>
              <a:gd name="connsiteY0" fmla="*/ 2587065 h 2587065"/>
              <a:gd name="connsiteX1" fmla="*/ 1780694 w 3742825"/>
              <a:gd name="connsiteY1" fmla="*/ 744188 h 2587065"/>
              <a:gd name="connsiteX2" fmla="*/ 3742825 w 3742825"/>
              <a:gd name="connsiteY2" fmla="*/ 0 h 258706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2161" h="1684075">
                <a:moveTo>
                  <a:pt x="0" y="1684075"/>
                </a:moveTo>
                <a:cubicBezTo>
                  <a:pt x="73665" y="1270083"/>
                  <a:pt x="298778" y="769857"/>
                  <a:pt x="600030" y="744188"/>
                </a:cubicBezTo>
                <a:cubicBezTo>
                  <a:pt x="901282" y="718519"/>
                  <a:pt x="1492690" y="2097072"/>
                  <a:pt x="2562161" y="0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942563" y="814176"/>
            <a:ext cx="3300606" cy="1791086"/>
          </a:xfrm>
          <a:custGeom>
            <a:avLst/>
            <a:gdLst>
              <a:gd name="connsiteX0" fmla="*/ 0 w 250568"/>
              <a:gd name="connsiteY0" fmla="*/ 175364 h 175364"/>
              <a:gd name="connsiteX1" fmla="*/ 212943 w 250568"/>
              <a:gd name="connsiteY1" fmla="*/ 50104 h 175364"/>
              <a:gd name="connsiteX2" fmla="*/ 250521 w 250568"/>
              <a:gd name="connsiteY2" fmla="*/ 0 h 175364"/>
              <a:gd name="connsiteX0" fmla="*/ 0 w 700946"/>
              <a:gd name="connsiteY0" fmla="*/ 1437004 h 1437004"/>
              <a:gd name="connsiteX1" fmla="*/ 638828 w 700946"/>
              <a:gd name="connsiteY1" fmla="*/ 109245 h 1437004"/>
              <a:gd name="connsiteX2" fmla="*/ 676406 w 700946"/>
              <a:gd name="connsiteY2" fmla="*/ 59141 h 1437004"/>
              <a:gd name="connsiteX0" fmla="*/ 0 w 2167003"/>
              <a:gd name="connsiteY0" fmla="*/ 1691014 h 1691014"/>
              <a:gd name="connsiteX1" fmla="*/ 638828 w 2167003"/>
              <a:gd name="connsiteY1" fmla="*/ 36325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3870543"/>
              <a:gd name="connsiteY0" fmla="*/ 3093929 h 3093929"/>
              <a:gd name="connsiteX1" fmla="*/ 1277655 w 3870543"/>
              <a:gd name="connsiteY1" fmla="*/ 2617940 h 3093929"/>
              <a:gd name="connsiteX2" fmla="*/ 2118903 w 3870543"/>
              <a:gd name="connsiteY2" fmla="*/ 1583499 h 3093929"/>
              <a:gd name="connsiteX3" fmla="*/ 3870543 w 3870543"/>
              <a:gd name="connsiteY3" fmla="*/ 0 h 3093929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144033"/>
              <a:gd name="connsiteY0" fmla="*/ 2530258 h 2530258"/>
              <a:gd name="connsiteX1" fmla="*/ 1277655 w 3144033"/>
              <a:gd name="connsiteY1" fmla="*/ 2054269 h 2530258"/>
              <a:gd name="connsiteX2" fmla="*/ 2118903 w 3144033"/>
              <a:gd name="connsiteY2" fmla="*/ 1019828 h 2530258"/>
              <a:gd name="connsiteX3" fmla="*/ 3144033 w 3144033"/>
              <a:gd name="connsiteY3" fmla="*/ 0 h 2530258"/>
              <a:gd name="connsiteX0" fmla="*/ 0 w 2118903"/>
              <a:gd name="connsiteY0" fmla="*/ 1510430 h 1510430"/>
              <a:gd name="connsiteX1" fmla="*/ 1277655 w 2118903"/>
              <a:gd name="connsiteY1" fmla="*/ 1034441 h 1510430"/>
              <a:gd name="connsiteX2" fmla="*/ 2118903 w 2118903"/>
              <a:gd name="connsiteY2" fmla="*/ 0 h 151043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444581 w 3822443"/>
              <a:gd name="connsiteY2" fmla="*/ 1102290 h 3088710"/>
              <a:gd name="connsiteX3" fmla="*/ 3822443 w 3822443"/>
              <a:gd name="connsiteY3" fmla="*/ 0 h 3088710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2444581 w 4085490"/>
              <a:gd name="connsiteY2" fmla="*/ 1089764 h 3076184"/>
              <a:gd name="connsiteX3" fmla="*/ 4085490 w 4085490"/>
              <a:gd name="connsiteY3" fmla="*/ 0 h 3076184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215 h 3076215"/>
              <a:gd name="connsiteX1" fmla="*/ 1277655 w 4085490"/>
              <a:gd name="connsiteY1" fmla="*/ 2600226 h 3076215"/>
              <a:gd name="connsiteX2" fmla="*/ 4085490 w 4085490"/>
              <a:gd name="connsiteY2" fmla="*/ 31 h 3076215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314965 w 4085490"/>
              <a:gd name="connsiteY1" fmla="*/ 257514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51251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487460 h 3076184"/>
              <a:gd name="connsiteX2" fmla="*/ 4085490 w 4085490"/>
              <a:gd name="connsiteY2" fmla="*/ 0 h 3076184"/>
              <a:gd name="connsiteX0" fmla="*/ 0 w 4023306"/>
              <a:gd name="connsiteY0" fmla="*/ 2085404 h 2085404"/>
              <a:gd name="connsiteX1" fmla="*/ 1402023 w 4023306"/>
              <a:gd name="connsiteY1" fmla="*/ 14966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61175 w 4023306"/>
              <a:gd name="connsiteY1" fmla="*/ 744188 h 2085404"/>
              <a:gd name="connsiteX2" fmla="*/ 4023306 w 4023306"/>
              <a:gd name="connsiteY2" fmla="*/ 0 h 2085404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742825"/>
              <a:gd name="connsiteY0" fmla="*/ 2587065 h 2587065"/>
              <a:gd name="connsiteX1" fmla="*/ 1780694 w 3742825"/>
              <a:gd name="connsiteY1" fmla="*/ 744188 h 2587065"/>
              <a:gd name="connsiteX2" fmla="*/ 3742825 w 3742825"/>
              <a:gd name="connsiteY2" fmla="*/ 0 h 2587065"/>
              <a:gd name="connsiteX0" fmla="*/ 0 w 3584592"/>
              <a:gd name="connsiteY0" fmla="*/ 2260985 h 2260985"/>
              <a:gd name="connsiteX1" fmla="*/ 1780694 w 3584592"/>
              <a:gd name="connsiteY1" fmla="*/ 418108 h 2260985"/>
              <a:gd name="connsiteX2" fmla="*/ 3584592 w 3584592"/>
              <a:gd name="connsiteY2" fmla="*/ 0 h 2260985"/>
              <a:gd name="connsiteX0" fmla="*/ 0 w 5467875"/>
              <a:gd name="connsiteY0" fmla="*/ 2260985 h 2260985"/>
              <a:gd name="connsiteX1" fmla="*/ 5383542 w 5467875"/>
              <a:gd name="connsiteY1" fmla="*/ 1057726 h 2260985"/>
              <a:gd name="connsiteX2" fmla="*/ 3584592 w 5467875"/>
              <a:gd name="connsiteY2" fmla="*/ 0 h 2260985"/>
              <a:gd name="connsiteX0" fmla="*/ 2765259 w 2946364"/>
              <a:gd name="connsiteY0" fmla="*/ 2022696 h 2022696"/>
              <a:gd name="connsiteX1" fmla="*/ 2002049 w 2946364"/>
              <a:gd name="connsiteY1" fmla="*/ 1057726 h 2022696"/>
              <a:gd name="connsiteX2" fmla="*/ 203099 w 2946364"/>
              <a:gd name="connsiteY2" fmla="*/ 0 h 2022696"/>
              <a:gd name="connsiteX0" fmla="*/ 2910066 w 3091171"/>
              <a:gd name="connsiteY0" fmla="*/ 2022696 h 2022696"/>
              <a:gd name="connsiteX1" fmla="*/ 2146856 w 3091171"/>
              <a:gd name="connsiteY1" fmla="*/ 1057726 h 2022696"/>
              <a:gd name="connsiteX2" fmla="*/ 347906 w 3091171"/>
              <a:gd name="connsiteY2" fmla="*/ 0 h 2022696"/>
              <a:gd name="connsiteX0" fmla="*/ 2910066 w 3355517"/>
              <a:gd name="connsiteY0" fmla="*/ 2022696 h 2022696"/>
              <a:gd name="connsiteX1" fmla="*/ 2146856 w 3355517"/>
              <a:gd name="connsiteY1" fmla="*/ 1057726 h 2022696"/>
              <a:gd name="connsiteX2" fmla="*/ 347906 w 3355517"/>
              <a:gd name="connsiteY2" fmla="*/ 0 h 2022696"/>
              <a:gd name="connsiteX0" fmla="*/ 2910066 w 2910066"/>
              <a:gd name="connsiteY0" fmla="*/ 2022696 h 2022696"/>
              <a:gd name="connsiteX1" fmla="*/ 2146856 w 2910066"/>
              <a:gd name="connsiteY1" fmla="*/ 1057726 h 2022696"/>
              <a:gd name="connsiteX2" fmla="*/ 347906 w 2910066"/>
              <a:gd name="connsiteY2" fmla="*/ 0 h 2022696"/>
              <a:gd name="connsiteX0" fmla="*/ 3068571 w 3068571"/>
              <a:gd name="connsiteY0" fmla="*/ 2022696 h 2022696"/>
              <a:gd name="connsiteX1" fmla="*/ 1453335 w 3068571"/>
              <a:gd name="connsiteY1" fmla="*/ 1032643 h 2022696"/>
              <a:gd name="connsiteX2" fmla="*/ 506411 w 3068571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318724 w 2318724"/>
              <a:gd name="connsiteY0" fmla="*/ 868295 h 1463236"/>
              <a:gd name="connsiteX1" fmla="*/ 910409 w 2318724"/>
              <a:gd name="connsiteY1" fmla="*/ 1458474 h 1463236"/>
              <a:gd name="connsiteX2" fmla="*/ 0 w 2318724"/>
              <a:gd name="connsiteY2" fmla="*/ 24502 h 1463236"/>
              <a:gd name="connsiteX0" fmla="*/ 2318724 w 2318724"/>
              <a:gd name="connsiteY0" fmla="*/ 956391 h 1125681"/>
              <a:gd name="connsiteX1" fmla="*/ 873894 w 2318724"/>
              <a:gd name="connsiteY1" fmla="*/ 1120158 h 1125681"/>
              <a:gd name="connsiteX2" fmla="*/ 0 w 2318724"/>
              <a:gd name="connsiteY2" fmla="*/ 112598 h 1125681"/>
              <a:gd name="connsiteX0" fmla="*/ 2318724 w 2318724"/>
              <a:gd name="connsiteY0" fmla="*/ 939573 h 1103340"/>
              <a:gd name="connsiteX1" fmla="*/ 1745638 w 2318724"/>
              <a:gd name="connsiteY1" fmla="*/ 675 h 1103340"/>
              <a:gd name="connsiteX2" fmla="*/ 873894 w 2318724"/>
              <a:gd name="connsiteY2" fmla="*/ 1103340 h 1103340"/>
              <a:gd name="connsiteX3" fmla="*/ 0 w 2318724"/>
              <a:gd name="connsiteY3" fmla="*/ 95780 h 1103340"/>
              <a:gd name="connsiteX0" fmla="*/ 2318724 w 2318724"/>
              <a:gd name="connsiteY0" fmla="*/ 938898 h 1102665"/>
              <a:gd name="connsiteX1" fmla="*/ 1745638 w 2318724"/>
              <a:gd name="connsiteY1" fmla="*/ 0 h 1102665"/>
              <a:gd name="connsiteX2" fmla="*/ 873894 w 2318724"/>
              <a:gd name="connsiteY2" fmla="*/ 1102665 h 1102665"/>
              <a:gd name="connsiteX3" fmla="*/ 0 w 2318724"/>
              <a:gd name="connsiteY3" fmla="*/ 95105 h 1102665"/>
              <a:gd name="connsiteX0" fmla="*/ 2318724 w 2318724"/>
              <a:gd name="connsiteY0" fmla="*/ 939572 h 1103339"/>
              <a:gd name="connsiteX1" fmla="*/ 1745638 w 2318724"/>
              <a:gd name="connsiteY1" fmla="*/ 674 h 1103339"/>
              <a:gd name="connsiteX2" fmla="*/ 873894 w 2318724"/>
              <a:gd name="connsiteY2" fmla="*/ 1103339 h 1103339"/>
              <a:gd name="connsiteX3" fmla="*/ 0 w 2318724"/>
              <a:gd name="connsiteY3" fmla="*/ 95779 h 1103339"/>
              <a:gd name="connsiteX0" fmla="*/ 2318724 w 2318724"/>
              <a:gd name="connsiteY0" fmla="*/ 938971 h 1102738"/>
              <a:gd name="connsiteX1" fmla="*/ 1745638 w 2318724"/>
              <a:gd name="connsiteY1" fmla="*/ 73 h 1102738"/>
              <a:gd name="connsiteX2" fmla="*/ 873894 w 2318724"/>
              <a:gd name="connsiteY2" fmla="*/ 1102738 h 1102738"/>
              <a:gd name="connsiteX3" fmla="*/ 0 w 2318724"/>
              <a:gd name="connsiteY3" fmla="*/ 95178 h 1102738"/>
              <a:gd name="connsiteX0" fmla="*/ 2318724 w 2318724"/>
              <a:gd name="connsiteY0" fmla="*/ 1628729 h 1808347"/>
              <a:gd name="connsiteX1" fmla="*/ 1733466 w 2318724"/>
              <a:gd name="connsiteY1" fmla="*/ 47 h 1808347"/>
              <a:gd name="connsiteX2" fmla="*/ 873894 w 2318724"/>
              <a:gd name="connsiteY2" fmla="*/ 1792496 h 1808347"/>
              <a:gd name="connsiteX3" fmla="*/ 0 w 2318724"/>
              <a:gd name="connsiteY3" fmla="*/ 784936 h 1808347"/>
              <a:gd name="connsiteX0" fmla="*/ 2318724 w 2318724"/>
              <a:gd name="connsiteY0" fmla="*/ 1661802 h 1841420"/>
              <a:gd name="connsiteX1" fmla="*/ 2074275 w 2318724"/>
              <a:gd name="connsiteY1" fmla="*/ 735446 h 1841420"/>
              <a:gd name="connsiteX2" fmla="*/ 1733466 w 2318724"/>
              <a:gd name="connsiteY2" fmla="*/ 33120 h 1841420"/>
              <a:gd name="connsiteX3" fmla="*/ 873894 w 2318724"/>
              <a:gd name="connsiteY3" fmla="*/ 1825569 h 1841420"/>
              <a:gd name="connsiteX4" fmla="*/ 0 w 2318724"/>
              <a:gd name="connsiteY4" fmla="*/ 818009 h 1841420"/>
              <a:gd name="connsiteX0" fmla="*/ 2318724 w 2318724"/>
              <a:gd name="connsiteY0" fmla="*/ 1661802 h 1841420"/>
              <a:gd name="connsiteX1" fmla="*/ 2074275 w 2318724"/>
              <a:gd name="connsiteY1" fmla="*/ 735446 h 1841420"/>
              <a:gd name="connsiteX2" fmla="*/ 1733466 w 2318724"/>
              <a:gd name="connsiteY2" fmla="*/ 33120 h 1841420"/>
              <a:gd name="connsiteX3" fmla="*/ 873894 w 2318724"/>
              <a:gd name="connsiteY3" fmla="*/ 1825569 h 1841420"/>
              <a:gd name="connsiteX4" fmla="*/ 0 w 2318724"/>
              <a:gd name="connsiteY4" fmla="*/ 818009 h 1841420"/>
              <a:gd name="connsiteX0" fmla="*/ 2318724 w 2318724"/>
              <a:gd name="connsiteY0" fmla="*/ 1652894 h 1832512"/>
              <a:gd name="connsiteX1" fmla="*/ 2074275 w 2318724"/>
              <a:gd name="connsiteY1" fmla="*/ 726538 h 1832512"/>
              <a:gd name="connsiteX2" fmla="*/ 1733466 w 2318724"/>
              <a:gd name="connsiteY2" fmla="*/ 24212 h 1832512"/>
              <a:gd name="connsiteX3" fmla="*/ 873894 w 2318724"/>
              <a:gd name="connsiteY3" fmla="*/ 1816661 h 1832512"/>
              <a:gd name="connsiteX4" fmla="*/ 0 w 2318724"/>
              <a:gd name="connsiteY4" fmla="*/ 809101 h 1832512"/>
              <a:gd name="connsiteX0" fmla="*/ 2318724 w 2318724"/>
              <a:gd name="connsiteY0" fmla="*/ 1653184 h 1832802"/>
              <a:gd name="connsiteX1" fmla="*/ 2074275 w 2318724"/>
              <a:gd name="connsiteY1" fmla="*/ 726828 h 1832802"/>
              <a:gd name="connsiteX2" fmla="*/ 1733466 w 2318724"/>
              <a:gd name="connsiteY2" fmla="*/ 24502 h 1832802"/>
              <a:gd name="connsiteX3" fmla="*/ 873894 w 2318724"/>
              <a:gd name="connsiteY3" fmla="*/ 1816951 h 1832802"/>
              <a:gd name="connsiteX4" fmla="*/ 0 w 2318724"/>
              <a:gd name="connsiteY4" fmla="*/ 809391 h 1832802"/>
              <a:gd name="connsiteX0" fmla="*/ 2318724 w 2318724"/>
              <a:gd name="connsiteY0" fmla="*/ 1653184 h 1832802"/>
              <a:gd name="connsiteX1" fmla="*/ 2074275 w 2318724"/>
              <a:gd name="connsiteY1" fmla="*/ 726828 h 1832802"/>
              <a:gd name="connsiteX2" fmla="*/ 1733466 w 2318724"/>
              <a:gd name="connsiteY2" fmla="*/ 24502 h 1832802"/>
              <a:gd name="connsiteX3" fmla="*/ 873894 w 2318724"/>
              <a:gd name="connsiteY3" fmla="*/ 1816951 h 1832802"/>
              <a:gd name="connsiteX4" fmla="*/ 0 w 2318724"/>
              <a:gd name="connsiteY4" fmla="*/ 809391 h 1832802"/>
              <a:gd name="connsiteX0" fmla="*/ 2623019 w 2623019"/>
              <a:gd name="connsiteY0" fmla="*/ 1687059 h 1841594"/>
              <a:gd name="connsiteX1" fmla="*/ 2074275 w 2623019"/>
              <a:gd name="connsiteY1" fmla="*/ 735620 h 1841594"/>
              <a:gd name="connsiteX2" fmla="*/ 1733466 w 2623019"/>
              <a:gd name="connsiteY2" fmla="*/ 33294 h 1841594"/>
              <a:gd name="connsiteX3" fmla="*/ 873894 w 2623019"/>
              <a:gd name="connsiteY3" fmla="*/ 1825743 h 1841594"/>
              <a:gd name="connsiteX4" fmla="*/ 0 w 2623019"/>
              <a:gd name="connsiteY4" fmla="*/ 818183 h 1841594"/>
              <a:gd name="connsiteX0" fmla="*/ 2623019 w 2623019"/>
              <a:gd name="connsiteY0" fmla="*/ 1687059 h 1841594"/>
              <a:gd name="connsiteX1" fmla="*/ 2074275 w 2623019"/>
              <a:gd name="connsiteY1" fmla="*/ 735620 h 1841594"/>
              <a:gd name="connsiteX2" fmla="*/ 1733466 w 2623019"/>
              <a:gd name="connsiteY2" fmla="*/ 33294 h 1841594"/>
              <a:gd name="connsiteX3" fmla="*/ 873894 w 2623019"/>
              <a:gd name="connsiteY3" fmla="*/ 1825743 h 1841594"/>
              <a:gd name="connsiteX4" fmla="*/ 0 w 2623019"/>
              <a:gd name="connsiteY4" fmla="*/ 818183 h 1841594"/>
              <a:gd name="connsiteX0" fmla="*/ 2623019 w 2623019"/>
              <a:gd name="connsiteY0" fmla="*/ 1678073 h 1832608"/>
              <a:gd name="connsiteX1" fmla="*/ 2074275 w 2623019"/>
              <a:gd name="connsiteY1" fmla="*/ 726634 h 1832608"/>
              <a:gd name="connsiteX2" fmla="*/ 1733466 w 2623019"/>
              <a:gd name="connsiteY2" fmla="*/ 24308 h 1832608"/>
              <a:gd name="connsiteX3" fmla="*/ 873894 w 2623019"/>
              <a:gd name="connsiteY3" fmla="*/ 1816757 h 1832608"/>
              <a:gd name="connsiteX4" fmla="*/ 0 w 2623019"/>
              <a:gd name="connsiteY4" fmla="*/ 809197 h 1832608"/>
              <a:gd name="connsiteX0" fmla="*/ 2623019 w 2623019"/>
              <a:gd name="connsiteY0" fmla="*/ 1653804 h 1808339"/>
              <a:gd name="connsiteX1" fmla="*/ 2074275 w 2623019"/>
              <a:gd name="connsiteY1" fmla="*/ 702365 h 1808339"/>
              <a:gd name="connsiteX2" fmla="*/ 1733466 w 2623019"/>
              <a:gd name="connsiteY2" fmla="*/ 39 h 1808339"/>
              <a:gd name="connsiteX3" fmla="*/ 873894 w 2623019"/>
              <a:gd name="connsiteY3" fmla="*/ 1792488 h 1808339"/>
              <a:gd name="connsiteX4" fmla="*/ 0 w 2623019"/>
              <a:gd name="connsiteY4" fmla="*/ 784928 h 1808339"/>
              <a:gd name="connsiteX0" fmla="*/ 2623019 w 2623019"/>
              <a:gd name="connsiteY0" fmla="*/ 1653804 h 1808339"/>
              <a:gd name="connsiteX1" fmla="*/ 2074275 w 2623019"/>
              <a:gd name="connsiteY1" fmla="*/ 702365 h 1808339"/>
              <a:gd name="connsiteX2" fmla="*/ 1733466 w 2623019"/>
              <a:gd name="connsiteY2" fmla="*/ 39 h 1808339"/>
              <a:gd name="connsiteX3" fmla="*/ 873894 w 2623019"/>
              <a:gd name="connsiteY3" fmla="*/ 1792488 h 1808339"/>
              <a:gd name="connsiteX4" fmla="*/ 0 w 2623019"/>
              <a:gd name="connsiteY4" fmla="*/ 784928 h 1808339"/>
              <a:gd name="connsiteX0" fmla="*/ 2623019 w 2623019"/>
              <a:gd name="connsiteY0" fmla="*/ 1653804 h 1793589"/>
              <a:gd name="connsiteX1" fmla="*/ 2074275 w 2623019"/>
              <a:gd name="connsiteY1" fmla="*/ 702365 h 1793589"/>
              <a:gd name="connsiteX2" fmla="*/ 1733466 w 2623019"/>
              <a:gd name="connsiteY2" fmla="*/ 39 h 1793589"/>
              <a:gd name="connsiteX3" fmla="*/ 873894 w 2623019"/>
              <a:gd name="connsiteY3" fmla="*/ 1792488 h 1793589"/>
              <a:gd name="connsiteX4" fmla="*/ 0 w 2623019"/>
              <a:gd name="connsiteY4" fmla="*/ 784928 h 1793589"/>
              <a:gd name="connsiteX0" fmla="*/ 2623019 w 2623019"/>
              <a:gd name="connsiteY0" fmla="*/ 1678365 h 1818150"/>
              <a:gd name="connsiteX1" fmla="*/ 2074275 w 2623019"/>
              <a:gd name="connsiteY1" fmla="*/ 726926 h 1818150"/>
              <a:gd name="connsiteX2" fmla="*/ 1733466 w 2623019"/>
              <a:gd name="connsiteY2" fmla="*/ 24600 h 1818150"/>
              <a:gd name="connsiteX3" fmla="*/ 837379 w 2623019"/>
              <a:gd name="connsiteY3" fmla="*/ 1817049 h 1818150"/>
              <a:gd name="connsiteX4" fmla="*/ 0 w 2623019"/>
              <a:gd name="connsiteY4" fmla="*/ 809489 h 1818150"/>
              <a:gd name="connsiteX0" fmla="*/ 2623019 w 2623019"/>
              <a:gd name="connsiteY0" fmla="*/ 1678365 h 1817086"/>
              <a:gd name="connsiteX1" fmla="*/ 2074275 w 2623019"/>
              <a:gd name="connsiteY1" fmla="*/ 726926 h 1817086"/>
              <a:gd name="connsiteX2" fmla="*/ 1733466 w 2623019"/>
              <a:gd name="connsiteY2" fmla="*/ 24600 h 1817086"/>
              <a:gd name="connsiteX3" fmla="*/ 837379 w 2623019"/>
              <a:gd name="connsiteY3" fmla="*/ 1817049 h 1817086"/>
              <a:gd name="connsiteX4" fmla="*/ 0 w 2623019"/>
              <a:gd name="connsiteY4" fmla="*/ 809489 h 1817086"/>
              <a:gd name="connsiteX0" fmla="*/ 2623019 w 2623019"/>
              <a:gd name="connsiteY0" fmla="*/ 1678365 h 1817077"/>
              <a:gd name="connsiteX1" fmla="*/ 2074275 w 2623019"/>
              <a:gd name="connsiteY1" fmla="*/ 726926 h 1817077"/>
              <a:gd name="connsiteX2" fmla="*/ 1733466 w 2623019"/>
              <a:gd name="connsiteY2" fmla="*/ 24600 h 1817077"/>
              <a:gd name="connsiteX3" fmla="*/ 837379 w 2623019"/>
              <a:gd name="connsiteY3" fmla="*/ 1817049 h 1817077"/>
              <a:gd name="connsiteX4" fmla="*/ 0 w 2623019"/>
              <a:gd name="connsiteY4" fmla="*/ 809489 h 1817077"/>
              <a:gd name="connsiteX0" fmla="*/ 2623019 w 2623019"/>
              <a:gd name="connsiteY0" fmla="*/ 1678365 h 1817076"/>
              <a:gd name="connsiteX1" fmla="*/ 2074275 w 2623019"/>
              <a:gd name="connsiteY1" fmla="*/ 726926 h 1817076"/>
              <a:gd name="connsiteX2" fmla="*/ 1733466 w 2623019"/>
              <a:gd name="connsiteY2" fmla="*/ 24600 h 1817076"/>
              <a:gd name="connsiteX3" fmla="*/ 837379 w 2623019"/>
              <a:gd name="connsiteY3" fmla="*/ 1817049 h 1817076"/>
              <a:gd name="connsiteX4" fmla="*/ 0 w 2623019"/>
              <a:gd name="connsiteY4" fmla="*/ 809489 h 1817076"/>
              <a:gd name="connsiteX0" fmla="*/ 2623019 w 2623019"/>
              <a:gd name="connsiteY0" fmla="*/ 1678365 h 1817347"/>
              <a:gd name="connsiteX1" fmla="*/ 2074275 w 2623019"/>
              <a:gd name="connsiteY1" fmla="*/ 726926 h 1817347"/>
              <a:gd name="connsiteX2" fmla="*/ 1733466 w 2623019"/>
              <a:gd name="connsiteY2" fmla="*/ 24600 h 1817347"/>
              <a:gd name="connsiteX3" fmla="*/ 837379 w 2623019"/>
              <a:gd name="connsiteY3" fmla="*/ 1817049 h 1817347"/>
              <a:gd name="connsiteX4" fmla="*/ 0 w 2623019"/>
              <a:gd name="connsiteY4" fmla="*/ 809489 h 1817347"/>
              <a:gd name="connsiteX0" fmla="*/ 2623019 w 2623019"/>
              <a:gd name="connsiteY0" fmla="*/ 1678365 h 1817076"/>
              <a:gd name="connsiteX1" fmla="*/ 2074275 w 2623019"/>
              <a:gd name="connsiteY1" fmla="*/ 726926 h 1817076"/>
              <a:gd name="connsiteX2" fmla="*/ 1733466 w 2623019"/>
              <a:gd name="connsiteY2" fmla="*/ 24600 h 1817076"/>
              <a:gd name="connsiteX3" fmla="*/ 837379 w 2623019"/>
              <a:gd name="connsiteY3" fmla="*/ 1817049 h 1817076"/>
              <a:gd name="connsiteX4" fmla="*/ 0 w 2623019"/>
              <a:gd name="connsiteY4" fmla="*/ 809489 h 1817076"/>
              <a:gd name="connsiteX0" fmla="*/ 2623019 w 2623019"/>
              <a:gd name="connsiteY0" fmla="*/ 1654121 h 1792832"/>
              <a:gd name="connsiteX1" fmla="*/ 2074275 w 2623019"/>
              <a:gd name="connsiteY1" fmla="*/ 702682 h 1792832"/>
              <a:gd name="connsiteX2" fmla="*/ 1733466 w 2623019"/>
              <a:gd name="connsiteY2" fmla="*/ 356 h 1792832"/>
              <a:gd name="connsiteX3" fmla="*/ 837379 w 2623019"/>
              <a:gd name="connsiteY3" fmla="*/ 1792805 h 1792832"/>
              <a:gd name="connsiteX4" fmla="*/ 0 w 2623019"/>
              <a:gd name="connsiteY4" fmla="*/ 785245 h 1792832"/>
              <a:gd name="connsiteX0" fmla="*/ 2623019 w 2623019"/>
              <a:gd name="connsiteY0" fmla="*/ 1654121 h 1792832"/>
              <a:gd name="connsiteX1" fmla="*/ 2074275 w 2623019"/>
              <a:gd name="connsiteY1" fmla="*/ 702682 h 1792832"/>
              <a:gd name="connsiteX2" fmla="*/ 1733466 w 2623019"/>
              <a:gd name="connsiteY2" fmla="*/ 356 h 1792832"/>
              <a:gd name="connsiteX3" fmla="*/ 837379 w 2623019"/>
              <a:gd name="connsiteY3" fmla="*/ 1792805 h 1792832"/>
              <a:gd name="connsiteX4" fmla="*/ 0 w 2623019"/>
              <a:gd name="connsiteY4" fmla="*/ 785245 h 1792832"/>
              <a:gd name="connsiteX0" fmla="*/ 2623019 w 2623019"/>
              <a:gd name="connsiteY0" fmla="*/ 1654121 h 1792832"/>
              <a:gd name="connsiteX1" fmla="*/ 2074275 w 2623019"/>
              <a:gd name="connsiteY1" fmla="*/ 702682 h 1792832"/>
              <a:gd name="connsiteX2" fmla="*/ 1733466 w 2623019"/>
              <a:gd name="connsiteY2" fmla="*/ 356 h 1792832"/>
              <a:gd name="connsiteX3" fmla="*/ 837379 w 2623019"/>
              <a:gd name="connsiteY3" fmla="*/ 1792805 h 1792832"/>
              <a:gd name="connsiteX4" fmla="*/ 0 w 2623019"/>
              <a:gd name="connsiteY4" fmla="*/ 785245 h 1792832"/>
              <a:gd name="connsiteX0" fmla="*/ 3195093 w 3195093"/>
              <a:gd name="connsiteY0" fmla="*/ 1666875 h 1793045"/>
              <a:gd name="connsiteX1" fmla="*/ 2074275 w 3195093"/>
              <a:gd name="connsiteY1" fmla="*/ 702895 h 1793045"/>
              <a:gd name="connsiteX2" fmla="*/ 1733466 w 3195093"/>
              <a:gd name="connsiteY2" fmla="*/ 569 h 1793045"/>
              <a:gd name="connsiteX3" fmla="*/ 837379 w 3195093"/>
              <a:gd name="connsiteY3" fmla="*/ 1793018 h 1793045"/>
              <a:gd name="connsiteX4" fmla="*/ 0 w 3195093"/>
              <a:gd name="connsiteY4" fmla="*/ 785458 h 1793045"/>
              <a:gd name="connsiteX0" fmla="*/ 3207265 w 3207265"/>
              <a:gd name="connsiteY0" fmla="*/ 1641788 h 1793041"/>
              <a:gd name="connsiteX1" fmla="*/ 2074275 w 3207265"/>
              <a:gd name="connsiteY1" fmla="*/ 702891 h 1793041"/>
              <a:gd name="connsiteX2" fmla="*/ 1733466 w 3207265"/>
              <a:gd name="connsiteY2" fmla="*/ 565 h 1793041"/>
              <a:gd name="connsiteX3" fmla="*/ 837379 w 3207265"/>
              <a:gd name="connsiteY3" fmla="*/ 1793014 h 1793041"/>
              <a:gd name="connsiteX4" fmla="*/ 0 w 3207265"/>
              <a:gd name="connsiteY4" fmla="*/ 785454 h 1793041"/>
              <a:gd name="connsiteX0" fmla="*/ 3207265 w 3207265"/>
              <a:gd name="connsiteY0" fmla="*/ 1662064 h 1813317"/>
              <a:gd name="connsiteX1" fmla="*/ 2427258 w 3207265"/>
              <a:gd name="connsiteY1" fmla="*/ 886207 h 1813317"/>
              <a:gd name="connsiteX2" fmla="*/ 1733466 w 3207265"/>
              <a:gd name="connsiteY2" fmla="*/ 20841 h 1813317"/>
              <a:gd name="connsiteX3" fmla="*/ 837379 w 3207265"/>
              <a:gd name="connsiteY3" fmla="*/ 1813290 h 1813317"/>
              <a:gd name="connsiteX4" fmla="*/ 0 w 3207265"/>
              <a:gd name="connsiteY4" fmla="*/ 805730 h 1813317"/>
              <a:gd name="connsiteX0" fmla="*/ 3207265 w 3207265"/>
              <a:gd name="connsiteY0" fmla="*/ 1657128 h 1808381"/>
              <a:gd name="connsiteX1" fmla="*/ 2427258 w 3207265"/>
              <a:gd name="connsiteY1" fmla="*/ 881271 h 1808381"/>
              <a:gd name="connsiteX2" fmla="*/ 1733466 w 3207265"/>
              <a:gd name="connsiteY2" fmla="*/ 15905 h 1808381"/>
              <a:gd name="connsiteX3" fmla="*/ 837379 w 3207265"/>
              <a:gd name="connsiteY3" fmla="*/ 1808354 h 1808381"/>
              <a:gd name="connsiteX4" fmla="*/ 0 w 3207265"/>
              <a:gd name="connsiteY4" fmla="*/ 800794 h 1808381"/>
              <a:gd name="connsiteX0" fmla="*/ 3207265 w 3207265"/>
              <a:gd name="connsiteY0" fmla="*/ 1641254 h 1792507"/>
              <a:gd name="connsiteX1" fmla="*/ 2427258 w 3207265"/>
              <a:gd name="connsiteY1" fmla="*/ 865397 h 1792507"/>
              <a:gd name="connsiteX2" fmla="*/ 1733466 w 3207265"/>
              <a:gd name="connsiteY2" fmla="*/ 31 h 1792507"/>
              <a:gd name="connsiteX3" fmla="*/ 837379 w 3207265"/>
              <a:gd name="connsiteY3" fmla="*/ 1792480 h 1792507"/>
              <a:gd name="connsiteX4" fmla="*/ 0 w 3207265"/>
              <a:gd name="connsiteY4" fmla="*/ 784920 h 1792507"/>
              <a:gd name="connsiteX0" fmla="*/ 3207265 w 3207265"/>
              <a:gd name="connsiteY0" fmla="*/ 1641237 h 1792490"/>
              <a:gd name="connsiteX1" fmla="*/ 2427258 w 3207265"/>
              <a:gd name="connsiteY1" fmla="*/ 865380 h 1792490"/>
              <a:gd name="connsiteX2" fmla="*/ 1733466 w 3207265"/>
              <a:gd name="connsiteY2" fmla="*/ 14 h 1792490"/>
              <a:gd name="connsiteX3" fmla="*/ 837379 w 3207265"/>
              <a:gd name="connsiteY3" fmla="*/ 1792463 h 1792490"/>
              <a:gd name="connsiteX4" fmla="*/ 0 w 3207265"/>
              <a:gd name="connsiteY4" fmla="*/ 784903 h 1792490"/>
              <a:gd name="connsiteX0" fmla="*/ 3207265 w 3207265"/>
              <a:gd name="connsiteY0" fmla="*/ 1641237 h 1793301"/>
              <a:gd name="connsiteX1" fmla="*/ 2427258 w 3207265"/>
              <a:gd name="connsiteY1" fmla="*/ 865380 h 1793301"/>
              <a:gd name="connsiteX2" fmla="*/ 1733466 w 3207265"/>
              <a:gd name="connsiteY2" fmla="*/ 14 h 1793301"/>
              <a:gd name="connsiteX3" fmla="*/ 837379 w 3207265"/>
              <a:gd name="connsiteY3" fmla="*/ 1792463 h 1793301"/>
              <a:gd name="connsiteX4" fmla="*/ 0 w 3207265"/>
              <a:gd name="connsiteY4" fmla="*/ 784903 h 179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265" h="1793301">
                <a:moveTo>
                  <a:pt x="3207265" y="1641237"/>
                </a:moveTo>
                <a:cubicBezTo>
                  <a:pt x="3056977" y="1060433"/>
                  <a:pt x="2928498" y="863003"/>
                  <a:pt x="2427258" y="865380"/>
                </a:cubicBezTo>
                <a:cubicBezTo>
                  <a:pt x="1926018" y="867757"/>
                  <a:pt x="2168852" y="-4003"/>
                  <a:pt x="1733466" y="14"/>
                </a:cubicBezTo>
                <a:cubicBezTo>
                  <a:pt x="1298080" y="4031"/>
                  <a:pt x="1272354" y="1761981"/>
                  <a:pt x="837379" y="1792463"/>
                </a:cubicBezTo>
                <a:cubicBezTo>
                  <a:pt x="402404" y="1822945"/>
                  <a:pt x="610236" y="1013287"/>
                  <a:pt x="0" y="784903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reeform 25"/>
          <p:cNvSpPr/>
          <p:nvPr/>
        </p:nvSpPr>
        <p:spPr>
          <a:xfrm flipH="1">
            <a:off x="1701910" y="1875832"/>
            <a:ext cx="617493" cy="938726"/>
          </a:xfrm>
          <a:custGeom>
            <a:avLst/>
            <a:gdLst>
              <a:gd name="connsiteX0" fmla="*/ 0 w 250568"/>
              <a:gd name="connsiteY0" fmla="*/ 175364 h 175364"/>
              <a:gd name="connsiteX1" fmla="*/ 212943 w 250568"/>
              <a:gd name="connsiteY1" fmla="*/ 50104 h 175364"/>
              <a:gd name="connsiteX2" fmla="*/ 250521 w 250568"/>
              <a:gd name="connsiteY2" fmla="*/ 0 h 175364"/>
              <a:gd name="connsiteX0" fmla="*/ 0 w 700946"/>
              <a:gd name="connsiteY0" fmla="*/ 1437004 h 1437004"/>
              <a:gd name="connsiteX1" fmla="*/ 638828 w 700946"/>
              <a:gd name="connsiteY1" fmla="*/ 109245 h 1437004"/>
              <a:gd name="connsiteX2" fmla="*/ 676406 w 700946"/>
              <a:gd name="connsiteY2" fmla="*/ 59141 h 1437004"/>
              <a:gd name="connsiteX0" fmla="*/ 0 w 2167003"/>
              <a:gd name="connsiteY0" fmla="*/ 1691014 h 1691014"/>
              <a:gd name="connsiteX1" fmla="*/ 638828 w 2167003"/>
              <a:gd name="connsiteY1" fmla="*/ 36325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3870543"/>
              <a:gd name="connsiteY0" fmla="*/ 3093929 h 3093929"/>
              <a:gd name="connsiteX1" fmla="*/ 1277655 w 3870543"/>
              <a:gd name="connsiteY1" fmla="*/ 2617940 h 3093929"/>
              <a:gd name="connsiteX2" fmla="*/ 2118903 w 3870543"/>
              <a:gd name="connsiteY2" fmla="*/ 1583499 h 3093929"/>
              <a:gd name="connsiteX3" fmla="*/ 3870543 w 3870543"/>
              <a:gd name="connsiteY3" fmla="*/ 0 h 3093929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144033"/>
              <a:gd name="connsiteY0" fmla="*/ 2530258 h 2530258"/>
              <a:gd name="connsiteX1" fmla="*/ 1277655 w 3144033"/>
              <a:gd name="connsiteY1" fmla="*/ 2054269 h 2530258"/>
              <a:gd name="connsiteX2" fmla="*/ 2118903 w 3144033"/>
              <a:gd name="connsiteY2" fmla="*/ 1019828 h 2530258"/>
              <a:gd name="connsiteX3" fmla="*/ 3144033 w 3144033"/>
              <a:gd name="connsiteY3" fmla="*/ 0 h 2530258"/>
              <a:gd name="connsiteX0" fmla="*/ 0 w 2118903"/>
              <a:gd name="connsiteY0" fmla="*/ 1510430 h 1510430"/>
              <a:gd name="connsiteX1" fmla="*/ 1277655 w 2118903"/>
              <a:gd name="connsiteY1" fmla="*/ 1034441 h 1510430"/>
              <a:gd name="connsiteX2" fmla="*/ 2118903 w 2118903"/>
              <a:gd name="connsiteY2" fmla="*/ 0 h 151043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444581 w 3822443"/>
              <a:gd name="connsiteY2" fmla="*/ 1102290 h 3088710"/>
              <a:gd name="connsiteX3" fmla="*/ 3822443 w 3822443"/>
              <a:gd name="connsiteY3" fmla="*/ 0 h 3088710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2444581 w 4085490"/>
              <a:gd name="connsiteY2" fmla="*/ 1089764 h 3076184"/>
              <a:gd name="connsiteX3" fmla="*/ 4085490 w 4085490"/>
              <a:gd name="connsiteY3" fmla="*/ 0 h 3076184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215 h 3076215"/>
              <a:gd name="connsiteX1" fmla="*/ 1277655 w 4085490"/>
              <a:gd name="connsiteY1" fmla="*/ 2600226 h 3076215"/>
              <a:gd name="connsiteX2" fmla="*/ 4085490 w 4085490"/>
              <a:gd name="connsiteY2" fmla="*/ 31 h 3076215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314965 w 4085490"/>
              <a:gd name="connsiteY1" fmla="*/ 257514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51251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487460 h 3076184"/>
              <a:gd name="connsiteX2" fmla="*/ 4085490 w 4085490"/>
              <a:gd name="connsiteY2" fmla="*/ 0 h 3076184"/>
              <a:gd name="connsiteX0" fmla="*/ 0 w 4023306"/>
              <a:gd name="connsiteY0" fmla="*/ 2085404 h 2085404"/>
              <a:gd name="connsiteX1" fmla="*/ 1402023 w 4023306"/>
              <a:gd name="connsiteY1" fmla="*/ 14966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61175 w 4023306"/>
              <a:gd name="connsiteY1" fmla="*/ 744188 h 2085404"/>
              <a:gd name="connsiteX2" fmla="*/ 4023306 w 4023306"/>
              <a:gd name="connsiteY2" fmla="*/ 0 h 2085404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742825"/>
              <a:gd name="connsiteY0" fmla="*/ 2587065 h 2587065"/>
              <a:gd name="connsiteX1" fmla="*/ 1780694 w 3742825"/>
              <a:gd name="connsiteY1" fmla="*/ 744188 h 2587065"/>
              <a:gd name="connsiteX2" fmla="*/ 3742825 w 3742825"/>
              <a:gd name="connsiteY2" fmla="*/ 0 h 258706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600030"/>
              <a:gd name="connsiteY0" fmla="*/ 939887 h 939887"/>
              <a:gd name="connsiteX1" fmla="*/ 600030 w 600030"/>
              <a:gd name="connsiteY1" fmla="*/ 0 h 93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030" h="939887">
                <a:moveTo>
                  <a:pt x="0" y="939887"/>
                </a:moveTo>
                <a:cubicBezTo>
                  <a:pt x="73665" y="525895"/>
                  <a:pt x="298778" y="25669"/>
                  <a:pt x="600030" y="0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Freeform 28"/>
          <p:cNvSpPr/>
          <p:nvPr/>
        </p:nvSpPr>
        <p:spPr>
          <a:xfrm flipH="1" flipV="1">
            <a:off x="1079326" y="2095788"/>
            <a:ext cx="617493" cy="938726"/>
          </a:xfrm>
          <a:custGeom>
            <a:avLst/>
            <a:gdLst>
              <a:gd name="connsiteX0" fmla="*/ 0 w 250568"/>
              <a:gd name="connsiteY0" fmla="*/ 175364 h 175364"/>
              <a:gd name="connsiteX1" fmla="*/ 212943 w 250568"/>
              <a:gd name="connsiteY1" fmla="*/ 50104 h 175364"/>
              <a:gd name="connsiteX2" fmla="*/ 250521 w 250568"/>
              <a:gd name="connsiteY2" fmla="*/ 0 h 175364"/>
              <a:gd name="connsiteX0" fmla="*/ 0 w 700946"/>
              <a:gd name="connsiteY0" fmla="*/ 1437004 h 1437004"/>
              <a:gd name="connsiteX1" fmla="*/ 638828 w 700946"/>
              <a:gd name="connsiteY1" fmla="*/ 109245 h 1437004"/>
              <a:gd name="connsiteX2" fmla="*/ 676406 w 700946"/>
              <a:gd name="connsiteY2" fmla="*/ 59141 h 1437004"/>
              <a:gd name="connsiteX0" fmla="*/ 0 w 2167003"/>
              <a:gd name="connsiteY0" fmla="*/ 1691014 h 1691014"/>
              <a:gd name="connsiteX1" fmla="*/ 638828 w 2167003"/>
              <a:gd name="connsiteY1" fmla="*/ 36325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3870543"/>
              <a:gd name="connsiteY0" fmla="*/ 3093929 h 3093929"/>
              <a:gd name="connsiteX1" fmla="*/ 1277655 w 3870543"/>
              <a:gd name="connsiteY1" fmla="*/ 2617940 h 3093929"/>
              <a:gd name="connsiteX2" fmla="*/ 2118903 w 3870543"/>
              <a:gd name="connsiteY2" fmla="*/ 1583499 h 3093929"/>
              <a:gd name="connsiteX3" fmla="*/ 3870543 w 3870543"/>
              <a:gd name="connsiteY3" fmla="*/ 0 h 3093929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144033"/>
              <a:gd name="connsiteY0" fmla="*/ 2530258 h 2530258"/>
              <a:gd name="connsiteX1" fmla="*/ 1277655 w 3144033"/>
              <a:gd name="connsiteY1" fmla="*/ 2054269 h 2530258"/>
              <a:gd name="connsiteX2" fmla="*/ 2118903 w 3144033"/>
              <a:gd name="connsiteY2" fmla="*/ 1019828 h 2530258"/>
              <a:gd name="connsiteX3" fmla="*/ 3144033 w 3144033"/>
              <a:gd name="connsiteY3" fmla="*/ 0 h 2530258"/>
              <a:gd name="connsiteX0" fmla="*/ 0 w 2118903"/>
              <a:gd name="connsiteY0" fmla="*/ 1510430 h 1510430"/>
              <a:gd name="connsiteX1" fmla="*/ 1277655 w 2118903"/>
              <a:gd name="connsiteY1" fmla="*/ 1034441 h 1510430"/>
              <a:gd name="connsiteX2" fmla="*/ 2118903 w 2118903"/>
              <a:gd name="connsiteY2" fmla="*/ 0 h 151043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444581 w 3822443"/>
              <a:gd name="connsiteY2" fmla="*/ 1102290 h 3088710"/>
              <a:gd name="connsiteX3" fmla="*/ 3822443 w 3822443"/>
              <a:gd name="connsiteY3" fmla="*/ 0 h 3088710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2444581 w 4085490"/>
              <a:gd name="connsiteY2" fmla="*/ 1089764 h 3076184"/>
              <a:gd name="connsiteX3" fmla="*/ 4085490 w 4085490"/>
              <a:gd name="connsiteY3" fmla="*/ 0 h 3076184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215 h 3076215"/>
              <a:gd name="connsiteX1" fmla="*/ 1277655 w 4085490"/>
              <a:gd name="connsiteY1" fmla="*/ 2600226 h 3076215"/>
              <a:gd name="connsiteX2" fmla="*/ 4085490 w 4085490"/>
              <a:gd name="connsiteY2" fmla="*/ 31 h 3076215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314965 w 4085490"/>
              <a:gd name="connsiteY1" fmla="*/ 257514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51251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487460 h 3076184"/>
              <a:gd name="connsiteX2" fmla="*/ 4085490 w 4085490"/>
              <a:gd name="connsiteY2" fmla="*/ 0 h 3076184"/>
              <a:gd name="connsiteX0" fmla="*/ 0 w 4023306"/>
              <a:gd name="connsiteY0" fmla="*/ 2085404 h 2085404"/>
              <a:gd name="connsiteX1" fmla="*/ 1402023 w 4023306"/>
              <a:gd name="connsiteY1" fmla="*/ 14966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61175 w 4023306"/>
              <a:gd name="connsiteY1" fmla="*/ 744188 h 2085404"/>
              <a:gd name="connsiteX2" fmla="*/ 4023306 w 4023306"/>
              <a:gd name="connsiteY2" fmla="*/ 0 h 2085404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742825"/>
              <a:gd name="connsiteY0" fmla="*/ 2587065 h 2587065"/>
              <a:gd name="connsiteX1" fmla="*/ 1780694 w 3742825"/>
              <a:gd name="connsiteY1" fmla="*/ 744188 h 2587065"/>
              <a:gd name="connsiteX2" fmla="*/ 3742825 w 3742825"/>
              <a:gd name="connsiteY2" fmla="*/ 0 h 258706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600030"/>
              <a:gd name="connsiteY0" fmla="*/ 939887 h 939887"/>
              <a:gd name="connsiteX1" fmla="*/ 600030 w 600030"/>
              <a:gd name="connsiteY1" fmla="*/ 0 h 93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030" h="939887">
                <a:moveTo>
                  <a:pt x="0" y="939887"/>
                </a:moveTo>
                <a:cubicBezTo>
                  <a:pt x="73665" y="525895"/>
                  <a:pt x="298778" y="25669"/>
                  <a:pt x="600030" y="0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4915422" y="108141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4915422" y="1580284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1654396" y="2034436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1654396" y="1846462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8204548" y="2402910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1079326" y="2996936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076" y="3346264"/>
            <a:ext cx="130976" cy="1309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722" y="3280777"/>
            <a:ext cx="117878" cy="196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418" y="3346002"/>
            <a:ext cx="117878" cy="131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4406" y="3280776"/>
            <a:ext cx="143812" cy="1964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8748" y="3346240"/>
            <a:ext cx="131000" cy="131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6740" y="3346241"/>
            <a:ext cx="117664" cy="130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345627"/>
            <a:ext cx="157620" cy="1316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8570" y="3346003"/>
            <a:ext cx="143811" cy="1312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722" y="3346241"/>
            <a:ext cx="196106" cy="130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801" y="3346241"/>
            <a:ext cx="130999" cy="130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570" y="39666"/>
            <a:ext cx="752009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1790" y="361500"/>
            <a:ext cx="4194632" cy="3401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" name="Picture 11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1198" y="3345979"/>
            <a:ext cx="157199" cy="1312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44466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" name="Picture 7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353" y="4505913"/>
            <a:ext cx="170283" cy="170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888" y="4441057"/>
            <a:ext cx="3500678" cy="3406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888" y="4795382"/>
            <a:ext cx="3406073" cy="3406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888" y="5131992"/>
            <a:ext cx="3235768" cy="283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888" y="5468656"/>
            <a:ext cx="3272857" cy="28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353" y="4871582"/>
            <a:ext cx="170283" cy="170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353" y="5222173"/>
            <a:ext cx="170283" cy="170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353" y="5557382"/>
            <a:ext cx="170283" cy="170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498" y="3682750"/>
            <a:ext cx="170283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75" y="5843093"/>
            <a:ext cx="264506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92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7068" y="6268505"/>
            <a:ext cx="4937823" cy="3598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Picture 94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98" y="3689584"/>
            <a:ext cx="8230861" cy="3598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6" name="Picture 95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98" y="5837401"/>
            <a:ext cx="6735051" cy="359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98" y="4053333"/>
            <a:ext cx="8459291" cy="3599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8" name="Picture 97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914" y="3346241"/>
            <a:ext cx="117664" cy="130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" name="Picture 99" descr="txp_fi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9499" y="3307019"/>
            <a:ext cx="104329" cy="170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938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038600"/>
            <a:ext cx="3684704" cy="28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410191"/>
            <a:ext cx="2853482" cy="377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728" y="4117611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799377"/>
            <a:ext cx="3476620" cy="283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5404600"/>
            <a:ext cx="321669" cy="28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5765140"/>
            <a:ext cx="2607832" cy="340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5410687"/>
            <a:ext cx="2551138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6454884"/>
            <a:ext cx="1360392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6099604"/>
            <a:ext cx="2833768" cy="283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990600"/>
            <a:ext cx="3684704" cy="28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28044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32616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7188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1760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5184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14328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8900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9756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35586" y="45262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335586" y="49834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35586" y="54406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35586" y="58978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35586" y="36118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335586" y="31546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35586" y="26974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35586" y="22402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3472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335586" y="40690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836" y="3064910"/>
            <a:ext cx="143551" cy="182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2501" y="2164080"/>
            <a:ext cx="156886" cy="182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9728" y="4863216"/>
            <a:ext cx="339659" cy="1961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7034" y="5777616"/>
            <a:ext cx="352353" cy="1957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7647" y="3866340"/>
            <a:ext cx="143551" cy="182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854" y="3866341"/>
            <a:ext cx="156886" cy="182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5608" y="3853006"/>
            <a:ext cx="339659" cy="1961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853362"/>
            <a:ext cx="352353" cy="1957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0175" y="2767292"/>
            <a:ext cx="168919" cy="29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Freeform 53"/>
          <p:cNvSpPr/>
          <p:nvPr/>
        </p:nvSpPr>
        <p:spPr>
          <a:xfrm>
            <a:off x="530991" y="2688336"/>
            <a:ext cx="3663861" cy="2752330"/>
          </a:xfrm>
          <a:custGeom>
            <a:avLst/>
            <a:gdLst>
              <a:gd name="connsiteX0" fmla="*/ 0 w 250568"/>
              <a:gd name="connsiteY0" fmla="*/ 175364 h 175364"/>
              <a:gd name="connsiteX1" fmla="*/ 212943 w 250568"/>
              <a:gd name="connsiteY1" fmla="*/ 50104 h 175364"/>
              <a:gd name="connsiteX2" fmla="*/ 250521 w 250568"/>
              <a:gd name="connsiteY2" fmla="*/ 0 h 175364"/>
              <a:gd name="connsiteX0" fmla="*/ 0 w 700946"/>
              <a:gd name="connsiteY0" fmla="*/ 1437004 h 1437004"/>
              <a:gd name="connsiteX1" fmla="*/ 638828 w 700946"/>
              <a:gd name="connsiteY1" fmla="*/ 109245 h 1437004"/>
              <a:gd name="connsiteX2" fmla="*/ 676406 w 700946"/>
              <a:gd name="connsiteY2" fmla="*/ 59141 h 1437004"/>
              <a:gd name="connsiteX0" fmla="*/ 0 w 2167003"/>
              <a:gd name="connsiteY0" fmla="*/ 1691014 h 1691014"/>
              <a:gd name="connsiteX1" fmla="*/ 638828 w 2167003"/>
              <a:gd name="connsiteY1" fmla="*/ 36325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3870543"/>
              <a:gd name="connsiteY0" fmla="*/ 3093929 h 3093929"/>
              <a:gd name="connsiteX1" fmla="*/ 1277655 w 3870543"/>
              <a:gd name="connsiteY1" fmla="*/ 2617940 h 3093929"/>
              <a:gd name="connsiteX2" fmla="*/ 2118903 w 3870543"/>
              <a:gd name="connsiteY2" fmla="*/ 1583499 h 3093929"/>
              <a:gd name="connsiteX3" fmla="*/ 3870543 w 3870543"/>
              <a:gd name="connsiteY3" fmla="*/ 0 h 3093929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144033"/>
              <a:gd name="connsiteY0" fmla="*/ 2530258 h 2530258"/>
              <a:gd name="connsiteX1" fmla="*/ 1277655 w 3144033"/>
              <a:gd name="connsiteY1" fmla="*/ 2054269 h 2530258"/>
              <a:gd name="connsiteX2" fmla="*/ 2118903 w 3144033"/>
              <a:gd name="connsiteY2" fmla="*/ 1019828 h 2530258"/>
              <a:gd name="connsiteX3" fmla="*/ 3144033 w 3144033"/>
              <a:gd name="connsiteY3" fmla="*/ 0 h 2530258"/>
              <a:gd name="connsiteX0" fmla="*/ 0 w 2118903"/>
              <a:gd name="connsiteY0" fmla="*/ 1510430 h 1510430"/>
              <a:gd name="connsiteX1" fmla="*/ 1277655 w 2118903"/>
              <a:gd name="connsiteY1" fmla="*/ 1034441 h 1510430"/>
              <a:gd name="connsiteX2" fmla="*/ 2118903 w 2118903"/>
              <a:gd name="connsiteY2" fmla="*/ 0 h 151043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444581 w 3822443"/>
              <a:gd name="connsiteY2" fmla="*/ 1102290 h 3088710"/>
              <a:gd name="connsiteX3" fmla="*/ 3822443 w 3822443"/>
              <a:gd name="connsiteY3" fmla="*/ 0 h 3088710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2444581 w 4085490"/>
              <a:gd name="connsiteY2" fmla="*/ 1089764 h 3076184"/>
              <a:gd name="connsiteX3" fmla="*/ 4085490 w 4085490"/>
              <a:gd name="connsiteY3" fmla="*/ 0 h 3076184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215 h 3076215"/>
              <a:gd name="connsiteX1" fmla="*/ 1277655 w 4085490"/>
              <a:gd name="connsiteY1" fmla="*/ 2600226 h 3076215"/>
              <a:gd name="connsiteX2" fmla="*/ 4085490 w 4085490"/>
              <a:gd name="connsiteY2" fmla="*/ 31 h 3076215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314965 w 4085490"/>
              <a:gd name="connsiteY1" fmla="*/ 257514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51251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487460 h 3076184"/>
              <a:gd name="connsiteX2" fmla="*/ 4085490 w 4085490"/>
              <a:gd name="connsiteY2" fmla="*/ 0 h 3076184"/>
              <a:gd name="connsiteX0" fmla="*/ 0 w 4023306"/>
              <a:gd name="connsiteY0" fmla="*/ 2085404 h 2085404"/>
              <a:gd name="connsiteX1" fmla="*/ 1402023 w 4023306"/>
              <a:gd name="connsiteY1" fmla="*/ 14966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61175 w 4023306"/>
              <a:gd name="connsiteY1" fmla="*/ 744188 h 2085404"/>
              <a:gd name="connsiteX2" fmla="*/ 4023306 w 4023306"/>
              <a:gd name="connsiteY2" fmla="*/ 0 h 2085404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742825"/>
              <a:gd name="connsiteY0" fmla="*/ 2587065 h 2587065"/>
              <a:gd name="connsiteX1" fmla="*/ 1780694 w 3742825"/>
              <a:gd name="connsiteY1" fmla="*/ 744188 h 2587065"/>
              <a:gd name="connsiteX2" fmla="*/ 3742825 w 3742825"/>
              <a:gd name="connsiteY2" fmla="*/ 0 h 2587065"/>
              <a:gd name="connsiteX0" fmla="*/ 0 w 3584592"/>
              <a:gd name="connsiteY0" fmla="*/ 2260985 h 2260985"/>
              <a:gd name="connsiteX1" fmla="*/ 1780694 w 3584592"/>
              <a:gd name="connsiteY1" fmla="*/ 418108 h 2260985"/>
              <a:gd name="connsiteX2" fmla="*/ 3584592 w 3584592"/>
              <a:gd name="connsiteY2" fmla="*/ 0 h 2260985"/>
              <a:gd name="connsiteX0" fmla="*/ 0 w 5467875"/>
              <a:gd name="connsiteY0" fmla="*/ 2260985 h 2260985"/>
              <a:gd name="connsiteX1" fmla="*/ 5383542 w 5467875"/>
              <a:gd name="connsiteY1" fmla="*/ 1057726 h 2260985"/>
              <a:gd name="connsiteX2" fmla="*/ 3584592 w 5467875"/>
              <a:gd name="connsiteY2" fmla="*/ 0 h 2260985"/>
              <a:gd name="connsiteX0" fmla="*/ 2765259 w 2946364"/>
              <a:gd name="connsiteY0" fmla="*/ 2022696 h 2022696"/>
              <a:gd name="connsiteX1" fmla="*/ 2002049 w 2946364"/>
              <a:gd name="connsiteY1" fmla="*/ 1057726 h 2022696"/>
              <a:gd name="connsiteX2" fmla="*/ 203099 w 2946364"/>
              <a:gd name="connsiteY2" fmla="*/ 0 h 2022696"/>
              <a:gd name="connsiteX0" fmla="*/ 2910066 w 3091171"/>
              <a:gd name="connsiteY0" fmla="*/ 2022696 h 2022696"/>
              <a:gd name="connsiteX1" fmla="*/ 2146856 w 3091171"/>
              <a:gd name="connsiteY1" fmla="*/ 1057726 h 2022696"/>
              <a:gd name="connsiteX2" fmla="*/ 347906 w 3091171"/>
              <a:gd name="connsiteY2" fmla="*/ 0 h 2022696"/>
              <a:gd name="connsiteX0" fmla="*/ 2910066 w 3355517"/>
              <a:gd name="connsiteY0" fmla="*/ 2022696 h 2022696"/>
              <a:gd name="connsiteX1" fmla="*/ 2146856 w 3355517"/>
              <a:gd name="connsiteY1" fmla="*/ 1057726 h 2022696"/>
              <a:gd name="connsiteX2" fmla="*/ 347906 w 3355517"/>
              <a:gd name="connsiteY2" fmla="*/ 0 h 2022696"/>
              <a:gd name="connsiteX0" fmla="*/ 2910066 w 2910066"/>
              <a:gd name="connsiteY0" fmla="*/ 2022696 h 2022696"/>
              <a:gd name="connsiteX1" fmla="*/ 2146856 w 2910066"/>
              <a:gd name="connsiteY1" fmla="*/ 1057726 h 2022696"/>
              <a:gd name="connsiteX2" fmla="*/ 347906 w 2910066"/>
              <a:gd name="connsiteY2" fmla="*/ 0 h 2022696"/>
              <a:gd name="connsiteX0" fmla="*/ 3068571 w 3068571"/>
              <a:gd name="connsiteY0" fmla="*/ 2022696 h 2022696"/>
              <a:gd name="connsiteX1" fmla="*/ 1453335 w 3068571"/>
              <a:gd name="connsiteY1" fmla="*/ 1032643 h 2022696"/>
              <a:gd name="connsiteX2" fmla="*/ 506411 w 3068571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318724 w 2318724"/>
              <a:gd name="connsiteY0" fmla="*/ 868295 h 1463236"/>
              <a:gd name="connsiteX1" fmla="*/ 910409 w 2318724"/>
              <a:gd name="connsiteY1" fmla="*/ 1458474 h 1463236"/>
              <a:gd name="connsiteX2" fmla="*/ 0 w 2318724"/>
              <a:gd name="connsiteY2" fmla="*/ 24502 h 1463236"/>
              <a:gd name="connsiteX0" fmla="*/ 2318724 w 2318724"/>
              <a:gd name="connsiteY0" fmla="*/ 956391 h 1125681"/>
              <a:gd name="connsiteX1" fmla="*/ 873894 w 2318724"/>
              <a:gd name="connsiteY1" fmla="*/ 1120158 h 1125681"/>
              <a:gd name="connsiteX2" fmla="*/ 0 w 2318724"/>
              <a:gd name="connsiteY2" fmla="*/ 112598 h 1125681"/>
              <a:gd name="connsiteX0" fmla="*/ 3170749 w 3170749"/>
              <a:gd name="connsiteY0" fmla="*/ 1014424 h 1960531"/>
              <a:gd name="connsiteX1" fmla="*/ 1725919 w 3170749"/>
              <a:gd name="connsiteY1" fmla="*/ 1178191 h 1960531"/>
              <a:gd name="connsiteX2" fmla="*/ 0 w 3170749"/>
              <a:gd name="connsiteY2" fmla="*/ 1851196 h 1960531"/>
              <a:gd name="connsiteX0" fmla="*/ 3170749 w 3170749"/>
              <a:gd name="connsiteY0" fmla="*/ 728581 h 2480461"/>
              <a:gd name="connsiteX1" fmla="*/ 411366 w 3170749"/>
              <a:gd name="connsiteY1" fmla="*/ 2460039 h 2480461"/>
              <a:gd name="connsiteX2" fmla="*/ 0 w 3170749"/>
              <a:gd name="connsiteY2" fmla="*/ 1565353 h 2480461"/>
              <a:gd name="connsiteX0" fmla="*/ 3170749 w 3170749"/>
              <a:gd name="connsiteY0" fmla="*/ 715267 h 2447756"/>
              <a:gd name="connsiteX1" fmla="*/ 411366 w 3170749"/>
              <a:gd name="connsiteY1" fmla="*/ 2446725 h 2447756"/>
              <a:gd name="connsiteX2" fmla="*/ 0 w 3170749"/>
              <a:gd name="connsiteY2" fmla="*/ 1552039 h 2447756"/>
              <a:gd name="connsiteX0" fmla="*/ 3170749 w 3170749"/>
              <a:gd name="connsiteY0" fmla="*/ 0 h 1732489"/>
              <a:gd name="connsiteX1" fmla="*/ 1265866 w 3170749"/>
              <a:gd name="connsiteY1" fmla="*/ 566084 h 1732489"/>
              <a:gd name="connsiteX2" fmla="*/ 411366 w 3170749"/>
              <a:gd name="connsiteY2" fmla="*/ 1731458 h 1732489"/>
              <a:gd name="connsiteX3" fmla="*/ 0 w 3170749"/>
              <a:gd name="connsiteY3" fmla="*/ 836772 h 1732489"/>
              <a:gd name="connsiteX0" fmla="*/ 3170749 w 3170749"/>
              <a:gd name="connsiteY0" fmla="*/ 0 h 2258063"/>
              <a:gd name="connsiteX1" fmla="*/ 888541 w 3170749"/>
              <a:gd name="connsiteY1" fmla="*/ 2171400 h 2258063"/>
              <a:gd name="connsiteX2" fmla="*/ 411366 w 3170749"/>
              <a:gd name="connsiteY2" fmla="*/ 1731458 h 2258063"/>
              <a:gd name="connsiteX3" fmla="*/ 0 w 3170749"/>
              <a:gd name="connsiteY3" fmla="*/ 836772 h 2258063"/>
              <a:gd name="connsiteX0" fmla="*/ 3170749 w 3170749"/>
              <a:gd name="connsiteY0" fmla="*/ 0 h 2258063"/>
              <a:gd name="connsiteX1" fmla="*/ 888541 w 3170749"/>
              <a:gd name="connsiteY1" fmla="*/ 2171400 h 2258063"/>
              <a:gd name="connsiteX2" fmla="*/ 411366 w 3170749"/>
              <a:gd name="connsiteY2" fmla="*/ 1731458 h 2258063"/>
              <a:gd name="connsiteX3" fmla="*/ 0 w 3170749"/>
              <a:gd name="connsiteY3" fmla="*/ 836772 h 2258063"/>
              <a:gd name="connsiteX0" fmla="*/ 3170749 w 3170749"/>
              <a:gd name="connsiteY0" fmla="*/ 0 h 2258063"/>
              <a:gd name="connsiteX1" fmla="*/ 888541 w 3170749"/>
              <a:gd name="connsiteY1" fmla="*/ 2171400 h 2258063"/>
              <a:gd name="connsiteX2" fmla="*/ 411366 w 3170749"/>
              <a:gd name="connsiteY2" fmla="*/ 1731458 h 2258063"/>
              <a:gd name="connsiteX3" fmla="*/ 0 w 3170749"/>
              <a:gd name="connsiteY3" fmla="*/ 836772 h 2258063"/>
              <a:gd name="connsiteX0" fmla="*/ 3170749 w 3170749"/>
              <a:gd name="connsiteY0" fmla="*/ 0 h 2171899"/>
              <a:gd name="connsiteX1" fmla="*/ 888541 w 3170749"/>
              <a:gd name="connsiteY1" fmla="*/ 2171400 h 2171899"/>
              <a:gd name="connsiteX2" fmla="*/ 411366 w 3170749"/>
              <a:gd name="connsiteY2" fmla="*/ 1731458 h 2171899"/>
              <a:gd name="connsiteX3" fmla="*/ 0 w 3170749"/>
              <a:gd name="connsiteY3" fmla="*/ 836772 h 2171899"/>
              <a:gd name="connsiteX0" fmla="*/ 3170749 w 3170749"/>
              <a:gd name="connsiteY0" fmla="*/ 0 h 2171658"/>
              <a:gd name="connsiteX1" fmla="*/ 888541 w 3170749"/>
              <a:gd name="connsiteY1" fmla="*/ 2171400 h 2171658"/>
              <a:gd name="connsiteX2" fmla="*/ 411366 w 3170749"/>
              <a:gd name="connsiteY2" fmla="*/ 1731458 h 2171658"/>
              <a:gd name="connsiteX3" fmla="*/ 0 w 3170749"/>
              <a:gd name="connsiteY3" fmla="*/ 836772 h 2171658"/>
              <a:gd name="connsiteX0" fmla="*/ 3195093 w 3195093"/>
              <a:gd name="connsiteY0" fmla="*/ 0 h 2171784"/>
              <a:gd name="connsiteX1" fmla="*/ 912885 w 3195093"/>
              <a:gd name="connsiteY1" fmla="*/ 2171400 h 2171784"/>
              <a:gd name="connsiteX2" fmla="*/ 435710 w 3195093"/>
              <a:gd name="connsiteY2" fmla="*/ 1731458 h 2171784"/>
              <a:gd name="connsiteX3" fmla="*/ 0 w 3195093"/>
              <a:gd name="connsiteY3" fmla="*/ 1275724 h 2171784"/>
              <a:gd name="connsiteX0" fmla="*/ 3195093 w 3195093"/>
              <a:gd name="connsiteY0" fmla="*/ 0 h 2171784"/>
              <a:gd name="connsiteX1" fmla="*/ 912885 w 3195093"/>
              <a:gd name="connsiteY1" fmla="*/ 2171400 h 2171784"/>
              <a:gd name="connsiteX2" fmla="*/ 435710 w 3195093"/>
              <a:gd name="connsiteY2" fmla="*/ 1731458 h 2171784"/>
              <a:gd name="connsiteX3" fmla="*/ 0 w 3195093"/>
              <a:gd name="connsiteY3" fmla="*/ 1275724 h 2171784"/>
              <a:gd name="connsiteX0" fmla="*/ 3195093 w 3195093"/>
              <a:gd name="connsiteY0" fmla="*/ 0 h 1741725"/>
              <a:gd name="connsiteX1" fmla="*/ 1363241 w 3195093"/>
              <a:gd name="connsiteY1" fmla="*/ 340337 h 1741725"/>
              <a:gd name="connsiteX2" fmla="*/ 435710 w 3195093"/>
              <a:gd name="connsiteY2" fmla="*/ 1731458 h 1741725"/>
              <a:gd name="connsiteX3" fmla="*/ 0 w 3195093"/>
              <a:gd name="connsiteY3" fmla="*/ 1275724 h 1741725"/>
              <a:gd name="connsiteX0" fmla="*/ 3195093 w 3195093"/>
              <a:gd name="connsiteY0" fmla="*/ 0 h 1731526"/>
              <a:gd name="connsiteX1" fmla="*/ 1363241 w 3195093"/>
              <a:gd name="connsiteY1" fmla="*/ 340337 h 1731526"/>
              <a:gd name="connsiteX2" fmla="*/ 435710 w 3195093"/>
              <a:gd name="connsiteY2" fmla="*/ 1731458 h 1731526"/>
              <a:gd name="connsiteX3" fmla="*/ 0 w 3195093"/>
              <a:gd name="connsiteY3" fmla="*/ 1275724 h 1731526"/>
              <a:gd name="connsiteX0" fmla="*/ 3195093 w 3195093"/>
              <a:gd name="connsiteY0" fmla="*/ 0 h 1741725"/>
              <a:gd name="connsiteX1" fmla="*/ 1363241 w 3195093"/>
              <a:gd name="connsiteY1" fmla="*/ 340337 h 1741725"/>
              <a:gd name="connsiteX2" fmla="*/ 435710 w 3195093"/>
              <a:gd name="connsiteY2" fmla="*/ 1731458 h 1741725"/>
              <a:gd name="connsiteX3" fmla="*/ 0 w 3195093"/>
              <a:gd name="connsiteY3" fmla="*/ 1275724 h 1741725"/>
              <a:gd name="connsiteX0" fmla="*/ 3195093 w 3195093"/>
              <a:gd name="connsiteY0" fmla="*/ 0 h 1731970"/>
              <a:gd name="connsiteX1" fmla="*/ 1363241 w 3195093"/>
              <a:gd name="connsiteY1" fmla="*/ 340337 h 1731970"/>
              <a:gd name="connsiteX2" fmla="*/ 435710 w 3195093"/>
              <a:gd name="connsiteY2" fmla="*/ 1731458 h 1731970"/>
              <a:gd name="connsiteX3" fmla="*/ 0 w 3195093"/>
              <a:gd name="connsiteY3" fmla="*/ 1275724 h 1731970"/>
              <a:gd name="connsiteX0" fmla="*/ 3195093 w 3195093"/>
              <a:gd name="connsiteY0" fmla="*/ 0 h 1757012"/>
              <a:gd name="connsiteX1" fmla="*/ 1363241 w 3195093"/>
              <a:gd name="connsiteY1" fmla="*/ 340337 h 1757012"/>
              <a:gd name="connsiteX2" fmla="*/ 460054 w 3195093"/>
              <a:gd name="connsiteY2" fmla="*/ 1756542 h 1757012"/>
              <a:gd name="connsiteX3" fmla="*/ 0 w 3195093"/>
              <a:gd name="connsiteY3" fmla="*/ 1275724 h 1757012"/>
              <a:gd name="connsiteX0" fmla="*/ 3195093 w 3195093"/>
              <a:gd name="connsiteY0" fmla="*/ 0 h 1744491"/>
              <a:gd name="connsiteX1" fmla="*/ 1363241 w 3195093"/>
              <a:gd name="connsiteY1" fmla="*/ 340337 h 1744491"/>
              <a:gd name="connsiteX2" fmla="*/ 447882 w 3195093"/>
              <a:gd name="connsiteY2" fmla="*/ 1744001 h 1744491"/>
              <a:gd name="connsiteX3" fmla="*/ 0 w 3195093"/>
              <a:gd name="connsiteY3" fmla="*/ 1275724 h 1744491"/>
              <a:gd name="connsiteX0" fmla="*/ 3195093 w 3195093"/>
              <a:gd name="connsiteY0" fmla="*/ 0 h 1744005"/>
              <a:gd name="connsiteX1" fmla="*/ 1363241 w 3195093"/>
              <a:gd name="connsiteY1" fmla="*/ 340337 h 1744005"/>
              <a:gd name="connsiteX2" fmla="*/ 447882 w 3195093"/>
              <a:gd name="connsiteY2" fmla="*/ 1744001 h 1744005"/>
              <a:gd name="connsiteX3" fmla="*/ 0 w 3195093"/>
              <a:gd name="connsiteY3" fmla="*/ 1275724 h 1744005"/>
              <a:gd name="connsiteX0" fmla="*/ 2671706 w 2671706"/>
              <a:gd name="connsiteY0" fmla="*/ 1869894 h 1873321"/>
              <a:gd name="connsiteX1" fmla="*/ 1363241 w 2671706"/>
              <a:gd name="connsiteY1" fmla="*/ 2921 h 1873321"/>
              <a:gd name="connsiteX2" fmla="*/ 447882 w 2671706"/>
              <a:gd name="connsiteY2" fmla="*/ 1406585 h 1873321"/>
              <a:gd name="connsiteX3" fmla="*/ 0 w 2671706"/>
              <a:gd name="connsiteY3" fmla="*/ 938308 h 1873321"/>
              <a:gd name="connsiteX0" fmla="*/ 3572418 w 3572418"/>
              <a:gd name="connsiteY0" fmla="*/ 0 h 1994836"/>
              <a:gd name="connsiteX1" fmla="*/ 1363241 w 3572418"/>
              <a:gd name="connsiteY1" fmla="*/ 591168 h 1994836"/>
              <a:gd name="connsiteX2" fmla="*/ 447882 w 3572418"/>
              <a:gd name="connsiteY2" fmla="*/ 1994832 h 1994836"/>
              <a:gd name="connsiteX3" fmla="*/ 0 w 3572418"/>
              <a:gd name="connsiteY3" fmla="*/ 1526555 h 1994836"/>
              <a:gd name="connsiteX0" fmla="*/ 3572418 w 3572418"/>
              <a:gd name="connsiteY0" fmla="*/ 0 h 1994836"/>
              <a:gd name="connsiteX1" fmla="*/ 2604764 w 3572418"/>
              <a:gd name="connsiteY1" fmla="*/ 202381 h 1994836"/>
              <a:gd name="connsiteX2" fmla="*/ 1363241 w 3572418"/>
              <a:gd name="connsiteY2" fmla="*/ 591168 h 1994836"/>
              <a:gd name="connsiteX3" fmla="*/ 447882 w 3572418"/>
              <a:gd name="connsiteY3" fmla="*/ 1994832 h 1994836"/>
              <a:gd name="connsiteX4" fmla="*/ 0 w 3572418"/>
              <a:gd name="connsiteY4" fmla="*/ 1526555 h 1994836"/>
              <a:gd name="connsiteX0" fmla="*/ 3572418 w 3572418"/>
              <a:gd name="connsiteY0" fmla="*/ 0 h 1994836"/>
              <a:gd name="connsiteX1" fmla="*/ 2604764 w 3572418"/>
              <a:gd name="connsiteY1" fmla="*/ 202381 h 1994836"/>
              <a:gd name="connsiteX2" fmla="*/ 1363241 w 3572418"/>
              <a:gd name="connsiteY2" fmla="*/ 591168 h 1994836"/>
              <a:gd name="connsiteX3" fmla="*/ 447882 w 3572418"/>
              <a:gd name="connsiteY3" fmla="*/ 1994832 h 1994836"/>
              <a:gd name="connsiteX4" fmla="*/ 0 w 3572418"/>
              <a:gd name="connsiteY4" fmla="*/ 1526555 h 1994836"/>
              <a:gd name="connsiteX0" fmla="*/ 3572418 w 3572418"/>
              <a:gd name="connsiteY0" fmla="*/ 0 h 2463578"/>
              <a:gd name="connsiteX1" fmla="*/ 2629107 w 3572418"/>
              <a:gd name="connsiteY1" fmla="*/ 2459857 h 2463578"/>
              <a:gd name="connsiteX2" fmla="*/ 1363241 w 3572418"/>
              <a:gd name="connsiteY2" fmla="*/ 591168 h 2463578"/>
              <a:gd name="connsiteX3" fmla="*/ 447882 w 3572418"/>
              <a:gd name="connsiteY3" fmla="*/ 1994832 h 2463578"/>
              <a:gd name="connsiteX4" fmla="*/ 0 w 3572418"/>
              <a:gd name="connsiteY4" fmla="*/ 1526555 h 2463578"/>
              <a:gd name="connsiteX0" fmla="*/ 3535903 w 3535903"/>
              <a:gd name="connsiteY0" fmla="*/ 0 h 2768980"/>
              <a:gd name="connsiteX1" fmla="*/ 2629107 w 3535903"/>
              <a:gd name="connsiteY1" fmla="*/ 2760853 h 2768980"/>
              <a:gd name="connsiteX2" fmla="*/ 1363241 w 3535903"/>
              <a:gd name="connsiteY2" fmla="*/ 892164 h 2768980"/>
              <a:gd name="connsiteX3" fmla="*/ 447882 w 3535903"/>
              <a:gd name="connsiteY3" fmla="*/ 2295828 h 2768980"/>
              <a:gd name="connsiteX4" fmla="*/ 0 w 3535903"/>
              <a:gd name="connsiteY4" fmla="*/ 1827551 h 2768980"/>
              <a:gd name="connsiteX0" fmla="*/ 3535903 w 3535903"/>
              <a:gd name="connsiteY0" fmla="*/ 0 h 2768980"/>
              <a:gd name="connsiteX1" fmla="*/ 2629107 w 3535903"/>
              <a:gd name="connsiteY1" fmla="*/ 2760853 h 2768980"/>
              <a:gd name="connsiteX2" fmla="*/ 1363241 w 3535903"/>
              <a:gd name="connsiteY2" fmla="*/ 892164 h 2768980"/>
              <a:gd name="connsiteX3" fmla="*/ 447882 w 3535903"/>
              <a:gd name="connsiteY3" fmla="*/ 2295828 h 2768980"/>
              <a:gd name="connsiteX4" fmla="*/ 0 w 3535903"/>
              <a:gd name="connsiteY4" fmla="*/ 1827551 h 2768980"/>
              <a:gd name="connsiteX0" fmla="*/ 3535903 w 3535903"/>
              <a:gd name="connsiteY0" fmla="*/ 0 h 2731481"/>
              <a:gd name="connsiteX1" fmla="*/ 2653450 w 3535903"/>
              <a:gd name="connsiteY1" fmla="*/ 2723227 h 2731481"/>
              <a:gd name="connsiteX2" fmla="*/ 1363241 w 3535903"/>
              <a:gd name="connsiteY2" fmla="*/ 892164 h 2731481"/>
              <a:gd name="connsiteX3" fmla="*/ 447882 w 3535903"/>
              <a:gd name="connsiteY3" fmla="*/ 2295828 h 2731481"/>
              <a:gd name="connsiteX4" fmla="*/ 0 w 3535903"/>
              <a:gd name="connsiteY4" fmla="*/ 1827551 h 2731481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30931"/>
              <a:gd name="connsiteX1" fmla="*/ 2653450 w 3535903"/>
              <a:gd name="connsiteY1" fmla="*/ 2723227 h 2730931"/>
              <a:gd name="connsiteX2" fmla="*/ 1326726 w 3535903"/>
              <a:gd name="connsiteY2" fmla="*/ 879622 h 2730931"/>
              <a:gd name="connsiteX3" fmla="*/ 447882 w 3535903"/>
              <a:gd name="connsiteY3" fmla="*/ 2295828 h 2730931"/>
              <a:gd name="connsiteX4" fmla="*/ 0 w 3535903"/>
              <a:gd name="connsiteY4" fmla="*/ 1827551 h 2730931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14554 w 3535903"/>
              <a:gd name="connsiteY2" fmla="*/ 904705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51070 w 3535903"/>
              <a:gd name="connsiteY2" fmla="*/ 904706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51070 w 3535903"/>
              <a:gd name="connsiteY2" fmla="*/ 904707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14554 w 3535903"/>
              <a:gd name="connsiteY2" fmla="*/ 904708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14554 w 3535903"/>
              <a:gd name="connsiteY2" fmla="*/ 904708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23539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23539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23539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23539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80"/>
              <a:gd name="connsiteX1" fmla="*/ 2653450 w 3535903"/>
              <a:gd name="connsiteY1" fmla="*/ 2723227 h 2731780"/>
              <a:gd name="connsiteX2" fmla="*/ 1314554 w 3535903"/>
              <a:gd name="connsiteY2" fmla="*/ 904708 h 2731780"/>
              <a:gd name="connsiteX3" fmla="*/ 460054 w 3535903"/>
              <a:gd name="connsiteY3" fmla="*/ 2258203 h 2731780"/>
              <a:gd name="connsiteX4" fmla="*/ 0 w 3535903"/>
              <a:gd name="connsiteY4" fmla="*/ 1827551 h 2731780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35710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80"/>
              <a:gd name="connsiteX1" fmla="*/ 2653450 w 3535903"/>
              <a:gd name="connsiteY1" fmla="*/ 2723227 h 2731780"/>
              <a:gd name="connsiteX2" fmla="*/ 1314554 w 3535903"/>
              <a:gd name="connsiteY2" fmla="*/ 904708 h 2731780"/>
              <a:gd name="connsiteX3" fmla="*/ 460054 w 3535903"/>
              <a:gd name="connsiteY3" fmla="*/ 2258203 h 2731780"/>
              <a:gd name="connsiteX4" fmla="*/ 0 w 3535903"/>
              <a:gd name="connsiteY4" fmla="*/ 1827551 h 2731780"/>
              <a:gd name="connsiteX0" fmla="*/ 3535903 w 3535903"/>
              <a:gd name="connsiteY0" fmla="*/ 0 h 2731762"/>
              <a:gd name="connsiteX1" fmla="*/ 2653450 w 3535903"/>
              <a:gd name="connsiteY1" fmla="*/ 2723227 h 2731762"/>
              <a:gd name="connsiteX2" fmla="*/ 1314554 w 3535903"/>
              <a:gd name="connsiteY2" fmla="*/ 904708 h 2731762"/>
              <a:gd name="connsiteX3" fmla="*/ 447882 w 3535903"/>
              <a:gd name="connsiteY3" fmla="*/ 2283287 h 2731762"/>
              <a:gd name="connsiteX4" fmla="*/ 0 w 3535903"/>
              <a:gd name="connsiteY4" fmla="*/ 1827551 h 2731762"/>
              <a:gd name="connsiteX0" fmla="*/ 3535903 w 3535903"/>
              <a:gd name="connsiteY0" fmla="*/ 0 h 2731490"/>
              <a:gd name="connsiteX1" fmla="*/ 2653450 w 3535903"/>
              <a:gd name="connsiteY1" fmla="*/ 2723227 h 2731490"/>
              <a:gd name="connsiteX2" fmla="*/ 1338898 w 3535903"/>
              <a:gd name="connsiteY2" fmla="*/ 892167 h 2731490"/>
              <a:gd name="connsiteX3" fmla="*/ 447882 w 3535903"/>
              <a:gd name="connsiteY3" fmla="*/ 2283287 h 2731490"/>
              <a:gd name="connsiteX4" fmla="*/ 0 w 3535903"/>
              <a:gd name="connsiteY4" fmla="*/ 1827551 h 2731490"/>
              <a:gd name="connsiteX0" fmla="*/ 3535903 w 3535903"/>
              <a:gd name="connsiteY0" fmla="*/ 0 h 2731195"/>
              <a:gd name="connsiteX1" fmla="*/ 2653450 w 3535903"/>
              <a:gd name="connsiteY1" fmla="*/ 2723227 h 2731195"/>
              <a:gd name="connsiteX2" fmla="*/ 1338898 w 3535903"/>
              <a:gd name="connsiteY2" fmla="*/ 892167 h 2731195"/>
              <a:gd name="connsiteX3" fmla="*/ 447882 w 3535903"/>
              <a:gd name="connsiteY3" fmla="*/ 2283287 h 2731195"/>
              <a:gd name="connsiteX4" fmla="*/ 0 w 3535903"/>
              <a:gd name="connsiteY4" fmla="*/ 1827551 h 2731195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38898 w 3535903"/>
              <a:gd name="connsiteY2" fmla="*/ 892167 h 2723228"/>
              <a:gd name="connsiteX3" fmla="*/ 447882 w 3535903"/>
              <a:gd name="connsiteY3" fmla="*/ 2283287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41278 w 3535903"/>
              <a:gd name="connsiteY1" fmla="*/ 2723227 h 2723228"/>
              <a:gd name="connsiteX2" fmla="*/ 1338898 w 3535903"/>
              <a:gd name="connsiteY2" fmla="*/ 892167 h 2723228"/>
              <a:gd name="connsiteX3" fmla="*/ 447882 w 3535903"/>
              <a:gd name="connsiteY3" fmla="*/ 2283287 h 2723228"/>
              <a:gd name="connsiteX4" fmla="*/ 0 w 3535903"/>
              <a:gd name="connsiteY4" fmla="*/ 1827551 h 2723228"/>
              <a:gd name="connsiteX0" fmla="*/ 3535903 w 3535903"/>
              <a:gd name="connsiteY0" fmla="*/ 0 h 2748311"/>
              <a:gd name="connsiteX1" fmla="*/ 2653450 w 3535903"/>
              <a:gd name="connsiteY1" fmla="*/ 2748310 h 2748311"/>
              <a:gd name="connsiteX2" fmla="*/ 1338898 w 3535903"/>
              <a:gd name="connsiteY2" fmla="*/ 892167 h 2748311"/>
              <a:gd name="connsiteX3" fmla="*/ 447882 w 3535903"/>
              <a:gd name="connsiteY3" fmla="*/ 2283287 h 2748311"/>
              <a:gd name="connsiteX4" fmla="*/ 0 w 3535903"/>
              <a:gd name="connsiteY4" fmla="*/ 1827551 h 2748311"/>
              <a:gd name="connsiteX0" fmla="*/ 3535903 w 3535903"/>
              <a:gd name="connsiteY0" fmla="*/ 0 h 2748311"/>
              <a:gd name="connsiteX1" fmla="*/ 2653450 w 3535903"/>
              <a:gd name="connsiteY1" fmla="*/ 2748310 h 2748311"/>
              <a:gd name="connsiteX2" fmla="*/ 1338898 w 3535903"/>
              <a:gd name="connsiteY2" fmla="*/ 892167 h 2748311"/>
              <a:gd name="connsiteX3" fmla="*/ 447882 w 3535903"/>
              <a:gd name="connsiteY3" fmla="*/ 2283287 h 2748311"/>
              <a:gd name="connsiteX4" fmla="*/ 0 w 3535903"/>
              <a:gd name="connsiteY4" fmla="*/ 1827551 h 2748311"/>
              <a:gd name="connsiteX0" fmla="*/ 3535903 w 3535903"/>
              <a:gd name="connsiteY0" fmla="*/ 0 h 2748311"/>
              <a:gd name="connsiteX1" fmla="*/ 2653450 w 3535903"/>
              <a:gd name="connsiteY1" fmla="*/ 2748310 h 2748311"/>
              <a:gd name="connsiteX2" fmla="*/ 1338898 w 3535903"/>
              <a:gd name="connsiteY2" fmla="*/ 892167 h 2748311"/>
              <a:gd name="connsiteX3" fmla="*/ 447882 w 3535903"/>
              <a:gd name="connsiteY3" fmla="*/ 2283287 h 2748311"/>
              <a:gd name="connsiteX4" fmla="*/ 0 w 3535903"/>
              <a:gd name="connsiteY4" fmla="*/ 1827551 h 2748311"/>
              <a:gd name="connsiteX0" fmla="*/ 3535903 w 3535903"/>
              <a:gd name="connsiteY0" fmla="*/ 0 h 2756721"/>
              <a:gd name="connsiteX1" fmla="*/ 2653450 w 3535903"/>
              <a:gd name="connsiteY1" fmla="*/ 2748310 h 2756721"/>
              <a:gd name="connsiteX2" fmla="*/ 1326726 w 3535903"/>
              <a:gd name="connsiteY2" fmla="*/ 917250 h 2756721"/>
              <a:gd name="connsiteX3" fmla="*/ 447882 w 3535903"/>
              <a:gd name="connsiteY3" fmla="*/ 2283287 h 2756721"/>
              <a:gd name="connsiteX4" fmla="*/ 0 w 3535903"/>
              <a:gd name="connsiteY4" fmla="*/ 1827551 h 2756721"/>
              <a:gd name="connsiteX0" fmla="*/ 3535903 w 3535903"/>
              <a:gd name="connsiteY0" fmla="*/ 0 h 2756457"/>
              <a:gd name="connsiteX1" fmla="*/ 2653450 w 3535903"/>
              <a:gd name="connsiteY1" fmla="*/ 2748310 h 2756457"/>
              <a:gd name="connsiteX2" fmla="*/ 1326726 w 3535903"/>
              <a:gd name="connsiteY2" fmla="*/ 904708 h 2756457"/>
              <a:gd name="connsiteX3" fmla="*/ 447882 w 3535903"/>
              <a:gd name="connsiteY3" fmla="*/ 2283287 h 2756457"/>
              <a:gd name="connsiteX4" fmla="*/ 0 w 3535903"/>
              <a:gd name="connsiteY4" fmla="*/ 1827551 h 2756457"/>
              <a:gd name="connsiteX0" fmla="*/ 3535903 w 3535903"/>
              <a:gd name="connsiteY0" fmla="*/ 0 h 2748566"/>
              <a:gd name="connsiteX1" fmla="*/ 2653450 w 3535903"/>
              <a:gd name="connsiteY1" fmla="*/ 2748310 h 2748566"/>
              <a:gd name="connsiteX2" fmla="*/ 1326726 w 3535903"/>
              <a:gd name="connsiteY2" fmla="*/ 904708 h 2748566"/>
              <a:gd name="connsiteX3" fmla="*/ 447882 w 3535903"/>
              <a:gd name="connsiteY3" fmla="*/ 2283287 h 2748566"/>
              <a:gd name="connsiteX4" fmla="*/ 0 w 3535903"/>
              <a:gd name="connsiteY4" fmla="*/ 1827551 h 2748566"/>
              <a:gd name="connsiteX0" fmla="*/ 3535903 w 3535903"/>
              <a:gd name="connsiteY0" fmla="*/ 0 h 2748376"/>
              <a:gd name="connsiteX1" fmla="*/ 2653450 w 3535903"/>
              <a:gd name="connsiteY1" fmla="*/ 2748310 h 2748376"/>
              <a:gd name="connsiteX2" fmla="*/ 1326726 w 3535903"/>
              <a:gd name="connsiteY2" fmla="*/ 904708 h 2748376"/>
              <a:gd name="connsiteX3" fmla="*/ 447882 w 3535903"/>
              <a:gd name="connsiteY3" fmla="*/ 2283287 h 2748376"/>
              <a:gd name="connsiteX4" fmla="*/ 0 w 3535903"/>
              <a:gd name="connsiteY4" fmla="*/ 1827551 h 2748376"/>
              <a:gd name="connsiteX0" fmla="*/ 3535903 w 3535903"/>
              <a:gd name="connsiteY0" fmla="*/ 0 h 2748376"/>
              <a:gd name="connsiteX1" fmla="*/ 2653450 w 3535903"/>
              <a:gd name="connsiteY1" fmla="*/ 2748310 h 2748376"/>
              <a:gd name="connsiteX2" fmla="*/ 1326726 w 3535903"/>
              <a:gd name="connsiteY2" fmla="*/ 904708 h 2748376"/>
              <a:gd name="connsiteX3" fmla="*/ 447882 w 3535903"/>
              <a:gd name="connsiteY3" fmla="*/ 2283287 h 2748376"/>
              <a:gd name="connsiteX4" fmla="*/ 0 w 3535903"/>
              <a:gd name="connsiteY4" fmla="*/ 1827551 h 2748376"/>
              <a:gd name="connsiteX0" fmla="*/ 3535903 w 3535903"/>
              <a:gd name="connsiteY0" fmla="*/ 0 h 2748310"/>
              <a:gd name="connsiteX1" fmla="*/ 2653450 w 3535903"/>
              <a:gd name="connsiteY1" fmla="*/ 2748310 h 2748310"/>
              <a:gd name="connsiteX2" fmla="*/ 1326726 w 3535903"/>
              <a:gd name="connsiteY2" fmla="*/ 904708 h 2748310"/>
              <a:gd name="connsiteX3" fmla="*/ 447882 w 3535903"/>
              <a:gd name="connsiteY3" fmla="*/ 2283287 h 2748310"/>
              <a:gd name="connsiteX4" fmla="*/ 0 w 3535903"/>
              <a:gd name="connsiteY4" fmla="*/ 1827551 h 2748310"/>
              <a:gd name="connsiteX0" fmla="*/ 3535903 w 3535903"/>
              <a:gd name="connsiteY0" fmla="*/ 0 h 2748310"/>
              <a:gd name="connsiteX1" fmla="*/ 2653450 w 3535903"/>
              <a:gd name="connsiteY1" fmla="*/ 2748310 h 2748310"/>
              <a:gd name="connsiteX2" fmla="*/ 1326726 w 3535903"/>
              <a:gd name="connsiteY2" fmla="*/ 904708 h 2748310"/>
              <a:gd name="connsiteX3" fmla="*/ 447882 w 3535903"/>
              <a:gd name="connsiteY3" fmla="*/ 2283287 h 2748310"/>
              <a:gd name="connsiteX4" fmla="*/ 0 w 3535903"/>
              <a:gd name="connsiteY4" fmla="*/ 1827551 h 2748310"/>
              <a:gd name="connsiteX0" fmla="*/ 3535903 w 3535903"/>
              <a:gd name="connsiteY0" fmla="*/ 0 h 2794729"/>
              <a:gd name="connsiteX1" fmla="*/ 2653450 w 3535903"/>
              <a:gd name="connsiteY1" fmla="*/ 2785936 h 2794729"/>
              <a:gd name="connsiteX2" fmla="*/ 1326726 w 3535903"/>
              <a:gd name="connsiteY2" fmla="*/ 942334 h 2794729"/>
              <a:gd name="connsiteX3" fmla="*/ 447882 w 3535903"/>
              <a:gd name="connsiteY3" fmla="*/ 2320913 h 2794729"/>
              <a:gd name="connsiteX4" fmla="*/ 0 w 3535903"/>
              <a:gd name="connsiteY4" fmla="*/ 1865177 h 2794729"/>
              <a:gd name="connsiteX0" fmla="*/ 3511559 w 3511559"/>
              <a:gd name="connsiteY0" fmla="*/ 0 h 2769213"/>
              <a:gd name="connsiteX1" fmla="*/ 2653450 w 3511559"/>
              <a:gd name="connsiteY1" fmla="*/ 2760853 h 2769213"/>
              <a:gd name="connsiteX2" fmla="*/ 1326726 w 3511559"/>
              <a:gd name="connsiteY2" fmla="*/ 917251 h 2769213"/>
              <a:gd name="connsiteX3" fmla="*/ 447882 w 3511559"/>
              <a:gd name="connsiteY3" fmla="*/ 2295830 h 2769213"/>
              <a:gd name="connsiteX4" fmla="*/ 0 w 3511559"/>
              <a:gd name="connsiteY4" fmla="*/ 1840094 h 2769213"/>
              <a:gd name="connsiteX0" fmla="*/ 3560246 w 3560246"/>
              <a:gd name="connsiteY0" fmla="*/ 0 h 2781972"/>
              <a:gd name="connsiteX1" fmla="*/ 2653450 w 3560246"/>
              <a:gd name="connsiteY1" fmla="*/ 2773396 h 2781972"/>
              <a:gd name="connsiteX2" fmla="*/ 1326726 w 3560246"/>
              <a:gd name="connsiteY2" fmla="*/ 929794 h 2781972"/>
              <a:gd name="connsiteX3" fmla="*/ 447882 w 3560246"/>
              <a:gd name="connsiteY3" fmla="*/ 2308373 h 2781972"/>
              <a:gd name="connsiteX4" fmla="*/ 0 w 3560246"/>
              <a:gd name="connsiteY4" fmla="*/ 1852637 h 2781972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35710 w 3560246"/>
              <a:gd name="connsiteY3" fmla="*/ 2320995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23539 w 3560246"/>
              <a:gd name="connsiteY3" fmla="*/ 2295750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35710 w 3560246"/>
              <a:gd name="connsiteY3" fmla="*/ 2320994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35710 w 3560246"/>
              <a:gd name="connsiteY3" fmla="*/ 2320994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60054 w 3560246"/>
              <a:gd name="connsiteY3" fmla="*/ 2308372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60054 w 3560246"/>
              <a:gd name="connsiteY3" fmla="*/ 2308372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60054 w 3560246"/>
              <a:gd name="connsiteY3" fmla="*/ 2308372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23539 w 3560246"/>
              <a:gd name="connsiteY3" fmla="*/ 2295750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23539 w 3560246"/>
              <a:gd name="connsiteY3" fmla="*/ 2346239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23539 w 3560246"/>
              <a:gd name="connsiteY3" fmla="*/ 2333617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514"/>
              <a:gd name="connsiteX1" fmla="*/ 2653450 w 3560246"/>
              <a:gd name="connsiteY1" fmla="*/ 2773396 h 2773514"/>
              <a:gd name="connsiteX2" fmla="*/ 1326726 w 3560246"/>
              <a:gd name="connsiteY2" fmla="*/ 929794 h 2773514"/>
              <a:gd name="connsiteX3" fmla="*/ 447882 w 3560246"/>
              <a:gd name="connsiteY3" fmla="*/ 2308373 h 2773514"/>
              <a:gd name="connsiteX4" fmla="*/ 0 w 3560246"/>
              <a:gd name="connsiteY4" fmla="*/ 1852637 h 2773514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04"/>
              <a:gd name="connsiteX1" fmla="*/ 2653450 w 3560246"/>
              <a:gd name="connsiteY1" fmla="*/ 2773396 h 2773404"/>
              <a:gd name="connsiteX2" fmla="*/ 1326726 w 3560246"/>
              <a:gd name="connsiteY2" fmla="*/ 929794 h 2773404"/>
              <a:gd name="connsiteX3" fmla="*/ 447882 w 3560246"/>
              <a:gd name="connsiteY3" fmla="*/ 2308373 h 2773404"/>
              <a:gd name="connsiteX4" fmla="*/ 0 w 3560246"/>
              <a:gd name="connsiteY4" fmla="*/ 1852637 h 277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0246" h="2773404">
                <a:moveTo>
                  <a:pt x="3560246" y="0"/>
                </a:moveTo>
                <a:cubicBezTo>
                  <a:pt x="2997301" y="623181"/>
                  <a:pt x="3025703" y="2768846"/>
                  <a:pt x="2653450" y="2773396"/>
                </a:cubicBezTo>
                <a:cubicBezTo>
                  <a:pt x="2281197" y="2777946"/>
                  <a:pt x="1645634" y="931566"/>
                  <a:pt x="1326726" y="929794"/>
                </a:cubicBezTo>
                <a:cubicBezTo>
                  <a:pt x="1007818" y="928022"/>
                  <a:pt x="729862" y="2279821"/>
                  <a:pt x="447882" y="2308373"/>
                </a:cubicBezTo>
                <a:cubicBezTo>
                  <a:pt x="300510" y="2323295"/>
                  <a:pt x="172053" y="2257407"/>
                  <a:pt x="0" y="1852637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 bwMode="auto">
          <a:xfrm>
            <a:off x="4139490" y="2660904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481890" y="4489704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143" y="1069611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2362687"/>
            <a:ext cx="2551138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77244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3406884"/>
            <a:ext cx="1360392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1362525"/>
            <a:ext cx="2853482" cy="377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6765" y="2362200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2722072"/>
            <a:ext cx="2607832" cy="340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1751711"/>
            <a:ext cx="3381772" cy="2834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3051604"/>
            <a:ext cx="2758195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770" y="50104"/>
            <a:ext cx="6537830" cy="377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994" y="460690"/>
            <a:ext cx="6046181" cy="3401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6951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70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038600"/>
            <a:ext cx="3684704" cy="28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410191"/>
            <a:ext cx="2853482" cy="377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728" y="4117611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799377"/>
            <a:ext cx="3721880" cy="3593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5404600"/>
            <a:ext cx="321669" cy="28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5765140"/>
            <a:ext cx="2607832" cy="340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6123988"/>
            <a:ext cx="3117151" cy="3400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990600"/>
            <a:ext cx="3684704" cy="28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228600" y="2057400"/>
            <a:ext cx="4130346" cy="4023360"/>
            <a:chOff x="624534" y="1417320"/>
            <a:chExt cx="4130346" cy="4023360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V="1">
              <a:off x="3200400" y="141732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3657600" y="141732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4114800" y="141732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4572000" y="141732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914400" y="141732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1828800" y="141732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2286000" y="141732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1371600" y="141732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731520" y="388620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731520" y="434340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731520" y="480060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731520" y="525780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731520" y="297180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731520" y="251460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731520" y="205740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731520" y="160020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2743200" y="1417320"/>
              <a:ext cx="0" cy="402336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731520" y="3429000"/>
              <a:ext cx="40233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31770" y="2424830"/>
              <a:ext cx="143551" cy="1827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18435" y="1524000"/>
              <a:ext cx="156886" cy="1827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35662" y="4223136"/>
              <a:ext cx="339659" cy="1961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22968" y="5137536"/>
              <a:ext cx="352353" cy="1957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3581" y="3226260"/>
              <a:ext cx="143551" cy="1827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78788" y="3226261"/>
              <a:ext cx="156886" cy="1827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61542" y="3212926"/>
              <a:ext cx="339659" cy="1961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534" y="3213282"/>
              <a:ext cx="352353" cy="1957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56109" y="2127212"/>
              <a:ext cx="168919" cy="2926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4" name="Freeform 53"/>
            <p:cNvSpPr/>
            <p:nvPr/>
          </p:nvSpPr>
          <p:spPr>
            <a:xfrm>
              <a:off x="926925" y="2048256"/>
              <a:ext cx="3663861" cy="2752330"/>
            </a:xfrm>
            <a:custGeom>
              <a:avLst/>
              <a:gdLst>
                <a:gd name="connsiteX0" fmla="*/ 0 w 250568"/>
                <a:gd name="connsiteY0" fmla="*/ 175364 h 175364"/>
                <a:gd name="connsiteX1" fmla="*/ 212943 w 250568"/>
                <a:gd name="connsiteY1" fmla="*/ 50104 h 175364"/>
                <a:gd name="connsiteX2" fmla="*/ 250521 w 250568"/>
                <a:gd name="connsiteY2" fmla="*/ 0 h 175364"/>
                <a:gd name="connsiteX0" fmla="*/ 0 w 700946"/>
                <a:gd name="connsiteY0" fmla="*/ 1437004 h 1437004"/>
                <a:gd name="connsiteX1" fmla="*/ 638828 w 700946"/>
                <a:gd name="connsiteY1" fmla="*/ 109245 h 1437004"/>
                <a:gd name="connsiteX2" fmla="*/ 676406 w 700946"/>
                <a:gd name="connsiteY2" fmla="*/ 59141 h 1437004"/>
                <a:gd name="connsiteX0" fmla="*/ 0 w 2167003"/>
                <a:gd name="connsiteY0" fmla="*/ 1691014 h 1691014"/>
                <a:gd name="connsiteX1" fmla="*/ 638828 w 2167003"/>
                <a:gd name="connsiteY1" fmla="*/ 363255 h 1691014"/>
                <a:gd name="connsiteX2" fmla="*/ 2167003 w 2167003"/>
                <a:gd name="connsiteY2" fmla="*/ 0 h 1691014"/>
                <a:gd name="connsiteX0" fmla="*/ 0 w 2167003"/>
                <a:gd name="connsiteY0" fmla="*/ 1691014 h 1691014"/>
                <a:gd name="connsiteX1" fmla="*/ 1277655 w 2167003"/>
                <a:gd name="connsiteY1" fmla="*/ 1215025 h 1691014"/>
                <a:gd name="connsiteX2" fmla="*/ 2167003 w 2167003"/>
                <a:gd name="connsiteY2" fmla="*/ 0 h 1691014"/>
                <a:gd name="connsiteX0" fmla="*/ 0 w 2167003"/>
                <a:gd name="connsiteY0" fmla="*/ 1691014 h 1691014"/>
                <a:gd name="connsiteX1" fmla="*/ 1277655 w 2167003"/>
                <a:gd name="connsiteY1" fmla="*/ 1215025 h 1691014"/>
                <a:gd name="connsiteX2" fmla="*/ 2167003 w 2167003"/>
                <a:gd name="connsiteY2" fmla="*/ 0 h 1691014"/>
                <a:gd name="connsiteX0" fmla="*/ 0 w 2167003"/>
                <a:gd name="connsiteY0" fmla="*/ 1691014 h 1691014"/>
                <a:gd name="connsiteX1" fmla="*/ 1277655 w 2167003"/>
                <a:gd name="connsiteY1" fmla="*/ 1215025 h 1691014"/>
                <a:gd name="connsiteX2" fmla="*/ 2167003 w 2167003"/>
                <a:gd name="connsiteY2" fmla="*/ 0 h 1691014"/>
                <a:gd name="connsiteX0" fmla="*/ 0 w 2167003"/>
                <a:gd name="connsiteY0" fmla="*/ 1691014 h 1691014"/>
                <a:gd name="connsiteX1" fmla="*/ 1277655 w 2167003"/>
                <a:gd name="connsiteY1" fmla="*/ 1215025 h 1691014"/>
                <a:gd name="connsiteX2" fmla="*/ 2167003 w 2167003"/>
                <a:gd name="connsiteY2" fmla="*/ 0 h 1691014"/>
                <a:gd name="connsiteX0" fmla="*/ 0 w 2197611"/>
                <a:gd name="connsiteY0" fmla="*/ 1691014 h 1691014"/>
                <a:gd name="connsiteX1" fmla="*/ 1277655 w 2197611"/>
                <a:gd name="connsiteY1" fmla="*/ 1215025 h 1691014"/>
                <a:gd name="connsiteX2" fmla="*/ 2118903 w 2197611"/>
                <a:gd name="connsiteY2" fmla="*/ 180584 h 1691014"/>
                <a:gd name="connsiteX3" fmla="*/ 2167003 w 2197611"/>
                <a:gd name="connsiteY3" fmla="*/ 0 h 1691014"/>
                <a:gd name="connsiteX0" fmla="*/ 0 w 2197611"/>
                <a:gd name="connsiteY0" fmla="*/ 1691014 h 1691014"/>
                <a:gd name="connsiteX1" fmla="*/ 1277655 w 2197611"/>
                <a:gd name="connsiteY1" fmla="*/ 1215025 h 1691014"/>
                <a:gd name="connsiteX2" fmla="*/ 2118903 w 2197611"/>
                <a:gd name="connsiteY2" fmla="*/ 180584 h 1691014"/>
                <a:gd name="connsiteX3" fmla="*/ 2167003 w 2197611"/>
                <a:gd name="connsiteY3" fmla="*/ 0 h 1691014"/>
                <a:gd name="connsiteX0" fmla="*/ 0 w 3870543"/>
                <a:gd name="connsiteY0" fmla="*/ 3093929 h 3093929"/>
                <a:gd name="connsiteX1" fmla="*/ 1277655 w 3870543"/>
                <a:gd name="connsiteY1" fmla="*/ 2617940 h 3093929"/>
                <a:gd name="connsiteX2" fmla="*/ 2118903 w 3870543"/>
                <a:gd name="connsiteY2" fmla="*/ 1583499 h 3093929"/>
                <a:gd name="connsiteX3" fmla="*/ 3870543 w 3870543"/>
                <a:gd name="connsiteY3" fmla="*/ 0 h 3093929"/>
                <a:gd name="connsiteX0" fmla="*/ 0 w 3419606"/>
                <a:gd name="connsiteY0" fmla="*/ 2768252 h 2768252"/>
                <a:gd name="connsiteX1" fmla="*/ 1277655 w 3419606"/>
                <a:gd name="connsiteY1" fmla="*/ 2292263 h 2768252"/>
                <a:gd name="connsiteX2" fmla="*/ 2118903 w 3419606"/>
                <a:gd name="connsiteY2" fmla="*/ 1257822 h 2768252"/>
                <a:gd name="connsiteX3" fmla="*/ 3419606 w 3419606"/>
                <a:gd name="connsiteY3" fmla="*/ 0 h 2768252"/>
                <a:gd name="connsiteX0" fmla="*/ 0 w 3419606"/>
                <a:gd name="connsiteY0" fmla="*/ 2768252 h 2768252"/>
                <a:gd name="connsiteX1" fmla="*/ 1277655 w 3419606"/>
                <a:gd name="connsiteY1" fmla="*/ 2292263 h 2768252"/>
                <a:gd name="connsiteX2" fmla="*/ 2118903 w 3419606"/>
                <a:gd name="connsiteY2" fmla="*/ 1257822 h 2768252"/>
                <a:gd name="connsiteX3" fmla="*/ 3419606 w 3419606"/>
                <a:gd name="connsiteY3" fmla="*/ 0 h 2768252"/>
                <a:gd name="connsiteX0" fmla="*/ 0 w 3144033"/>
                <a:gd name="connsiteY0" fmla="*/ 2530258 h 2530258"/>
                <a:gd name="connsiteX1" fmla="*/ 1277655 w 3144033"/>
                <a:gd name="connsiteY1" fmla="*/ 2054269 h 2530258"/>
                <a:gd name="connsiteX2" fmla="*/ 2118903 w 3144033"/>
                <a:gd name="connsiteY2" fmla="*/ 1019828 h 2530258"/>
                <a:gd name="connsiteX3" fmla="*/ 3144033 w 3144033"/>
                <a:gd name="connsiteY3" fmla="*/ 0 h 2530258"/>
                <a:gd name="connsiteX0" fmla="*/ 0 w 2118903"/>
                <a:gd name="connsiteY0" fmla="*/ 1510430 h 1510430"/>
                <a:gd name="connsiteX1" fmla="*/ 1277655 w 2118903"/>
                <a:gd name="connsiteY1" fmla="*/ 1034441 h 1510430"/>
                <a:gd name="connsiteX2" fmla="*/ 2118903 w 2118903"/>
                <a:gd name="connsiteY2" fmla="*/ 0 h 151043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3822443 w 3822443"/>
                <a:gd name="connsiteY2" fmla="*/ 0 h 308871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3822443 w 3822443"/>
                <a:gd name="connsiteY2" fmla="*/ 0 h 308871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2344372 w 3822443"/>
                <a:gd name="connsiteY2" fmla="*/ 1365337 h 3088710"/>
                <a:gd name="connsiteX3" fmla="*/ 3822443 w 3822443"/>
                <a:gd name="connsiteY3" fmla="*/ 0 h 308871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2344372 w 3822443"/>
                <a:gd name="connsiteY2" fmla="*/ 1365337 h 3088710"/>
                <a:gd name="connsiteX3" fmla="*/ 3822443 w 3822443"/>
                <a:gd name="connsiteY3" fmla="*/ 0 h 308871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2344372 w 3822443"/>
                <a:gd name="connsiteY2" fmla="*/ 1365337 h 3088710"/>
                <a:gd name="connsiteX3" fmla="*/ 3822443 w 3822443"/>
                <a:gd name="connsiteY3" fmla="*/ 0 h 308871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2344372 w 3822443"/>
                <a:gd name="connsiteY2" fmla="*/ 1365337 h 3088710"/>
                <a:gd name="connsiteX3" fmla="*/ 3822443 w 3822443"/>
                <a:gd name="connsiteY3" fmla="*/ 0 h 308871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2344372 w 3822443"/>
                <a:gd name="connsiteY2" fmla="*/ 1365337 h 3088710"/>
                <a:gd name="connsiteX3" fmla="*/ 3822443 w 3822443"/>
                <a:gd name="connsiteY3" fmla="*/ 0 h 3088710"/>
                <a:gd name="connsiteX0" fmla="*/ 0 w 3822443"/>
                <a:gd name="connsiteY0" fmla="*/ 3088710 h 3088710"/>
                <a:gd name="connsiteX1" fmla="*/ 1277655 w 3822443"/>
                <a:gd name="connsiteY1" fmla="*/ 2612721 h 3088710"/>
                <a:gd name="connsiteX2" fmla="*/ 2444581 w 3822443"/>
                <a:gd name="connsiteY2" fmla="*/ 1102290 h 3088710"/>
                <a:gd name="connsiteX3" fmla="*/ 3822443 w 3822443"/>
                <a:gd name="connsiteY3" fmla="*/ 0 h 3088710"/>
                <a:gd name="connsiteX0" fmla="*/ 0 w 4085490"/>
                <a:gd name="connsiteY0" fmla="*/ 3076184 h 3076184"/>
                <a:gd name="connsiteX1" fmla="*/ 1277655 w 4085490"/>
                <a:gd name="connsiteY1" fmla="*/ 2600195 h 3076184"/>
                <a:gd name="connsiteX2" fmla="*/ 2444581 w 4085490"/>
                <a:gd name="connsiteY2" fmla="*/ 1089764 h 3076184"/>
                <a:gd name="connsiteX3" fmla="*/ 4085490 w 4085490"/>
                <a:gd name="connsiteY3" fmla="*/ 0 h 3076184"/>
                <a:gd name="connsiteX0" fmla="*/ 0 w 4085490"/>
                <a:gd name="connsiteY0" fmla="*/ 3076184 h 3076184"/>
                <a:gd name="connsiteX1" fmla="*/ 1277655 w 4085490"/>
                <a:gd name="connsiteY1" fmla="*/ 2600195 h 3076184"/>
                <a:gd name="connsiteX2" fmla="*/ 4085490 w 4085490"/>
                <a:gd name="connsiteY2" fmla="*/ 0 h 3076184"/>
                <a:gd name="connsiteX0" fmla="*/ 0 w 4085490"/>
                <a:gd name="connsiteY0" fmla="*/ 3076215 h 3076215"/>
                <a:gd name="connsiteX1" fmla="*/ 1277655 w 4085490"/>
                <a:gd name="connsiteY1" fmla="*/ 2600226 h 3076215"/>
                <a:gd name="connsiteX2" fmla="*/ 4085490 w 4085490"/>
                <a:gd name="connsiteY2" fmla="*/ 31 h 3076215"/>
                <a:gd name="connsiteX0" fmla="*/ 0 w 4085490"/>
                <a:gd name="connsiteY0" fmla="*/ 3076184 h 3076184"/>
                <a:gd name="connsiteX1" fmla="*/ 1277655 w 4085490"/>
                <a:gd name="connsiteY1" fmla="*/ 2600195 h 3076184"/>
                <a:gd name="connsiteX2" fmla="*/ 4085490 w 4085490"/>
                <a:gd name="connsiteY2" fmla="*/ 0 h 3076184"/>
                <a:gd name="connsiteX0" fmla="*/ 0 w 4085490"/>
                <a:gd name="connsiteY0" fmla="*/ 3076184 h 3076184"/>
                <a:gd name="connsiteX1" fmla="*/ 1314965 w 4085490"/>
                <a:gd name="connsiteY1" fmla="*/ 2575143 h 3076184"/>
                <a:gd name="connsiteX2" fmla="*/ 4085490 w 4085490"/>
                <a:gd name="connsiteY2" fmla="*/ 0 h 3076184"/>
                <a:gd name="connsiteX0" fmla="*/ 0 w 4085490"/>
                <a:gd name="connsiteY0" fmla="*/ 3076184 h 3076184"/>
                <a:gd name="connsiteX1" fmla="*/ 1402023 w 4085490"/>
                <a:gd name="connsiteY1" fmla="*/ 2512513 h 3076184"/>
                <a:gd name="connsiteX2" fmla="*/ 4085490 w 4085490"/>
                <a:gd name="connsiteY2" fmla="*/ 0 h 3076184"/>
                <a:gd name="connsiteX0" fmla="*/ 0 w 4085490"/>
                <a:gd name="connsiteY0" fmla="*/ 3076184 h 3076184"/>
                <a:gd name="connsiteX1" fmla="*/ 1402023 w 4085490"/>
                <a:gd name="connsiteY1" fmla="*/ 2487460 h 3076184"/>
                <a:gd name="connsiteX2" fmla="*/ 4085490 w 4085490"/>
                <a:gd name="connsiteY2" fmla="*/ 0 h 3076184"/>
                <a:gd name="connsiteX0" fmla="*/ 0 w 4023306"/>
                <a:gd name="connsiteY0" fmla="*/ 2085404 h 2085404"/>
                <a:gd name="connsiteX1" fmla="*/ 1402023 w 4023306"/>
                <a:gd name="connsiteY1" fmla="*/ 1496680 h 2085404"/>
                <a:gd name="connsiteX2" fmla="*/ 4023306 w 4023306"/>
                <a:gd name="connsiteY2" fmla="*/ 0 h 2085404"/>
                <a:gd name="connsiteX0" fmla="*/ 0 w 4023306"/>
                <a:gd name="connsiteY0" fmla="*/ 2085404 h 2085404"/>
                <a:gd name="connsiteX1" fmla="*/ 2011427 w 4023306"/>
                <a:gd name="connsiteY1" fmla="*/ 831980 h 2085404"/>
                <a:gd name="connsiteX2" fmla="*/ 4023306 w 4023306"/>
                <a:gd name="connsiteY2" fmla="*/ 0 h 2085404"/>
                <a:gd name="connsiteX0" fmla="*/ 0 w 4023306"/>
                <a:gd name="connsiteY0" fmla="*/ 2085404 h 2085404"/>
                <a:gd name="connsiteX1" fmla="*/ 2011427 w 4023306"/>
                <a:gd name="connsiteY1" fmla="*/ 831980 h 2085404"/>
                <a:gd name="connsiteX2" fmla="*/ 4023306 w 4023306"/>
                <a:gd name="connsiteY2" fmla="*/ 0 h 2085404"/>
                <a:gd name="connsiteX0" fmla="*/ 0 w 4023306"/>
                <a:gd name="connsiteY0" fmla="*/ 2085404 h 2085404"/>
                <a:gd name="connsiteX1" fmla="*/ 2011427 w 4023306"/>
                <a:gd name="connsiteY1" fmla="*/ 831980 h 2085404"/>
                <a:gd name="connsiteX2" fmla="*/ 4023306 w 4023306"/>
                <a:gd name="connsiteY2" fmla="*/ 0 h 2085404"/>
                <a:gd name="connsiteX0" fmla="*/ 0 w 4023306"/>
                <a:gd name="connsiteY0" fmla="*/ 2085404 h 2085404"/>
                <a:gd name="connsiteX1" fmla="*/ 2061175 w 4023306"/>
                <a:gd name="connsiteY1" fmla="*/ 744188 h 2085404"/>
                <a:gd name="connsiteX2" fmla="*/ 4023306 w 4023306"/>
                <a:gd name="connsiteY2" fmla="*/ 0 h 2085404"/>
                <a:gd name="connsiteX0" fmla="*/ 0 w 3998432"/>
                <a:gd name="connsiteY0" fmla="*/ 2561982 h 2561982"/>
                <a:gd name="connsiteX1" fmla="*/ 2036301 w 3998432"/>
                <a:gd name="connsiteY1" fmla="*/ 744188 h 2561982"/>
                <a:gd name="connsiteX2" fmla="*/ 3998432 w 3998432"/>
                <a:gd name="connsiteY2" fmla="*/ 0 h 2561982"/>
                <a:gd name="connsiteX0" fmla="*/ 0 w 3998432"/>
                <a:gd name="connsiteY0" fmla="*/ 2561982 h 2561982"/>
                <a:gd name="connsiteX1" fmla="*/ 2036301 w 3998432"/>
                <a:gd name="connsiteY1" fmla="*/ 744188 h 2561982"/>
                <a:gd name="connsiteX2" fmla="*/ 3998432 w 3998432"/>
                <a:gd name="connsiteY2" fmla="*/ 0 h 2561982"/>
                <a:gd name="connsiteX0" fmla="*/ 0 w 3998432"/>
                <a:gd name="connsiteY0" fmla="*/ 2561982 h 2561982"/>
                <a:gd name="connsiteX1" fmla="*/ 2036301 w 3998432"/>
                <a:gd name="connsiteY1" fmla="*/ 744188 h 2561982"/>
                <a:gd name="connsiteX2" fmla="*/ 3998432 w 3998432"/>
                <a:gd name="connsiteY2" fmla="*/ 0 h 2561982"/>
                <a:gd name="connsiteX0" fmla="*/ 0 w 3998432"/>
                <a:gd name="connsiteY0" fmla="*/ 2561982 h 2561982"/>
                <a:gd name="connsiteX1" fmla="*/ 2036301 w 3998432"/>
                <a:gd name="connsiteY1" fmla="*/ 744188 h 2561982"/>
                <a:gd name="connsiteX2" fmla="*/ 3998432 w 3998432"/>
                <a:gd name="connsiteY2" fmla="*/ 0 h 2561982"/>
                <a:gd name="connsiteX0" fmla="*/ 0 w 3742825"/>
                <a:gd name="connsiteY0" fmla="*/ 2587065 h 2587065"/>
                <a:gd name="connsiteX1" fmla="*/ 1780694 w 3742825"/>
                <a:gd name="connsiteY1" fmla="*/ 744188 h 2587065"/>
                <a:gd name="connsiteX2" fmla="*/ 3742825 w 3742825"/>
                <a:gd name="connsiteY2" fmla="*/ 0 h 2587065"/>
                <a:gd name="connsiteX0" fmla="*/ 0 w 3584592"/>
                <a:gd name="connsiteY0" fmla="*/ 2260985 h 2260985"/>
                <a:gd name="connsiteX1" fmla="*/ 1780694 w 3584592"/>
                <a:gd name="connsiteY1" fmla="*/ 418108 h 2260985"/>
                <a:gd name="connsiteX2" fmla="*/ 3584592 w 3584592"/>
                <a:gd name="connsiteY2" fmla="*/ 0 h 2260985"/>
                <a:gd name="connsiteX0" fmla="*/ 0 w 5467875"/>
                <a:gd name="connsiteY0" fmla="*/ 2260985 h 2260985"/>
                <a:gd name="connsiteX1" fmla="*/ 5383542 w 5467875"/>
                <a:gd name="connsiteY1" fmla="*/ 1057726 h 2260985"/>
                <a:gd name="connsiteX2" fmla="*/ 3584592 w 5467875"/>
                <a:gd name="connsiteY2" fmla="*/ 0 h 2260985"/>
                <a:gd name="connsiteX0" fmla="*/ 2765259 w 2946364"/>
                <a:gd name="connsiteY0" fmla="*/ 2022696 h 2022696"/>
                <a:gd name="connsiteX1" fmla="*/ 2002049 w 2946364"/>
                <a:gd name="connsiteY1" fmla="*/ 1057726 h 2022696"/>
                <a:gd name="connsiteX2" fmla="*/ 203099 w 2946364"/>
                <a:gd name="connsiteY2" fmla="*/ 0 h 2022696"/>
                <a:gd name="connsiteX0" fmla="*/ 2910066 w 3091171"/>
                <a:gd name="connsiteY0" fmla="*/ 2022696 h 2022696"/>
                <a:gd name="connsiteX1" fmla="*/ 2146856 w 3091171"/>
                <a:gd name="connsiteY1" fmla="*/ 1057726 h 2022696"/>
                <a:gd name="connsiteX2" fmla="*/ 347906 w 3091171"/>
                <a:gd name="connsiteY2" fmla="*/ 0 h 2022696"/>
                <a:gd name="connsiteX0" fmla="*/ 2910066 w 3355517"/>
                <a:gd name="connsiteY0" fmla="*/ 2022696 h 2022696"/>
                <a:gd name="connsiteX1" fmla="*/ 2146856 w 3355517"/>
                <a:gd name="connsiteY1" fmla="*/ 1057726 h 2022696"/>
                <a:gd name="connsiteX2" fmla="*/ 347906 w 3355517"/>
                <a:gd name="connsiteY2" fmla="*/ 0 h 2022696"/>
                <a:gd name="connsiteX0" fmla="*/ 2910066 w 2910066"/>
                <a:gd name="connsiteY0" fmla="*/ 2022696 h 2022696"/>
                <a:gd name="connsiteX1" fmla="*/ 2146856 w 2910066"/>
                <a:gd name="connsiteY1" fmla="*/ 1057726 h 2022696"/>
                <a:gd name="connsiteX2" fmla="*/ 347906 w 2910066"/>
                <a:gd name="connsiteY2" fmla="*/ 0 h 2022696"/>
                <a:gd name="connsiteX0" fmla="*/ 3068571 w 3068571"/>
                <a:gd name="connsiteY0" fmla="*/ 2022696 h 2022696"/>
                <a:gd name="connsiteX1" fmla="*/ 1453335 w 3068571"/>
                <a:gd name="connsiteY1" fmla="*/ 1032643 h 2022696"/>
                <a:gd name="connsiteX2" fmla="*/ 506411 w 3068571"/>
                <a:gd name="connsiteY2" fmla="*/ 0 h 2022696"/>
                <a:gd name="connsiteX0" fmla="*/ 2562160 w 2562160"/>
                <a:gd name="connsiteY0" fmla="*/ 2022696 h 2022696"/>
                <a:gd name="connsiteX1" fmla="*/ 946924 w 2562160"/>
                <a:gd name="connsiteY1" fmla="*/ 1032643 h 2022696"/>
                <a:gd name="connsiteX2" fmla="*/ 0 w 2562160"/>
                <a:gd name="connsiteY2" fmla="*/ 0 h 2022696"/>
                <a:gd name="connsiteX0" fmla="*/ 2562160 w 2562160"/>
                <a:gd name="connsiteY0" fmla="*/ 2022696 h 2022696"/>
                <a:gd name="connsiteX1" fmla="*/ 946924 w 2562160"/>
                <a:gd name="connsiteY1" fmla="*/ 1032643 h 2022696"/>
                <a:gd name="connsiteX2" fmla="*/ 0 w 2562160"/>
                <a:gd name="connsiteY2" fmla="*/ 0 h 2022696"/>
                <a:gd name="connsiteX0" fmla="*/ 2562160 w 2562160"/>
                <a:gd name="connsiteY0" fmla="*/ 2022696 h 2022696"/>
                <a:gd name="connsiteX1" fmla="*/ 946924 w 2562160"/>
                <a:gd name="connsiteY1" fmla="*/ 1032643 h 2022696"/>
                <a:gd name="connsiteX2" fmla="*/ 0 w 2562160"/>
                <a:gd name="connsiteY2" fmla="*/ 0 h 2022696"/>
                <a:gd name="connsiteX0" fmla="*/ 2562160 w 2562160"/>
                <a:gd name="connsiteY0" fmla="*/ 2022696 h 2022696"/>
                <a:gd name="connsiteX1" fmla="*/ 910409 w 2562160"/>
                <a:gd name="connsiteY1" fmla="*/ 1433972 h 2022696"/>
                <a:gd name="connsiteX2" fmla="*/ 0 w 2562160"/>
                <a:gd name="connsiteY2" fmla="*/ 0 h 2022696"/>
                <a:gd name="connsiteX0" fmla="*/ 2562160 w 2562160"/>
                <a:gd name="connsiteY0" fmla="*/ 2022696 h 2022696"/>
                <a:gd name="connsiteX1" fmla="*/ 910409 w 2562160"/>
                <a:gd name="connsiteY1" fmla="*/ 1433972 h 2022696"/>
                <a:gd name="connsiteX2" fmla="*/ 0 w 2562160"/>
                <a:gd name="connsiteY2" fmla="*/ 0 h 2022696"/>
                <a:gd name="connsiteX0" fmla="*/ 2562160 w 2562160"/>
                <a:gd name="connsiteY0" fmla="*/ 2022696 h 2022696"/>
                <a:gd name="connsiteX1" fmla="*/ 910409 w 2562160"/>
                <a:gd name="connsiteY1" fmla="*/ 1433972 h 2022696"/>
                <a:gd name="connsiteX2" fmla="*/ 0 w 2562160"/>
                <a:gd name="connsiteY2" fmla="*/ 0 h 2022696"/>
                <a:gd name="connsiteX0" fmla="*/ 2318724 w 2318724"/>
                <a:gd name="connsiteY0" fmla="*/ 868295 h 1463236"/>
                <a:gd name="connsiteX1" fmla="*/ 910409 w 2318724"/>
                <a:gd name="connsiteY1" fmla="*/ 1458474 h 1463236"/>
                <a:gd name="connsiteX2" fmla="*/ 0 w 2318724"/>
                <a:gd name="connsiteY2" fmla="*/ 24502 h 1463236"/>
                <a:gd name="connsiteX0" fmla="*/ 2318724 w 2318724"/>
                <a:gd name="connsiteY0" fmla="*/ 956391 h 1125681"/>
                <a:gd name="connsiteX1" fmla="*/ 873894 w 2318724"/>
                <a:gd name="connsiteY1" fmla="*/ 1120158 h 1125681"/>
                <a:gd name="connsiteX2" fmla="*/ 0 w 2318724"/>
                <a:gd name="connsiteY2" fmla="*/ 112598 h 1125681"/>
                <a:gd name="connsiteX0" fmla="*/ 3170749 w 3170749"/>
                <a:gd name="connsiteY0" fmla="*/ 1014424 h 1960531"/>
                <a:gd name="connsiteX1" fmla="*/ 1725919 w 3170749"/>
                <a:gd name="connsiteY1" fmla="*/ 1178191 h 1960531"/>
                <a:gd name="connsiteX2" fmla="*/ 0 w 3170749"/>
                <a:gd name="connsiteY2" fmla="*/ 1851196 h 1960531"/>
                <a:gd name="connsiteX0" fmla="*/ 3170749 w 3170749"/>
                <a:gd name="connsiteY0" fmla="*/ 728581 h 2480461"/>
                <a:gd name="connsiteX1" fmla="*/ 411366 w 3170749"/>
                <a:gd name="connsiteY1" fmla="*/ 2460039 h 2480461"/>
                <a:gd name="connsiteX2" fmla="*/ 0 w 3170749"/>
                <a:gd name="connsiteY2" fmla="*/ 1565353 h 2480461"/>
                <a:gd name="connsiteX0" fmla="*/ 3170749 w 3170749"/>
                <a:gd name="connsiteY0" fmla="*/ 715267 h 2447756"/>
                <a:gd name="connsiteX1" fmla="*/ 411366 w 3170749"/>
                <a:gd name="connsiteY1" fmla="*/ 2446725 h 2447756"/>
                <a:gd name="connsiteX2" fmla="*/ 0 w 3170749"/>
                <a:gd name="connsiteY2" fmla="*/ 1552039 h 2447756"/>
                <a:gd name="connsiteX0" fmla="*/ 3170749 w 3170749"/>
                <a:gd name="connsiteY0" fmla="*/ 0 h 1732489"/>
                <a:gd name="connsiteX1" fmla="*/ 1265866 w 3170749"/>
                <a:gd name="connsiteY1" fmla="*/ 566084 h 1732489"/>
                <a:gd name="connsiteX2" fmla="*/ 411366 w 3170749"/>
                <a:gd name="connsiteY2" fmla="*/ 1731458 h 1732489"/>
                <a:gd name="connsiteX3" fmla="*/ 0 w 3170749"/>
                <a:gd name="connsiteY3" fmla="*/ 836772 h 1732489"/>
                <a:gd name="connsiteX0" fmla="*/ 3170749 w 3170749"/>
                <a:gd name="connsiteY0" fmla="*/ 0 h 2258063"/>
                <a:gd name="connsiteX1" fmla="*/ 888541 w 3170749"/>
                <a:gd name="connsiteY1" fmla="*/ 2171400 h 2258063"/>
                <a:gd name="connsiteX2" fmla="*/ 411366 w 3170749"/>
                <a:gd name="connsiteY2" fmla="*/ 1731458 h 2258063"/>
                <a:gd name="connsiteX3" fmla="*/ 0 w 3170749"/>
                <a:gd name="connsiteY3" fmla="*/ 836772 h 2258063"/>
                <a:gd name="connsiteX0" fmla="*/ 3170749 w 3170749"/>
                <a:gd name="connsiteY0" fmla="*/ 0 h 2258063"/>
                <a:gd name="connsiteX1" fmla="*/ 888541 w 3170749"/>
                <a:gd name="connsiteY1" fmla="*/ 2171400 h 2258063"/>
                <a:gd name="connsiteX2" fmla="*/ 411366 w 3170749"/>
                <a:gd name="connsiteY2" fmla="*/ 1731458 h 2258063"/>
                <a:gd name="connsiteX3" fmla="*/ 0 w 3170749"/>
                <a:gd name="connsiteY3" fmla="*/ 836772 h 2258063"/>
                <a:gd name="connsiteX0" fmla="*/ 3170749 w 3170749"/>
                <a:gd name="connsiteY0" fmla="*/ 0 h 2258063"/>
                <a:gd name="connsiteX1" fmla="*/ 888541 w 3170749"/>
                <a:gd name="connsiteY1" fmla="*/ 2171400 h 2258063"/>
                <a:gd name="connsiteX2" fmla="*/ 411366 w 3170749"/>
                <a:gd name="connsiteY2" fmla="*/ 1731458 h 2258063"/>
                <a:gd name="connsiteX3" fmla="*/ 0 w 3170749"/>
                <a:gd name="connsiteY3" fmla="*/ 836772 h 2258063"/>
                <a:gd name="connsiteX0" fmla="*/ 3170749 w 3170749"/>
                <a:gd name="connsiteY0" fmla="*/ 0 h 2171899"/>
                <a:gd name="connsiteX1" fmla="*/ 888541 w 3170749"/>
                <a:gd name="connsiteY1" fmla="*/ 2171400 h 2171899"/>
                <a:gd name="connsiteX2" fmla="*/ 411366 w 3170749"/>
                <a:gd name="connsiteY2" fmla="*/ 1731458 h 2171899"/>
                <a:gd name="connsiteX3" fmla="*/ 0 w 3170749"/>
                <a:gd name="connsiteY3" fmla="*/ 836772 h 2171899"/>
                <a:gd name="connsiteX0" fmla="*/ 3170749 w 3170749"/>
                <a:gd name="connsiteY0" fmla="*/ 0 h 2171658"/>
                <a:gd name="connsiteX1" fmla="*/ 888541 w 3170749"/>
                <a:gd name="connsiteY1" fmla="*/ 2171400 h 2171658"/>
                <a:gd name="connsiteX2" fmla="*/ 411366 w 3170749"/>
                <a:gd name="connsiteY2" fmla="*/ 1731458 h 2171658"/>
                <a:gd name="connsiteX3" fmla="*/ 0 w 3170749"/>
                <a:gd name="connsiteY3" fmla="*/ 836772 h 2171658"/>
                <a:gd name="connsiteX0" fmla="*/ 3195093 w 3195093"/>
                <a:gd name="connsiteY0" fmla="*/ 0 h 2171784"/>
                <a:gd name="connsiteX1" fmla="*/ 912885 w 3195093"/>
                <a:gd name="connsiteY1" fmla="*/ 2171400 h 2171784"/>
                <a:gd name="connsiteX2" fmla="*/ 435710 w 3195093"/>
                <a:gd name="connsiteY2" fmla="*/ 1731458 h 2171784"/>
                <a:gd name="connsiteX3" fmla="*/ 0 w 3195093"/>
                <a:gd name="connsiteY3" fmla="*/ 1275724 h 2171784"/>
                <a:gd name="connsiteX0" fmla="*/ 3195093 w 3195093"/>
                <a:gd name="connsiteY0" fmla="*/ 0 h 2171784"/>
                <a:gd name="connsiteX1" fmla="*/ 912885 w 3195093"/>
                <a:gd name="connsiteY1" fmla="*/ 2171400 h 2171784"/>
                <a:gd name="connsiteX2" fmla="*/ 435710 w 3195093"/>
                <a:gd name="connsiteY2" fmla="*/ 1731458 h 2171784"/>
                <a:gd name="connsiteX3" fmla="*/ 0 w 3195093"/>
                <a:gd name="connsiteY3" fmla="*/ 1275724 h 2171784"/>
                <a:gd name="connsiteX0" fmla="*/ 3195093 w 3195093"/>
                <a:gd name="connsiteY0" fmla="*/ 0 h 1741725"/>
                <a:gd name="connsiteX1" fmla="*/ 1363241 w 3195093"/>
                <a:gd name="connsiteY1" fmla="*/ 340337 h 1741725"/>
                <a:gd name="connsiteX2" fmla="*/ 435710 w 3195093"/>
                <a:gd name="connsiteY2" fmla="*/ 1731458 h 1741725"/>
                <a:gd name="connsiteX3" fmla="*/ 0 w 3195093"/>
                <a:gd name="connsiteY3" fmla="*/ 1275724 h 1741725"/>
                <a:gd name="connsiteX0" fmla="*/ 3195093 w 3195093"/>
                <a:gd name="connsiteY0" fmla="*/ 0 h 1731526"/>
                <a:gd name="connsiteX1" fmla="*/ 1363241 w 3195093"/>
                <a:gd name="connsiteY1" fmla="*/ 340337 h 1731526"/>
                <a:gd name="connsiteX2" fmla="*/ 435710 w 3195093"/>
                <a:gd name="connsiteY2" fmla="*/ 1731458 h 1731526"/>
                <a:gd name="connsiteX3" fmla="*/ 0 w 3195093"/>
                <a:gd name="connsiteY3" fmla="*/ 1275724 h 1731526"/>
                <a:gd name="connsiteX0" fmla="*/ 3195093 w 3195093"/>
                <a:gd name="connsiteY0" fmla="*/ 0 h 1741725"/>
                <a:gd name="connsiteX1" fmla="*/ 1363241 w 3195093"/>
                <a:gd name="connsiteY1" fmla="*/ 340337 h 1741725"/>
                <a:gd name="connsiteX2" fmla="*/ 435710 w 3195093"/>
                <a:gd name="connsiteY2" fmla="*/ 1731458 h 1741725"/>
                <a:gd name="connsiteX3" fmla="*/ 0 w 3195093"/>
                <a:gd name="connsiteY3" fmla="*/ 1275724 h 1741725"/>
                <a:gd name="connsiteX0" fmla="*/ 3195093 w 3195093"/>
                <a:gd name="connsiteY0" fmla="*/ 0 h 1731970"/>
                <a:gd name="connsiteX1" fmla="*/ 1363241 w 3195093"/>
                <a:gd name="connsiteY1" fmla="*/ 340337 h 1731970"/>
                <a:gd name="connsiteX2" fmla="*/ 435710 w 3195093"/>
                <a:gd name="connsiteY2" fmla="*/ 1731458 h 1731970"/>
                <a:gd name="connsiteX3" fmla="*/ 0 w 3195093"/>
                <a:gd name="connsiteY3" fmla="*/ 1275724 h 1731970"/>
                <a:gd name="connsiteX0" fmla="*/ 3195093 w 3195093"/>
                <a:gd name="connsiteY0" fmla="*/ 0 h 1757012"/>
                <a:gd name="connsiteX1" fmla="*/ 1363241 w 3195093"/>
                <a:gd name="connsiteY1" fmla="*/ 340337 h 1757012"/>
                <a:gd name="connsiteX2" fmla="*/ 460054 w 3195093"/>
                <a:gd name="connsiteY2" fmla="*/ 1756542 h 1757012"/>
                <a:gd name="connsiteX3" fmla="*/ 0 w 3195093"/>
                <a:gd name="connsiteY3" fmla="*/ 1275724 h 1757012"/>
                <a:gd name="connsiteX0" fmla="*/ 3195093 w 3195093"/>
                <a:gd name="connsiteY0" fmla="*/ 0 h 1744491"/>
                <a:gd name="connsiteX1" fmla="*/ 1363241 w 3195093"/>
                <a:gd name="connsiteY1" fmla="*/ 340337 h 1744491"/>
                <a:gd name="connsiteX2" fmla="*/ 447882 w 3195093"/>
                <a:gd name="connsiteY2" fmla="*/ 1744001 h 1744491"/>
                <a:gd name="connsiteX3" fmla="*/ 0 w 3195093"/>
                <a:gd name="connsiteY3" fmla="*/ 1275724 h 1744491"/>
                <a:gd name="connsiteX0" fmla="*/ 3195093 w 3195093"/>
                <a:gd name="connsiteY0" fmla="*/ 0 h 1744005"/>
                <a:gd name="connsiteX1" fmla="*/ 1363241 w 3195093"/>
                <a:gd name="connsiteY1" fmla="*/ 340337 h 1744005"/>
                <a:gd name="connsiteX2" fmla="*/ 447882 w 3195093"/>
                <a:gd name="connsiteY2" fmla="*/ 1744001 h 1744005"/>
                <a:gd name="connsiteX3" fmla="*/ 0 w 3195093"/>
                <a:gd name="connsiteY3" fmla="*/ 1275724 h 1744005"/>
                <a:gd name="connsiteX0" fmla="*/ 2671706 w 2671706"/>
                <a:gd name="connsiteY0" fmla="*/ 1869894 h 1873321"/>
                <a:gd name="connsiteX1" fmla="*/ 1363241 w 2671706"/>
                <a:gd name="connsiteY1" fmla="*/ 2921 h 1873321"/>
                <a:gd name="connsiteX2" fmla="*/ 447882 w 2671706"/>
                <a:gd name="connsiteY2" fmla="*/ 1406585 h 1873321"/>
                <a:gd name="connsiteX3" fmla="*/ 0 w 2671706"/>
                <a:gd name="connsiteY3" fmla="*/ 938308 h 1873321"/>
                <a:gd name="connsiteX0" fmla="*/ 3572418 w 3572418"/>
                <a:gd name="connsiteY0" fmla="*/ 0 h 1994836"/>
                <a:gd name="connsiteX1" fmla="*/ 1363241 w 3572418"/>
                <a:gd name="connsiteY1" fmla="*/ 591168 h 1994836"/>
                <a:gd name="connsiteX2" fmla="*/ 447882 w 3572418"/>
                <a:gd name="connsiteY2" fmla="*/ 1994832 h 1994836"/>
                <a:gd name="connsiteX3" fmla="*/ 0 w 3572418"/>
                <a:gd name="connsiteY3" fmla="*/ 1526555 h 1994836"/>
                <a:gd name="connsiteX0" fmla="*/ 3572418 w 3572418"/>
                <a:gd name="connsiteY0" fmla="*/ 0 h 1994836"/>
                <a:gd name="connsiteX1" fmla="*/ 2604764 w 3572418"/>
                <a:gd name="connsiteY1" fmla="*/ 202381 h 1994836"/>
                <a:gd name="connsiteX2" fmla="*/ 1363241 w 3572418"/>
                <a:gd name="connsiteY2" fmla="*/ 591168 h 1994836"/>
                <a:gd name="connsiteX3" fmla="*/ 447882 w 3572418"/>
                <a:gd name="connsiteY3" fmla="*/ 1994832 h 1994836"/>
                <a:gd name="connsiteX4" fmla="*/ 0 w 3572418"/>
                <a:gd name="connsiteY4" fmla="*/ 1526555 h 1994836"/>
                <a:gd name="connsiteX0" fmla="*/ 3572418 w 3572418"/>
                <a:gd name="connsiteY0" fmla="*/ 0 h 1994836"/>
                <a:gd name="connsiteX1" fmla="*/ 2604764 w 3572418"/>
                <a:gd name="connsiteY1" fmla="*/ 202381 h 1994836"/>
                <a:gd name="connsiteX2" fmla="*/ 1363241 w 3572418"/>
                <a:gd name="connsiteY2" fmla="*/ 591168 h 1994836"/>
                <a:gd name="connsiteX3" fmla="*/ 447882 w 3572418"/>
                <a:gd name="connsiteY3" fmla="*/ 1994832 h 1994836"/>
                <a:gd name="connsiteX4" fmla="*/ 0 w 3572418"/>
                <a:gd name="connsiteY4" fmla="*/ 1526555 h 1994836"/>
                <a:gd name="connsiteX0" fmla="*/ 3572418 w 3572418"/>
                <a:gd name="connsiteY0" fmla="*/ 0 h 2463578"/>
                <a:gd name="connsiteX1" fmla="*/ 2629107 w 3572418"/>
                <a:gd name="connsiteY1" fmla="*/ 2459857 h 2463578"/>
                <a:gd name="connsiteX2" fmla="*/ 1363241 w 3572418"/>
                <a:gd name="connsiteY2" fmla="*/ 591168 h 2463578"/>
                <a:gd name="connsiteX3" fmla="*/ 447882 w 3572418"/>
                <a:gd name="connsiteY3" fmla="*/ 1994832 h 2463578"/>
                <a:gd name="connsiteX4" fmla="*/ 0 w 3572418"/>
                <a:gd name="connsiteY4" fmla="*/ 1526555 h 2463578"/>
                <a:gd name="connsiteX0" fmla="*/ 3535903 w 3535903"/>
                <a:gd name="connsiteY0" fmla="*/ 0 h 2768980"/>
                <a:gd name="connsiteX1" fmla="*/ 2629107 w 3535903"/>
                <a:gd name="connsiteY1" fmla="*/ 2760853 h 2768980"/>
                <a:gd name="connsiteX2" fmla="*/ 1363241 w 3535903"/>
                <a:gd name="connsiteY2" fmla="*/ 892164 h 2768980"/>
                <a:gd name="connsiteX3" fmla="*/ 447882 w 3535903"/>
                <a:gd name="connsiteY3" fmla="*/ 2295828 h 2768980"/>
                <a:gd name="connsiteX4" fmla="*/ 0 w 3535903"/>
                <a:gd name="connsiteY4" fmla="*/ 1827551 h 2768980"/>
                <a:gd name="connsiteX0" fmla="*/ 3535903 w 3535903"/>
                <a:gd name="connsiteY0" fmla="*/ 0 h 2768980"/>
                <a:gd name="connsiteX1" fmla="*/ 2629107 w 3535903"/>
                <a:gd name="connsiteY1" fmla="*/ 2760853 h 2768980"/>
                <a:gd name="connsiteX2" fmla="*/ 1363241 w 3535903"/>
                <a:gd name="connsiteY2" fmla="*/ 892164 h 2768980"/>
                <a:gd name="connsiteX3" fmla="*/ 447882 w 3535903"/>
                <a:gd name="connsiteY3" fmla="*/ 2295828 h 2768980"/>
                <a:gd name="connsiteX4" fmla="*/ 0 w 3535903"/>
                <a:gd name="connsiteY4" fmla="*/ 1827551 h 2768980"/>
                <a:gd name="connsiteX0" fmla="*/ 3535903 w 3535903"/>
                <a:gd name="connsiteY0" fmla="*/ 0 h 2731481"/>
                <a:gd name="connsiteX1" fmla="*/ 2653450 w 3535903"/>
                <a:gd name="connsiteY1" fmla="*/ 2723227 h 2731481"/>
                <a:gd name="connsiteX2" fmla="*/ 1363241 w 3535903"/>
                <a:gd name="connsiteY2" fmla="*/ 892164 h 2731481"/>
                <a:gd name="connsiteX3" fmla="*/ 447882 w 3535903"/>
                <a:gd name="connsiteY3" fmla="*/ 2295828 h 2731481"/>
                <a:gd name="connsiteX4" fmla="*/ 0 w 3535903"/>
                <a:gd name="connsiteY4" fmla="*/ 1827551 h 2731481"/>
                <a:gd name="connsiteX0" fmla="*/ 3535903 w 3535903"/>
                <a:gd name="connsiteY0" fmla="*/ 0 h 2723228"/>
                <a:gd name="connsiteX1" fmla="*/ 2653450 w 3535903"/>
                <a:gd name="connsiteY1" fmla="*/ 2723227 h 2723228"/>
                <a:gd name="connsiteX2" fmla="*/ 1363241 w 3535903"/>
                <a:gd name="connsiteY2" fmla="*/ 892164 h 2723228"/>
                <a:gd name="connsiteX3" fmla="*/ 447882 w 3535903"/>
                <a:gd name="connsiteY3" fmla="*/ 2295828 h 2723228"/>
                <a:gd name="connsiteX4" fmla="*/ 0 w 3535903"/>
                <a:gd name="connsiteY4" fmla="*/ 1827551 h 2723228"/>
                <a:gd name="connsiteX0" fmla="*/ 3535903 w 3535903"/>
                <a:gd name="connsiteY0" fmla="*/ 0 h 2723228"/>
                <a:gd name="connsiteX1" fmla="*/ 2653450 w 3535903"/>
                <a:gd name="connsiteY1" fmla="*/ 2723227 h 2723228"/>
                <a:gd name="connsiteX2" fmla="*/ 1363241 w 3535903"/>
                <a:gd name="connsiteY2" fmla="*/ 892164 h 2723228"/>
                <a:gd name="connsiteX3" fmla="*/ 447882 w 3535903"/>
                <a:gd name="connsiteY3" fmla="*/ 2295828 h 2723228"/>
                <a:gd name="connsiteX4" fmla="*/ 0 w 3535903"/>
                <a:gd name="connsiteY4" fmla="*/ 1827551 h 2723228"/>
                <a:gd name="connsiteX0" fmla="*/ 3535903 w 3535903"/>
                <a:gd name="connsiteY0" fmla="*/ 0 h 2723228"/>
                <a:gd name="connsiteX1" fmla="*/ 2653450 w 3535903"/>
                <a:gd name="connsiteY1" fmla="*/ 2723227 h 2723228"/>
                <a:gd name="connsiteX2" fmla="*/ 1363241 w 3535903"/>
                <a:gd name="connsiteY2" fmla="*/ 892164 h 2723228"/>
                <a:gd name="connsiteX3" fmla="*/ 447882 w 3535903"/>
                <a:gd name="connsiteY3" fmla="*/ 2295828 h 2723228"/>
                <a:gd name="connsiteX4" fmla="*/ 0 w 3535903"/>
                <a:gd name="connsiteY4" fmla="*/ 1827551 h 2723228"/>
                <a:gd name="connsiteX0" fmla="*/ 3535903 w 3535903"/>
                <a:gd name="connsiteY0" fmla="*/ 0 h 2723228"/>
                <a:gd name="connsiteX1" fmla="*/ 2653450 w 3535903"/>
                <a:gd name="connsiteY1" fmla="*/ 2723227 h 2723228"/>
                <a:gd name="connsiteX2" fmla="*/ 1363241 w 3535903"/>
                <a:gd name="connsiteY2" fmla="*/ 892164 h 2723228"/>
                <a:gd name="connsiteX3" fmla="*/ 447882 w 3535903"/>
                <a:gd name="connsiteY3" fmla="*/ 2295828 h 2723228"/>
                <a:gd name="connsiteX4" fmla="*/ 0 w 3535903"/>
                <a:gd name="connsiteY4" fmla="*/ 1827551 h 2723228"/>
                <a:gd name="connsiteX0" fmla="*/ 3535903 w 3535903"/>
                <a:gd name="connsiteY0" fmla="*/ 0 h 2723228"/>
                <a:gd name="connsiteX1" fmla="*/ 2653450 w 3535903"/>
                <a:gd name="connsiteY1" fmla="*/ 2723227 h 2723228"/>
                <a:gd name="connsiteX2" fmla="*/ 1363241 w 3535903"/>
                <a:gd name="connsiteY2" fmla="*/ 892164 h 2723228"/>
                <a:gd name="connsiteX3" fmla="*/ 447882 w 3535903"/>
                <a:gd name="connsiteY3" fmla="*/ 2295828 h 2723228"/>
                <a:gd name="connsiteX4" fmla="*/ 0 w 3535903"/>
                <a:gd name="connsiteY4" fmla="*/ 1827551 h 2723228"/>
                <a:gd name="connsiteX0" fmla="*/ 3535903 w 3535903"/>
                <a:gd name="connsiteY0" fmla="*/ 0 h 2723228"/>
                <a:gd name="connsiteX1" fmla="*/ 2653450 w 3535903"/>
                <a:gd name="connsiteY1" fmla="*/ 2723227 h 2723228"/>
                <a:gd name="connsiteX2" fmla="*/ 1363241 w 3535903"/>
                <a:gd name="connsiteY2" fmla="*/ 892164 h 2723228"/>
                <a:gd name="connsiteX3" fmla="*/ 447882 w 3535903"/>
                <a:gd name="connsiteY3" fmla="*/ 2295828 h 2723228"/>
                <a:gd name="connsiteX4" fmla="*/ 0 w 3535903"/>
                <a:gd name="connsiteY4" fmla="*/ 1827551 h 2723228"/>
                <a:gd name="connsiteX0" fmla="*/ 3535903 w 3535903"/>
                <a:gd name="connsiteY0" fmla="*/ 0 h 2730931"/>
                <a:gd name="connsiteX1" fmla="*/ 2653450 w 3535903"/>
                <a:gd name="connsiteY1" fmla="*/ 2723227 h 2730931"/>
                <a:gd name="connsiteX2" fmla="*/ 1326726 w 3535903"/>
                <a:gd name="connsiteY2" fmla="*/ 879622 h 2730931"/>
                <a:gd name="connsiteX3" fmla="*/ 447882 w 3535903"/>
                <a:gd name="connsiteY3" fmla="*/ 2295828 h 2730931"/>
                <a:gd name="connsiteX4" fmla="*/ 0 w 3535903"/>
                <a:gd name="connsiteY4" fmla="*/ 1827551 h 2730931"/>
                <a:gd name="connsiteX0" fmla="*/ 3535903 w 3535903"/>
                <a:gd name="connsiteY0" fmla="*/ 0 h 2731448"/>
                <a:gd name="connsiteX1" fmla="*/ 2653450 w 3535903"/>
                <a:gd name="connsiteY1" fmla="*/ 2723227 h 2731448"/>
                <a:gd name="connsiteX2" fmla="*/ 1314554 w 3535903"/>
                <a:gd name="connsiteY2" fmla="*/ 904705 h 2731448"/>
                <a:gd name="connsiteX3" fmla="*/ 447882 w 3535903"/>
                <a:gd name="connsiteY3" fmla="*/ 2295828 h 2731448"/>
                <a:gd name="connsiteX4" fmla="*/ 0 w 3535903"/>
                <a:gd name="connsiteY4" fmla="*/ 1827551 h 2731448"/>
                <a:gd name="connsiteX0" fmla="*/ 3535903 w 3535903"/>
                <a:gd name="connsiteY0" fmla="*/ 0 h 2731448"/>
                <a:gd name="connsiteX1" fmla="*/ 2653450 w 3535903"/>
                <a:gd name="connsiteY1" fmla="*/ 2723227 h 2731448"/>
                <a:gd name="connsiteX2" fmla="*/ 1351070 w 3535903"/>
                <a:gd name="connsiteY2" fmla="*/ 904706 h 2731448"/>
                <a:gd name="connsiteX3" fmla="*/ 447882 w 3535903"/>
                <a:gd name="connsiteY3" fmla="*/ 2295828 h 2731448"/>
                <a:gd name="connsiteX4" fmla="*/ 0 w 3535903"/>
                <a:gd name="connsiteY4" fmla="*/ 1827551 h 2731448"/>
                <a:gd name="connsiteX0" fmla="*/ 3535903 w 3535903"/>
                <a:gd name="connsiteY0" fmla="*/ 0 h 2731448"/>
                <a:gd name="connsiteX1" fmla="*/ 2653450 w 3535903"/>
                <a:gd name="connsiteY1" fmla="*/ 2723227 h 2731448"/>
                <a:gd name="connsiteX2" fmla="*/ 1351070 w 3535903"/>
                <a:gd name="connsiteY2" fmla="*/ 904707 h 2731448"/>
                <a:gd name="connsiteX3" fmla="*/ 447882 w 3535903"/>
                <a:gd name="connsiteY3" fmla="*/ 2295828 h 2731448"/>
                <a:gd name="connsiteX4" fmla="*/ 0 w 3535903"/>
                <a:gd name="connsiteY4" fmla="*/ 1827551 h 2731448"/>
                <a:gd name="connsiteX0" fmla="*/ 3535903 w 3535903"/>
                <a:gd name="connsiteY0" fmla="*/ 0 h 2731448"/>
                <a:gd name="connsiteX1" fmla="*/ 2653450 w 3535903"/>
                <a:gd name="connsiteY1" fmla="*/ 2723227 h 2731448"/>
                <a:gd name="connsiteX2" fmla="*/ 1314554 w 3535903"/>
                <a:gd name="connsiteY2" fmla="*/ 904708 h 2731448"/>
                <a:gd name="connsiteX3" fmla="*/ 447882 w 3535903"/>
                <a:gd name="connsiteY3" fmla="*/ 2295828 h 2731448"/>
                <a:gd name="connsiteX4" fmla="*/ 0 w 3535903"/>
                <a:gd name="connsiteY4" fmla="*/ 1827551 h 2731448"/>
                <a:gd name="connsiteX0" fmla="*/ 3535903 w 3535903"/>
                <a:gd name="connsiteY0" fmla="*/ 0 h 2731448"/>
                <a:gd name="connsiteX1" fmla="*/ 2653450 w 3535903"/>
                <a:gd name="connsiteY1" fmla="*/ 2723227 h 2731448"/>
                <a:gd name="connsiteX2" fmla="*/ 1314554 w 3535903"/>
                <a:gd name="connsiteY2" fmla="*/ 904708 h 2731448"/>
                <a:gd name="connsiteX3" fmla="*/ 447882 w 3535903"/>
                <a:gd name="connsiteY3" fmla="*/ 2295828 h 2731448"/>
                <a:gd name="connsiteX4" fmla="*/ 0 w 3535903"/>
                <a:gd name="connsiteY4" fmla="*/ 1827551 h 2731448"/>
                <a:gd name="connsiteX0" fmla="*/ 3535903 w 3535903"/>
                <a:gd name="connsiteY0" fmla="*/ 0 h 2731771"/>
                <a:gd name="connsiteX1" fmla="*/ 2653450 w 3535903"/>
                <a:gd name="connsiteY1" fmla="*/ 2723227 h 2731771"/>
                <a:gd name="connsiteX2" fmla="*/ 1314554 w 3535903"/>
                <a:gd name="connsiteY2" fmla="*/ 904708 h 2731771"/>
                <a:gd name="connsiteX3" fmla="*/ 423539 w 3535903"/>
                <a:gd name="connsiteY3" fmla="*/ 2270745 h 2731771"/>
                <a:gd name="connsiteX4" fmla="*/ 0 w 3535903"/>
                <a:gd name="connsiteY4" fmla="*/ 1827551 h 2731771"/>
                <a:gd name="connsiteX0" fmla="*/ 3535903 w 3535903"/>
                <a:gd name="connsiteY0" fmla="*/ 0 h 2731771"/>
                <a:gd name="connsiteX1" fmla="*/ 2653450 w 3535903"/>
                <a:gd name="connsiteY1" fmla="*/ 2723227 h 2731771"/>
                <a:gd name="connsiteX2" fmla="*/ 1314554 w 3535903"/>
                <a:gd name="connsiteY2" fmla="*/ 904708 h 2731771"/>
                <a:gd name="connsiteX3" fmla="*/ 423539 w 3535903"/>
                <a:gd name="connsiteY3" fmla="*/ 2270745 h 2731771"/>
                <a:gd name="connsiteX4" fmla="*/ 0 w 3535903"/>
                <a:gd name="connsiteY4" fmla="*/ 1827551 h 2731771"/>
                <a:gd name="connsiteX0" fmla="*/ 3535903 w 3535903"/>
                <a:gd name="connsiteY0" fmla="*/ 0 h 2731771"/>
                <a:gd name="connsiteX1" fmla="*/ 2653450 w 3535903"/>
                <a:gd name="connsiteY1" fmla="*/ 2723227 h 2731771"/>
                <a:gd name="connsiteX2" fmla="*/ 1314554 w 3535903"/>
                <a:gd name="connsiteY2" fmla="*/ 904708 h 2731771"/>
                <a:gd name="connsiteX3" fmla="*/ 423539 w 3535903"/>
                <a:gd name="connsiteY3" fmla="*/ 2270745 h 2731771"/>
                <a:gd name="connsiteX4" fmla="*/ 0 w 3535903"/>
                <a:gd name="connsiteY4" fmla="*/ 1827551 h 2731771"/>
                <a:gd name="connsiteX0" fmla="*/ 3535903 w 3535903"/>
                <a:gd name="connsiteY0" fmla="*/ 0 h 2731771"/>
                <a:gd name="connsiteX1" fmla="*/ 2653450 w 3535903"/>
                <a:gd name="connsiteY1" fmla="*/ 2723227 h 2731771"/>
                <a:gd name="connsiteX2" fmla="*/ 1314554 w 3535903"/>
                <a:gd name="connsiteY2" fmla="*/ 904708 h 2731771"/>
                <a:gd name="connsiteX3" fmla="*/ 423539 w 3535903"/>
                <a:gd name="connsiteY3" fmla="*/ 2270745 h 2731771"/>
                <a:gd name="connsiteX4" fmla="*/ 0 w 3535903"/>
                <a:gd name="connsiteY4" fmla="*/ 1827551 h 2731771"/>
                <a:gd name="connsiteX0" fmla="*/ 3535903 w 3535903"/>
                <a:gd name="connsiteY0" fmla="*/ 0 h 2731780"/>
                <a:gd name="connsiteX1" fmla="*/ 2653450 w 3535903"/>
                <a:gd name="connsiteY1" fmla="*/ 2723227 h 2731780"/>
                <a:gd name="connsiteX2" fmla="*/ 1314554 w 3535903"/>
                <a:gd name="connsiteY2" fmla="*/ 904708 h 2731780"/>
                <a:gd name="connsiteX3" fmla="*/ 460054 w 3535903"/>
                <a:gd name="connsiteY3" fmla="*/ 2258203 h 2731780"/>
                <a:gd name="connsiteX4" fmla="*/ 0 w 3535903"/>
                <a:gd name="connsiteY4" fmla="*/ 1827551 h 2731780"/>
                <a:gd name="connsiteX0" fmla="*/ 3535903 w 3535903"/>
                <a:gd name="connsiteY0" fmla="*/ 0 h 2731771"/>
                <a:gd name="connsiteX1" fmla="*/ 2653450 w 3535903"/>
                <a:gd name="connsiteY1" fmla="*/ 2723227 h 2731771"/>
                <a:gd name="connsiteX2" fmla="*/ 1314554 w 3535903"/>
                <a:gd name="connsiteY2" fmla="*/ 904708 h 2731771"/>
                <a:gd name="connsiteX3" fmla="*/ 435710 w 3535903"/>
                <a:gd name="connsiteY3" fmla="*/ 2270745 h 2731771"/>
                <a:gd name="connsiteX4" fmla="*/ 0 w 3535903"/>
                <a:gd name="connsiteY4" fmla="*/ 1827551 h 2731771"/>
                <a:gd name="connsiteX0" fmla="*/ 3535903 w 3535903"/>
                <a:gd name="connsiteY0" fmla="*/ 0 h 2731780"/>
                <a:gd name="connsiteX1" fmla="*/ 2653450 w 3535903"/>
                <a:gd name="connsiteY1" fmla="*/ 2723227 h 2731780"/>
                <a:gd name="connsiteX2" fmla="*/ 1314554 w 3535903"/>
                <a:gd name="connsiteY2" fmla="*/ 904708 h 2731780"/>
                <a:gd name="connsiteX3" fmla="*/ 460054 w 3535903"/>
                <a:gd name="connsiteY3" fmla="*/ 2258203 h 2731780"/>
                <a:gd name="connsiteX4" fmla="*/ 0 w 3535903"/>
                <a:gd name="connsiteY4" fmla="*/ 1827551 h 2731780"/>
                <a:gd name="connsiteX0" fmla="*/ 3535903 w 3535903"/>
                <a:gd name="connsiteY0" fmla="*/ 0 h 2731762"/>
                <a:gd name="connsiteX1" fmla="*/ 2653450 w 3535903"/>
                <a:gd name="connsiteY1" fmla="*/ 2723227 h 2731762"/>
                <a:gd name="connsiteX2" fmla="*/ 1314554 w 3535903"/>
                <a:gd name="connsiteY2" fmla="*/ 904708 h 2731762"/>
                <a:gd name="connsiteX3" fmla="*/ 447882 w 3535903"/>
                <a:gd name="connsiteY3" fmla="*/ 2283287 h 2731762"/>
                <a:gd name="connsiteX4" fmla="*/ 0 w 3535903"/>
                <a:gd name="connsiteY4" fmla="*/ 1827551 h 2731762"/>
                <a:gd name="connsiteX0" fmla="*/ 3535903 w 3535903"/>
                <a:gd name="connsiteY0" fmla="*/ 0 h 2731490"/>
                <a:gd name="connsiteX1" fmla="*/ 2653450 w 3535903"/>
                <a:gd name="connsiteY1" fmla="*/ 2723227 h 2731490"/>
                <a:gd name="connsiteX2" fmla="*/ 1338898 w 3535903"/>
                <a:gd name="connsiteY2" fmla="*/ 892167 h 2731490"/>
                <a:gd name="connsiteX3" fmla="*/ 447882 w 3535903"/>
                <a:gd name="connsiteY3" fmla="*/ 2283287 h 2731490"/>
                <a:gd name="connsiteX4" fmla="*/ 0 w 3535903"/>
                <a:gd name="connsiteY4" fmla="*/ 1827551 h 2731490"/>
                <a:gd name="connsiteX0" fmla="*/ 3535903 w 3535903"/>
                <a:gd name="connsiteY0" fmla="*/ 0 h 2731195"/>
                <a:gd name="connsiteX1" fmla="*/ 2653450 w 3535903"/>
                <a:gd name="connsiteY1" fmla="*/ 2723227 h 2731195"/>
                <a:gd name="connsiteX2" fmla="*/ 1338898 w 3535903"/>
                <a:gd name="connsiteY2" fmla="*/ 892167 h 2731195"/>
                <a:gd name="connsiteX3" fmla="*/ 447882 w 3535903"/>
                <a:gd name="connsiteY3" fmla="*/ 2283287 h 2731195"/>
                <a:gd name="connsiteX4" fmla="*/ 0 w 3535903"/>
                <a:gd name="connsiteY4" fmla="*/ 1827551 h 2731195"/>
                <a:gd name="connsiteX0" fmla="*/ 3535903 w 3535903"/>
                <a:gd name="connsiteY0" fmla="*/ 0 h 2723228"/>
                <a:gd name="connsiteX1" fmla="*/ 2653450 w 3535903"/>
                <a:gd name="connsiteY1" fmla="*/ 2723227 h 2723228"/>
                <a:gd name="connsiteX2" fmla="*/ 1338898 w 3535903"/>
                <a:gd name="connsiteY2" fmla="*/ 892167 h 2723228"/>
                <a:gd name="connsiteX3" fmla="*/ 447882 w 3535903"/>
                <a:gd name="connsiteY3" fmla="*/ 2283287 h 2723228"/>
                <a:gd name="connsiteX4" fmla="*/ 0 w 3535903"/>
                <a:gd name="connsiteY4" fmla="*/ 1827551 h 2723228"/>
                <a:gd name="connsiteX0" fmla="*/ 3535903 w 3535903"/>
                <a:gd name="connsiteY0" fmla="*/ 0 h 2723228"/>
                <a:gd name="connsiteX1" fmla="*/ 2641278 w 3535903"/>
                <a:gd name="connsiteY1" fmla="*/ 2723227 h 2723228"/>
                <a:gd name="connsiteX2" fmla="*/ 1338898 w 3535903"/>
                <a:gd name="connsiteY2" fmla="*/ 892167 h 2723228"/>
                <a:gd name="connsiteX3" fmla="*/ 447882 w 3535903"/>
                <a:gd name="connsiteY3" fmla="*/ 2283287 h 2723228"/>
                <a:gd name="connsiteX4" fmla="*/ 0 w 3535903"/>
                <a:gd name="connsiteY4" fmla="*/ 1827551 h 2723228"/>
                <a:gd name="connsiteX0" fmla="*/ 3535903 w 3535903"/>
                <a:gd name="connsiteY0" fmla="*/ 0 h 2748311"/>
                <a:gd name="connsiteX1" fmla="*/ 2653450 w 3535903"/>
                <a:gd name="connsiteY1" fmla="*/ 2748310 h 2748311"/>
                <a:gd name="connsiteX2" fmla="*/ 1338898 w 3535903"/>
                <a:gd name="connsiteY2" fmla="*/ 892167 h 2748311"/>
                <a:gd name="connsiteX3" fmla="*/ 447882 w 3535903"/>
                <a:gd name="connsiteY3" fmla="*/ 2283287 h 2748311"/>
                <a:gd name="connsiteX4" fmla="*/ 0 w 3535903"/>
                <a:gd name="connsiteY4" fmla="*/ 1827551 h 2748311"/>
                <a:gd name="connsiteX0" fmla="*/ 3535903 w 3535903"/>
                <a:gd name="connsiteY0" fmla="*/ 0 h 2748311"/>
                <a:gd name="connsiteX1" fmla="*/ 2653450 w 3535903"/>
                <a:gd name="connsiteY1" fmla="*/ 2748310 h 2748311"/>
                <a:gd name="connsiteX2" fmla="*/ 1338898 w 3535903"/>
                <a:gd name="connsiteY2" fmla="*/ 892167 h 2748311"/>
                <a:gd name="connsiteX3" fmla="*/ 447882 w 3535903"/>
                <a:gd name="connsiteY3" fmla="*/ 2283287 h 2748311"/>
                <a:gd name="connsiteX4" fmla="*/ 0 w 3535903"/>
                <a:gd name="connsiteY4" fmla="*/ 1827551 h 2748311"/>
                <a:gd name="connsiteX0" fmla="*/ 3535903 w 3535903"/>
                <a:gd name="connsiteY0" fmla="*/ 0 h 2748311"/>
                <a:gd name="connsiteX1" fmla="*/ 2653450 w 3535903"/>
                <a:gd name="connsiteY1" fmla="*/ 2748310 h 2748311"/>
                <a:gd name="connsiteX2" fmla="*/ 1338898 w 3535903"/>
                <a:gd name="connsiteY2" fmla="*/ 892167 h 2748311"/>
                <a:gd name="connsiteX3" fmla="*/ 447882 w 3535903"/>
                <a:gd name="connsiteY3" fmla="*/ 2283287 h 2748311"/>
                <a:gd name="connsiteX4" fmla="*/ 0 w 3535903"/>
                <a:gd name="connsiteY4" fmla="*/ 1827551 h 2748311"/>
                <a:gd name="connsiteX0" fmla="*/ 3535903 w 3535903"/>
                <a:gd name="connsiteY0" fmla="*/ 0 h 2756721"/>
                <a:gd name="connsiteX1" fmla="*/ 2653450 w 3535903"/>
                <a:gd name="connsiteY1" fmla="*/ 2748310 h 2756721"/>
                <a:gd name="connsiteX2" fmla="*/ 1326726 w 3535903"/>
                <a:gd name="connsiteY2" fmla="*/ 917250 h 2756721"/>
                <a:gd name="connsiteX3" fmla="*/ 447882 w 3535903"/>
                <a:gd name="connsiteY3" fmla="*/ 2283287 h 2756721"/>
                <a:gd name="connsiteX4" fmla="*/ 0 w 3535903"/>
                <a:gd name="connsiteY4" fmla="*/ 1827551 h 2756721"/>
                <a:gd name="connsiteX0" fmla="*/ 3535903 w 3535903"/>
                <a:gd name="connsiteY0" fmla="*/ 0 h 2756457"/>
                <a:gd name="connsiteX1" fmla="*/ 2653450 w 3535903"/>
                <a:gd name="connsiteY1" fmla="*/ 2748310 h 2756457"/>
                <a:gd name="connsiteX2" fmla="*/ 1326726 w 3535903"/>
                <a:gd name="connsiteY2" fmla="*/ 904708 h 2756457"/>
                <a:gd name="connsiteX3" fmla="*/ 447882 w 3535903"/>
                <a:gd name="connsiteY3" fmla="*/ 2283287 h 2756457"/>
                <a:gd name="connsiteX4" fmla="*/ 0 w 3535903"/>
                <a:gd name="connsiteY4" fmla="*/ 1827551 h 2756457"/>
                <a:gd name="connsiteX0" fmla="*/ 3535903 w 3535903"/>
                <a:gd name="connsiteY0" fmla="*/ 0 h 2748566"/>
                <a:gd name="connsiteX1" fmla="*/ 2653450 w 3535903"/>
                <a:gd name="connsiteY1" fmla="*/ 2748310 h 2748566"/>
                <a:gd name="connsiteX2" fmla="*/ 1326726 w 3535903"/>
                <a:gd name="connsiteY2" fmla="*/ 904708 h 2748566"/>
                <a:gd name="connsiteX3" fmla="*/ 447882 w 3535903"/>
                <a:gd name="connsiteY3" fmla="*/ 2283287 h 2748566"/>
                <a:gd name="connsiteX4" fmla="*/ 0 w 3535903"/>
                <a:gd name="connsiteY4" fmla="*/ 1827551 h 2748566"/>
                <a:gd name="connsiteX0" fmla="*/ 3535903 w 3535903"/>
                <a:gd name="connsiteY0" fmla="*/ 0 h 2748376"/>
                <a:gd name="connsiteX1" fmla="*/ 2653450 w 3535903"/>
                <a:gd name="connsiteY1" fmla="*/ 2748310 h 2748376"/>
                <a:gd name="connsiteX2" fmla="*/ 1326726 w 3535903"/>
                <a:gd name="connsiteY2" fmla="*/ 904708 h 2748376"/>
                <a:gd name="connsiteX3" fmla="*/ 447882 w 3535903"/>
                <a:gd name="connsiteY3" fmla="*/ 2283287 h 2748376"/>
                <a:gd name="connsiteX4" fmla="*/ 0 w 3535903"/>
                <a:gd name="connsiteY4" fmla="*/ 1827551 h 2748376"/>
                <a:gd name="connsiteX0" fmla="*/ 3535903 w 3535903"/>
                <a:gd name="connsiteY0" fmla="*/ 0 h 2748376"/>
                <a:gd name="connsiteX1" fmla="*/ 2653450 w 3535903"/>
                <a:gd name="connsiteY1" fmla="*/ 2748310 h 2748376"/>
                <a:gd name="connsiteX2" fmla="*/ 1326726 w 3535903"/>
                <a:gd name="connsiteY2" fmla="*/ 904708 h 2748376"/>
                <a:gd name="connsiteX3" fmla="*/ 447882 w 3535903"/>
                <a:gd name="connsiteY3" fmla="*/ 2283287 h 2748376"/>
                <a:gd name="connsiteX4" fmla="*/ 0 w 3535903"/>
                <a:gd name="connsiteY4" fmla="*/ 1827551 h 2748376"/>
                <a:gd name="connsiteX0" fmla="*/ 3535903 w 3535903"/>
                <a:gd name="connsiteY0" fmla="*/ 0 h 2748310"/>
                <a:gd name="connsiteX1" fmla="*/ 2653450 w 3535903"/>
                <a:gd name="connsiteY1" fmla="*/ 2748310 h 2748310"/>
                <a:gd name="connsiteX2" fmla="*/ 1326726 w 3535903"/>
                <a:gd name="connsiteY2" fmla="*/ 904708 h 2748310"/>
                <a:gd name="connsiteX3" fmla="*/ 447882 w 3535903"/>
                <a:gd name="connsiteY3" fmla="*/ 2283287 h 2748310"/>
                <a:gd name="connsiteX4" fmla="*/ 0 w 3535903"/>
                <a:gd name="connsiteY4" fmla="*/ 1827551 h 2748310"/>
                <a:gd name="connsiteX0" fmla="*/ 3535903 w 3535903"/>
                <a:gd name="connsiteY0" fmla="*/ 0 h 2748310"/>
                <a:gd name="connsiteX1" fmla="*/ 2653450 w 3535903"/>
                <a:gd name="connsiteY1" fmla="*/ 2748310 h 2748310"/>
                <a:gd name="connsiteX2" fmla="*/ 1326726 w 3535903"/>
                <a:gd name="connsiteY2" fmla="*/ 904708 h 2748310"/>
                <a:gd name="connsiteX3" fmla="*/ 447882 w 3535903"/>
                <a:gd name="connsiteY3" fmla="*/ 2283287 h 2748310"/>
                <a:gd name="connsiteX4" fmla="*/ 0 w 3535903"/>
                <a:gd name="connsiteY4" fmla="*/ 1827551 h 2748310"/>
                <a:gd name="connsiteX0" fmla="*/ 3535903 w 3535903"/>
                <a:gd name="connsiteY0" fmla="*/ 0 h 2794729"/>
                <a:gd name="connsiteX1" fmla="*/ 2653450 w 3535903"/>
                <a:gd name="connsiteY1" fmla="*/ 2785936 h 2794729"/>
                <a:gd name="connsiteX2" fmla="*/ 1326726 w 3535903"/>
                <a:gd name="connsiteY2" fmla="*/ 942334 h 2794729"/>
                <a:gd name="connsiteX3" fmla="*/ 447882 w 3535903"/>
                <a:gd name="connsiteY3" fmla="*/ 2320913 h 2794729"/>
                <a:gd name="connsiteX4" fmla="*/ 0 w 3535903"/>
                <a:gd name="connsiteY4" fmla="*/ 1865177 h 2794729"/>
                <a:gd name="connsiteX0" fmla="*/ 3511559 w 3511559"/>
                <a:gd name="connsiteY0" fmla="*/ 0 h 2769213"/>
                <a:gd name="connsiteX1" fmla="*/ 2653450 w 3511559"/>
                <a:gd name="connsiteY1" fmla="*/ 2760853 h 2769213"/>
                <a:gd name="connsiteX2" fmla="*/ 1326726 w 3511559"/>
                <a:gd name="connsiteY2" fmla="*/ 917251 h 2769213"/>
                <a:gd name="connsiteX3" fmla="*/ 447882 w 3511559"/>
                <a:gd name="connsiteY3" fmla="*/ 2295830 h 2769213"/>
                <a:gd name="connsiteX4" fmla="*/ 0 w 3511559"/>
                <a:gd name="connsiteY4" fmla="*/ 1840094 h 2769213"/>
                <a:gd name="connsiteX0" fmla="*/ 3560246 w 3560246"/>
                <a:gd name="connsiteY0" fmla="*/ 0 h 2781972"/>
                <a:gd name="connsiteX1" fmla="*/ 2653450 w 3560246"/>
                <a:gd name="connsiteY1" fmla="*/ 2773396 h 2781972"/>
                <a:gd name="connsiteX2" fmla="*/ 1326726 w 3560246"/>
                <a:gd name="connsiteY2" fmla="*/ 929794 h 2781972"/>
                <a:gd name="connsiteX3" fmla="*/ 447882 w 3560246"/>
                <a:gd name="connsiteY3" fmla="*/ 2308373 h 2781972"/>
                <a:gd name="connsiteX4" fmla="*/ 0 w 3560246"/>
                <a:gd name="connsiteY4" fmla="*/ 1852637 h 2781972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35710 w 3560246"/>
                <a:gd name="connsiteY3" fmla="*/ 2320995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23539 w 3560246"/>
                <a:gd name="connsiteY3" fmla="*/ 2295750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35710 w 3560246"/>
                <a:gd name="connsiteY3" fmla="*/ 2320994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35710 w 3560246"/>
                <a:gd name="connsiteY3" fmla="*/ 2320994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60054 w 3560246"/>
                <a:gd name="connsiteY3" fmla="*/ 2308372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60054 w 3560246"/>
                <a:gd name="connsiteY3" fmla="*/ 2308372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60054 w 3560246"/>
                <a:gd name="connsiteY3" fmla="*/ 2308372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23539 w 3560246"/>
                <a:gd name="connsiteY3" fmla="*/ 2295750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23539 w 3560246"/>
                <a:gd name="connsiteY3" fmla="*/ 2346239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23539 w 3560246"/>
                <a:gd name="connsiteY3" fmla="*/ 2333617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514"/>
                <a:gd name="connsiteX1" fmla="*/ 2653450 w 3560246"/>
                <a:gd name="connsiteY1" fmla="*/ 2773396 h 2773514"/>
                <a:gd name="connsiteX2" fmla="*/ 1326726 w 3560246"/>
                <a:gd name="connsiteY2" fmla="*/ 929794 h 2773514"/>
                <a:gd name="connsiteX3" fmla="*/ 447882 w 3560246"/>
                <a:gd name="connsiteY3" fmla="*/ 2308373 h 2773514"/>
                <a:gd name="connsiteX4" fmla="*/ 0 w 3560246"/>
                <a:gd name="connsiteY4" fmla="*/ 1852637 h 2773514"/>
                <a:gd name="connsiteX0" fmla="*/ 3560246 w 3560246"/>
                <a:gd name="connsiteY0" fmla="*/ 0 h 2773418"/>
                <a:gd name="connsiteX1" fmla="*/ 2653450 w 3560246"/>
                <a:gd name="connsiteY1" fmla="*/ 2773396 h 2773418"/>
                <a:gd name="connsiteX2" fmla="*/ 1326726 w 3560246"/>
                <a:gd name="connsiteY2" fmla="*/ 929794 h 2773418"/>
                <a:gd name="connsiteX3" fmla="*/ 447882 w 3560246"/>
                <a:gd name="connsiteY3" fmla="*/ 2308373 h 2773418"/>
                <a:gd name="connsiteX4" fmla="*/ 0 w 3560246"/>
                <a:gd name="connsiteY4" fmla="*/ 1852637 h 2773418"/>
                <a:gd name="connsiteX0" fmla="*/ 3560246 w 3560246"/>
                <a:gd name="connsiteY0" fmla="*/ 0 h 2773404"/>
                <a:gd name="connsiteX1" fmla="*/ 2653450 w 3560246"/>
                <a:gd name="connsiteY1" fmla="*/ 2773396 h 2773404"/>
                <a:gd name="connsiteX2" fmla="*/ 1326726 w 3560246"/>
                <a:gd name="connsiteY2" fmla="*/ 929794 h 2773404"/>
                <a:gd name="connsiteX3" fmla="*/ 447882 w 3560246"/>
                <a:gd name="connsiteY3" fmla="*/ 2308373 h 2773404"/>
                <a:gd name="connsiteX4" fmla="*/ 0 w 3560246"/>
                <a:gd name="connsiteY4" fmla="*/ 1852637 h 277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0246" h="2773404">
                  <a:moveTo>
                    <a:pt x="3560246" y="0"/>
                  </a:moveTo>
                  <a:cubicBezTo>
                    <a:pt x="2997301" y="623181"/>
                    <a:pt x="3025703" y="2768846"/>
                    <a:pt x="2653450" y="2773396"/>
                  </a:cubicBezTo>
                  <a:cubicBezTo>
                    <a:pt x="2281197" y="2777946"/>
                    <a:pt x="1645634" y="931566"/>
                    <a:pt x="1326726" y="929794"/>
                  </a:cubicBezTo>
                  <a:cubicBezTo>
                    <a:pt x="1007818" y="928022"/>
                    <a:pt x="729862" y="2279821"/>
                    <a:pt x="447882" y="2308373"/>
                  </a:cubicBezTo>
                  <a:cubicBezTo>
                    <a:pt x="300510" y="2323295"/>
                    <a:pt x="172053" y="2257407"/>
                    <a:pt x="0" y="1852637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" name="Oval 1"/>
            <p:cNvSpPr>
              <a:spLocks noChangeAspect="1"/>
            </p:cNvSpPr>
            <p:nvPr/>
          </p:nvSpPr>
          <p:spPr bwMode="auto">
            <a:xfrm>
              <a:off x="4535424" y="2020824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 bwMode="auto">
            <a:xfrm>
              <a:off x="877824" y="3849624"/>
              <a:ext cx="73152" cy="73152"/>
            </a:xfrm>
            <a:prstGeom prst="ellipse">
              <a:avLst/>
            </a:prstGeom>
            <a:solidFill>
              <a:srgbClr val="0000FF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9" name="Picture 2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143" y="1069611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7724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6765" y="2362200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2722072"/>
            <a:ext cx="2607832" cy="340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1362525"/>
            <a:ext cx="2853482" cy="377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1751711"/>
            <a:ext cx="3627383" cy="359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3075988"/>
            <a:ext cx="3023453" cy="340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770" y="50104"/>
            <a:ext cx="6537830" cy="377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994" y="460690"/>
            <a:ext cx="6046181" cy="3401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6951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2362687"/>
            <a:ext cx="2267683" cy="283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3406884"/>
            <a:ext cx="1190349" cy="28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79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" name="Picture 5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5410686"/>
            <a:ext cx="2267683" cy="283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6454882"/>
            <a:ext cx="1190349" cy="28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59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4903" y="5491956"/>
            <a:ext cx="3721919" cy="340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4" name="Picture 89396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5666" y="6292948"/>
            <a:ext cx="4571805" cy="283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6" name="Picture 89396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4903" y="5879926"/>
            <a:ext cx="3098200" cy="283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8559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120356"/>
            <a:ext cx="8369746" cy="359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444" y="4565291"/>
            <a:ext cx="7009296" cy="377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444" y="5038044"/>
            <a:ext cx="2720932" cy="283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08682"/>
            <a:ext cx="5498186" cy="3593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004" y="928565"/>
            <a:ext cx="7426193" cy="377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34766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629422"/>
            <a:ext cx="7461804" cy="320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2997896"/>
            <a:ext cx="6630445" cy="3774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06" y="3670126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46" y="51148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0938" y="2161998"/>
            <a:ext cx="4458400" cy="3400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3754" y="1779988"/>
            <a:ext cx="3476032" cy="3207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3754" y="1384126"/>
            <a:ext cx="3456765" cy="340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6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8687" y="25052"/>
            <a:ext cx="6725793" cy="4341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691" y="114822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744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861520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924150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35176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535176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190472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655212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2730368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01223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647900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647900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004923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668772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4743928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013269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660416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660416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69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4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693" y="114822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0994" y="25052"/>
            <a:ext cx="6821388" cy="4342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744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861520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924150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35176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535176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190472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655212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2730368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01223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647900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647900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004923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668772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4743928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013269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660416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660416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56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4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675" y="23618"/>
            <a:ext cx="6726158" cy="4342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693" y="113388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6013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861520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924150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35176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535176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190472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655212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2730368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01223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647900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647900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004923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668772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4743928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013269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660416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660416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55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55247&quot;&gt;&lt;property id=&quot;20148&quot; value=&quot;5&quot;/&gt;&lt;property id=&quot;20300&quot; value=&quot;Slide 2&quot;/&gt;&lt;property id=&quot;20307&quot; value=&quot;508&quot;/&gt;&lt;/object&gt;&lt;object type=&quot;3&quot; unique_id=&quot;56685&quot;&gt;&lt;property id=&quot;20148&quot; value=&quot;5&quot;/&gt;&lt;property id=&quot;20300&quot; value=&quot;Slide 20&quot;/&gt;&lt;property id=&quot;20307&quot; value=&quot;529&quot;/&gt;&lt;/object&gt;&lt;object type=&quot;3&quot; unique_id=&quot;56694&quot;&gt;&lt;property id=&quot;20148&quot; value=&quot;5&quot;/&gt;&lt;property id=&quot;20300&quot; value=&quot;Slide 19&quot;/&gt;&lt;property id=&quot;20307&quot; value=&quot;530&quot;/&gt;&lt;/object&gt;&lt;object type=&quot;3&quot; unique_id=&quot;56758&quot;&gt;&lt;property id=&quot;20148&quot; value=&quot;5&quot;/&gt;&lt;property id=&quot;20300&quot; value=&quot;Slide 3&quot;/&gt;&lt;property id=&quot;20307&quot; value=&quot;531&quot;/&gt;&lt;/object&gt;&lt;object type=&quot;3&quot; unique_id=&quot;56759&quot;&gt;&lt;property id=&quot;20148&quot; value=&quot;5&quot;/&gt;&lt;property id=&quot;20300&quot; value=&quot;Slide 4&quot;/&gt;&lt;property id=&quot;20307&quot; value=&quot;532&quot;/&gt;&lt;/object&gt;&lt;object type=&quot;3&quot; unique_id=&quot;56848&quot;&gt;&lt;property id=&quot;20148&quot; value=&quot;5&quot;/&gt;&lt;property id=&quot;20300&quot; value=&quot;Slide 13&quot;/&gt;&lt;property id=&quot;20307&quot; value=&quot;533&quot;/&gt;&lt;/object&gt;&lt;object type=&quot;3&quot; unique_id=&quot;56849&quot;&gt;&lt;property id=&quot;20148&quot; value=&quot;5&quot;/&gt;&lt;property id=&quot;20300&quot; value=&quot;Slide 11&quot;/&gt;&lt;property id=&quot;20307&quot; value=&quot;534&quot;/&gt;&lt;/object&gt;&lt;object type=&quot;3&quot; unique_id=&quot;56863&quot;&gt;&lt;property id=&quot;20148&quot; value=&quot;5&quot;/&gt;&lt;property id=&quot;20300&quot; value=&quot;Slide 7&quot;/&gt;&lt;property id=&quot;20307&quot; value=&quot;535&quot;/&gt;&lt;/object&gt;&lt;object type=&quot;3&quot; unique_id=&quot;56920&quot;&gt;&lt;property id=&quot;20148&quot; value=&quot;5&quot;/&gt;&lt;property id=&quot;20300&quot; value=&quot;Slide 14&quot;/&gt;&lt;property id=&quot;20307&quot; value=&quot;536&quot;/&gt;&lt;/object&gt;&lt;object type=&quot;3&quot; unique_id=&quot;57116&quot;&gt;&lt;property id=&quot;20148&quot; value=&quot;5&quot;/&gt;&lt;property id=&quot;20300&quot; value=&quot;Slide 18&quot;/&gt;&lt;property id=&quot;20307&quot; value=&quot;537&quot;/&gt;&lt;/object&gt;&lt;object type=&quot;3&quot; unique_id=&quot;57405&quot;&gt;&lt;property id=&quot;20148&quot; value=&quot;5&quot;/&gt;&lt;property id=&quot;20300&quot; value=&quot;Slide 8&quot;/&gt;&lt;property id=&quot;20307&quot; value=&quot;538&quot;/&gt;&lt;/object&gt;&lt;object type=&quot;3&quot; unique_id=&quot;57511&quot;&gt;&lt;property id=&quot;20148&quot; value=&quot;5&quot;/&gt;&lt;property id=&quot;20300&quot; value=&quot;Slide 12&quot;/&gt;&lt;property id=&quot;20307&quot; value=&quot;539&quot;/&gt;&lt;/object&gt;&lt;object type=&quot;3&quot; unique_id=&quot;57656&quot;&gt;&lt;property id=&quot;20148&quot; value=&quot;5&quot;/&gt;&lt;property id=&quot;20300&quot; value=&quot;Slide 15&quot;/&gt;&lt;property id=&quot;20307&quot; value=&quot;540&quot;/&gt;&lt;/object&gt;&lt;object type=&quot;3&quot; unique_id=&quot;57657&quot;&gt;&lt;property id=&quot;20148&quot; value=&quot;5&quot;/&gt;&lt;property id=&quot;20300&quot; value=&quot;Slide 16&quot;/&gt;&lt;property id=&quot;20307&quot; value=&quot;541&quot;/&gt;&lt;/object&gt;&lt;object type=&quot;3&quot; unique_id=&quot;57658&quot;&gt;&lt;property id=&quot;20148&quot; value=&quot;5&quot;/&gt;&lt;property id=&quot;20300&quot; value=&quot;Slide 17&quot;/&gt;&lt;property id=&quot;20307&quot; value=&quot;542&quot;/&gt;&lt;/object&gt;&lt;object type=&quot;3&quot; unique_id=&quot;57974&quot;&gt;&lt;property id=&quot;20148&quot; value=&quot;5&quot;/&gt;&lt;property id=&quot;20300&quot; value=&quot;Slide 21&quot;/&gt;&lt;property id=&quot;20307&quot; value=&quot;543&quot;/&gt;&lt;/object&gt;&lt;object type=&quot;3&quot; unique_id=&quot;57975&quot;&gt;&lt;property id=&quot;20148&quot; value=&quot;5&quot;/&gt;&lt;property id=&quot;20300&quot; value=&quot;Slide 22&quot;/&gt;&lt;property id=&quot;20307&quot; value=&quot;544&quot;/&gt;&lt;/object&gt;&lt;object type=&quot;3&quot; unique_id=&quot;57976&quot;&gt;&lt;property id=&quot;20148&quot; value=&quot;5&quot;/&gt;&lt;property id=&quot;20300&quot; value=&quot;Slide 23&quot;/&gt;&lt;property id=&quot;20307&quot; value=&quot;545&quot;/&gt;&lt;/object&gt;&lt;object type=&quot;3&quot; unique_id=&quot;57977&quot;&gt;&lt;property id=&quot;20148&quot; value=&quot;5&quot;/&gt;&lt;property id=&quot;20300&quot; value=&quot;Slide 24&quot;/&gt;&lt;property id=&quot;20307&quot; value=&quot;546&quot;/&gt;&lt;/object&gt;&lt;object type=&quot;3&quot; unique_id=&quot;57978&quot;&gt;&lt;property id=&quot;20148&quot; value=&quot;5&quot;/&gt;&lt;property id=&quot;20300&quot; value=&quot;Slide 25&quot;/&gt;&lt;property id=&quot;20307&quot; value=&quot;547&quot;/&gt;&lt;/object&gt;&lt;object type=&quot;3&quot; unique_id=&quot;57979&quot;&gt;&lt;property id=&quot;20148&quot; value=&quot;5&quot;/&gt;&lt;property id=&quot;20300&quot; value=&quot;Slide 29&quot;/&gt;&lt;property id=&quot;20307&quot; value=&quot;548&quot;/&gt;&lt;/object&gt;&lt;object type=&quot;3&quot; unique_id=&quot;57980&quot;&gt;&lt;property id=&quot;20148&quot; value=&quot;5&quot;/&gt;&lt;property id=&quot;20300&quot; value=&quot;Slide 30&quot;/&gt;&lt;property id=&quot;20307&quot; value=&quot;549&quot;/&gt;&lt;/object&gt;&lt;object type=&quot;3&quot; unique_id=&quot;57981&quot;&gt;&lt;property id=&quot;20148&quot; value=&quot;5&quot;/&gt;&lt;property id=&quot;20300&quot; value=&quot;Slide 31&quot;/&gt;&lt;property id=&quot;20307&quot; value=&quot;550&quot;/&gt;&lt;/object&gt;&lt;object type=&quot;3&quot; unique_id=&quot;58185&quot;&gt;&lt;property id=&quot;20148&quot; value=&quot;5&quot;/&gt;&lt;property id=&quot;20300&quot; value=&quot;Slide 9&quot;/&gt;&lt;property id=&quot;20307&quot; value=&quot;551&quot;/&gt;&lt;/object&gt;&lt;object type=&quot;3&quot; unique_id=&quot;58186&quot;&gt;&lt;property id=&quot;20148&quot; value=&quot;5&quot;/&gt;&lt;property id=&quot;20300&quot; value=&quot;Slide 10&quot;/&gt;&lt;property id=&quot;20307&quot; value=&quot;552&quot;/&gt;&lt;/object&gt;&lt;object type=&quot;3&quot; unique_id=&quot;58435&quot;&gt;&lt;property id=&quot;20148&quot; value=&quot;5&quot;/&gt;&lt;property id=&quot;20300&quot; value=&quot;Slide 5&quot;/&gt;&lt;property id=&quot;20307&quot; value=&quot;553&quot;/&gt;&lt;/object&gt;&lt;object type=&quot;3&quot; unique_id=&quot;58532&quot;&gt;&lt;property id=&quot;20148&quot; value=&quot;5&quot;/&gt;&lt;property id=&quot;20300&quot; value=&quot;Slide 6&quot;/&gt;&lt;property id=&quot;20307&quot; value=&quot;554&quot;/&gt;&lt;/object&gt;&lt;object type=&quot;3&quot; unique_id=&quot;58566&quot;&gt;&lt;property id=&quot;20148&quot; value=&quot;5&quot;/&gt;&lt;property id=&quot;20300&quot; value=&quot;Slide 32&quot;/&gt;&lt;property id=&quot;20307&quot; value=&quot;555&quot;/&gt;&lt;/object&gt;&lt;object type=&quot;3&quot; unique_id=&quot;58939&quot;&gt;&lt;property id=&quot;20148&quot; value=&quot;5&quot;/&gt;&lt;property id=&quot;20300&quot; value=&quot;Slide 26&quot;/&gt;&lt;property id=&quot;20307&quot; value=&quot;556&quot;/&gt;&lt;/object&gt;&lt;object type=&quot;3&quot; unique_id=&quot;59100&quot;&gt;&lt;property id=&quot;20148&quot; value=&quot;5&quot;/&gt;&lt;property id=&quot;20300&quot; value=&quot;Slide 27&quot;/&gt;&lt;property id=&quot;20307&quot; value=&quot;557&quot;/&gt;&lt;/object&gt;&lt;object type=&quot;3&quot; unique_id=&quot;59233&quot;&gt;&lt;property id=&quot;20148&quot; value=&quot;5&quot;/&gt;&lt;property id=&quot;20300&quot; value=&quot;Slide 28&quot;/&gt;&lt;property id=&quot;20307&quot; value=&quot;55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4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46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lu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6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46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lu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6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ketch} the graph of a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679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o global maxima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62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one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00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} local maxim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41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a graph of a function whose doma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64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unction whose domain is $[1,\infty)$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32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[1,4]$, which is continuous on $[1,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753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which h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130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a graph of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32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domain is $[-3,2]$ and which h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969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 By the Extreme Value Theore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925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 {\color{red}cannot} be continuous on $[-3,2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450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7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7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two global minim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2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has {\color[rgb]{0,.8,0}exactly one}&#10;global minimu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927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o local maxima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43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} global maxima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489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[-2,2]\to{\mathbb R}$ by $f(x)=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48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7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red}no} local minim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56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9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(-2,2)\to{\mathbb R}$ by $f(x)=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39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[-2,2]\to{\mathbb R}$ by $f(x)=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71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8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7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(-2,2)\to{\mathbb R}$ by $f(x)=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65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2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9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1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1+(x+1)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13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(-2,2)\to{\mathbb R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71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5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[-2,2]\to{\mathbb R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843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1+(x+1)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13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5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|x^2-8x+15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00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|x^2+2x+1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485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\sin 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57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|\sin x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79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0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2x^3+9x^2-60x+2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067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7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critical number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73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1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critical number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73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8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critical number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73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6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critical number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73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5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critical number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73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0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glob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14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minimum valu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67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g(t)=\frac{2t}{t^2+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911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$-1\le t\le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826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4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glob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14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2x^3+9x^2-60x+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913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minimum valu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67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$-6\le x\le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891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2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4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glob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14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H(s)=se^{-s^2/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62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7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minimum valu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67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$-4\le s\le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867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[a,z]\to{\mathbb R}$ be the function who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956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raph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9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glob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74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global min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28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oc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25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5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4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i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44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 critical number for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896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number $a,b,c,d,e,r,s,t,u,v,w,x,z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2963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ich} of $a,b,c,d,e,r,s,t,u,v,w,x,z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4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tate} whether or {\color{red}not} $f$ has, at that numb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203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numbers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63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f(x)$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86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32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rrespon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93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ar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55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lu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58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c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43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ketch} the graph of a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679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numbers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63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unction whose domain is $[1,\infty)$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32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ar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55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5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lu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58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f(x)$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86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rrespon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93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192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cal min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997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[-4,4]\to{\mathbb R}$ be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has {\color[rgb]{0,.8,0}exactly one}&#10;local minimu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734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graph is displayed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616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numbers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63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f(x)$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86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978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rrespon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93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lob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80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red}no} global minim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659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numbers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63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rrespon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93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f(x)$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86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12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lobal min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21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[-4,4]\to{\mathbb R}$ be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28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graph is displayed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616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14063</TotalTime>
  <Words>19</Words>
  <Application>Microsoft Office PowerPoint</Application>
  <PresentationFormat>On-screen Show (4:3)</PresentationFormat>
  <Paragraphs>17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1636</cp:revision>
  <dcterms:created xsi:type="dcterms:W3CDTF">2008-09-20T13:47:00Z</dcterms:created>
  <dcterms:modified xsi:type="dcterms:W3CDTF">2013-03-31T18:45:08Z</dcterms:modified>
</cp:coreProperties>
</file>