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686" r:id="rId2"/>
    <p:sldId id="687" r:id="rId3"/>
    <p:sldId id="704" r:id="rId4"/>
    <p:sldId id="705" r:id="rId5"/>
    <p:sldId id="706" r:id="rId6"/>
    <p:sldId id="707" r:id="rId7"/>
    <p:sldId id="708" r:id="rId8"/>
    <p:sldId id="709" r:id="rId9"/>
    <p:sldId id="719" r:id="rId10"/>
    <p:sldId id="711" r:id="rId11"/>
    <p:sldId id="712" r:id="rId12"/>
    <p:sldId id="692" r:id="rId13"/>
    <p:sldId id="713" r:id="rId14"/>
    <p:sldId id="697" r:id="rId15"/>
    <p:sldId id="714" r:id="rId16"/>
    <p:sldId id="715" r:id="rId17"/>
    <p:sldId id="716" r:id="rId18"/>
    <p:sldId id="717" r:id="rId19"/>
    <p:sldId id="718" r:id="rId20"/>
  </p:sldIdLst>
  <p:sldSz cx="9144000" cy="6858000" type="screen4x3"/>
  <p:notesSz cx="7315200" cy="96012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66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90" autoAdjust="0"/>
    <p:restoredTop sz="83423" autoAdjust="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D01DAC47-D4BF-431E-A6F3-DACE9FEB9F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73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8331C-ABF0-4D22-B4D8-E880373EB953}" type="slidenum">
              <a:rPr lang="en-US"/>
              <a:pPr/>
              <a:t>1</a:t>
            </a:fld>
            <a:endParaRPr lang="en-US"/>
          </a:p>
        </p:txBody>
      </p:sp>
      <p:sp>
        <p:nvSpPr>
          <p:cNvPr id="165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030C3-6A7C-4F68-AF69-6A8F010F08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0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D5C2A-358B-4781-BCC2-D2E42B1B8F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0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D8230-4CA6-4194-9AFE-99E02A89A9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4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65221-E97A-4574-8A40-635006ACFE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3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0CB99-7DDD-4EAB-B1E9-491744345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3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9BFBE-3E43-415E-8456-BE0FA3169F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6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17407-204D-48C9-9FF6-0D11D0E19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8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7F98E-696B-4832-9F4E-D2A00C824D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5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29D4F-7CE1-495B-9496-1CB0008EFF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0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8FCDA-5052-4304-9FAC-D88E94B047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4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86C0F-25DE-4DAE-83CC-2A27AA47D6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7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FDAF42-B847-44A1-A71B-88F372FE82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4.png"/><Relationship Id="rId3" Type="http://schemas.openxmlformats.org/officeDocument/2006/relationships/tags" Target="../tags/tag151.xml"/><Relationship Id="rId21" Type="http://schemas.openxmlformats.org/officeDocument/2006/relationships/image" Target="../media/image60.png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5" Type="http://schemas.openxmlformats.org/officeDocument/2006/relationships/image" Target="../media/image63.png"/><Relationship Id="rId33" Type="http://schemas.openxmlformats.org/officeDocument/2006/relationships/image" Target="../media/image71.png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image" Target="../media/image59.png"/><Relationship Id="rId29" Type="http://schemas.openxmlformats.org/officeDocument/2006/relationships/image" Target="../media/image67.png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23" Type="http://schemas.openxmlformats.org/officeDocument/2006/relationships/image" Target="../media/image1.png"/><Relationship Id="rId28" Type="http://schemas.openxmlformats.org/officeDocument/2006/relationships/image" Target="../media/image66.png"/><Relationship Id="rId10" Type="http://schemas.openxmlformats.org/officeDocument/2006/relationships/tags" Target="../tags/tag158.xml"/><Relationship Id="rId19" Type="http://schemas.openxmlformats.org/officeDocument/2006/relationships/image" Target="../media/image58.png"/><Relationship Id="rId31" Type="http://schemas.openxmlformats.org/officeDocument/2006/relationships/image" Target="../media/image69.png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image" Target="../media/image61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tags" Target="../tags/tag178.xml"/><Relationship Id="rId18" Type="http://schemas.openxmlformats.org/officeDocument/2006/relationships/tags" Target="../tags/tag183.xml"/><Relationship Id="rId26" Type="http://schemas.openxmlformats.org/officeDocument/2006/relationships/image" Target="../media/image42.png"/><Relationship Id="rId3" Type="http://schemas.openxmlformats.org/officeDocument/2006/relationships/tags" Target="../tags/tag168.xml"/><Relationship Id="rId21" Type="http://schemas.openxmlformats.org/officeDocument/2006/relationships/image" Target="../media/image3.png"/><Relationship Id="rId34" Type="http://schemas.openxmlformats.org/officeDocument/2006/relationships/image" Target="../media/image82.png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tags" Target="../tags/tag182.xml"/><Relationship Id="rId25" Type="http://schemas.openxmlformats.org/officeDocument/2006/relationships/image" Target="../media/image41.png"/><Relationship Id="rId33" Type="http://schemas.openxmlformats.org/officeDocument/2006/relationships/image" Target="../media/image81.png"/><Relationship Id="rId2" Type="http://schemas.openxmlformats.org/officeDocument/2006/relationships/tags" Target="../tags/tag167.xml"/><Relationship Id="rId16" Type="http://schemas.openxmlformats.org/officeDocument/2006/relationships/tags" Target="../tags/tag181.xml"/><Relationship Id="rId20" Type="http://schemas.openxmlformats.org/officeDocument/2006/relationships/image" Target="../media/image72.png"/><Relationship Id="rId29" Type="http://schemas.openxmlformats.org/officeDocument/2006/relationships/image" Target="../media/image77.png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24" Type="http://schemas.openxmlformats.org/officeDocument/2006/relationships/image" Target="../media/image74.png"/><Relationship Id="rId32" Type="http://schemas.openxmlformats.org/officeDocument/2006/relationships/image" Target="../media/image80.png"/><Relationship Id="rId5" Type="http://schemas.openxmlformats.org/officeDocument/2006/relationships/tags" Target="../tags/tag170.xml"/><Relationship Id="rId15" Type="http://schemas.openxmlformats.org/officeDocument/2006/relationships/tags" Target="../tags/tag180.xml"/><Relationship Id="rId23" Type="http://schemas.openxmlformats.org/officeDocument/2006/relationships/image" Target="../media/image11.png"/><Relationship Id="rId28" Type="http://schemas.openxmlformats.org/officeDocument/2006/relationships/image" Target="../media/image76.png"/><Relationship Id="rId36" Type="http://schemas.openxmlformats.org/officeDocument/2006/relationships/image" Target="../media/image1.png"/><Relationship Id="rId10" Type="http://schemas.openxmlformats.org/officeDocument/2006/relationships/tags" Target="../tags/tag17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9.png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image" Target="../media/image73.png"/><Relationship Id="rId27" Type="http://schemas.openxmlformats.org/officeDocument/2006/relationships/image" Target="../media/image75.png"/><Relationship Id="rId30" Type="http://schemas.openxmlformats.org/officeDocument/2006/relationships/image" Target="../media/image78.png"/><Relationship Id="rId35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26" Type="http://schemas.openxmlformats.org/officeDocument/2006/relationships/image" Target="../media/image42.png"/><Relationship Id="rId3" Type="http://schemas.openxmlformats.org/officeDocument/2006/relationships/tags" Target="../tags/tag186.xml"/><Relationship Id="rId21" Type="http://schemas.openxmlformats.org/officeDocument/2006/relationships/image" Target="../media/image3.png"/><Relationship Id="rId34" Type="http://schemas.openxmlformats.org/officeDocument/2006/relationships/image" Target="../media/image84.png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5" Type="http://schemas.openxmlformats.org/officeDocument/2006/relationships/image" Target="../media/image41.png"/><Relationship Id="rId33" Type="http://schemas.openxmlformats.org/officeDocument/2006/relationships/image" Target="../media/image81.png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image" Target="../media/image72.png"/><Relationship Id="rId29" Type="http://schemas.openxmlformats.org/officeDocument/2006/relationships/image" Target="../media/image77.png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image" Target="../media/image74.png"/><Relationship Id="rId32" Type="http://schemas.openxmlformats.org/officeDocument/2006/relationships/image" Target="../media/image80.png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image" Target="../media/image11.png"/><Relationship Id="rId28" Type="http://schemas.openxmlformats.org/officeDocument/2006/relationships/image" Target="../media/image76.png"/><Relationship Id="rId36" Type="http://schemas.openxmlformats.org/officeDocument/2006/relationships/image" Target="../media/image1.png"/><Relationship Id="rId10" Type="http://schemas.openxmlformats.org/officeDocument/2006/relationships/tags" Target="../tags/tag19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9.png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image" Target="../media/image73.png"/><Relationship Id="rId27" Type="http://schemas.openxmlformats.org/officeDocument/2006/relationships/image" Target="../media/image75.png"/><Relationship Id="rId30" Type="http://schemas.openxmlformats.org/officeDocument/2006/relationships/image" Target="../media/image78.png"/><Relationship Id="rId35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tags" Target="../tags/tag214.xml"/><Relationship Id="rId18" Type="http://schemas.openxmlformats.org/officeDocument/2006/relationships/tags" Target="../tags/tag219.xml"/><Relationship Id="rId26" Type="http://schemas.openxmlformats.org/officeDocument/2006/relationships/image" Target="../media/image42.png"/><Relationship Id="rId3" Type="http://schemas.openxmlformats.org/officeDocument/2006/relationships/tags" Target="../tags/tag204.xml"/><Relationship Id="rId21" Type="http://schemas.openxmlformats.org/officeDocument/2006/relationships/image" Target="../media/image3.png"/><Relationship Id="rId34" Type="http://schemas.openxmlformats.org/officeDocument/2006/relationships/image" Target="../media/image86.png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17" Type="http://schemas.openxmlformats.org/officeDocument/2006/relationships/tags" Target="../tags/tag218.xml"/><Relationship Id="rId25" Type="http://schemas.openxmlformats.org/officeDocument/2006/relationships/image" Target="../media/image41.png"/><Relationship Id="rId33" Type="http://schemas.openxmlformats.org/officeDocument/2006/relationships/image" Target="../media/image81.png"/><Relationship Id="rId2" Type="http://schemas.openxmlformats.org/officeDocument/2006/relationships/tags" Target="../tags/tag203.xml"/><Relationship Id="rId16" Type="http://schemas.openxmlformats.org/officeDocument/2006/relationships/tags" Target="../tags/tag217.xml"/><Relationship Id="rId20" Type="http://schemas.openxmlformats.org/officeDocument/2006/relationships/image" Target="../media/image72.png"/><Relationship Id="rId29" Type="http://schemas.openxmlformats.org/officeDocument/2006/relationships/image" Target="../media/image77.png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24" Type="http://schemas.openxmlformats.org/officeDocument/2006/relationships/image" Target="../media/image74.png"/><Relationship Id="rId32" Type="http://schemas.openxmlformats.org/officeDocument/2006/relationships/image" Target="../media/image80.png"/><Relationship Id="rId5" Type="http://schemas.openxmlformats.org/officeDocument/2006/relationships/tags" Target="../tags/tag206.xml"/><Relationship Id="rId15" Type="http://schemas.openxmlformats.org/officeDocument/2006/relationships/tags" Target="../tags/tag216.xml"/><Relationship Id="rId23" Type="http://schemas.openxmlformats.org/officeDocument/2006/relationships/image" Target="../media/image11.png"/><Relationship Id="rId28" Type="http://schemas.openxmlformats.org/officeDocument/2006/relationships/image" Target="../media/image76.png"/><Relationship Id="rId36" Type="http://schemas.openxmlformats.org/officeDocument/2006/relationships/image" Target="../media/image1.png"/><Relationship Id="rId10" Type="http://schemas.openxmlformats.org/officeDocument/2006/relationships/tags" Target="../tags/tag21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9.png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tags" Target="../tags/tag215.xml"/><Relationship Id="rId22" Type="http://schemas.openxmlformats.org/officeDocument/2006/relationships/image" Target="../media/image73.png"/><Relationship Id="rId27" Type="http://schemas.openxmlformats.org/officeDocument/2006/relationships/image" Target="../media/image75.png"/><Relationship Id="rId30" Type="http://schemas.openxmlformats.org/officeDocument/2006/relationships/image" Target="../media/image78.png"/><Relationship Id="rId35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tags" Target="../tags/tag232.xml"/><Relationship Id="rId18" Type="http://schemas.openxmlformats.org/officeDocument/2006/relationships/tags" Target="../tags/tag237.xml"/><Relationship Id="rId26" Type="http://schemas.openxmlformats.org/officeDocument/2006/relationships/image" Target="../media/image74.png"/><Relationship Id="rId3" Type="http://schemas.openxmlformats.org/officeDocument/2006/relationships/tags" Target="../tags/tag222.xml"/><Relationship Id="rId21" Type="http://schemas.openxmlformats.org/officeDocument/2006/relationships/image" Target="../media/image89.png"/><Relationship Id="rId34" Type="http://schemas.openxmlformats.org/officeDocument/2006/relationships/image" Target="../media/image80.png"/><Relationship Id="rId7" Type="http://schemas.openxmlformats.org/officeDocument/2006/relationships/tags" Target="../tags/tag226.xml"/><Relationship Id="rId12" Type="http://schemas.openxmlformats.org/officeDocument/2006/relationships/tags" Target="../tags/tag231.xml"/><Relationship Id="rId17" Type="http://schemas.openxmlformats.org/officeDocument/2006/relationships/tags" Target="../tags/tag236.xml"/><Relationship Id="rId25" Type="http://schemas.openxmlformats.org/officeDocument/2006/relationships/image" Target="../media/image11.png"/><Relationship Id="rId33" Type="http://schemas.openxmlformats.org/officeDocument/2006/relationships/image" Target="../media/image79.png"/><Relationship Id="rId2" Type="http://schemas.openxmlformats.org/officeDocument/2006/relationships/tags" Target="../tags/tag221.xml"/><Relationship Id="rId16" Type="http://schemas.openxmlformats.org/officeDocument/2006/relationships/tags" Target="../tags/tag235.xml"/><Relationship Id="rId20" Type="http://schemas.openxmlformats.org/officeDocument/2006/relationships/image" Target="../media/image88.png"/><Relationship Id="rId29" Type="http://schemas.openxmlformats.org/officeDocument/2006/relationships/image" Target="../media/image75.png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24" Type="http://schemas.openxmlformats.org/officeDocument/2006/relationships/image" Target="../media/image73.png"/><Relationship Id="rId32" Type="http://schemas.openxmlformats.org/officeDocument/2006/relationships/image" Target="../media/image78.png"/><Relationship Id="rId5" Type="http://schemas.openxmlformats.org/officeDocument/2006/relationships/tags" Target="../tags/tag224.xml"/><Relationship Id="rId15" Type="http://schemas.openxmlformats.org/officeDocument/2006/relationships/tags" Target="../tags/tag234.xml"/><Relationship Id="rId23" Type="http://schemas.openxmlformats.org/officeDocument/2006/relationships/image" Target="../media/image3.png"/><Relationship Id="rId28" Type="http://schemas.openxmlformats.org/officeDocument/2006/relationships/image" Target="../media/image42.png"/><Relationship Id="rId36" Type="http://schemas.openxmlformats.org/officeDocument/2006/relationships/image" Target="../media/image1.png"/><Relationship Id="rId10" Type="http://schemas.openxmlformats.org/officeDocument/2006/relationships/tags" Target="../tags/tag22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7.png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tags" Target="../tags/tag233.xml"/><Relationship Id="rId22" Type="http://schemas.openxmlformats.org/officeDocument/2006/relationships/image" Target="../media/image72.png"/><Relationship Id="rId27" Type="http://schemas.openxmlformats.org/officeDocument/2006/relationships/image" Target="../media/image41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tags" Target="../tags/tag250.xml"/><Relationship Id="rId18" Type="http://schemas.openxmlformats.org/officeDocument/2006/relationships/tags" Target="../tags/tag255.xml"/><Relationship Id="rId26" Type="http://schemas.openxmlformats.org/officeDocument/2006/relationships/image" Target="../media/image41.png"/><Relationship Id="rId3" Type="http://schemas.openxmlformats.org/officeDocument/2006/relationships/tags" Target="../tags/tag240.xml"/><Relationship Id="rId21" Type="http://schemas.openxmlformats.org/officeDocument/2006/relationships/image" Target="../media/image72.png"/><Relationship Id="rId34" Type="http://schemas.openxmlformats.org/officeDocument/2006/relationships/image" Target="../media/image81.png"/><Relationship Id="rId7" Type="http://schemas.openxmlformats.org/officeDocument/2006/relationships/tags" Target="../tags/tag244.xml"/><Relationship Id="rId12" Type="http://schemas.openxmlformats.org/officeDocument/2006/relationships/tags" Target="../tags/tag249.xml"/><Relationship Id="rId17" Type="http://schemas.openxmlformats.org/officeDocument/2006/relationships/tags" Target="../tags/tag254.xml"/><Relationship Id="rId25" Type="http://schemas.openxmlformats.org/officeDocument/2006/relationships/image" Target="../media/image74.png"/><Relationship Id="rId33" Type="http://schemas.openxmlformats.org/officeDocument/2006/relationships/image" Target="../media/image80.png"/><Relationship Id="rId2" Type="http://schemas.openxmlformats.org/officeDocument/2006/relationships/tags" Target="../tags/tag239.xml"/><Relationship Id="rId16" Type="http://schemas.openxmlformats.org/officeDocument/2006/relationships/tags" Target="../tags/tag253.xml"/><Relationship Id="rId20" Type="http://schemas.openxmlformats.org/officeDocument/2006/relationships/image" Target="../media/image90.png"/><Relationship Id="rId29" Type="http://schemas.openxmlformats.org/officeDocument/2006/relationships/image" Target="../media/image76.png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tags" Target="../tags/tag248.xml"/><Relationship Id="rId24" Type="http://schemas.openxmlformats.org/officeDocument/2006/relationships/image" Target="../media/image11.png"/><Relationship Id="rId32" Type="http://schemas.openxmlformats.org/officeDocument/2006/relationships/image" Target="../media/image79.png"/><Relationship Id="rId5" Type="http://schemas.openxmlformats.org/officeDocument/2006/relationships/tags" Target="../tags/tag242.xml"/><Relationship Id="rId15" Type="http://schemas.openxmlformats.org/officeDocument/2006/relationships/tags" Target="../tags/tag252.xml"/><Relationship Id="rId23" Type="http://schemas.openxmlformats.org/officeDocument/2006/relationships/image" Target="../media/image73.png"/><Relationship Id="rId28" Type="http://schemas.openxmlformats.org/officeDocument/2006/relationships/image" Target="../media/image75.png"/><Relationship Id="rId36" Type="http://schemas.openxmlformats.org/officeDocument/2006/relationships/image" Target="../media/image91.png"/><Relationship Id="rId10" Type="http://schemas.openxmlformats.org/officeDocument/2006/relationships/tags" Target="../tags/tag24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8.png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tags" Target="../tags/tag251.xml"/><Relationship Id="rId22" Type="http://schemas.openxmlformats.org/officeDocument/2006/relationships/image" Target="../media/image3.png"/><Relationship Id="rId27" Type="http://schemas.openxmlformats.org/officeDocument/2006/relationships/image" Target="../media/image42.png"/><Relationship Id="rId30" Type="http://schemas.openxmlformats.org/officeDocument/2006/relationships/image" Target="../media/image77.png"/><Relationship Id="rId35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13" Type="http://schemas.openxmlformats.org/officeDocument/2006/relationships/tags" Target="../tags/tag268.xml"/><Relationship Id="rId18" Type="http://schemas.openxmlformats.org/officeDocument/2006/relationships/tags" Target="../tags/tag273.xml"/><Relationship Id="rId26" Type="http://schemas.openxmlformats.org/officeDocument/2006/relationships/image" Target="../media/image74.png"/><Relationship Id="rId3" Type="http://schemas.openxmlformats.org/officeDocument/2006/relationships/tags" Target="../tags/tag258.xml"/><Relationship Id="rId21" Type="http://schemas.openxmlformats.org/officeDocument/2006/relationships/image" Target="../media/image93.png"/><Relationship Id="rId34" Type="http://schemas.openxmlformats.org/officeDocument/2006/relationships/image" Target="../media/image80.png"/><Relationship Id="rId7" Type="http://schemas.openxmlformats.org/officeDocument/2006/relationships/tags" Target="../tags/tag262.xml"/><Relationship Id="rId12" Type="http://schemas.openxmlformats.org/officeDocument/2006/relationships/tags" Target="../tags/tag267.xml"/><Relationship Id="rId17" Type="http://schemas.openxmlformats.org/officeDocument/2006/relationships/tags" Target="../tags/tag272.xml"/><Relationship Id="rId25" Type="http://schemas.openxmlformats.org/officeDocument/2006/relationships/image" Target="../media/image11.png"/><Relationship Id="rId33" Type="http://schemas.openxmlformats.org/officeDocument/2006/relationships/image" Target="../media/image79.png"/><Relationship Id="rId2" Type="http://schemas.openxmlformats.org/officeDocument/2006/relationships/tags" Target="../tags/tag257.xml"/><Relationship Id="rId16" Type="http://schemas.openxmlformats.org/officeDocument/2006/relationships/tags" Target="../tags/tag271.xml"/><Relationship Id="rId20" Type="http://schemas.openxmlformats.org/officeDocument/2006/relationships/image" Target="../media/image92.png"/><Relationship Id="rId29" Type="http://schemas.openxmlformats.org/officeDocument/2006/relationships/image" Target="../media/image75.png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tags" Target="../tags/tag266.xml"/><Relationship Id="rId24" Type="http://schemas.openxmlformats.org/officeDocument/2006/relationships/image" Target="../media/image73.png"/><Relationship Id="rId32" Type="http://schemas.openxmlformats.org/officeDocument/2006/relationships/image" Target="../media/image78.png"/><Relationship Id="rId5" Type="http://schemas.openxmlformats.org/officeDocument/2006/relationships/tags" Target="../tags/tag260.xml"/><Relationship Id="rId15" Type="http://schemas.openxmlformats.org/officeDocument/2006/relationships/tags" Target="../tags/tag270.xml"/><Relationship Id="rId23" Type="http://schemas.openxmlformats.org/officeDocument/2006/relationships/image" Target="../media/image3.png"/><Relationship Id="rId28" Type="http://schemas.openxmlformats.org/officeDocument/2006/relationships/image" Target="../media/image42.png"/><Relationship Id="rId36" Type="http://schemas.openxmlformats.org/officeDocument/2006/relationships/image" Target="../media/image1.png"/><Relationship Id="rId10" Type="http://schemas.openxmlformats.org/officeDocument/2006/relationships/tags" Target="../tags/tag26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7.png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4" Type="http://schemas.openxmlformats.org/officeDocument/2006/relationships/tags" Target="../tags/tag269.xml"/><Relationship Id="rId22" Type="http://schemas.openxmlformats.org/officeDocument/2006/relationships/image" Target="../media/image72.png"/><Relationship Id="rId27" Type="http://schemas.openxmlformats.org/officeDocument/2006/relationships/image" Target="../media/image41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81.xml"/><Relationship Id="rId13" Type="http://schemas.openxmlformats.org/officeDocument/2006/relationships/tags" Target="../tags/tag286.xml"/><Relationship Id="rId18" Type="http://schemas.openxmlformats.org/officeDocument/2006/relationships/tags" Target="../tags/tag291.xml"/><Relationship Id="rId26" Type="http://schemas.openxmlformats.org/officeDocument/2006/relationships/image" Target="../media/image74.png"/><Relationship Id="rId3" Type="http://schemas.openxmlformats.org/officeDocument/2006/relationships/tags" Target="../tags/tag276.xml"/><Relationship Id="rId21" Type="http://schemas.openxmlformats.org/officeDocument/2006/relationships/image" Target="../media/image95.png"/><Relationship Id="rId34" Type="http://schemas.openxmlformats.org/officeDocument/2006/relationships/image" Target="../media/image80.png"/><Relationship Id="rId7" Type="http://schemas.openxmlformats.org/officeDocument/2006/relationships/tags" Target="../tags/tag280.xml"/><Relationship Id="rId12" Type="http://schemas.openxmlformats.org/officeDocument/2006/relationships/tags" Target="../tags/tag285.xml"/><Relationship Id="rId17" Type="http://schemas.openxmlformats.org/officeDocument/2006/relationships/tags" Target="../tags/tag290.xml"/><Relationship Id="rId25" Type="http://schemas.openxmlformats.org/officeDocument/2006/relationships/image" Target="../media/image11.png"/><Relationship Id="rId33" Type="http://schemas.openxmlformats.org/officeDocument/2006/relationships/image" Target="../media/image79.png"/><Relationship Id="rId2" Type="http://schemas.openxmlformats.org/officeDocument/2006/relationships/tags" Target="../tags/tag275.xml"/><Relationship Id="rId16" Type="http://schemas.openxmlformats.org/officeDocument/2006/relationships/tags" Target="../tags/tag289.xml"/><Relationship Id="rId20" Type="http://schemas.openxmlformats.org/officeDocument/2006/relationships/image" Target="../media/image94.png"/><Relationship Id="rId29" Type="http://schemas.openxmlformats.org/officeDocument/2006/relationships/image" Target="../media/image75.png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11" Type="http://schemas.openxmlformats.org/officeDocument/2006/relationships/tags" Target="../tags/tag284.xml"/><Relationship Id="rId24" Type="http://schemas.openxmlformats.org/officeDocument/2006/relationships/image" Target="../media/image73.png"/><Relationship Id="rId32" Type="http://schemas.openxmlformats.org/officeDocument/2006/relationships/image" Target="../media/image78.png"/><Relationship Id="rId5" Type="http://schemas.openxmlformats.org/officeDocument/2006/relationships/tags" Target="../tags/tag278.xml"/><Relationship Id="rId15" Type="http://schemas.openxmlformats.org/officeDocument/2006/relationships/tags" Target="../tags/tag288.xml"/><Relationship Id="rId23" Type="http://schemas.openxmlformats.org/officeDocument/2006/relationships/image" Target="../media/image3.png"/><Relationship Id="rId28" Type="http://schemas.openxmlformats.org/officeDocument/2006/relationships/image" Target="../media/image42.png"/><Relationship Id="rId36" Type="http://schemas.openxmlformats.org/officeDocument/2006/relationships/image" Target="../media/image1.png"/><Relationship Id="rId10" Type="http://schemas.openxmlformats.org/officeDocument/2006/relationships/tags" Target="../tags/tag28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7.png"/><Relationship Id="rId4" Type="http://schemas.openxmlformats.org/officeDocument/2006/relationships/tags" Target="../tags/tag277.xml"/><Relationship Id="rId9" Type="http://schemas.openxmlformats.org/officeDocument/2006/relationships/tags" Target="../tags/tag282.xml"/><Relationship Id="rId14" Type="http://schemas.openxmlformats.org/officeDocument/2006/relationships/tags" Target="../tags/tag287.xml"/><Relationship Id="rId22" Type="http://schemas.openxmlformats.org/officeDocument/2006/relationships/image" Target="../media/image72.png"/><Relationship Id="rId27" Type="http://schemas.openxmlformats.org/officeDocument/2006/relationships/image" Target="../media/image41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13" Type="http://schemas.openxmlformats.org/officeDocument/2006/relationships/tags" Target="../tags/tag304.xml"/><Relationship Id="rId18" Type="http://schemas.openxmlformats.org/officeDocument/2006/relationships/tags" Target="../tags/tag309.xml"/><Relationship Id="rId26" Type="http://schemas.openxmlformats.org/officeDocument/2006/relationships/image" Target="../media/image74.png"/><Relationship Id="rId3" Type="http://schemas.openxmlformats.org/officeDocument/2006/relationships/tags" Target="../tags/tag294.xml"/><Relationship Id="rId21" Type="http://schemas.openxmlformats.org/officeDocument/2006/relationships/image" Target="../media/image97.png"/><Relationship Id="rId34" Type="http://schemas.openxmlformats.org/officeDocument/2006/relationships/image" Target="../media/image80.png"/><Relationship Id="rId7" Type="http://schemas.openxmlformats.org/officeDocument/2006/relationships/tags" Target="../tags/tag298.xml"/><Relationship Id="rId12" Type="http://schemas.openxmlformats.org/officeDocument/2006/relationships/tags" Target="../tags/tag303.xml"/><Relationship Id="rId17" Type="http://schemas.openxmlformats.org/officeDocument/2006/relationships/tags" Target="../tags/tag308.xml"/><Relationship Id="rId25" Type="http://schemas.openxmlformats.org/officeDocument/2006/relationships/image" Target="../media/image11.png"/><Relationship Id="rId33" Type="http://schemas.openxmlformats.org/officeDocument/2006/relationships/image" Target="../media/image79.png"/><Relationship Id="rId2" Type="http://schemas.openxmlformats.org/officeDocument/2006/relationships/tags" Target="../tags/tag293.xml"/><Relationship Id="rId16" Type="http://schemas.openxmlformats.org/officeDocument/2006/relationships/tags" Target="../tags/tag307.xml"/><Relationship Id="rId20" Type="http://schemas.openxmlformats.org/officeDocument/2006/relationships/image" Target="../media/image96.png"/><Relationship Id="rId29" Type="http://schemas.openxmlformats.org/officeDocument/2006/relationships/image" Target="../media/image75.png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tags" Target="../tags/tag302.xml"/><Relationship Id="rId24" Type="http://schemas.openxmlformats.org/officeDocument/2006/relationships/image" Target="../media/image73.png"/><Relationship Id="rId32" Type="http://schemas.openxmlformats.org/officeDocument/2006/relationships/image" Target="../media/image78.png"/><Relationship Id="rId5" Type="http://schemas.openxmlformats.org/officeDocument/2006/relationships/tags" Target="../tags/tag296.xml"/><Relationship Id="rId15" Type="http://schemas.openxmlformats.org/officeDocument/2006/relationships/tags" Target="../tags/tag306.xml"/><Relationship Id="rId23" Type="http://schemas.openxmlformats.org/officeDocument/2006/relationships/image" Target="../media/image3.png"/><Relationship Id="rId28" Type="http://schemas.openxmlformats.org/officeDocument/2006/relationships/image" Target="../media/image42.png"/><Relationship Id="rId36" Type="http://schemas.openxmlformats.org/officeDocument/2006/relationships/image" Target="../media/image1.png"/><Relationship Id="rId10" Type="http://schemas.openxmlformats.org/officeDocument/2006/relationships/tags" Target="../tags/tag30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7.png"/><Relationship Id="rId4" Type="http://schemas.openxmlformats.org/officeDocument/2006/relationships/tags" Target="../tags/tag295.xml"/><Relationship Id="rId9" Type="http://schemas.openxmlformats.org/officeDocument/2006/relationships/tags" Target="../tags/tag300.xml"/><Relationship Id="rId14" Type="http://schemas.openxmlformats.org/officeDocument/2006/relationships/tags" Target="../tags/tag305.xml"/><Relationship Id="rId22" Type="http://schemas.openxmlformats.org/officeDocument/2006/relationships/image" Target="../media/image72.png"/><Relationship Id="rId27" Type="http://schemas.openxmlformats.org/officeDocument/2006/relationships/image" Target="../media/image41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17.xml"/><Relationship Id="rId13" Type="http://schemas.openxmlformats.org/officeDocument/2006/relationships/tags" Target="../tags/tag322.xml"/><Relationship Id="rId18" Type="http://schemas.openxmlformats.org/officeDocument/2006/relationships/tags" Target="../tags/tag327.xml"/><Relationship Id="rId26" Type="http://schemas.openxmlformats.org/officeDocument/2006/relationships/image" Target="../media/image42.png"/><Relationship Id="rId3" Type="http://schemas.openxmlformats.org/officeDocument/2006/relationships/tags" Target="../tags/tag312.xml"/><Relationship Id="rId21" Type="http://schemas.openxmlformats.org/officeDocument/2006/relationships/image" Target="../media/image3.png"/><Relationship Id="rId34" Type="http://schemas.openxmlformats.org/officeDocument/2006/relationships/image" Target="../media/image99.png"/><Relationship Id="rId7" Type="http://schemas.openxmlformats.org/officeDocument/2006/relationships/tags" Target="../tags/tag316.xml"/><Relationship Id="rId12" Type="http://schemas.openxmlformats.org/officeDocument/2006/relationships/tags" Target="../tags/tag321.xml"/><Relationship Id="rId17" Type="http://schemas.openxmlformats.org/officeDocument/2006/relationships/tags" Target="../tags/tag326.xml"/><Relationship Id="rId25" Type="http://schemas.openxmlformats.org/officeDocument/2006/relationships/image" Target="../media/image41.png"/><Relationship Id="rId33" Type="http://schemas.openxmlformats.org/officeDocument/2006/relationships/image" Target="../media/image98.png"/><Relationship Id="rId2" Type="http://schemas.openxmlformats.org/officeDocument/2006/relationships/tags" Target="../tags/tag311.xml"/><Relationship Id="rId16" Type="http://schemas.openxmlformats.org/officeDocument/2006/relationships/tags" Target="../tags/tag325.xml"/><Relationship Id="rId20" Type="http://schemas.openxmlformats.org/officeDocument/2006/relationships/image" Target="../media/image72.png"/><Relationship Id="rId29" Type="http://schemas.openxmlformats.org/officeDocument/2006/relationships/image" Target="../media/image77.png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1" Type="http://schemas.openxmlformats.org/officeDocument/2006/relationships/tags" Target="../tags/tag320.xml"/><Relationship Id="rId24" Type="http://schemas.openxmlformats.org/officeDocument/2006/relationships/image" Target="../media/image74.png"/><Relationship Id="rId32" Type="http://schemas.openxmlformats.org/officeDocument/2006/relationships/image" Target="../media/image81.png"/><Relationship Id="rId5" Type="http://schemas.openxmlformats.org/officeDocument/2006/relationships/tags" Target="../tags/tag314.xml"/><Relationship Id="rId15" Type="http://schemas.openxmlformats.org/officeDocument/2006/relationships/tags" Target="../tags/tag324.xml"/><Relationship Id="rId23" Type="http://schemas.openxmlformats.org/officeDocument/2006/relationships/image" Target="../media/image11.png"/><Relationship Id="rId28" Type="http://schemas.openxmlformats.org/officeDocument/2006/relationships/image" Target="../media/image76.png"/><Relationship Id="rId36" Type="http://schemas.openxmlformats.org/officeDocument/2006/relationships/image" Target="../media/image1.png"/><Relationship Id="rId10" Type="http://schemas.openxmlformats.org/officeDocument/2006/relationships/tags" Target="../tags/tag31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0.png"/><Relationship Id="rId4" Type="http://schemas.openxmlformats.org/officeDocument/2006/relationships/tags" Target="../tags/tag313.xml"/><Relationship Id="rId9" Type="http://schemas.openxmlformats.org/officeDocument/2006/relationships/tags" Target="../tags/tag318.xml"/><Relationship Id="rId14" Type="http://schemas.openxmlformats.org/officeDocument/2006/relationships/tags" Target="../tags/tag323.xml"/><Relationship Id="rId22" Type="http://schemas.openxmlformats.org/officeDocument/2006/relationships/image" Target="../media/image73.png"/><Relationship Id="rId27" Type="http://schemas.openxmlformats.org/officeDocument/2006/relationships/image" Target="../media/image75.png"/><Relationship Id="rId30" Type="http://schemas.openxmlformats.org/officeDocument/2006/relationships/image" Target="../media/image78.png"/><Relationship Id="rId35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4.png"/><Relationship Id="rId39" Type="http://schemas.openxmlformats.org/officeDocument/2006/relationships/image" Target="../media/image17.png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image" Target="../media/image12.png"/><Relationship Id="rId42" Type="http://schemas.openxmlformats.org/officeDocument/2006/relationships/image" Target="../media/image1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3.png"/><Relationship Id="rId33" Type="http://schemas.openxmlformats.org/officeDocument/2006/relationships/image" Target="../media/image11.png"/><Relationship Id="rId38" Type="http://schemas.openxmlformats.org/officeDocument/2006/relationships/image" Target="../media/image16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7.png"/><Relationship Id="rId41" Type="http://schemas.openxmlformats.org/officeDocument/2006/relationships/image" Target="../media/image19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2.png"/><Relationship Id="rId32" Type="http://schemas.openxmlformats.org/officeDocument/2006/relationships/image" Target="../media/image10.png"/><Relationship Id="rId37" Type="http://schemas.openxmlformats.org/officeDocument/2006/relationships/image" Target="../media/image15.png"/><Relationship Id="rId40" Type="http://schemas.openxmlformats.org/officeDocument/2006/relationships/image" Target="../media/image18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6.png"/><Relationship Id="rId36" Type="http://schemas.openxmlformats.org/officeDocument/2006/relationships/image" Target="../media/image14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9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35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image" Target="../media/image15.png"/><Relationship Id="rId3" Type="http://schemas.openxmlformats.org/officeDocument/2006/relationships/tags" Target="../tags/tag28.xml"/><Relationship Id="rId21" Type="http://schemas.openxmlformats.org/officeDocument/2006/relationships/image" Target="../media/image21.png"/><Relationship Id="rId34" Type="http://schemas.openxmlformats.org/officeDocument/2006/relationships/image" Target="../media/image1.png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image" Target="../media/image14.png"/><Relationship Id="rId33" Type="http://schemas.openxmlformats.org/officeDocument/2006/relationships/image" Target="../media/image25.png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image" Target="../media/image20.png"/><Relationship Id="rId29" Type="http://schemas.openxmlformats.org/officeDocument/2006/relationships/image" Target="../media/image18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image" Target="../media/image13.png"/><Relationship Id="rId32" Type="http://schemas.openxmlformats.org/officeDocument/2006/relationships/image" Target="../media/image24.png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10" Type="http://schemas.openxmlformats.org/officeDocument/2006/relationships/tags" Target="../tags/tag3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image" Target="../media/image22.png"/><Relationship Id="rId27" Type="http://schemas.openxmlformats.org/officeDocument/2006/relationships/image" Target="../media/image16.png"/><Relationship Id="rId30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image" Target="../media/image4.png"/><Relationship Id="rId39" Type="http://schemas.openxmlformats.org/officeDocument/2006/relationships/image" Target="../media/image11.png"/><Relationship Id="rId3" Type="http://schemas.openxmlformats.org/officeDocument/2006/relationships/tags" Target="../tags/tag46.xml"/><Relationship Id="rId21" Type="http://schemas.openxmlformats.org/officeDocument/2006/relationships/tags" Target="../tags/tag64.xml"/><Relationship Id="rId34" Type="http://schemas.openxmlformats.org/officeDocument/2006/relationships/image" Target="../media/image18.png"/><Relationship Id="rId42" Type="http://schemas.openxmlformats.org/officeDocument/2006/relationships/image" Target="../media/image32.png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image" Target="../media/image26.png"/><Relationship Id="rId33" Type="http://schemas.openxmlformats.org/officeDocument/2006/relationships/image" Target="../media/image17.png"/><Relationship Id="rId38" Type="http://schemas.openxmlformats.org/officeDocument/2006/relationships/image" Target="../media/image29.png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tags" Target="../tags/tag63.xml"/><Relationship Id="rId29" Type="http://schemas.openxmlformats.org/officeDocument/2006/relationships/image" Target="../media/image13.png"/><Relationship Id="rId41" Type="http://schemas.openxmlformats.org/officeDocument/2006/relationships/image" Target="../media/image31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image" Target="../media/image19.png"/><Relationship Id="rId32" Type="http://schemas.openxmlformats.org/officeDocument/2006/relationships/image" Target="../media/image16.png"/><Relationship Id="rId37" Type="http://schemas.openxmlformats.org/officeDocument/2006/relationships/image" Target="../media/image5.png"/><Relationship Id="rId40" Type="http://schemas.openxmlformats.org/officeDocument/2006/relationships/image" Target="../media/image30.png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2.png"/><Relationship Id="rId36" Type="http://schemas.openxmlformats.org/officeDocument/2006/relationships/image" Target="../media/image3.png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31" Type="http://schemas.openxmlformats.org/officeDocument/2006/relationships/image" Target="../media/image15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tags" Target="../tags/tag65.xml"/><Relationship Id="rId27" Type="http://schemas.openxmlformats.org/officeDocument/2006/relationships/image" Target="../media/image27.png"/><Relationship Id="rId30" Type="http://schemas.openxmlformats.org/officeDocument/2006/relationships/image" Target="../media/image14.png"/><Relationship Id="rId35" Type="http://schemas.openxmlformats.org/officeDocument/2006/relationships/image" Target="../media/image28.png"/><Relationship Id="rId4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tags" Target="../tags/tag83.xml"/><Relationship Id="rId26" Type="http://schemas.openxmlformats.org/officeDocument/2006/relationships/image" Target="../media/image13.png"/><Relationship Id="rId39" Type="http://schemas.openxmlformats.org/officeDocument/2006/relationships/image" Target="../media/image1.png"/><Relationship Id="rId3" Type="http://schemas.openxmlformats.org/officeDocument/2006/relationships/tags" Target="../tags/tag68.xml"/><Relationship Id="rId21" Type="http://schemas.openxmlformats.org/officeDocument/2006/relationships/tags" Target="../tags/tag86.xml"/><Relationship Id="rId34" Type="http://schemas.openxmlformats.org/officeDocument/2006/relationships/image" Target="../media/image33.png"/><Relationship Id="rId42" Type="http://schemas.openxmlformats.org/officeDocument/2006/relationships/image" Target="../media/image21.png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5" Type="http://schemas.openxmlformats.org/officeDocument/2006/relationships/image" Target="../media/image23.png"/><Relationship Id="rId33" Type="http://schemas.openxmlformats.org/officeDocument/2006/relationships/image" Target="../media/image12.png"/><Relationship Id="rId38" Type="http://schemas.openxmlformats.org/officeDocument/2006/relationships/image" Target="../media/image36.png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29" Type="http://schemas.openxmlformats.org/officeDocument/2006/relationships/image" Target="../media/image16.png"/><Relationship Id="rId41" Type="http://schemas.openxmlformats.org/officeDocument/2006/relationships/image" Target="../media/image20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8.png"/><Relationship Id="rId37" Type="http://schemas.openxmlformats.org/officeDocument/2006/relationships/image" Target="../media/image35.png"/><Relationship Id="rId40" Type="http://schemas.openxmlformats.org/officeDocument/2006/relationships/image" Target="../media/image37.png"/><Relationship Id="rId45" Type="http://schemas.openxmlformats.org/officeDocument/2006/relationships/image" Target="../media/image38.png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28" Type="http://schemas.openxmlformats.org/officeDocument/2006/relationships/image" Target="../media/image15.png"/><Relationship Id="rId36" Type="http://schemas.openxmlformats.org/officeDocument/2006/relationships/image" Target="../media/image11.png"/><Relationship Id="rId10" Type="http://schemas.openxmlformats.org/officeDocument/2006/relationships/tags" Target="../tags/tag75.xml"/><Relationship Id="rId19" Type="http://schemas.openxmlformats.org/officeDocument/2006/relationships/tags" Target="../tags/tag84.xml"/><Relationship Id="rId31" Type="http://schemas.openxmlformats.org/officeDocument/2006/relationships/image" Target="../media/image18.png"/><Relationship Id="rId44" Type="http://schemas.openxmlformats.org/officeDocument/2006/relationships/image" Target="../media/image5.pn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tags" Target="../tags/tag87.xml"/><Relationship Id="rId27" Type="http://schemas.openxmlformats.org/officeDocument/2006/relationships/image" Target="../media/image14.png"/><Relationship Id="rId30" Type="http://schemas.openxmlformats.org/officeDocument/2006/relationships/image" Target="../media/image17.png"/><Relationship Id="rId35" Type="http://schemas.openxmlformats.org/officeDocument/2006/relationships/image" Target="../media/image34.png"/><Relationship Id="rId4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image" Target="../media/image39.png"/><Relationship Id="rId26" Type="http://schemas.openxmlformats.org/officeDocument/2006/relationships/image" Target="../media/image27.png"/><Relationship Id="rId3" Type="http://schemas.openxmlformats.org/officeDocument/2006/relationships/tags" Target="../tags/tag91.xml"/><Relationship Id="rId21" Type="http://schemas.openxmlformats.org/officeDocument/2006/relationships/image" Target="../media/image20.png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4.png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image" Target="../media/image40.png"/><Relationship Id="rId29" Type="http://schemas.openxmlformats.org/officeDocument/2006/relationships/image" Target="../media/image11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image" Target="../media/image5.png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image" Target="../media/image41.png"/><Relationship Id="rId28" Type="http://schemas.openxmlformats.org/officeDocument/2006/relationships/image" Target="../media/image29.png"/><Relationship Id="rId10" Type="http://schemas.openxmlformats.org/officeDocument/2006/relationships/tags" Target="../tags/tag98.xml"/><Relationship Id="rId19" Type="http://schemas.openxmlformats.org/officeDocument/2006/relationships/image" Target="../media/image1.png"/><Relationship Id="rId31" Type="http://schemas.openxmlformats.org/officeDocument/2006/relationships/image" Target="../media/image31.png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image" Target="../media/image21.png"/><Relationship Id="rId27" Type="http://schemas.openxmlformats.org/officeDocument/2006/relationships/image" Target="../media/image3.png"/><Relationship Id="rId30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tags" Target="../tags/tag117.xml"/><Relationship Id="rId18" Type="http://schemas.openxmlformats.org/officeDocument/2006/relationships/tags" Target="../tags/tag122.xml"/><Relationship Id="rId26" Type="http://schemas.openxmlformats.org/officeDocument/2006/relationships/image" Target="../media/image31.png"/><Relationship Id="rId3" Type="http://schemas.openxmlformats.org/officeDocument/2006/relationships/tags" Target="../tags/tag107.xml"/><Relationship Id="rId21" Type="http://schemas.openxmlformats.org/officeDocument/2006/relationships/image" Target="../media/image27.png"/><Relationship Id="rId34" Type="http://schemas.openxmlformats.org/officeDocument/2006/relationships/image" Target="../media/image43.png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tags" Target="../tags/tag121.xml"/><Relationship Id="rId25" Type="http://schemas.openxmlformats.org/officeDocument/2006/relationships/image" Target="../media/image30.png"/><Relationship Id="rId33" Type="http://schemas.openxmlformats.org/officeDocument/2006/relationships/image" Target="../media/image1.png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20" Type="http://schemas.openxmlformats.org/officeDocument/2006/relationships/image" Target="../media/image4.png"/><Relationship Id="rId29" Type="http://schemas.openxmlformats.org/officeDocument/2006/relationships/image" Target="../media/image41.png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image" Target="../media/image11.png"/><Relationship Id="rId32" Type="http://schemas.openxmlformats.org/officeDocument/2006/relationships/image" Target="../media/image42.png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23" Type="http://schemas.openxmlformats.org/officeDocument/2006/relationships/image" Target="../media/image29.png"/><Relationship Id="rId28" Type="http://schemas.openxmlformats.org/officeDocument/2006/relationships/image" Target="../media/image21.png"/><Relationship Id="rId10" Type="http://schemas.openxmlformats.org/officeDocument/2006/relationships/tags" Target="../tags/tag11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.png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image" Target="../media/image3.png"/><Relationship Id="rId27" Type="http://schemas.openxmlformats.org/officeDocument/2006/relationships/image" Target="../media/image20.png"/><Relationship Id="rId30" Type="http://schemas.openxmlformats.org/officeDocument/2006/relationships/image" Target="../media/image5.png"/><Relationship Id="rId35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image" Target="../media/image45.png"/><Relationship Id="rId18" Type="http://schemas.openxmlformats.org/officeDocument/2006/relationships/image" Target="../media/image11.png"/><Relationship Id="rId3" Type="http://schemas.openxmlformats.org/officeDocument/2006/relationships/tags" Target="../tags/tag125.xml"/><Relationship Id="rId21" Type="http://schemas.openxmlformats.org/officeDocument/2006/relationships/image" Target="../media/image51.png"/><Relationship Id="rId7" Type="http://schemas.openxmlformats.org/officeDocument/2006/relationships/tags" Target="../tags/tag12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8.png"/><Relationship Id="rId2" Type="http://schemas.openxmlformats.org/officeDocument/2006/relationships/tags" Target="../tags/tag124.xml"/><Relationship Id="rId16" Type="http://schemas.openxmlformats.org/officeDocument/2006/relationships/image" Target="../media/image47.png"/><Relationship Id="rId20" Type="http://schemas.openxmlformats.org/officeDocument/2006/relationships/image" Target="../media/image50.png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5" Type="http://schemas.openxmlformats.org/officeDocument/2006/relationships/tags" Target="../tags/tag127.xml"/><Relationship Id="rId15" Type="http://schemas.openxmlformats.org/officeDocument/2006/relationships/image" Target="../media/image3.png"/><Relationship Id="rId10" Type="http://schemas.openxmlformats.org/officeDocument/2006/relationships/tags" Target="../tags/tag132.xml"/><Relationship Id="rId19" Type="http://schemas.openxmlformats.org/officeDocument/2006/relationships/image" Target="../media/image49.png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image" Target="../media/image46.png"/><Relationship Id="rId2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image" Target="../media/image3.png"/><Relationship Id="rId26" Type="http://schemas.openxmlformats.org/officeDocument/2006/relationships/image" Target="../media/image56.png"/><Relationship Id="rId3" Type="http://schemas.openxmlformats.org/officeDocument/2006/relationships/tags" Target="../tags/tag136.xml"/><Relationship Id="rId21" Type="http://schemas.openxmlformats.org/officeDocument/2006/relationships/image" Target="../media/image11.png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image" Target="../media/image52.png"/><Relationship Id="rId25" Type="http://schemas.openxmlformats.org/officeDocument/2006/relationships/image" Target="../media/image41.png"/><Relationship Id="rId2" Type="http://schemas.openxmlformats.org/officeDocument/2006/relationships/tags" Target="../tags/tag13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3.png"/><Relationship Id="rId29" Type="http://schemas.openxmlformats.org/officeDocument/2006/relationships/image" Target="../media/image57.png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image" Target="../media/image48.png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image" Target="../media/image55.png"/><Relationship Id="rId28" Type="http://schemas.openxmlformats.org/officeDocument/2006/relationships/image" Target="../media/image51.png"/><Relationship Id="rId10" Type="http://schemas.openxmlformats.org/officeDocument/2006/relationships/tags" Target="../tags/tag143.xml"/><Relationship Id="rId19" Type="http://schemas.openxmlformats.org/officeDocument/2006/relationships/image" Target="../media/image47.png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image" Target="../media/image54.png"/><Relationship Id="rId27" Type="http://schemas.openxmlformats.org/officeDocument/2006/relationships/image" Target="../media/image50.png"/><Relationship Id="rId30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896B-B72E-4089-842C-61351684A148}" type="slidenum">
              <a:rPr lang="en-US"/>
              <a:pPr/>
              <a:t>1</a:t>
            </a:fld>
            <a:endParaRPr lang="en-US"/>
          </a:p>
        </p:txBody>
      </p:sp>
      <p:sp>
        <p:nvSpPr>
          <p:cNvPr id="16537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3763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 smtClean="0"/>
              <a:t>Even more graphing problems</a:t>
            </a:r>
            <a:endParaRPr lang="en-US" sz="2400" dirty="0"/>
          </a:p>
        </p:txBody>
      </p:sp>
      <p:sp>
        <p:nvSpPr>
          <p:cNvPr id="1653764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6189" y="3301652"/>
            <a:ext cx="925958" cy="302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4861239"/>
            <a:ext cx="1644055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4781962"/>
            <a:ext cx="7028512" cy="4341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412" y="5344535"/>
            <a:ext cx="8312966" cy="359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127" y="5812603"/>
            <a:ext cx="6574831" cy="2833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142416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" name="Picture 2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6296" y="76200"/>
            <a:ext cx="5876956" cy="359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24" y="101658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6296" y="1053636"/>
            <a:ext cx="5575341" cy="359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1291" y="2593968"/>
            <a:ext cx="5632043" cy="377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1291" y="3072664"/>
            <a:ext cx="4289516" cy="396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1291" y="3588861"/>
            <a:ext cx="3893051" cy="3969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2556" y="4110821"/>
            <a:ext cx="4743114" cy="3968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786" y="541793"/>
            <a:ext cx="2494404" cy="3775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1291" y="2059439"/>
            <a:ext cx="5782941" cy="3968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1291" y="1571098"/>
            <a:ext cx="5500291" cy="3776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82044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149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11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223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7" y="508247"/>
            <a:ext cx="1644036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396247"/>
            <a:ext cx="4061640" cy="4534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80100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567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12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223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416523"/>
            <a:ext cx="4175368" cy="4342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7" y="508247"/>
            <a:ext cx="1644036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80100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685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13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223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6608" y="333963"/>
            <a:ext cx="3777536" cy="1000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4" y="508246"/>
            <a:ext cx="1644042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80100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715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14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" name="Picture 5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9" y="508244"/>
            <a:ext cx="1644052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419518"/>
            <a:ext cx="3891392" cy="434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223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86393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753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15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229978"/>
            <a:ext cx="3456923" cy="8307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223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8743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508244"/>
            <a:ext cx="1644055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336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508244"/>
            <a:ext cx="1644055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279748"/>
            <a:ext cx="4797766" cy="604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223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8743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079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17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6" y="508244"/>
            <a:ext cx="1644058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474369"/>
            <a:ext cx="3777398" cy="377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223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8743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327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4" y="508244"/>
            <a:ext cx="1644061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305844"/>
            <a:ext cx="3890350" cy="54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223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8743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932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931800"/>
            <a:ext cx="7517241" cy="377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87" y="1439744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249553"/>
            <a:ext cx="7686895" cy="377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09" y="1940706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4827965"/>
            <a:ext cx="8252895" cy="377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53" y="4336262"/>
            <a:ext cx="284165" cy="208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43" y="4851190"/>
            <a:ext cx="321675" cy="284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1375325"/>
            <a:ext cx="7177609" cy="359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237" y="2691987"/>
            <a:ext cx="5550316" cy="378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2315474"/>
            <a:ext cx="906693" cy="283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3138999"/>
            <a:ext cx="6952915" cy="378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49" y="5431956"/>
            <a:ext cx="4287144" cy="359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87" y="5506697"/>
            <a:ext cx="283831" cy="207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5" y="508244"/>
            <a:ext cx="1644064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481" y="153778"/>
            <a:ext cx="4512827" cy="94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286" y="3596455"/>
            <a:ext cx="7652375" cy="378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8743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023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5" y="64718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189" y="621819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" name="Straight Arrow Connector 16"/>
          <p:cNvCxnSpPr/>
          <p:nvPr/>
        </p:nvCxnSpPr>
        <p:spPr bwMode="auto">
          <a:xfrm>
            <a:off x="457200" y="57150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457200" y="52578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57200" y="48006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501553" y="4351045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57200" y="38862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13716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18288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22860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3" name="Picture 4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5259" y="969904"/>
            <a:ext cx="3406137" cy="378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6" name="Straight Connector 25"/>
          <p:cNvCxnSpPr/>
          <p:nvPr/>
        </p:nvCxnSpPr>
        <p:spPr bwMode="auto">
          <a:xfrm flipV="1">
            <a:off x="27432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3200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36576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41148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45720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50292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5486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59436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64008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68580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73152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7772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457200" y="61722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914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6" name="Picture 7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551326"/>
            <a:ext cx="6915580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7316" y="1364474"/>
            <a:ext cx="3613919" cy="378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8567" y="26430"/>
            <a:ext cx="6858903" cy="416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2049" y="1793490"/>
            <a:ext cx="3879915" cy="3781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4748" y="2209980"/>
            <a:ext cx="5278538" cy="3780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307" y="2834194"/>
            <a:ext cx="6328663" cy="3593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11" y="2837295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" name="Freeform 52"/>
          <p:cNvSpPr>
            <a:spLocks/>
          </p:cNvSpPr>
          <p:nvPr/>
        </p:nvSpPr>
        <p:spPr bwMode="auto">
          <a:xfrm flipH="1" flipV="1">
            <a:off x="915306" y="3428999"/>
            <a:ext cx="3596900" cy="228600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09" h="16294">
                <a:moveTo>
                  <a:pt x="0" y="16294"/>
                </a:moveTo>
                <a:cubicBezTo>
                  <a:pt x="788" y="2816"/>
                  <a:pt x="809" y="8"/>
                  <a:pt x="3186" y="1"/>
                </a:cubicBezTo>
                <a:cubicBezTo>
                  <a:pt x="5563" y="-6"/>
                  <a:pt x="7602" y="13020"/>
                  <a:pt x="10054" y="13044"/>
                </a:cubicBezTo>
                <a:cubicBezTo>
                  <a:pt x="12506" y="13068"/>
                  <a:pt x="13166" y="3448"/>
                  <a:pt x="13409" y="14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" name="Picture 5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9931" y="6210822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9236" y="6210822"/>
            <a:ext cx="156693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0296" y="6210822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4696" y="6210822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7017" y="6210822"/>
            <a:ext cx="287532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417" y="6210822"/>
            <a:ext cx="287532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9549" y="6210822"/>
            <a:ext cx="300068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816" y="5169074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758" y="4237053"/>
            <a:ext cx="156693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3" name="Freeform 52"/>
          <p:cNvSpPr>
            <a:spLocks/>
          </p:cNvSpPr>
          <p:nvPr/>
        </p:nvSpPr>
        <p:spPr bwMode="auto">
          <a:xfrm flipV="1">
            <a:off x="4646269" y="3428999"/>
            <a:ext cx="3070871" cy="3204945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186 w 13409"/>
              <a:gd name="connsiteY2" fmla="*/ 12809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186 w 13409"/>
              <a:gd name="connsiteY2" fmla="*/ 12809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279 w 13409"/>
              <a:gd name="connsiteY2" fmla="*/ 12809 h 16148"/>
              <a:gd name="connsiteX3" fmla="*/ 13409 w 13409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727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48" h="22844">
                <a:moveTo>
                  <a:pt x="0" y="22844"/>
                </a:moveTo>
                <a:cubicBezTo>
                  <a:pt x="274" y="17580"/>
                  <a:pt x="3066" y="12985"/>
                  <a:pt x="4820" y="13158"/>
                </a:cubicBezTo>
                <a:cubicBezTo>
                  <a:pt x="6574" y="13331"/>
                  <a:pt x="6567" y="19645"/>
                  <a:pt x="8279" y="19595"/>
                </a:cubicBezTo>
                <a:cubicBezTo>
                  <a:pt x="9991" y="19545"/>
                  <a:pt x="11158" y="7945"/>
                  <a:pt x="11448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1261" y="4406030"/>
            <a:ext cx="168414" cy="2917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val 6"/>
          <p:cNvSpPr>
            <a:spLocks noChangeAspect="1"/>
          </p:cNvSpPr>
          <p:nvPr/>
        </p:nvSpPr>
        <p:spPr bwMode="auto">
          <a:xfrm>
            <a:off x="877824" y="5678424"/>
            <a:ext cx="73152" cy="73152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" name="Picture 50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44466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476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457200" y="57150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457200" y="52578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57200" y="48006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501553" y="4351045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57200" y="38862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13716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18288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22860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27432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3200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36576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41148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45720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50292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5486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59436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64008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68580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73152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7772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457200" y="61722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914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940" y="1488690"/>
            <a:ext cx="3671353" cy="378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007" y="1905180"/>
            <a:ext cx="5165031" cy="3780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" name="Freeform 52"/>
          <p:cNvSpPr>
            <a:spLocks/>
          </p:cNvSpPr>
          <p:nvPr/>
        </p:nvSpPr>
        <p:spPr bwMode="auto">
          <a:xfrm flipH="1" flipV="1">
            <a:off x="915306" y="3428999"/>
            <a:ext cx="3596900" cy="228600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09" h="16294">
                <a:moveTo>
                  <a:pt x="0" y="16294"/>
                </a:moveTo>
                <a:cubicBezTo>
                  <a:pt x="788" y="2816"/>
                  <a:pt x="809" y="8"/>
                  <a:pt x="3186" y="1"/>
                </a:cubicBezTo>
                <a:cubicBezTo>
                  <a:pt x="5563" y="-6"/>
                  <a:pt x="7602" y="13020"/>
                  <a:pt x="10054" y="13044"/>
                </a:cubicBezTo>
                <a:cubicBezTo>
                  <a:pt x="12506" y="13068"/>
                  <a:pt x="13166" y="3448"/>
                  <a:pt x="13409" y="14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4" y="64718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9931" y="6210822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9236" y="6210822"/>
            <a:ext cx="156693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0296" y="6210822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4696" y="6210822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7017" y="6210822"/>
            <a:ext cx="287532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417" y="6210822"/>
            <a:ext cx="287532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9549" y="6210822"/>
            <a:ext cx="300068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816" y="5169074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758" y="4237053"/>
            <a:ext cx="156693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1261" y="4381646"/>
            <a:ext cx="260750" cy="322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3" name="Freeform 52"/>
          <p:cNvSpPr>
            <a:spLocks/>
          </p:cNvSpPr>
          <p:nvPr/>
        </p:nvSpPr>
        <p:spPr bwMode="auto">
          <a:xfrm flipV="1">
            <a:off x="4646269" y="3428999"/>
            <a:ext cx="3070871" cy="3204945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186 w 13409"/>
              <a:gd name="connsiteY2" fmla="*/ 12809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186 w 13409"/>
              <a:gd name="connsiteY2" fmla="*/ 12809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279 w 13409"/>
              <a:gd name="connsiteY2" fmla="*/ 12809 h 16148"/>
              <a:gd name="connsiteX3" fmla="*/ 13409 w 13409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727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48" h="22844">
                <a:moveTo>
                  <a:pt x="0" y="22844"/>
                </a:moveTo>
                <a:cubicBezTo>
                  <a:pt x="274" y="17580"/>
                  <a:pt x="3066" y="12985"/>
                  <a:pt x="4820" y="13158"/>
                </a:cubicBezTo>
                <a:cubicBezTo>
                  <a:pt x="6574" y="13331"/>
                  <a:pt x="6567" y="19645"/>
                  <a:pt x="8279" y="19595"/>
                </a:cubicBezTo>
                <a:cubicBezTo>
                  <a:pt x="9991" y="19545"/>
                  <a:pt x="11158" y="7945"/>
                  <a:pt x="11448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" name="Picture 6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1081429"/>
            <a:ext cx="6915580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8567" y="26096"/>
            <a:ext cx="7237270" cy="4161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917" y="442488"/>
            <a:ext cx="8520883" cy="3967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Oval 50"/>
          <p:cNvSpPr>
            <a:spLocks noChangeAspect="1"/>
          </p:cNvSpPr>
          <p:nvPr/>
        </p:nvSpPr>
        <p:spPr bwMode="auto">
          <a:xfrm>
            <a:off x="877824" y="5678424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0" name="Picture 4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44466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424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0576" y="3962400"/>
            <a:ext cx="168414" cy="2917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457200" y="57150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457200" y="61722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57200" y="48006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501553" y="4351045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57200" y="38862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13716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18288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22860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27432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3200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36576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41148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45720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50292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5486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59436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64008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68580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73152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7772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457200" y="52578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914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3" y="64718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1963" y="1233979"/>
            <a:ext cx="3406418" cy="378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526" y="1650469"/>
            <a:ext cx="4483937" cy="3780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9931" y="5296422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9236" y="5296422"/>
            <a:ext cx="156693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0296" y="5296422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4696" y="5296422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7017" y="5296422"/>
            <a:ext cx="287532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417" y="5296422"/>
            <a:ext cx="287532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9549" y="5296422"/>
            <a:ext cx="300068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551" y="6065520"/>
            <a:ext cx="339241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418" y="4237053"/>
            <a:ext cx="143374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189" y="959507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633" y="876822"/>
            <a:ext cx="6915580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39" y="2122118"/>
            <a:ext cx="4950642" cy="283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11" y="2125219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6530" y="2520718"/>
            <a:ext cx="5810226" cy="3781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7988" y="2937208"/>
            <a:ext cx="6697540" cy="3780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7" name="Freeform 52"/>
          <p:cNvSpPr>
            <a:spLocks/>
          </p:cNvSpPr>
          <p:nvPr/>
        </p:nvSpPr>
        <p:spPr bwMode="auto">
          <a:xfrm flipH="1" flipV="1">
            <a:off x="915305" y="3886200"/>
            <a:ext cx="6400800" cy="228600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315 h 16315"/>
              <a:gd name="connsiteX1" fmla="*/ 3186 w 13409"/>
              <a:gd name="connsiteY1" fmla="*/ 22 h 16315"/>
              <a:gd name="connsiteX2" fmla="*/ 7719 w 13409"/>
              <a:gd name="connsiteY2" fmla="*/ 12529 h 16315"/>
              <a:gd name="connsiteX3" fmla="*/ 13409 w 13409"/>
              <a:gd name="connsiteY3" fmla="*/ 167 h 16315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487 h 16487"/>
              <a:gd name="connsiteX1" fmla="*/ 1879 w 13409"/>
              <a:gd name="connsiteY1" fmla="*/ 15 h 16487"/>
              <a:gd name="connsiteX2" fmla="*/ 8233 w 13409"/>
              <a:gd name="connsiteY2" fmla="*/ 13237 h 16487"/>
              <a:gd name="connsiteX3" fmla="*/ 13409 w 13409"/>
              <a:gd name="connsiteY3" fmla="*/ 339 h 16487"/>
              <a:gd name="connsiteX0" fmla="*/ 0 w 13409"/>
              <a:gd name="connsiteY0" fmla="*/ 16474 h 16474"/>
              <a:gd name="connsiteX1" fmla="*/ 1879 w 13409"/>
              <a:gd name="connsiteY1" fmla="*/ 2 h 16474"/>
              <a:gd name="connsiteX2" fmla="*/ 8233 w 13409"/>
              <a:gd name="connsiteY2" fmla="*/ 13224 h 16474"/>
              <a:gd name="connsiteX3" fmla="*/ 13409 w 13409"/>
              <a:gd name="connsiteY3" fmla="*/ 326 h 16474"/>
              <a:gd name="connsiteX0" fmla="*/ 0 w 13409"/>
              <a:gd name="connsiteY0" fmla="*/ 16385 h 16385"/>
              <a:gd name="connsiteX1" fmla="*/ 1365 w 13409"/>
              <a:gd name="connsiteY1" fmla="*/ 2 h 16385"/>
              <a:gd name="connsiteX2" fmla="*/ 8233 w 13409"/>
              <a:gd name="connsiteY2" fmla="*/ 13135 h 16385"/>
              <a:gd name="connsiteX3" fmla="*/ 13409 w 13409"/>
              <a:gd name="connsiteY3" fmla="*/ 237 h 16385"/>
              <a:gd name="connsiteX0" fmla="*/ 0 w 13409"/>
              <a:gd name="connsiteY0" fmla="*/ 16206 h 16206"/>
              <a:gd name="connsiteX1" fmla="*/ 1692 w 13409"/>
              <a:gd name="connsiteY1" fmla="*/ 2 h 16206"/>
              <a:gd name="connsiteX2" fmla="*/ 8233 w 13409"/>
              <a:gd name="connsiteY2" fmla="*/ 12956 h 16206"/>
              <a:gd name="connsiteX3" fmla="*/ 13409 w 13409"/>
              <a:gd name="connsiteY3" fmla="*/ 58 h 16206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23822"/>
              <a:gd name="connsiteY0" fmla="*/ 16400 h 16400"/>
              <a:gd name="connsiteX1" fmla="*/ 12105 w 23822"/>
              <a:gd name="connsiteY1" fmla="*/ 17 h 16400"/>
              <a:gd name="connsiteX2" fmla="*/ 18646 w 23822"/>
              <a:gd name="connsiteY2" fmla="*/ 12971 h 16400"/>
              <a:gd name="connsiteX3" fmla="*/ 23822 w 23822"/>
              <a:gd name="connsiteY3" fmla="*/ 73 h 16400"/>
              <a:gd name="connsiteX0" fmla="*/ 0 w 23775"/>
              <a:gd name="connsiteY0" fmla="*/ 16220 h 16220"/>
              <a:gd name="connsiteX1" fmla="*/ 12058 w 23775"/>
              <a:gd name="connsiteY1" fmla="*/ 16 h 16220"/>
              <a:gd name="connsiteX2" fmla="*/ 18599 w 23775"/>
              <a:gd name="connsiteY2" fmla="*/ 12970 h 16220"/>
              <a:gd name="connsiteX3" fmla="*/ 23775 w 23775"/>
              <a:gd name="connsiteY3" fmla="*/ 72 h 16220"/>
              <a:gd name="connsiteX0" fmla="*/ 0 w 23775"/>
              <a:gd name="connsiteY0" fmla="*/ 16220 h 16220"/>
              <a:gd name="connsiteX1" fmla="*/ 12058 w 23775"/>
              <a:gd name="connsiteY1" fmla="*/ 16 h 16220"/>
              <a:gd name="connsiteX2" fmla="*/ 18599 w 23775"/>
              <a:gd name="connsiteY2" fmla="*/ 12970 h 16220"/>
              <a:gd name="connsiteX3" fmla="*/ 23775 w 23775"/>
              <a:gd name="connsiteY3" fmla="*/ 72 h 16220"/>
              <a:gd name="connsiteX0" fmla="*/ 0 w 23775"/>
              <a:gd name="connsiteY0" fmla="*/ 16499 h 16499"/>
              <a:gd name="connsiteX1" fmla="*/ 5707 w 23775"/>
              <a:gd name="connsiteY1" fmla="*/ 5182 h 16499"/>
              <a:gd name="connsiteX2" fmla="*/ 12058 w 23775"/>
              <a:gd name="connsiteY2" fmla="*/ 295 h 16499"/>
              <a:gd name="connsiteX3" fmla="*/ 18599 w 23775"/>
              <a:gd name="connsiteY3" fmla="*/ 13249 h 16499"/>
              <a:gd name="connsiteX4" fmla="*/ 23775 w 23775"/>
              <a:gd name="connsiteY4" fmla="*/ 351 h 16499"/>
              <a:gd name="connsiteX0" fmla="*/ 0 w 23775"/>
              <a:gd name="connsiteY0" fmla="*/ 16208 h 16208"/>
              <a:gd name="connsiteX1" fmla="*/ 7341 w 23775"/>
              <a:gd name="connsiteY1" fmla="*/ 14444 h 16208"/>
              <a:gd name="connsiteX2" fmla="*/ 12058 w 23775"/>
              <a:gd name="connsiteY2" fmla="*/ 4 h 16208"/>
              <a:gd name="connsiteX3" fmla="*/ 18599 w 23775"/>
              <a:gd name="connsiteY3" fmla="*/ 12958 h 16208"/>
              <a:gd name="connsiteX4" fmla="*/ 23775 w 23775"/>
              <a:gd name="connsiteY4" fmla="*/ 60 h 16208"/>
              <a:gd name="connsiteX0" fmla="*/ 0 w 23775"/>
              <a:gd name="connsiteY0" fmla="*/ 16208 h 16208"/>
              <a:gd name="connsiteX1" fmla="*/ 7341 w 23775"/>
              <a:gd name="connsiteY1" fmla="*/ 14444 h 16208"/>
              <a:gd name="connsiteX2" fmla="*/ 12058 w 23775"/>
              <a:gd name="connsiteY2" fmla="*/ 4 h 16208"/>
              <a:gd name="connsiteX3" fmla="*/ 18599 w 23775"/>
              <a:gd name="connsiteY3" fmla="*/ 12958 h 16208"/>
              <a:gd name="connsiteX4" fmla="*/ 23775 w 23775"/>
              <a:gd name="connsiteY4" fmla="*/ 60 h 16208"/>
              <a:gd name="connsiteX0" fmla="*/ 0 w 23775"/>
              <a:gd name="connsiteY0" fmla="*/ 16208 h 16208"/>
              <a:gd name="connsiteX1" fmla="*/ 7341 w 23775"/>
              <a:gd name="connsiteY1" fmla="*/ 14444 h 16208"/>
              <a:gd name="connsiteX2" fmla="*/ 12058 w 23775"/>
              <a:gd name="connsiteY2" fmla="*/ 4 h 16208"/>
              <a:gd name="connsiteX3" fmla="*/ 18599 w 23775"/>
              <a:gd name="connsiteY3" fmla="*/ 12958 h 16208"/>
              <a:gd name="connsiteX4" fmla="*/ 23775 w 23775"/>
              <a:gd name="connsiteY4" fmla="*/ 60 h 16208"/>
              <a:gd name="connsiteX0" fmla="*/ 0 w 23775"/>
              <a:gd name="connsiteY0" fmla="*/ 16206 h 16206"/>
              <a:gd name="connsiteX1" fmla="*/ 9162 w 23775"/>
              <a:gd name="connsiteY1" fmla="*/ 13906 h 16206"/>
              <a:gd name="connsiteX2" fmla="*/ 12058 w 23775"/>
              <a:gd name="connsiteY2" fmla="*/ 2 h 16206"/>
              <a:gd name="connsiteX3" fmla="*/ 18599 w 23775"/>
              <a:gd name="connsiteY3" fmla="*/ 12956 h 16206"/>
              <a:gd name="connsiteX4" fmla="*/ 23775 w 23775"/>
              <a:gd name="connsiteY4" fmla="*/ 58 h 16206"/>
              <a:gd name="connsiteX0" fmla="*/ 0 w 23775"/>
              <a:gd name="connsiteY0" fmla="*/ 16473 h 16473"/>
              <a:gd name="connsiteX1" fmla="*/ 9162 w 23775"/>
              <a:gd name="connsiteY1" fmla="*/ 14173 h 16473"/>
              <a:gd name="connsiteX2" fmla="*/ 13272 w 23775"/>
              <a:gd name="connsiteY2" fmla="*/ 1 h 16473"/>
              <a:gd name="connsiteX3" fmla="*/ 18599 w 23775"/>
              <a:gd name="connsiteY3" fmla="*/ 13223 h 16473"/>
              <a:gd name="connsiteX4" fmla="*/ 23775 w 23775"/>
              <a:gd name="connsiteY4" fmla="*/ 325 h 16473"/>
              <a:gd name="connsiteX0" fmla="*/ 0 w 23775"/>
              <a:gd name="connsiteY0" fmla="*/ 16473 h 16473"/>
              <a:gd name="connsiteX1" fmla="*/ 9162 w 23775"/>
              <a:gd name="connsiteY1" fmla="*/ 14173 h 16473"/>
              <a:gd name="connsiteX2" fmla="*/ 13272 w 23775"/>
              <a:gd name="connsiteY2" fmla="*/ 1 h 16473"/>
              <a:gd name="connsiteX3" fmla="*/ 18599 w 23775"/>
              <a:gd name="connsiteY3" fmla="*/ 13223 h 16473"/>
              <a:gd name="connsiteX4" fmla="*/ 23775 w 23775"/>
              <a:gd name="connsiteY4" fmla="*/ 325 h 16473"/>
              <a:gd name="connsiteX0" fmla="*/ 0 w 23775"/>
              <a:gd name="connsiteY0" fmla="*/ 16473 h 16473"/>
              <a:gd name="connsiteX1" fmla="*/ 9162 w 23775"/>
              <a:gd name="connsiteY1" fmla="*/ 14173 h 16473"/>
              <a:gd name="connsiteX2" fmla="*/ 13272 w 23775"/>
              <a:gd name="connsiteY2" fmla="*/ 1 h 16473"/>
              <a:gd name="connsiteX3" fmla="*/ 18599 w 23775"/>
              <a:gd name="connsiteY3" fmla="*/ 13223 h 16473"/>
              <a:gd name="connsiteX4" fmla="*/ 23775 w 23775"/>
              <a:gd name="connsiteY4" fmla="*/ 325 h 16473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05 w 23775"/>
              <a:gd name="connsiteY2" fmla="*/ 2801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05 w 23775"/>
              <a:gd name="connsiteY2" fmla="*/ 2801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05 w 23775"/>
              <a:gd name="connsiteY2" fmla="*/ 2801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52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99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766 h 16766"/>
              <a:gd name="connsiteX1" fmla="*/ 8275 w 23775"/>
              <a:gd name="connsiteY1" fmla="*/ 717 h 16766"/>
              <a:gd name="connsiteX2" fmla="*/ 13599 w 23775"/>
              <a:gd name="connsiteY2" fmla="*/ 3865 h 16766"/>
              <a:gd name="connsiteX3" fmla="*/ 18599 w 23775"/>
              <a:gd name="connsiteY3" fmla="*/ 13516 h 16766"/>
              <a:gd name="connsiteX4" fmla="*/ 23775 w 23775"/>
              <a:gd name="connsiteY4" fmla="*/ 618 h 16766"/>
              <a:gd name="connsiteX0" fmla="*/ 0 w 23775"/>
              <a:gd name="connsiteY0" fmla="*/ 16148 h 16148"/>
              <a:gd name="connsiteX1" fmla="*/ 8275 w 23775"/>
              <a:gd name="connsiteY1" fmla="*/ 99 h 16148"/>
              <a:gd name="connsiteX2" fmla="*/ 13599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318 h 16318"/>
              <a:gd name="connsiteX1" fmla="*/ 10003 w 23775"/>
              <a:gd name="connsiteY1" fmla="*/ 1 h 16318"/>
              <a:gd name="connsiteX2" fmla="*/ 13599 w 23775"/>
              <a:gd name="connsiteY2" fmla="*/ 3417 h 16318"/>
              <a:gd name="connsiteX3" fmla="*/ 18599 w 23775"/>
              <a:gd name="connsiteY3" fmla="*/ 13068 h 16318"/>
              <a:gd name="connsiteX4" fmla="*/ 23775 w 23775"/>
              <a:gd name="connsiteY4" fmla="*/ 170 h 16318"/>
              <a:gd name="connsiteX0" fmla="*/ 0 w 23775"/>
              <a:gd name="connsiteY0" fmla="*/ 16318 h 16318"/>
              <a:gd name="connsiteX1" fmla="*/ 10003 w 23775"/>
              <a:gd name="connsiteY1" fmla="*/ 1 h 16318"/>
              <a:gd name="connsiteX2" fmla="*/ 13599 w 23775"/>
              <a:gd name="connsiteY2" fmla="*/ 3417 h 16318"/>
              <a:gd name="connsiteX3" fmla="*/ 18599 w 23775"/>
              <a:gd name="connsiteY3" fmla="*/ 13068 h 16318"/>
              <a:gd name="connsiteX4" fmla="*/ 23775 w 23775"/>
              <a:gd name="connsiteY4" fmla="*/ 170 h 16318"/>
              <a:gd name="connsiteX0" fmla="*/ 0 w 23775"/>
              <a:gd name="connsiteY0" fmla="*/ 16825 h 16825"/>
              <a:gd name="connsiteX1" fmla="*/ 10003 w 23775"/>
              <a:gd name="connsiteY1" fmla="*/ 508 h 16825"/>
              <a:gd name="connsiteX2" fmla="*/ 11871 w 23775"/>
              <a:gd name="connsiteY2" fmla="*/ 3924 h 16825"/>
              <a:gd name="connsiteX3" fmla="*/ 18599 w 23775"/>
              <a:gd name="connsiteY3" fmla="*/ 13575 h 16825"/>
              <a:gd name="connsiteX4" fmla="*/ 23775 w 23775"/>
              <a:gd name="connsiteY4" fmla="*/ 677 h 16825"/>
              <a:gd name="connsiteX0" fmla="*/ 0 w 23775"/>
              <a:gd name="connsiteY0" fmla="*/ 16825 h 16825"/>
              <a:gd name="connsiteX1" fmla="*/ 10003 w 23775"/>
              <a:gd name="connsiteY1" fmla="*/ 508 h 16825"/>
              <a:gd name="connsiteX2" fmla="*/ 11871 w 23775"/>
              <a:gd name="connsiteY2" fmla="*/ 3924 h 16825"/>
              <a:gd name="connsiteX3" fmla="*/ 18599 w 23775"/>
              <a:gd name="connsiteY3" fmla="*/ 13575 h 16825"/>
              <a:gd name="connsiteX4" fmla="*/ 23775 w 23775"/>
              <a:gd name="connsiteY4" fmla="*/ 677 h 16825"/>
              <a:gd name="connsiteX0" fmla="*/ 0 w 23775"/>
              <a:gd name="connsiteY0" fmla="*/ 16825 h 16825"/>
              <a:gd name="connsiteX1" fmla="*/ 10003 w 23775"/>
              <a:gd name="connsiteY1" fmla="*/ 508 h 16825"/>
              <a:gd name="connsiteX2" fmla="*/ 11871 w 23775"/>
              <a:gd name="connsiteY2" fmla="*/ 3924 h 16825"/>
              <a:gd name="connsiteX3" fmla="*/ 18599 w 23775"/>
              <a:gd name="connsiteY3" fmla="*/ 13575 h 16825"/>
              <a:gd name="connsiteX4" fmla="*/ 23775 w 23775"/>
              <a:gd name="connsiteY4" fmla="*/ 677 h 16825"/>
              <a:gd name="connsiteX0" fmla="*/ 0 w 23775"/>
              <a:gd name="connsiteY0" fmla="*/ 16814 h 16814"/>
              <a:gd name="connsiteX1" fmla="*/ 10003 w 23775"/>
              <a:gd name="connsiteY1" fmla="*/ 497 h 16814"/>
              <a:gd name="connsiteX2" fmla="*/ 11871 w 23775"/>
              <a:gd name="connsiteY2" fmla="*/ 3913 h 16814"/>
              <a:gd name="connsiteX3" fmla="*/ 18599 w 23775"/>
              <a:gd name="connsiteY3" fmla="*/ 13564 h 16814"/>
              <a:gd name="connsiteX4" fmla="*/ 23775 w 23775"/>
              <a:gd name="connsiteY4" fmla="*/ 666 h 16814"/>
              <a:gd name="connsiteX0" fmla="*/ 0 w 23775"/>
              <a:gd name="connsiteY0" fmla="*/ 16689 h 16689"/>
              <a:gd name="connsiteX1" fmla="*/ 8322 w 23775"/>
              <a:gd name="connsiteY1" fmla="*/ 729 h 16689"/>
              <a:gd name="connsiteX2" fmla="*/ 11871 w 23775"/>
              <a:gd name="connsiteY2" fmla="*/ 3788 h 16689"/>
              <a:gd name="connsiteX3" fmla="*/ 18599 w 23775"/>
              <a:gd name="connsiteY3" fmla="*/ 13439 h 16689"/>
              <a:gd name="connsiteX4" fmla="*/ 23775 w 23775"/>
              <a:gd name="connsiteY4" fmla="*/ 541 h 16689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304 h 16304"/>
              <a:gd name="connsiteX1" fmla="*/ 6828 w 23775"/>
              <a:gd name="connsiteY1" fmla="*/ 76 h 16304"/>
              <a:gd name="connsiteX2" fmla="*/ 11871 w 23775"/>
              <a:gd name="connsiteY2" fmla="*/ 3403 h 16304"/>
              <a:gd name="connsiteX3" fmla="*/ 18599 w 23775"/>
              <a:gd name="connsiteY3" fmla="*/ 13054 h 16304"/>
              <a:gd name="connsiteX4" fmla="*/ 23775 w 23775"/>
              <a:gd name="connsiteY4" fmla="*/ 156 h 16304"/>
              <a:gd name="connsiteX0" fmla="*/ 0 w 23775"/>
              <a:gd name="connsiteY0" fmla="*/ 16268 h 16268"/>
              <a:gd name="connsiteX1" fmla="*/ 6828 w 23775"/>
              <a:gd name="connsiteY1" fmla="*/ 40 h 16268"/>
              <a:gd name="connsiteX2" fmla="*/ 11871 w 23775"/>
              <a:gd name="connsiteY2" fmla="*/ 3367 h 16268"/>
              <a:gd name="connsiteX3" fmla="*/ 18599 w 23775"/>
              <a:gd name="connsiteY3" fmla="*/ 13018 h 16268"/>
              <a:gd name="connsiteX4" fmla="*/ 23775 w 23775"/>
              <a:gd name="connsiteY4" fmla="*/ 120 h 16268"/>
              <a:gd name="connsiteX0" fmla="*/ 0 w 23775"/>
              <a:gd name="connsiteY0" fmla="*/ 16265 h 16265"/>
              <a:gd name="connsiteX1" fmla="*/ 6828 w 23775"/>
              <a:gd name="connsiteY1" fmla="*/ 37 h 16265"/>
              <a:gd name="connsiteX2" fmla="*/ 11871 w 23775"/>
              <a:gd name="connsiteY2" fmla="*/ 3364 h 16265"/>
              <a:gd name="connsiteX3" fmla="*/ 18599 w 23775"/>
              <a:gd name="connsiteY3" fmla="*/ 13015 h 16265"/>
              <a:gd name="connsiteX4" fmla="*/ 23775 w 23775"/>
              <a:gd name="connsiteY4" fmla="*/ 117 h 16265"/>
              <a:gd name="connsiteX0" fmla="*/ 0 w 23775"/>
              <a:gd name="connsiteY0" fmla="*/ 16717 h 16717"/>
              <a:gd name="connsiteX1" fmla="*/ 6828 w 23775"/>
              <a:gd name="connsiteY1" fmla="*/ 489 h 16717"/>
              <a:gd name="connsiteX2" fmla="*/ 11778 w 23775"/>
              <a:gd name="connsiteY2" fmla="*/ 3816 h 16717"/>
              <a:gd name="connsiteX3" fmla="*/ 18599 w 23775"/>
              <a:gd name="connsiteY3" fmla="*/ 13467 h 16717"/>
              <a:gd name="connsiteX4" fmla="*/ 23775 w 23775"/>
              <a:gd name="connsiteY4" fmla="*/ 569 h 16717"/>
              <a:gd name="connsiteX0" fmla="*/ 0 w 23775"/>
              <a:gd name="connsiteY0" fmla="*/ 16729 h 16729"/>
              <a:gd name="connsiteX1" fmla="*/ 6828 w 23775"/>
              <a:gd name="connsiteY1" fmla="*/ 501 h 16729"/>
              <a:gd name="connsiteX2" fmla="*/ 11778 w 23775"/>
              <a:gd name="connsiteY2" fmla="*/ 3828 h 16729"/>
              <a:gd name="connsiteX3" fmla="*/ 18599 w 23775"/>
              <a:gd name="connsiteY3" fmla="*/ 13479 h 16729"/>
              <a:gd name="connsiteX4" fmla="*/ 23775 w 23775"/>
              <a:gd name="connsiteY4" fmla="*/ 581 h 16729"/>
              <a:gd name="connsiteX0" fmla="*/ 0 w 23775"/>
              <a:gd name="connsiteY0" fmla="*/ 16254 h 16254"/>
              <a:gd name="connsiteX1" fmla="*/ 6828 w 23775"/>
              <a:gd name="connsiteY1" fmla="*/ 26 h 16254"/>
              <a:gd name="connsiteX2" fmla="*/ 11778 w 23775"/>
              <a:gd name="connsiteY2" fmla="*/ 3353 h 16254"/>
              <a:gd name="connsiteX3" fmla="*/ 18599 w 23775"/>
              <a:gd name="connsiteY3" fmla="*/ 13004 h 16254"/>
              <a:gd name="connsiteX4" fmla="*/ 23775 w 23775"/>
              <a:gd name="connsiteY4" fmla="*/ 106 h 16254"/>
              <a:gd name="connsiteX0" fmla="*/ 0 w 23775"/>
              <a:gd name="connsiteY0" fmla="*/ 16254 h 16254"/>
              <a:gd name="connsiteX1" fmla="*/ 6828 w 23775"/>
              <a:gd name="connsiteY1" fmla="*/ 26 h 16254"/>
              <a:gd name="connsiteX2" fmla="*/ 11778 w 23775"/>
              <a:gd name="connsiteY2" fmla="*/ 3353 h 16254"/>
              <a:gd name="connsiteX3" fmla="*/ 18599 w 23775"/>
              <a:gd name="connsiteY3" fmla="*/ 13004 h 16254"/>
              <a:gd name="connsiteX4" fmla="*/ 23775 w 23775"/>
              <a:gd name="connsiteY4" fmla="*/ 106 h 16254"/>
              <a:gd name="connsiteX0" fmla="*/ 0 w 23775"/>
              <a:gd name="connsiteY0" fmla="*/ 16244 h 16244"/>
              <a:gd name="connsiteX1" fmla="*/ 6828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44 h 16244"/>
              <a:gd name="connsiteX1" fmla="*/ 6735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44 h 16244"/>
              <a:gd name="connsiteX1" fmla="*/ 6735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44 h 16244"/>
              <a:gd name="connsiteX1" fmla="*/ 6735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44 h 16244"/>
              <a:gd name="connsiteX1" fmla="*/ 6735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36 h 16236"/>
              <a:gd name="connsiteX1" fmla="*/ 6735 w 23775"/>
              <a:gd name="connsiteY1" fmla="*/ 8 h 16236"/>
              <a:gd name="connsiteX2" fmla="*/ 11778 w 23775"/>
              <a:gd name="connsiteY2" fmla="*/ 3335 h 16236"/>
              <a:gd name="connsiteX3" fmla="*/ 18599 w 23775"/>
              <a:gd name="connsiteY3" fmla="*/ 12986 h 16236"/>
              <a:gd name="connsiteX4" fmla="*/ 23775 w 23775"/>
              <a:gd name="connsiteY4" fmla="*/ 88 h 16236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822"/>
              <a:gd name="connsiteY0" fmla="*/ 17019 h 17019"/>
              <a:gd name="connsiteX1" fmla="*/ 6782 w 23822"/>
              <a:gd name="connsiteY1" fmla="*/ 523 h 17019"/>
              <a:gd name="connsiteX2" fmla="*/ 11825 w 23822"/>
              <a:gd name="connsiteY2" fmla="*/ 3850 h 17019"/>
              <a:gd name="connsiteX3" fmla="*/ 18646 w 23822"/>
              <a:gd name="connsiteY3" fmla="*/ 13501 h 17019"/>
              <a:gd name="connsiteX4" fmla="*/ 23822 w 23822"/>
              <a:gd name="connsiteY4" fmla="*/ 603 h 17019"/>
              <a:gd name="connsiteX0" fmla="*/ 0 w 23822"/>
              <a:gd name="connsiteY0" fmla="*/ 16501 h 16501"/>
              <a:gd name="connsiteX1" fmla="*/ 6782 w 23822"/>
              <a:gd name="connsiteY1" fmla="*/ 5 h 16501"/>
              <a:gd name="connsiteX2" fmla="*/ 11825 w 23822"/>
              <a:gd name="connsiteY2" fmla="*/ 3332 h 16501"/>
              <a:gd name="connsiteX3" fmla="*/ 18646 w 23822"/>
              <a:gd name="connsiteY3" fmla="*/ 12983 h 16501"/>
              <a:gd name="connsiteX4" fmla="*/ 23822 w 23822"/>
              <a:gd name="connsiteY4" fmla="*/ 85 h 16501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22" h="16497">
                <a:moveTo>
                  <a:pt x="0" y="16497"/>
                </a:moveTo>
                <a:cubicBezTo>
                  <a:pt x="1326" y="2929"/>
                  <a:pt x="4437" y="54"/>
                  <a:pt x="6782" y="1"/>
                </a:cubicBezTo>
                <a:cubicBezTo>
                  <a:pt x="9127" y="-52"/>
                  <a:pt x="10431" y="3339"/>
                  <a:pt x="11825" y="3328"/>
                </a:cubicBezTo>
                <a:cubicBezTo>
                  <a:pt x="15986" y="3294"/>
                  <a:pt x="16322" y="13051"/>
                  <a:pt x="18739" y="13160"/>
                </a:cubicBezTo>
                <a:cubicBezTo>
                  <a:pt x="20784" y="13252"/>
                  <a:pt x="23346" y="2311"/>
                  <a:pt x="23822" y="8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435" y="38622"/>
            <a:ext cx="5989365" cy="3775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Oval 55"/>
          <p:cNvSpPr>
            <a:spLocks noChangeAspect="1"/>
          </p:cNvSpPr>
          <p:nvPr/>
        </p:nvSpPr>
        <p:spPr bwMode="auto">
          <a:xfrm>
            <a:off x="877824" y="6135624"/>
            <a:ext cx="73152" cy="73152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>
            <a:off x="7278624" y="3849624"/>
            <a:ext cx="73152" cy="73152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" name="Picture 50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44466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361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6830" y="3962400"/>
            <a:ext cx="260750" cy="322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65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 bwMode="auto">
          <a:xfrm>
            <a:off x="457200" y="57150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457200" y="61722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457200" y="48006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501553" y="4351045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/>
          <p:nvPr/>
        </p:nvCxnSpPr>
        <p:spPr bwMode="auto">
          <a:xfrm>
            <a:off x="457200" y="38862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/>
          <p:nvPr/>
        </p:nvCxnSpPr>
        <p:spPr bwMode="auto">
          <a:xfrm flipV="1">
            <a:off x="13716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/>
          <p:nvPr/>
        </p:nvCxnSpPr>
        <p:spPr bwMode="auto">
          <a:xfrm flipV="1">
            <a:off x="18288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 flipV="1">
            <a:off x="22860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/>
          <p:nvPr/>
        </p:nvCxnSpPr>
        <p:spPr bwMode="auto">
          <a:xfrm flipV="1">
            <a:off x="27432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 flipV="1">
            <a:off x="3200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 flipV="1">
            <a:off x="36576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 flipV="1">
            <a:off x="41148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 flipV="1">
            <a:off x="45720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 flipV="1">
            <a:off x="50292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/>
          <p:nvPr/>
        </p:nvCxnSpPr>
        <p:spPr bwMode="auto">
          <a:xfrm flipV="1">
            <a:off x="5486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 flipV="1">
            <a:off x="59436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/>
          <p:nvPr/>
        </p:nvCxnSpPr>
        <p:spPr bwMode="auto">
          <a:xfrm flipV="1">
            <a:off x="64008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 flipV="1">
            <a:off x="68580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 flipV="1">
            <a:off x="73152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V="1">
            <a:off x="7772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Arrow Connector 90"/>
          <p:cNvCxnSpPr/>
          <p:nvPr/>
        </p:nvCxnSpPr>
        <p:spPr bwMode="auto">
          <a:xfrm>
            <a:off x="457200" y="5257800"/>
            <a:ext cx="77724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/>
          <p:nvPr/>
        </p:nvCxnSpPr>
        <p:spPr bwMode="auto">
          <a:xfrm flipV="1">
            <a:off x="914400" y="3429000"/>
            <a:ext cx="0" cy="3200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Freeform 52"/>
          <p:cNvSpPr>
            <a:spLocks/>
          </p:cNvSpPr>
          <p:nvPr/>
        </p:nvSpPr>
        <p:spPr bwMode="auto">
          <a:xfrm flipH="1" flipV="1">
            <a:off x="915305" y="3886200"/>
            <a:ext cx="6400800" cy="2286000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315 h 16315"/>
              <a:gd name="connsiteX1" fmla="*/ 3186 w 13409"/>
              <a:gd name="connsiteY1" fmla="*/ 22 h 16315"/>
              <a:gd name="connsiteX2" fmla="*/ 7719 w 13409"/>
              <a:gd name="connsiteY2" fmla="*/ 12529 h 16315"/>
              <a:gd name="connsiteX3" fmla="*/ 13409 w 13409"/>
              <a:gd name="connsiteY3" fmla="*/ 167 h 16315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309 h 16309"/>
              <a:gd name="connsiteX1" fmla="*/ 3186 w 13409"/>
              <a:gd name="connsiteY1" fmla="*/ 16 h 16309"/>
              <a:gd name="connsiteX2" fmla="*/ 8233 w 13409"/>
              <a:gd name="connsiteY2" fmla="*/ 13059 h 16309"/>
              <a:gd name="connsiteX3" fmla="*/ 13409 w 13409"/>
              <a:gd name="connsiteY3" fmla="*/ 161 h 16309"/>
              <a:gd name="connsiteX0" fmla="*/ 0 w 13409"/>
              <a:gd name="connsiteY0" fmla="*/ 16487 h 16487"/>
              <a:gd name="connsiteX1" fmla="*/ 1879 w 13409"/>
              <a:gd name="connsiteY1" fmla="*/ 15 h 16487"/>
              <a:gd name="connsiteX2" fmla="*/ 8233 w 13409"/>
              <a:gd name="connsiteY2" fmla="*/ 13237 h 16487"/>
              <a:gd name="connsiteX3" fmla="*/ 13409 w 13409"/>
              <a:gd name="connsiteY3" fmla="*/ 339 h 16487"/>
              <a:gd name="connsiteX0" fmla="*/ 0 w 13409"/>
              <a:gd name="connsiteY0" fmla="*/ 16474 h 16474"/>
              <a:gd name="connsiteX1" fmla="*/ 1879 w 13409"/>
              <a:gd name="connsiteY1" fmla="*/ 2 h 16474"/>
              <a:gd name="connsiteX2" fmla="*/ 8233 w 13409"/>
              <a:gd name="connsiteY2" fmla="*/ 13224 h 16474"/>
              <a:gd name="connsiteX3" fmla="*/ 13409 w 13409"/>
              <a:gd name="connsiteY3" fmla="*/ 326 h 16474"/>
              <a:gd name="connsiteX0" fmla="*/ 0 w 13409"/>
              <a:gd name="connsiteY0" fmla="*/ 16385 h 16385"/>
              <a:gd name="connsiteX1" fmla="*/ 1365 w 13409"/>
              <a:gd name="connsiteY1" fmla="*/ 2 h 16385"/>
              <a:gd name="connsiteX2" fmla="*/ 8233 w 13409"/>
              <a:gd name="connsiteY2" fmla="*/ 13135 h 16385"/>
              <a:gd name="connsiteX3" fmla="*/ 13409 w 13409"/>
              <a:gd name="connsiteY3" fmla="*/ 237 h 16385"/>
              <a:gd name="connsiteX0" fmla="*/ 0 w 13409"/>
              <a:gd name="connsiteY0" fmla="*/ 16206 h 16206"/>
              <a:gd name="connsiteX1" fmla="*/ 1692 w 13409"/>
              <a:gd name="connsiteY1" fmla="*/ 2 h 16206"/>
              <a:gd name="connsiteX2" fmla="*/ 8233 w 13409"/>
              <a:gd name="connsiteY2" fmla="*/ 12956 h 16206"/>
              <a:gd name="connsiteX3" fmla="*/ 13409 w 13409"/>
              <a:gd name="connsiteY3" fmla="*/ 58 h 16206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13409"/>
              <a:gd name="connsiteY0" fmla="*/ 16205 h 16205"/>
              <a:gd name="connsiteX1" fmla="*/ 1692 w 13409"/>
              <a:gd name="connsiteY1" fmla="*/ 1 h 16205"/>
              <a:gd name="connsiteX2" fmla="*/ 8233 w 13409"/>
              <a:gd name="connsiteY2" fmla="*/ 12955 h 16205"/>
              <a:gd name="connsiteX3" fmla="*/ 13409 w 13409"/>
              <a:gd name="connsiteY3" fmla="*/ 57 h 16205"/>
              <a:gd name="connsiteX0" fmla="*/ 0 w 23822"/>
              <a:gd name="connsiteY0" fmla="*/ 16400 h 16400"/>
              <a:gd name="connsiteX1" fmla="*/ 12105 w 23822"/>
              <a:gd name="connsiteY1" fmla="*/ 17 h 16400"/>
              <a:gd name="connsiteX2" fmla="*/ 18646 w 23822"/>
              <a:gd name="connsiteY2" fmla="*/ 12971 h 16400"/>
              <a:gd name="connsiteX3" fmla="*/ 23822 w 23822"/>
              <a:gd name="connsiteY3" fmla="*/ 73 h 16400"/>
              <a:gd name="connsiteX0" fmla="*/ 0 w 23775"/>
              <a:gd name="connsiteY0" fmla="*/ 16220 h 16220"/>
              <a:gd name="connsiteX1" fmla="*/ 12058 w 23775"/>
              <a:gd name="connsiteY1" fmla="*/ 16 h 16220"/>
              <a:gd name="connsiteX2" fmla="*/ 18599 w 23775"/>
              <a:gd name="connsiteY2" fmla="*/ 12970 h 16220"/>
              <a:gd name="connsiteX3" fmla="*/ 23775 w 23775"/>
              <a:gd name="connsiteY3" fmla="*/ 72 h 16220"/>
              <a:gd name="connsiteX0" fmla="*/ 0 w 23775"/>
              <a:gd name="connsiteY0" fmla="*/ 16220 h 16220"/>
              <a:gd name="connsiteX1" fmla="*/ 12058 w 23775"/>
              <a:gd name="connsiteY1" fmla="*/ 16 h 16220"/>
              <a:gd name="connsiteX2" fmla="*/ 18599 w 23775"/>
              <a:gd name="connsiteY2" fmla="*/ 12970 h 16220"/>
              <a:gd name="connsiteX3" fmla="*/ 23775 w 23775"/>
              <a:gd name="connsiteY3" fmla="*/ 72 h 16220"/>
              <a:gd name="connsiteX0" fmla="*/ 0 w 23775"/>
              <a:gd name="connsiteY0" fmla="*/ 16499 h 16499"/>
              <a:gd name="connsiteX1" fmla="*/ 5707 w 23775"/>
              <a:gd name="connsiteY1" fmla="*/ 5182 h 16499"/>
              <a:gd name="connsiteX2" fmla="*/ 12058 w 23775"/>
              <a:gd name="connsiteY2" fmla="*/ 295 h 16499"/>
              <a:gd name="connsiteX3" fmla="*/ 18599 w 23775"/>
              <a:gd name="connsiteY3" fmla="*/ 13249 h 16499"/>
              <a:gd name="connsiteX4" fmla="*/ 23775 w 23775"/>
              <a:gd name="connsiteY4" fmla="*/ 351 h 16499"/>
              <a:gd name="connsiteX0" fmla="*/ 0 w 23775"/>
              <a:gd name="connsiteY0" fmla="*/ 16208 h 16208"/>
              <a:gd name="connsiteX1" fmla="*/ 7341 w 23775"/>
              <a:gd name="connsiteY1" fmla="*/ 14444 h 16208"/>
              <a:gd name="connsiteX2" fmla="*/ 12058 w 23775"/>
              <a:gd name="connsiteY2" fmla="*/ 4 h 16208"/>
              <a:gd name="connsiteX3" fmla="*/ 18599 w 23775"/>
              <a:gd name="connsiteY3" fmla="*/ 12958 h 16208"/>
              <a:gd name="connsiteX4" fmla="*/ 23775 w 23775"/>
              <a:gd name="connsiteY4" fmla="*/ 60 h 16208"/>
              <a:gd name="connsiteX0" fmla="*/ 0 w 23775"/>
              <a:gd name="connsiteY0" fmla="*/ 16208 h 16208"/>
              <a:gd name="connsiteX1" fmla="*/ 7341 w 23775"/>
              <a:gd name="connsiteY1" fmla="*/ 14444 h 16208"/>
              <a:gd name="connsiteX2" fmla="*/ 12058 w 23775"/>
              <a:gd name="connsiteY2" fmla="*/ 4 h 16208"/>
              <a:gd name="connsiteX3" fmla="*/ 18599 w 23775"/>
              <a:gd name="connsiteY3" fmla="*/ 12958 h 16208"/>
              <a:gd name="connsiteX4" fmla="*/ 23775 w 23775"/>
              <a:gd name="connsiteY4" fmla="*/ 60 h 16208"/>
              <a:gd name="connsiteX0" fmla="*/ 0 w 23775"/>
              <a:gd name="connsiteY0" fmla="*/ 16208 h 16208"/>
              <a:gd name="connsiteX1" fmla="*/ 7341 w 23775"/>
              <a:gd name="connsiteY1" fmla="*/ 14444 h 16208"/>
              <a:gd name="connsiteX2" fmla="*/ 12058 w 23775"/>
              <a:gd name="connsiteY2" fmla="*/ 4 h 16208"/>
              <a:gd name="connsiteX3" fmla="*/ 18599 w 23775"/>
              <a:gd name="connsiteY3" fmla="*/ 12958 h 16208"/>
              <a:gd name="connsiteX4" fmla="*/ 23775 w 23775"/>
              <a:gd name="connsiteY4" fmla="*/ 60 h 16208"/>
              <a:gd name="connsiteX0" fmla="*/ 0 w 23775"/>
              <a:gd name="connsiteY0" fmla="*/ 16206 h 16206"/>
              <a:gd name="connsiteX1" fmla="*/ 9162 w 23775"/>
              <a:gd name="connsiteY1" fmla="*/ 13906 h 16206"/>
              <a:gd name="connsiteX2" fmla="*/ 12058 w 23775"/>
              <a:gd name="connsiteY2" fmla="*/ 2 h 16206"/>
              <a:gd name="connsiteX3" fmla="*/ 18599 w 23775"/>
              <a:gd name="connsiteY3" fmla="*/ 12956 h 16206"/>
              <a:gd name="connsiteX4" fmla="*/ 23775 w 23775"/>
              <a:gd name="connsiteY4" fmla="*/ 58 h 16206"/>
              <a:gd name="connsiteX0" fmla="*/ 0 w 23775"/>
              <a:gd name="connsiteY0" fmla="*/ 16473 h 16473"/>
              <a:gd name="connsiteX1" fmla="*/ 9162 w 23775"/>
              <a:gd name="connsiteY1" fmla="*/ 14173 h 16473"/>
              <a:gd name="connsiteX2" fmla="*/ 13272 w 23775"/>
              <a:gd name="connsiteY2" fmla="*/ 1 h 16473"/>
              <a:gd name="connsiteX3" fmla="*/ 18599 w 23775"/>
              <a:gd name="connsiteY3" fmla="*/ 13223 h 16473"/>
              <a:gd name="connsiteX4" fmla="*/ 23775 w 23775"/>
              <a:gd name="connsiteY4" fmla="*/ 325 h 16473"/>
              <a:gd name="connsiteX0" fmla="*/ 0 w 23775"/>
              <a:gd name="connsiteY0" fmla="*/ 16473 h 16473"/>
              <a:gd name="connsiteX1" fmla="*/ 9162 w 23775"/>
              <a:gd name="connsiteY1" fmla="*/ 14173 h 16473"/>
              <a:gd name="connsiteX2" fmla="*/ 13272 w 23775"/>
              <a:gd name="connsiteY2" fmla="*/ 1 h 16473"/>
              <a:gd name="connsiteX3" fmla="*/ 18599 w 23775"/>
              <a:gd name="connsiteY3" fmla="*/ 13223 h 16473"/>
              <a:gd name="connsiteX4" fmla="*/ 23775 w 23775"/>
              <a:gd name="connsiteY4" fmla="*/ 325 h 16473"/>
              <a:gd name="connsiteX0" fmla="*/ 0 w 23775"/>
              <a:gd name="connsiteY0" fmla="*/ 16473 h 16473"/>
              <a:gd name="connsiteX1" fmla="*/ 9162 w 23775"/>
              <a:gd name="connsiteY1" fmla="*/ 14173 h 16473"/>
              <a:gd name="connsiteX2" fmla="*/ 13272 w 23775"/>
              <a:gd name="connsiteY2" fmla="*/ 1 h 16473"/>
              <a:gd name="connsiteX3" fmla="*/ 18599 w 23775"/>
              <a:gd name="connsiteY3" fmla="*/ 13223 h 16473"/>
              <a:gd name="connsiteX4" fmla="*/ 23775 w 23775"/>
              <a:gd name="connsiteY4" fmla="*/ 325 h 16473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05 w 23775"/>
              <a:gd name="connsiteY2" fmla="*/ 2801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05 w 23775"/>
              <a:gd name="connsiteY2" fmla="*/ 2801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05 w 23775"/>
              <a:gd name="connsiteY2" fmla="*/ 2801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52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9162 w 23775"/>
              <a:gd name="connsiteY1" fmla="*/ 13848 h 16148"/>
              <a:gd name="connsiteX2" fmla="*/ 13599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766 h 16766"/>
              <a:gd name="connsiteX1" fmla="*/ 8275 w 23775"/>
              <a:gd name="connsiteY1" fmla="*/ 717 h 16766"/>
              <a:gd name="connsiteX2" fmla="*/ 13599 w 23775"/>
              <a:gd name="connsiteY2" fmla="*/ 3865 h 16766"/>
              <a:gd name="connsiteX3" fmla="*/ 18599 w 23775"/>
              <a:gd name="connsiteY3" fmla="*/ 13516 h 16766"/>
              <a:gd name="connsiteX4" fmla="*/ 23775 w 23775"/>
              <a:gd name="connsiteY4" fmla="*/ 618 h 16766"/>
              <a:gd name="connsiteX0" fmla="*/ 0 w 23775"/>
              <a:gd name="connsiteY0" fmla="*/ 16148 h 16148"/>
              <a:gd name="connsiteX1" fmla="*/ 8275 w 23775"/>
              <a:gd name="connsiteY1" fmla="*/ 99 h 16148"/>
              <a:gd name="connsiteX2" fmla="*/ 13599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318 h 16318"/>
              <a:gd name="connsiteX1" fmla="*/ 10003 w 23775"/>
              <a:gd name="connsiteY1" fmla="*/ 1 h 16318"/>
              <a:gd name="connsiteX2" fmla="*/ 13599 w 23775"/>
              <a:gd name="connsiteY2" fmla="*/ 3417 h 16318"/>
              <a:gd name="connsiteX3" fmla="*/ 18599 w 23775"/>
              <a:gd name="connsiteY3" fmla="*/ 13068 h 16318"/>
              <a:gd name="connsiteX4" fmla="*/ 23775 w 23775"/>
              <a:gd name="connsiteY4" fmla="*/ 170 h 16318"/>
              <a:gd name="connsiteX0" fmla="*/ 0 w 23775"/>
              <a:gd name="connsiteY0" fmla="*/ 16318 h 16318"/>
              <a:gd name="connsiteX1" fmla="*/ 10003 w 23775"/>
              <a:gd name="connsiteY1" fmla="*/ 1 h 16318"/>
              <a:gd name="connsiteX2" fmla="*/ 13599 w 23775"/>
              <a:gd name="connsiteY2" fmla="*/ 3417 h 16318"/>
              <a:gd name="connsiteX3" fmla="*/ 18599 w 23775"/>
              <a:gd name="connsiteY3" fmla="*/ 13068 h 16318"/>
              <a:gd name="connsiteX4" fmla="*/ 23775 w 23775"/>
              <a:gd name="connsiteY4" fmla="*/ 170 h 16318"/>
              <a:gd name="connsiteX0" fmla="*/ 0 w 23775"/>
              <a:gd name="connsiteY0" fmla="*/ 16825 h 16825"/>
              <a:gd name="connsiteX1" fmla="*/ 10003 w 23775"/>
              <a:gd name="connsiteY1" fmla="*/ 508 h 16825"/>
              <a:gd name="connsiteX2" fmla="*/ 11871 w 23775"/>
              <a:gd name="connsiteY2" fmla="*/ 3924 h 16825"/>
              <a:gd name="connsiteX3" fmla="*/ 18599 w 23775"/>
              <a:gd name="connsiteY3" fmla="*/ 13575 h 16825"/>
              <a:gd name="connsiteX4" fmla="*/ 23775 w 23775"/>
              <a:gd name="connsiteY4" fmla="*/ 677 h 16825"/>
              <a:gd name="connsiteX0" fmla="*/ 0 w 23775"/>
              <a:gd name="connsiteY0" fmla="*/ 16825 h 16825"/>
              <a:gd name="connsiteX1" fmla="*/ 10003 w 23775"/>
              <a:gd name="connsiteY1" fmla="*/ 508 h 16825"/>
              <a:gd name="connsiteX2" fmla="*/ 11871 w 23775"/>
              <a:gd name="connsiteY2" fmla="*/ 3924 h 16825"/>
              <a:gd name="connsiteX3" fmla="*/ 18599 w 23775"/>
              <a:gd name="connsiteY3" fmla="*/ 13575 h 16825"/>
              <a:gd name="connsiteX4" fmla="*/ 23775 w 23775"/>
              <a:gd name="connsiteY4" fmla="*/ 677 h 16825"/>
              <a:gd name="connsiteX0" fmla="*/ 0 w 23775"/>
              <a:gd name="connsiteY0" fmla="*/ 16825 h 16825"/>
              <a:gd name="connsiteX1" fmla="*/ 10003 w 23775"/>
              <a:gd name="connsiteY1" fmla="*/ 508 h 16825"/>
              <a:gd name="connsiteX2" fmla="*/ 11871 w 23775"/>
              <a:gd name="connsiteY2" fmla="*/ 3924 h 16825"/>
              <a:gd name="connsiteX3" fmla="*/ 18599 w 23775"/>
              <a:gd name="connsiteY3" fmla="*/ 13575 h 16825"/>
              <a:gd name="connsiteX4" fmla="*/ 23775 w 23775"/>
              <a:gd name="connsiteY4" fmla="*/ 677 h 16825"/>
              <a:gd name="connsiteX0" fmla="*/ 0 w 23775"/>
              <a:gd name="connsiteY0" fmla="*/ 16814 h 16814"/>
              <a:gd name="connsiteX1" fmla="*/ 10003 w 23775"/>
              <a:gd name="connsiteY1" fmla="*/ 497 h 16814"/>
              <a:gd name="connsiteX2" fmla="*/ 11871 w 23775"/>
              <a:gd name="connsiteY2" fmla="*/ 3913 h 16814"/>
              <a:gd name="connsiteX3" fmla="*/ 18599 w 23775"/>
              <a:gd name="connsiteY3" fmla="*/ 13564 h 16814"/>
              <a:gd name="connsiteX4" fmla="*/ 23775 w 23775"/>
              <a:gd name="connsiteY4" fmla="*/ 666 h 16814"/>
              <a:gd name="connsiteX0" fmla="*/ 0 w 23775"/>
              <a:gd name="connsiteY0" fmla="*/ 16689 h 16689"/>
              <a:gd name="connsiteX1" fmla="*/ 8322 w 23775"/>
              <a:gd name="connsiteY1" fmla="*/ 729 h 16689"/>
              <a:gd name="connsiteX2" fmla="*/ 11871 w 23775"/>
              <a:gd name="connsiteY2" fmla="*/ 3788 h 16689"/>
              <a:gd name="connsiteX3" fmla="*/ 18599 w 23775"/>
              <a:gd name="connsiteY3" fmla="*/ 13439 h 16689"/>
              <a:gd name="connsiteX4" fmla="*/ 23775 w 23775"/>
              <a:gd name="connsiteY4" fmla="*/ 541 h 16689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148 h 16148"/>
              <a:gd name="connsiteX1" fmla="*/ 8322 w 23775"/>
              <a:gd name="connsiteY1" fmla="*/ 188 h 16148"/>
              <a:gd name="connsiteX2" fmla="*/ 11871 w 23775"/>
              <a:gd name="connsiteY2" fmla="*/ 3247 h 16148"/>
              <a:gd name="connsiteX3" fmla="*/ 18599 w 23775"/>
              <a:gd name="connsiteY3" fmla="*/ 12898 h 16148"/>
              <a:gd name="connsiteX4" fmla="*/ 23775 w 23775"/>
              <a:gd name="connsiteY4" fmla="*/ 0 h 16148"/>
              <a:gd name="connsiteX0" fmla="*/ 0 w 23775"/>
              <a:gd name="connsiteY0" fmla="*/ 16304 h 16304"/>
              <a:gd name="connsiteX1" fmla="*/ 6828 w 23775"/>
              <a:gd name="connsiteY1" fmla="*/ 76 h 16304"/>
              <a:gd name="connsiteX2" fmla="*/ 11871 w 23775"/>
              <a:gd name="connsiteY2" fmla="*/ 3403 h 16304"/>
              <a:gd name="connsiteX3" fmla="*/ 18599 w 23775"/>
              <a:gd name="connsiteY3" fmla="*/ 13054 h 16304"/>
              <a:gd name="connsiteX4" fmla="*/ 23775 w 23775"/>
              <a:gd name="connsiteY4" fmla="*/ 156 h 16304"/>
              <a:gd name="connsiteX0" fmla="*/ 0 w 23775"/>
              <a:gd name="connsiteY0" fmla="*/ 16268 h 16268"/>
              <a:gd name="connsiteX1" fmla="*/ 6828 w 23775"/>
              <a:gd name="connsiteY1" fmla="*/ 40 h 16268"/>
              <a:gd name="connsiteX2" fmla="*/ 11871 w 23775"/>
              <a:gd name="connsiteY2" fmla="*/ 3367 h 16268"/>
              <a:gd name="connsiteX3" fmla="*/ 18599 w 23775"/>
              <a:gd name="connsiteY3" fmla="*/ 13018 h 16268"/>
              <a:gd name="connsiteX4" fmla="*/ 23775 w 23775"/>
              <a:gd name="connsiteY4" fmla="*/ 120 h 16268"/>
              <a:gd name="connsiteX0" fmla="*/ 0 w 23775"/>
              <a:gd name="connsiteY0" fmla="*/ 16265 h 16265"/>
              <a:gd name="connsiteX1" fmla="*/ 6828 w 23775"/>
              <a:gd name="connsiteY1" fmla="*/ 37 h 16265"/>
              <a:gd name="connsiteX2" fmla="*/ 11871 w 23775"/>
              <a:gd name="connsiteY2" fmla="*/ 3364 h 16265"/>
              <a:gd name="connsiteX3" fmla="*/ 18599 w 23775"/>
              <a:gd name="connsiteY3" fmla="*/ 13015 h 16265"/>
              <a:gd name="connsiteX4" fmla="*/ 23775 w 23775"/>
              <a:gd name="connsiteY4" fmla="*/ 117 h 16265"/>
              <a:gd name="connsiteX0" fmla="*/ 0 w 23775"/>
              <a:gd name="connsiteY0" fmla="*/ 16717 h 16717"/>
              <a:gd name="connsiteX1" fmla="*/ 6828 w 23775"/>
              <a:gd name="connsiteY1" fmla="*/ 489 h 16717"/>
              <a:gd name="connsiteX2" fmla="*/ 11778 w 23775"/>
              <a:gd name="connsiteY2" fmla="*/ 3816 h 16717"/>
              <a:gd name="connsiteX3" fmla="*/ 18599 w 23775"/>
              <a:gd name="connsiteY3" fmla="*/ 13467 h 16717"/>
              <a:gd name="connsiteX4" fmla="*/ 23775 w 23775"/>
              <a:gd name="connsiteY4" fmla="*/ 569 h 16717"/>
              <a:gd name="connsiteX0" fmla="*/ 0 w 23775"/>
              <a:gd name="connsiteY0" fmla="*/ 16729 h 16729"/>
              <a:gd name="connsiteX1" fmla="*/ 6828 w 23775"/>
              <a:gd name="connsiteY1" fmla="*/ 501 h 16729"/>
              <a:gd name="connsiteX2" fmla="*/ 11778 w 23775"/>
              <a:gd name="connsiteY2" fmla="*/ 3828 h 16729"/>
              <a:gd name="connsiteX3" fmla="*/ 18599 w 23775"/>
              <a:gd name="connsiteY3" fmla="*/ 13479 h 16729"/>
              <a:gd name="connsiteX4" fmla="*/ 23775 w 23775"/>
              <a:gd name="connsiteY4" fmla="*/ 581 h 16729"/>
              <a:gd name="connsiteX0" fmla="*/ 0 w 23775"/>
              <a:gd name="connsiteY0" fmla="*/ 16254 h 16254"/>
              <a:gd name="connsiteX1" fmla="*/ 6828 w 23775"/>
              <a:gd name="connsiteY1" fmla="*/ 26 h 16254"/>
              <a:gd name="connsiteX2" fmla="*/ 11778 w 23775"/>
              <a:gd name="connsiteY2" fmla="*/ 3353 h 16254"/>
              <a:gd name="connsiteX3" fmla="*/ 18599 w 23775"/>
              <a:gd name="connsiteY3" fmla="*/ 13004 h 16254"/>
              <a:gd name="connsiteX4" fmla="*/ 23775 w 23775"/>
              <a:gd name="connsiteY4" fmla="*/ 106 h 16254"/>
              <a:gd name="connsiteX0" fmla="*/ 0 w 23775"/>
              <a:gd name="connsiteY0" fmla="*/ 16254 h 16254"/>
              <a:gd name="connsiteX1" fmla="*/ 6828 w 23775"/>
              <a:gd name="connsiteY1" fmla="*/ 26 h 16254"/>
              <a:gd name="connsiteX2" fmla="*/ 11778 w 23775"/>
              <a:gd name="connsiteY2" fmla="*/ 3353 h 16254"/>
              <a:gd name="connsiteX3" fmla="*/ 18599 w 23775"/>
              <a:gd name="connsiteY3" fmla="*/ 13004 h 16254"/>
              <a:gd name="connsiteX4" fmla="*/ 23775 w 23775"/>
              <a:gd name="connsiteY4" fmla="*/ 106 h 16254"/>
              <a:gd name="connsiteX0" fmla="*/ 0 w 23775"/>
              <a:gd name="connsiteY0" fmla="*/ 16244 h 16244"/>
              <a:gd name="connsiteX1" fmla="*/ 6828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44 h 16244"/>
              <a:gd name="connsiteX1" fmla="*/ 6735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44 h 16244"/>
              <a:gd name="connsiteX1" fmla="*/ 6735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44 h 16244"/>
              <a:gd name="connsiteX1" fmla="*/ 6735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44 h 16244"/>
              <a:gd name="connsiteX1" fmla="*/ 6735 w 23775"/>
              <a:gd name="connsiteY1" fmla="*/ 16 h 16244"/>
              <a:gd name="connsiteX2" fmla="*/ 11778 w 23775"/>
              <a:gd name="connsiteY2" fmla="*/ 3343 h 16244"/>
              <a:gd name="connsiteX3" fmla="*/ 18599 w 23775"/>
              <a:gd name="connsiteY3" fmla="*/ 12994 h 16244"/>
              <a:gd name="connsiteX4" fmla="*/ 23775 w 23775"/>
              <a:gd name="connsiteY4" fmla="*/ 96 h 16244"/>
              <a:gd name="connsiteX0" fmla="*/ 0 w 23775"/>
              <a:gd name="connsiteY0" fmla="*/ 16236 h 16236"/>
              <a:gd name="connsiteX1" fmla="*/ 6735 w 23775"/>
              <a:gd name="connsiteY1" fmla="*/ 8 h 16236"/>
              <a:gd name="connsiteX2" fmla="*/ 11778 w 23775"/>
              <a:gd name="connsiteY2" fmla="*/ 3335 h 16236"/>
              <a:gd name="connsiteX3" fmla="*/ 18599 w 23775"/>
              <a:gd name="connsiteY3" fmla="*/ 12986 h 16236"/>
              <a:gd name="connsiteX4" fmla="*/ 23775 w 23775"/>
              <a:gd name="connsiteY4" fmla="*/ 88 h 16236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775"/>
              <a:gd name="connsiteY0" fmla="*/ 16233 h 16233"/>
              <a:gd name="connsiteX1" fmla="*/ 6735 w 23775"/>
              <a:gd name="connsiteY1" fmla="*/ 5 h 16233"/>
              <a:gd name="connsiteX2" fmla="*/ 11778 w 23775"/>
              <a:gd name="connsiteY2" fmla="*/ 3332 h 16233"/>
              <a:gd name="connsiteX3" fmla="*/ 18599 w 23775"/>
              <a:gd name="connsiteY3" fmla="*/ 12983 h 16233"/>
              <a:gd name="connsiteX4" fmla="*/ 23775 w 23775"/>
              <a:gd name="connsiteY4" fmla="*/ 85 h 16233"/>
              <a:gd name="connsiteX0" fmla="*/ 0 w 23822"/>
              <a:gd name="connsiteY0" fmla="*/ 17019 h 17019"/>
              <a:gd name="connsiteX1" fmla="*/ 6782 w 23822"/>
              <a:gd name="connsiteY1" fmla="*/ 523 h 17019"/>
              <a:gd name="connsiteX2" fmla="*/ 11825 w 23822"/>
              <a:gd name="connsiteY2" fmla="*/ 3850 h 17019"/>
              <a:gd name="connsiteX3" fmla="*/ 18646 w 23822"/>
              <a:gd name="connsiteY3" fmla="*/ 13501 h 17019"/>
              <a:gd name="connsiteX4" fmla="*/ 23822 w 23822"/>
              <a:gd name="connsiteY4" fmla="*/ 603 h 17019"/>
              <a:gd name="connsiteX0" fmla="*/ 0 w 23822"/>
              <a:gd name="connsiteY0" fmla="*/ 16501 h 16501"/>
              <a:gd name="connsiteX1" fmla="*/ 6782 w 23822"/>
              <a:gd name="connsiteY1" fmla="*/ 5 h 16501"/>
              <a:gd name="connsiteX2" fmla="*/ 11825 w 23822"/>
              <a:gd name="connsiteY2" fmla="*/ 3332 h 16501"/>
              <a:gd name="connsiteX3" fmla="*/ 18646 w 23822"/>
              <a:gd name="connsiteY3" fmla="*/ 12983 h 16501"/>
              <a:gd name="connsiteX4" fmla="*/ 23822 w 23822"/>
              <a:gd name="connsiteY4" fmla="*/ 85 h 16501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646 w 23822"/>
              <a:gd name="connsiteY3" fmla="*/ 12979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  <a:gd name="connsiteX0" fmla="*/ 0 w 23822"/>
              <a:gd name="connsiteY0" fmla="*/ 16497 h 16497"/>
              <a:gd name="connsiteX1" fmla="*/ 6782 w 23822"/>
              <a:gd name="connsiteY1" fmla="*/ 1 h 16497"/>
              <a:gd name="connsiteX2" fmla="*/ 11825 w 23822"/>
              <a:gd name="connsiteY2" fmla="*/ 3328 h 16497"/>
              <a:gd name="connsiteX3" fmla="*/ 18739 w 23822"/>
              <a:gd name="connsiteY3" fmla="*/ 13160 h 16497"/>
              <a:gd name="connsiteX4" fmla="*/ 23822 w 23822"/>
              <a:gd name="connsiteY4" fmla="*/ 81 h 1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22" h="16497">
                <a:moveTo>
                  <a:pt x="0" y="16497"/>
                </a:moveTo>
                <a:cubicBezTo>
                  <a:pt x="1326" y="2929"/>
                  <a:pt x="4437" y="54"/>
                  <a:pt x="6782" y="1"/>
                </a:cubicBezTo>
                <a:cubicBezTo>
                  <a:pt x="9127" y="-52"/>
                  <a:pt x="10431" y="3339"/>
                  <a:pt x="11825" y="3328"/>
                </a:cubicBezTo>
                <a:cubicBezTo>
                  <a:pt x="15986" y="3294"/>
                  <a:pt x="16322" y="13051"/>
                  <a:pt x="18739" y="13160"/>
                </a:cubicBezTo>
                <a:cubicBezTo>
                  <a:pt x="20784" y="13252"/>
                  <a:pt x="23346" y="2311"/>
                  <a:pt x="23822" y="8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" name="Picture 9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9236" y="5296422"/>
            <a:ext cx="156693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6" name="Picture 9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0296" y="5296422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7" name="Picture 9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4696" y="5296422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8" name="Picture 9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7017" y="5296422"/>
            <a:ext cx="287532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9" name="Picture 9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417" y="5296422"/>
            <a:ext cx="287532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0" name="Picture 9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9549" y="5296422"/>
            <a:ext cx="300068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1" name="Picture 10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551" y="6065520"/>
            <a:ext cx="339241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" name="Picture 10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418" y="4237053"/>
            <a:ext cx="143374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" name="Picture 10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3" y="64718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4" name="Picture 10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146126"/>
            <a:ext cx="5761808" cy="35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5" name="Picture 10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11" y="2149227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6" name="Oval 105"/>
          <p:cNvSpPr>
            <a:spLocks noChangeAspect="1"/>
          </p:cNvSpPr>
          <p:nvPr/>
        </p:nvSpPr>
        <p:spPr bwMode="auto">
          <a:xfrm>
            <a:off x="877824" y="6135624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 bwMode="auto">
          <a:xfrm>
            <a:off x="7278624" y="3849624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8" name="Picture 10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0496" y="2530672"/>
            <a:ext cx="4080974" cy="3774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9" name="Picture 10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6193" y="2962733"/>
            <a:ext cx="4082031" cy="377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0" name="Picture 10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44466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1" name="Picture 1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26096"/>
            <a:ext cx="4969007" cy="3775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" name="Picture 11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940" y="1195357"/>
            <a:ext cx="3671353" cy="378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3" name="Picture 11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007" y="1611847"/>
            <a:ext cx="5165031" cy="3780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4" name="Picture 11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189" y="908359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5" name="Picture 114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825674"/>
            <a:ext cx="6915580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6" name="Picture 115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405578"/>
            <a:ext cx="6140041" cy="3967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9931" y="5296422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312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0202" y="33431"/>
            <a:ext cx="5819084" cy="4341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06804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1" y="115198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940" y="3760061"/>
            <a:ext cx="3671353" cy="378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007" y="4201603"/>
            <a:ext cx="5165031" cy="3780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392" y="3435485"/>
            <a:ext cx="283805" cy="207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3352800"/>
            <a:ext cx="6915580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1963" y="981371"/>
            <a:ext cx="3406418" cy="378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526" y="1397861"/>
            <a:ext cx="4483937" cy="3780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472" y="681847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599162"/>
            <a:ext cx="6915580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1919614"/>
            <a:ext cx="4950642" cy="283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94" y="1922715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6530" y="2330740"/>
            <a:ext cx="5810226" cy="3781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7988" y="2772282"/>
            <a:ext cx="6697540" cy="3780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107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" name="Picture 6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1963" y="1158823"/>
            <a:ext cx="3406418" cy="378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526" y="1575313"/>
            <a:ext cx="4483937" cy="3780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472" y="859299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2097066"/>
            <a:ext cx="4950642" cy="283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94" y="2100167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6530" y="2508192"/>
            <a:ext cx="5810226" cy="3781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7988" y="2949734"/>
            <a:ext cx="6697540" cy="3780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940" y="3999900"/>
            <a:ext cx="3671353" cy="378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007" y="4441442"/>
            <a:ext cx="5165031" cy="3780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392" y="3675324"/>
            <a:ext cx="283805" cy="207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3592639"/>
            <a:ext cx="6915580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5127062"/>
            <a:ext cx="6328663" cy="3593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529" y="5130163"/>
            <a:ext cx="321668" cy="284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125" y="776614"/>
            <a:ext cx="6915580" cy="283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95154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0202" y="111390"/>
            <a:ext cx="4478053" cy="4342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29" y="203548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49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8364" y="267222"/>
            <a:ext cx="3665636" cy="5102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27" y="432148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472" y="1389331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319172"/>
            <a:ext cx="5781890" cy="359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259668"/>
            <a:ext cx="7406415" cy="3593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94" y="2262769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713422"/>
            <a:ext cx="7048185" cy="302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170382"/>
            <a:ext cx="7746945" cy="3593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628845"/>
            <a:ext cx="8012199" cy="283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23763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774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26" y="432148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472" y="1389331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319172"/>
            <a:ext cx="5781890" cy="359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259668"/>
            <a:ext cx="7992143" cy="359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94" y="2262769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713422"/>
            <a:ext cx="8068960" cy="3401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170382"/>
            <a:ext cx="4044103" cy="283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106" y="4217096"/>
            <a:ext cx="7406415" cy="3593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472" y="4287796"/>
            <a:ext cx="284159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106" y="4670850"/>
            <a:ext cx="6538386" cy="2834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106" y="5127810"/>
            <a:ext cx="7746961" cy="3594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106" y="5586273"/>
            <a:ext cx="8012199" cy="283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264480"/>
            <a:ext cx="3250666" cy="5102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12281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562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61226&quot;&gt;&lt;property id=&quot;20148&quot; value=&quot;5&quot;/&gt;&lt;property id=&quot;20300&quot; value=&quot;Slide 30&quot;/&gt;&lt;property id=&quot;20307&quot; value=&quot;597&quot;/&gt;&lt;/object&gt;&lt;object type=&quot;3&quot; unique_id=&quot;64200&quot;&gt;&lt;property id=&quot;20148&quot; value=&quot;5&quot;/&gt;&lt;property id=&quot;20300&quot; value=&quot;Slide 9&quot;/&gt;&lt;property id=&quot;20307&quot; value=&quot;631&quot;/&gt;&lt;/object&gt;&lt;object type=&quot;3&quot; unique_id=&quot;64571&quot;&gt;&lt;property id=&quot;20148&quot; value=&quot;5&quot;/&gt;&lt;property id=&quot;20300&quot; value=&quot;Slide 3&quot;/&gt;&lt;property id=&quot;20307&quot; value=&quot;635&quot;/&gt;&lt;/object&gt;&lt;object type=&quot;3&quot; unique_id=&quot;64572&quot;&gt;&lt;property id=&quot;20148&quot; value=&quot;5&quot;/&gt;&lt;property id=&quot;20300&quot; value=&quot;Slide 15&quot;/&gt;&lt;property id=&quot;20307&quot; value=&quot;636&quot;/&gt;&lt;/object&gt;&lt;object type=&quot;3&quot; unique_id=&quot;64573&quot;&gt;&lt;property id=&quot;20148&quot; value=&quot;5&quot;/&gt;&lt;property id=&quot;20300&quot; value=&quot;Slide 16&quot;/&gt;&lt;property id=&quot;20307&quot; value=&quot;637&quot;/&gt;&lt;/object&gt;&lt;object type=&quot;3&quot; unique_id=&quot;64574&quot;&gt;&lt;property id=&quot;20148&quot; value=&quot;5&quot;/&gt;&lt;property id=&quot;20300&quot; value=&quot;Slide 27&quot;/&gt;&lt;property id=&quot;20307&quot; value=&quot;638&quot;/&gt;&lt;/object&gt;&lt;object type=&quot;3&quot; unique_id=&quot;64575&quot;&gt;&lt;property id=&quot;20148&quot; value=&quot;5&quot;/&gt;&lt;property id=&quot;20300&quot; value=&quot;Slide 28&quot;/&gt;&lt;property id=&quot;20307&quot; value=&quot;639&quot;/&gt;&lt;/object&gt;&lt;object type=&quot;3&quot; unique_id=&quot;64576&quot;&gt;&lt;property id=&quot;20148&quot; value=&quot;5&quot;/&gt;&lt;property id=&quot;20300&quot; value=&quot;Slide 31&quot;/&gt;&lt;property id=&quot;20307&quot; value=&quot;640&quot;/&gt;&lt;/object&gt;&lt;object type=&quot;3&quot; unique_id=&quot;64577&quot;&gt;&lt;property id=&quot;20148&quot; value=&quot;5&quot;/&gt;&lt;property id=&quot;20300&quot; value=&quot;Slide 32&quot;/&gt;&lt;property id=&quot;20307&quot; value=&quot;641&quot;/&gt;&lt;/object&gt;&lt;object type=&quot;3&quot; unique_id=&quot;64579&quot;&gt;&lt;property id=&quot;20148&quot; value=&quot;5&quot;/&gt;&lt;property id=&quot;20300&quot; value=&quot;Slide 34&quot;/&gt;&lt;property id=&quot;20307&quot; value=&quot;643&quot;/&gt;&lt;/object&gt;&lt;object type=&quot;3&quot; unique_id=&quot;64580&quot;&gt;&lt;property id=&quot;20148&quot; value=&quot;5&quot;/&gt;&lt;property id=&quot;20300&quot; value=&quot;Slide 35&quot;/&gt;&lt;property id=&quot;20307&quot; value=&quot;644&quot;/&gt;&lt;/object&gt;&lt;object type=&quot;3&quot; unique_id=&quot;64581&quot;&gt;&lt;property id=&quot;20148&quot; value=&quot;5&quot;/&gt;&lt;property id=&quot;20300&quot; value=&quot;Slide 36&quot;/&gt;&lt;property id=&quot;20307&quot; value=&quot;645&quot;/&gt;&lt;/object&gt;&lt;object type=&quot;3&quot; unique_id=&quot;64582&quot;&gt;&lt;property id=&quot;20148&quot; value=&quot;5&quot;/&gt;&lt;property id=&quot;20300&quot; value=&quot;Slide 37&quot;/&gt;&lt;property id=&quot;20307&quot; value=&quot;646&quot;/&gt;&lt;/object&gt;&lt;object type=&quot;3&quot; unique_id=&quot;64583&quot;&gt;&lt;property id=&quot;20148&quot; value=&quot;5&quot;/&gt;&lt;property id=&quot;20300&quot; value=&quot;Slide 38&quot;/&gt;&lt;property id=&quot;20307&quot; value=&quot;647&quot;/&gt;&lt;/object&gt;&lt;object type=&quot;3&quot; unique_id=&quot;64723&quot;&gt;&lt;property id=&quot;20148&quot; value=&quot;5&quot;/&gt;&lt;property id=&quot;20300&quot; value=&quot;Slide 2&quot;/&gt;&lt;property id=&quot;20307&quot; value=&quot;649&quot;/&gt;&lt;/object&gt;&lt;object type=&quot;3&quot; unique_id=&quot;64745&quot;&gt;&lt;property id=&quot;20148&quot; value=&quot;5&quot;/&gt;&lt;property id=&quot;20300&quot; value=&quot;Slide 39&quot;/&gt;&lt;property id=&quot;20307&quot; value=&quot;650&quot;/&gt;&lt;/object&gt;&lt;object type=&quot;3&quot; unique_id=&quot;64790&quot;&gt;&lt;property id=&quot;20148&quot; value=&quot;5&quot;/&gt;&lt;property id=&quot;20300&quot; value=&quot;Slide 4&quot;/&gt;&lt;property id=&quot;20307&quot; value=&quot;652&quot;/&gt;&lt;/object&gt;&lt;object type=&quot;3&quot; unique_id=&quot;64791&quot;&gt;&lt;property id=&quot;20148&quot; value=&quot;5&quot;/&gt;&lt;property id=&quot;20300&quot; value=&quot;Slide 5&quot;/&gt;&lt;property id=&quot;20307&quot; value=&quot;651&quot;/&gt;&lt;/object&gt;&lt;object type=&quot;3&quot; unique_id=&quot;64931&quot;&gt;&lt;property id=&quot;20148&quot; value=&quot;5&quot;/&gt;&lt;property id=&quot;20300&quot; value=&quot;Slide 7&quot;/&gt;&lt;property id=&quot;20307&quot; value=&quot;653&quot;/&gt;&lt;/object&gt;&lt;object type=&quot;3&quot; unique_id=&quot;64932&quot;&gt;&lt;property id=&quot;20148&quot; value=&quot;5&quot;/&gt;&lt;property id=&quot;20300&quot; value=&quot;Slide 8&quot;/&gt;&lt;property id=&quot;20307&quot; value=&quot;654&quot;/&gt;&lt;/object&gt;&lt;object type=&quot;3&quot; unique_id=&quot;65283&quot;&gt;&lt;property id=&quot;20148&quot; value=&quot;5&quot;/&gt;&lt;property id=&quot;20300&quot; value=&quot;Slide 6&quot;/&gt;&lt;property id=&quot;20307&quot; value=&quot;655&quot;/&gt;&lt;/object&gt;&lt;object type=&quot;3&quot; unique_id=&quot;65795&quot;&gt;&lt;property id=&quot;20148&quot; value=&quot;5&quot;/&gt;&lt;property id=&quot;20300&quot; value=&quot;Slide 11&quot;/&gt;&lt;property id=&quot;20307&quot; value=&quot;656&quot;/&gt;&lt;/object&gt;&lt;object type=&quot;3&quot; unique_id=&quot;65796&quot;&gt;&lt;property id=&quot;20148&quot; value=&quot;5&quot;/&gt;&lt;property id=&quot;20300&quot; value=&quot;Slide 13&quot;/&gt;&lt;property id=&quot;20307&quot; value=&quot;657&quot;/&gt;&lt;/object&gt;&lt;object type=&quot;3&quot; unique_id=&quot;66175&quot;&gt;&lt;property id=&quot;20148&quot; value=&quot;5&quot;/&gt;&lt;property id=&quot;20300&quot; value=&quot;Slide 14&quot;/&gt;&lt;property id=&quot;20307&quot; value=&quot;658&quot;/&gt;&lt;/object&gt;&lt;object type=&quot;3&quot; unique_id=&quot;66204&quot;&gt;&lt;property id=&quot;20148&quot; value=&quot;5&quot;/&gt;&lt;property id=&quot;20300&quot; value=&quot;Slide 10&quot;/&gt;&lt;property id=&quot;20307&quot; value=&quot;659&quot;/&gt;&lt;/object&gt;&lt;object type=&quot;3&quot; unique_id=&quot;66321&quot;&gt;&lt;property id=&quot;20148&quot; value=&quot;5&quot;/&gt;&lt;property id=&quot;20300&quot; value=&quot;Slide 12&quot;/&gt;&lt;property id=&quot;20307&quot; value=&quot;660&quot;/&gt;&lt;/object&gt;&lt;object type=&quot;3&quot; unique_id=&quot;66592&quot;&gt;&lt;property id=&quot;20148&quot; value=&quot;5&quot;/&gt;&lt;property id=&quot;20300&quot; value=&quot;Slide 18&quot;/&gt;&lt;property id=&quot;20307&quot; value=&quot;662&quot;/&gt;&lt;/object&gt;&lt;object type=&quot;3&quot; unique_id=&quot;66628&quot;&gt;&lt;property id=&quot;20148&quot; value=&quot;5&quot;/&gt;&lt;property id=&quot;20300&quot; value=&quot;Slide 20&quot;/&gt;&lt;property id=&quot;20307&quot; value=&quot;663&quot;/&gt;&lt;/object&gt;&lt;object type=&quot;3&quot; unique_id=&quot;67072&quot;&gt;&lt;property id=&quot;20148&quot; value=&quot;5&quot;/&gt;&lt;property id=&quot;20300&quot; value=&quot;Slide 17&quot;/&gt;&lt;property id=&quot;20307&quot; value=&quot;666&quot;/&gt;&lt;/object&gt;&lt;object type=&quot;3&quot; unique_id=&quot;67181&quot;&gt;&lt;property id=&quot;20148&quot; value=&quot;5&quot;/&gt;&lt;property id=&quot;20300&quot; value=&quot;Slide 19&quot;/&gt;&lt;property id=&quot;20307&quot; value=&quot;667&quot;/&gt;&lt;/object&gt;&lt;object type=&quot;3&quot; unique_id=&quot;67793&quot;&gt;&lt;property id=&quot;20148&quot; value=&quot;5&quot;/&gt;&lt;property id=&quot;20300&quot; value=&quot;Slide 21&quot;/&gt;&lt;property id=&quot;20307&quot; value=&quot;671&quot;/&gt;&lt;/object&gt;&lt;object type=&quot;3&quot; unique_id=&quot;67958&quot;&gt;&lt;property id=&quot;20148&quot; value=&quot;5&quot;/&gt;&lt;property id=&quot;20300&quot; value=&quot;Slide 22&quot;/&gt;&lt;property id=&quot;20307&quot; value=&quot;672&quot;/&gt;&lt;/object&gt;&lt;object type=&quot;3&quot; unique_id=&quot;68245&quot;&gt;&lt;property id=&quot;20148&quot; value=&quot;5&quot;/&gt;&lt;property id=&quot;20300&quot; value=&quot;Slide 23&quot;/&gt;&lt;property id=&quot;20307&quot; value=&quot;673&quot;/&gt;&lt;/object&gt;&lt;object type=&quot;3&quot; unique_id=&quot;68446&quot;&gt;&lt;property id=&quot;20148&quot; value=&quot;5&quot;/&gt;&lt;property id=&quot;20300&quot; value=&quot;Slide 24&quot;/&gt;&lt;property id=&quot;20307&quot; value=&quot;674&quot;/&gt;&lt;/object&gt;&lt;object type=&quot;3&quot; unique_id=&quot;69346&quot;&gt;&lt;property id=&quot;20148&quot; value=&quot;5&quot;/&gt;&lt;property id=&quot;20300&quot; value=&quot;Slide 25&quot;/&gt;&lt;property id=&quot;20307&quot; value=&quot;678&quot;/&gt;&lt;/object&gt;&lt;object type=&quot;3&quot; unique_id=&quot;69347&quot;&gt;&lt;property id=&quot;20148&quot; value=&quot;5&quot;/&gt;&lt;property id=&quot;20300&quot; value=&quot;Slide 26&quot;/&gt;&lt;property id=&quot;20307&quot; value=&quot;679&quot;/&gt;&lt;/object&gt;&lt;object type=&quot;3&quot; unique_id=&quot;69761&quot;&gt;&lt;property id=&quot;20148&quot; value=&quot;5&quot;/&gt;&lt;property id=&quot;20300&quot; value=&quot;Slide 33&quot;/&gt;&lt;property id=&quot;20307&quot; value=&quot;684&quot;/&gt;&lt;/object&gt;&lt;object type=&quot;3&quot; unique_id=&quot;69802&quot;&gt;&lt;property id=&quot;20148&quot; value=&quot;5&quot;/&gt;&lt;property id=&quot;20300&quot; value=&quot;Slide 29&quot;/&gt;&lt;property id=&quot;20307&quot; value=&quot;685&quot;/&gt;&lt;/object&gt;&lt;object type=&quot;3&quot; unique_id=&quot;69844&quot;&gt;&lt;property id=&quot;20148&quot; value=&quot;5&quot;/&gt;&lt;property id=&quot;20300&quot; value=&quot;Slide 1&quot;/&gt;&lt;property id=&quot;20307&quot; value=&quot;686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[0,15)\backslash\{8\}\to{\mathbb R}$ be as sh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900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maximal intervals o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62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numbers at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861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attains a local maximum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273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attains a local minim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487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is increasing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35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is decreas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935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numbers at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86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$f$ is concave up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620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attains a local maximum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273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attains a local minim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487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is concave up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38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is concave d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47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maximal intervals o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62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points of inflectio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458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maximal intervals o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62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v)} $f$ is concave d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224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(x^2+1)e^{-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604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8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xe^{-x^2/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427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81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critical numbers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219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critical number for $f$,&#10;{\color[rgb]{1,0,1}use}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842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points of inflectio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458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econd Derivative Test to determ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712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ther, at that number, the function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941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as a local maximum or a local minim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2633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3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critical numbers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219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critical number for $f$,&#10;{\color{blue}what} do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142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Second Derivative Test tell you abo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109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critical numb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562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critical number for $f$,&#10;{\color[rgb]{1,0,1}use}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842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irst Derivative Test to determ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423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ther, at that number, the function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941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as a local maximum or a local minim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2633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x^8e^{x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26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6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cubic $g(t)=at^3+bt^2+ct+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683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.t.}~$g$ attains a local max value of $20$ at 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4216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a local min value of $-16$ at $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285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a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98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8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 the following propertie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398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$\bullet$)}&#10;$H(0)=H(4)=H(8)=0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092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$\bullet$)}&#10;$H'(2)=H'(6)=0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675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$\bullet$)}&#10;$H''&lt;0$ on $(0,4)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596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&#10;{\color{blue}($\bullet$)}&#10;$H''&gt;0$ on $(4,8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93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:[0,8]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58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$\bullet$)}&#10;$H''$ is continuous on $(0,8)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333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$\bullet$)}&#10;$H$ is continuous on $[0,8]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198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41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2+\sin^2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45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\ln(x^2+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4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6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7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frac{x}{\sqrt{x^2-1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775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1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0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x^4+2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424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frac{1}{x^2-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487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3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7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sqrt{x^2+6x+5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979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is concave up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387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38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x-\sin 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302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is concave d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47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5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9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2xe^{-x^2/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589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pos/neg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44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incr/decr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40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&#10;{\color[rgb]{0,.8,0}all} max intervals of cc up/cc dn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3123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ymmetries,&#10;{\color[rgb]{0,.8,0}if any},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54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{\color{blue}What} is the domain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44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lso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057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{\color[rgb]{1,0,1}Find}&#10;{\color[rgb]{0,.8,0}all} $x$- and $y$-intercept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42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048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frac{x^2+3x+4}{x+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2255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{\color[rgb]{1,0,1}Find}&#10;{\color[rgb]{0,.8,0}all} vert/horiz asymptotes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132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7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maximal intervals o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62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[0,15)\backslash\{8\}\to{\mathbb R}$ be contin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943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rt at $0$. The graph of $f'$ i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3249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4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is increasing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35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is decreas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935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4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7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maximal intervals o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6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numbers at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861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attains a local maximum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273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attains a local minim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487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[0,14]\to{\mathbb R}$ be as sh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412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7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is increasing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35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7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9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at} numbers does $f$ ha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425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a loc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4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maximal intervals o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62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a loc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538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contin on $[0,14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998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is concave up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38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is concave d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47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maximal intervals o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62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f'$ i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519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$f$ is decreasing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626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x^4-4x^3+4x^2+9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1971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0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9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is concave up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38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is concave d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147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maximal intervals on whi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62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f$ is increasing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35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$f$ is decreas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935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20062</TotalTime>
  <Words>25</Words>
  <Application>Microsoft Office PowerPoint</Application>
  <PresentationFormat>On-screen Show (4:3)</PresentationFormat>
  <Paragraphs>22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2526</cp:revision>
  <dcterms:created xsi:type="dcterms:W3CDTF">2008-09-20T13:47:00Z</dcterms:created>
  <dcterms:modified xsi:type="dcterms:W3CDTF">2013-11-04T18:36:44Z</dcterms:modified>
</cp:coreProperties>
</file>