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535" r:id="rId2"/>
    <p:sldId id="545" r:id="rId3"/>
    <p:sldId id="546" r:id="rId4"/>
    <p:sldId id="547" r:id="rId5"/>
    <p:sldId id="539" r:id="rId6"/>
    <p:sldId id="543" r:id="rId7"/>
    <p:sldId id="544" r:id="rId8"/>
  </p:sldIdLst>
  <p:sldSz cx="9144000" cy="6858000" type="screen4x3"/>
  <p:notesSz cx="7315200" cy="9601200"/>
  <p:custDataLst>
    <p:tags r:id="rId1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00FF"/>
    <a:srgbClr val="FF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39" autoAdjust="0"/>
    <p:restoredTop sz="99482" autoAdjust="0"/>
  </p:normalViewPr>
  <p:slideViewPr>
    <p:cSldViewPr>
      <p:cViewPr varScale="1">
        <p:scale>
          <a:sx n="78" d="100"/>
          <a:sy n="78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75AC9FED-9047-408E-8AB4-6D440B7505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654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4E0ED2-2DD1-4433-A4B8-B9C0220AB1A9}" type="slidenum">
              <a:rPr lang="en-US"/>
              <a:pPr/>
              <a:t>1</a:t>
            </a:fld>
            <a:endParaRPr lang="en-US"/>
          </a:p>
        </p:txBody>
      </p:sp>
      <p:sp>
        <p:nvSpPr>
          <p:cNvPr id="134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8A4CA3-04E7-478D-981B-C78EB919AD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140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689EED-5670-4775-B4A4-2C7CD07ABD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400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D14ABD-5E29-49BC-9ECB-727DFDF2D9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508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8CDE9E-6168-4637-999D-BB93B67512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662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CEC0F6-204F-4794-A8BD-8709477BF9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899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D85495-CAEF-47B8-93FF-07BD46DEC4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731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ADDCFA-8CEE-44A5-9056-236ED806E0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660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166A8D-2F22-4E07-96A3-7878176142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269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D59C6B-2373-4738-B4F0-0A8BE52E5A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749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705C3-2D1E-407E-9007-9B4957E360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848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DB520B-BFAE-4EDD-9FE4-546E4EBA03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079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25A38A2-19DA-4D19-A8F7-AFD123CA3CC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18" Type="http://schemas.openxmlformats.org/officeDocument/2006/relationships/tags" Target="../tags/tag21.xml"/><Relationship Id="rId26" Type="http://schemas.openxmlformats.org/officeDocument/2006/relationships/image" Target="../media/image6.png"/><Relationship Id="rId3" Type="http://schemas.openxmlformats.org/officeDocument/2006/relationships/tags" Target="../tags/tag6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13.png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5" Type="http://schemas.openxmlformats.org/officeDocument/2006/relationships/image" Target="../media/image5.png"/><Relationship Id="rId33" Type="http://schemas.openxmlformats.org/officeDocument/2006/relationships/image" Target="../media/image1.png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0" Type="http://schemas.openxmlformats.org/officeDocument/2006/relationships/tags" Target="../tags/tag23.xml"/><Relationship Id="rId29" Type="http://schemas.openxmlformats.org/officeDocument/2006/relationships/image" Target="../media/image9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24" Type="http://schemas.openxmlformats.org/officeDocument/2006/relationships/image" Target="../media/image4.png"/><Relationship Id="rId32" Type="http://schemas.openxmlformats.org/officeDocument/2006/relationships/image" Target="../media/image12.png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23" Type="http://schemas.openxmlformats.org/officeDocument/2006/relationships/image" Target="../media/image3.png"/><Relationship Id="rId28" Type="http://schemas.openxmlformats.org/officeDocument/2006/relationships/image" Target="../media/image8.png"/><Relationship Id="rId10" Type="http://schemas.openxmlformats.org/officeDocument/2006/relationships/tags" Target="../tags/tag13.xml"/><Relationship Id="rId19" Type="http://schemas.openxmlformats.org/officeDocument/2006/relationships/tags" Target="../tags/tag22.xml"/><Relationship Id="rId31" Type="http://schemas.openxmlformats.org/officeDocument/2006/relationships/image" Target="../media/image11.png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openxmlformats.org/officeDocument/2006/relationships/image" Target="../media/image2.png"/><Relationship Id="rId27" Type="http://schemas.openxmlformats.org/officeDocument/2006/relationships/image" Target="../media/image7.png"/><Relationship Id="rId30" Type="http://schemas.openxmlformats.org/officeDocument/2006/relationships/image" Target="../media/image10.png"/><Relationship Id="rId35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13" Type="http://schemas.openxmlformats.org/officeDocument/2006/relationships/tags" Target="../tags/tag36.xml"/><Relationship Id="rId18" Type="http://schemas.openxmlformats.org/officeDocument/2006/relationships/image" Target="../media/image18.png"/><Relationship Id="rId3" Type="http://schemas.openxmlformats.org/officeDocument/2006/relationships/tags" Target="../tags/tag26.xml"/><Relationship Id="rId21" Type="http://schemas.openxmlformats.org/officeDocument/2006/relationships/image" Target="../media/image21.png"/><Relationship Id="rId7" Type="http://schemas.openxmlformats.org/officeDocument/2006/relationships/tags" Target="../tags/tag30.xml"/><Relationship Id="rId12" Type="http://schemas.openxmlformats.org/officeDocument/2006/relationships/tags" Target="../tags/tag35.xml"/><Relationship Id="rId17" Type="http://schemas.openxmlformats.org/officeDocument/2006/relationships/image" Target="../media/image17.png"/><Relationship Id="rId25" Type="http://schemas.openxmlformats.org/officeDocument/2006/relationships/image" Target="../media/image1.png"/><Relationship Id="rId2" Type="http://schemas.openxmlformats.org/officeDocument/2006/relationships/tags" Target="../tags/tag25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tags" Target="../tags/tag34.xml"/><Relationship Id="rId24" Type="http://schemas.openxmlformats.org/officeDocument/2006/relationships/image" Target="../media/image24.png"/><Relationship Id="rId5" Type="http://schemas.openxmlformats.org/officeDocument/2006/relationships/tags" Target="../tags/tag28.xml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tags" Target="../tags/tag33.xml"/><Relationship Id="rId19" Type="http://schemas.openxmlformats.org/officeDocument/2006/relationships/image" Target="../media/image19.png"/><Relationship Id="rId4" Type="http://schemas.openxmlformats.org/officeDocument/2006/relationships/tags" Target="../tags/tag27.xml"/><Relationship Id="rId9" Type="http://schemas.openxmlformats.org/officeDocument/2006/relationships/tags" Target="../tags/tag32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13" Type="http://schemas.openxmlformats.org/officeDocument/2006/relationships/tags" Target="../tags/tag49.xml"/><Relationship Id="rId18" Type="http://schemas.openxmlformats.org/officeDocument/2006/relationships/tags" Target="../tags/tag54.xml"/><Relationship Id="rId26" Type="http://schemas.openxmlformats.org/officeDocument/2006/relationships/image" Target="../media/image29.png"/><Relationship Id="rId39" Type="http://schemas.openxmlformats.org/officeDocument/2006/relationships/image" Target="../media/image1.png"/><Relationship Id="rId3" Type="http://schemas.openxmlformats.org/officeDocument/2006/relationships/tags" Target="../tags/tag39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37.png"/><Relationship Id="rId7" Type="http://schemas.openxmlformats.org/officeDocument/2006/relationships/tags" Target="../tags/tag43.xml"/><Relationship Id="rId12" Type="http://schemas.openxmlformats.org/officeDocument/2006/relationships/tags" Target="../tags/tag48.xml"/><Relationship Id="rId17" Type="http://schemas.openxmlformats.org/officeDocument/2006/relationships/tags" Target="../tags/tag53.xml"/><Relationship Id="rId25" Type="http://schemas.openxmlformats.org/officeDocument/2006/relationships/image" Target="../media/image28.png"/><Relationship Id="rId33" Type="http://schemas.openxmlformats.org/officeDocument/2006/relationships/image" Target="../media/image36.png"/><Relationship Id="rId38" Type="http://schemas.openxmlformats.org/officeDocument/2006/relationships/image" Target="../media/image41.png"/><Relationship Id="rId2" Type="http://schemas.openxmlformats.org/officeDocument/2006/relationships/tags" Target="../tags/tag38.xml"/><Relationship Id="rId16" Type="http://schemas.openxmlformats.org/officeDocument/2006/relationships/tags" Target="../tags/tag52.xml"/><Relationship Id="rId20" Type="http://schemas.openxmlformats.org/officeDocument/2006/relationships/tags" Target="../tags/tag56.xml"/><Relationship Id="rId29" Type="http://schemas.openxmlformats.org/officeDocument/2006/relationships/image" Target="../media/image32.png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tags" Target="../tags/tag47.xml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37" Type="http://schemas.openxmlformats.org/officeDocument/2006/relationships/image" Target="../media/image40.png"/><Relationship Id="rId40" Type="http://schemas.openxmlformats.org/officeDocument/2006/relationships/image" Target="../media/image42.png"/><Relationship Id="rId5" Type="http://schemas.openxmlformats.org/officeDocument/2006/relationships/tags" Target="../tags/tag41.xml"/><Relationship Id="rId15" Type="http://schemas.openxmlformats.org/officeDocument/2006/relationships/tags" Target="../tags/tag51.xml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36" Type="http://schemas.openxmlformats.org/officeDocument/2006/relationships/image" Target="../media/image39.png"/><Relationship Id="rId10" Type="http://schemas.openxmlformats.org/officeDocument/2006/relationships/tags" Target="../tags/tag46.xml"/><Relationship Id="rId19" Type="http://schemas.openxmlformats.org/officeDocument/2006/relationships/tags" Target="../tags/tag55.xml"/><Relationship Id="rId31" Type="http://schemas.openxmlformats.org/officeDocument/2006/relationships/image" Target="../media/image34.png"/><Relationship Id="rId4" Type="http://schemas.openxmlformats.org/officeDocument/2006/relationships/tags" Target="../tags/tag40.xml"/><Relationship Id="rId9" Type="http://schemas.openxmlformats.org/officeDocument/2006/relationships/tags" Target="../tags/tag45.xml"/><Relationship Id="rId14" Type="http://schemas.openxmlformats.org/officeDocument/2006/relationships/tags" Target="../tags/tag50.xml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Relationship Id="rId35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3" Type="http://schemas.openxmlformats.org/officeDocument/2006/relationships/tags" Target="../tags/tag59.xml"/><Relationship Id="rId21" Type="http://schemas.openxmlformats.org/officeDocument/2006/relationships/image" Target="../media/image50.png"/><Relationship Id="rId7" Type="http://schemas.openxmlformats.org/officeDocument/2006/relationships/tags" Target="../tags/tag63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47.png"/><Relationship Id="rId2" Type="http://schemas.openxmlformats.org/officeDocument/2006/relationships/tags" Target="../tags/tag58.xml"/><Relationship Id="rId16" Type="http://schemas.openxmlformats.org/officeDocument/2006/relationships/image" Target="../media/image46.png"/><Relationship Id="rId20" Type="http://schemas.openxmlformats.org/officeDocument/2006/relationships/image" Target="../media/image1.png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tags" Target="../tags/tag67.xml"/><Relationship Id="rId5" Type="http://schemas.openxmlformats.org/officeDocument/2006/relationships/tags" Target="../tags/tag61.xml"/><Relationship Id="rId15" Type="http://schemas.openxmlformats.org/officeDocument/2006/relationships/image" Target="../media/image45.png"/><Relationship Id="rId10" Type="http://schemas.openxmlformats.org/officeDocument/2006/relationships/tags" Target="../tags/tag66.xml"/><Relationship Id="rId19" Type="http://schemas.openxmlformats.org/officeDocument/2006/relationships/image" Target="../media/image49.png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4" Type="http://schemas.openxmlformats.org/officeDocument/2006/relationships/image" Target="../media/image44.png"/><Relationship Id="rId22" Type="http://schemas.openxmlformats.org/officeDocument/2006/relationships/image" Target="../media/image51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80.xml"/><Relationship Id="rId18" Type="http://schemas.openxmlformats.org/officeDocument/2006/relationships/tags" Target="../tags/tag85.xml"/><Relationship Id="rId26" Type="http://schemas.openxmlformats.org/officeDocument/2006/relationships/tags" Target="../tags/tag93.xml"/><Relationship Id="rId39" Type="http://schemas.openxmlformats.org/officeDocument/2006/relationships/image" Target="../media/image62.png"/><Relationship Id="rId3" Type="http://schemas.openxmlformats.org/officeDocument/2006/relationships/tags" Target="../tags/tag70.xml"/><Relationship Id="rId21" Type="http://schemas.openxmlformats.org/officeDocument/2006/relationships/tags" Target="../tags/tag88.xml"/><Relationship Id="rId34" Type="http://schemas.openxmlformats.org/officeDocument/2006/relationships/image" Target="../media/image57.png"/><Relationship Id="rId42" Type="http://schemas.openxmlformats.org/officeDocument/2006/relationships/image" Target="../media/image65.png"/><Relationship Id="rId47" Type="http://schemas.openxmlformats.org/officeDocument/2006/relationships/image" Target="../media/image70.png"/><Relationship Id="rId50" Type="http://schemas.openxmlformats.org/officeDocument/2006/relationships/image" Target="../media/image1.png"/><Relationship Id="rId7" Type="http://schemas.openxmlformats.org/officeDocument/2006/relationships/tags" Target="../tags/tag74.xml"/><Relationship Id="rId12" Type="http://schemas.openxmlformats.org/officeDocument/2006/relationships/tags" Target="../tags/tag79.xml"/><Relationship Id="rId17" Type="http://schemas.openxmlformats.org/officeDocument/2006/relationships/tags" Target="../tags/tag84.xml"/><Relationship Id="rId25" Type="http://schemas.openxmlformats.org/officeDocument/2006/relationships/tags" Target="../tags/tag92.xml"/><Relationship Id="rId33" Type="http://schemas.openxmlformats.org/officeDocument/2006/relationships/image" Target="../media/image56.png"/><Relationship Id="rId38" Type="http://schemas.openxmlformats.org/officeDocument/2006/relationships/image" Target="../media/image61.png"/><Relationship Id="rId46" Type="http://schemas.openxmlformats.org/officeDocument/2006/relationships/image" Target="../media/image69.png"/><Relationship Id="rId2" Type="http://schemas.openxmlformats.org/officeDocument/2006/relationships/tags" Target="../tags/tag69.xml"/><Relationship Id="rId16" Type="http://schemas.openxmlformats.org/officeDocument/2006/relationships/tags" Target="../tags/tag83.xml"/><Relationship Id="rId20" Type="http://schemas.openxmlformats.org/officeDocument/2006/relationships/tags" Target="../tags/tag87.xml"/><Relationship Id="rId29" Type="http://schemas.openxmlformats.org/officeDocument/2006/relationships/image" Target="../media/image52.png"/><Relationship Id="rId41" Type="http://schemas.openxmlformats.org/officeDocument/2006/relationships/image" Target="../media/image64.png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11" Type="http://schemas.openxmlformats.org/officeDocument/2006/relationships/tags" Target="../tags/tag78.xml"/><Relationship Id="rId24" Type="http://schemas.openxmlformats.org/officeDocument/2006/relationships/tags" Target="../tags/tag91.xml"/><Relationship Id="rId32" Type="http://schemas.openxmlformats.org/officeDocument/2006/relationships/image" Target="../media/image55.png"/><Relationship Id="rId37" Type="http://schemas.openxmlformats.org/officeDocument/2006/relationships/image" Target="../media/image60.png"/><Relationship Id="rId40" Type="http://schemas.openxmlformats.org/officeDocument/2006/relationships/image" Target="../media/image63.png"/><Relationship Id="rId45" Type="http://schemas.openxmlformats.org/officeDocument/2006/relationships/image" Target="../media/image68.png"/><Relationship Id="rId5" Type="http://schemas.openxmlformats.org/officeDocument/2006/relationships/tags" Target="../tags/tag72.xml"/><Relationship Id="rId15" Type="http://schemas.openxmlformats.org/officeDocument/2006/relationships/tags" Target="../tags/tag82.xml"/><Relationship Id="rId23" Type="http://schemas.openxmlformats.org/officeDocument/2006/relationships/tags" Target="../tags/tag90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59.png"/><Relationship Id="rId49" Type="http://schemas.openxmlformats.org/officeDocument/2006/relationships/image" Target="../media/image72.png"/><Relationship Id="rId10" Type="http://schemas.openxmlformats.org/officeDocument/2006/relationships/tags" Target="../tags/tag77.xml"/><Relationship Id="rId19" Type="http://schemas.openxmlformats.org/officeDocument/2006/relationships/tags" Target="../tags/tag86.xml"/><Relationship Id="rId31" Type="http://schemas.openxmlformats.org/officeDocument/2006/relationships/image" Target="../media/image54.png"/><Relationship Id="rId44" Type="http://schemas.openxmlformats.org/officeDocument/2006/relationships/image" Target="../media/image67.png"/><Relationship Id="rId4" Type="http://schemas.openxmlformats.org/officeDocument/2006/relationships/tags" Target="../tags/tag71.xml"/><Relationship Id="rId9" Type="http://schemas.openxmlformats.org/officeDocument/2006/relationships/tags" Target="../tags/tag76.xml"/><Relationship Id="rId14" Type="http://schemas.openxmlformats.org/officeDocument/2006/relationships/tags" Target="../tags/tag81.xml"/><Relationship Id="rId22" Type="http://schemas.openxmlformats.org/officeDocument/2006/relationships/tags" Target="../tags/tag89.xml"/><Relationship Id="rId27" Type="http://schemas.openxmlformats.org/officeDocument/2006/relationships/tags" Target="../tags/tag94.xml"/><Relationship Id="rId30" Type="http://schemas.openxmlformats.org/officeDocument/2006/relationships/image" Target="../media/image53.png"/><Relationship Id="rId35" Type="http://schemas.openxmlformats.org/officeDocument/2006/relationships/image" Target="../media/image58.png"/><Relationship Id="rId43" Type="http://schemas.openxmlformats.org/officeDocument/2006/relationships/image" Target="../media/image66.png"/><Relationship Id="rId48" Type="http://schemas.openxmlformats.org/officeDocument/2006/relationships/image" Target="../media/image71.png"/><Relationship Id="rId8" Type="http://schemas.openxmlformats.org/officeDocument/2006/relationships/tags" Target="../tags/tag75.xml"/><Relationship Id="rId51" Type="http://schemas.openxmlformats.org/officeDocument/2006/relationships/image" Target="../media/image7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02.xml"/><Relationship Id="rId13" Type="http://schemas.openxmlformats.org/officeDocument/2006/relationships/tags" Target="../tags/tag107.xml"/><Relationship Id="rId18" Type="http://schemas.openxmlformats.org/officeDocument/2006/relationships/image" Target="../media/image77.png"/><Relationship Id="rId26" Type="http://schemas.openxmlformats.org/officeDocument/2006/relationships/image" Target="../media/image84.png"/><Relationship Id="rId3" Type="http://schemas.openxmlformats.org/officeDocument/2006/relationships/tags" Target="../tags/tag97.xml"/><Relationship Id="rId21" Type="http://schemas.openxmlformats.org/officeDocument/2006/relationships/image" Target="../media/image80.png"/><Relationship Id="rId7" Type="http://schemas.openxmlformats.org/officeDocument/2006/relationships/tags" Target="../tags/tag101.xml"/><Relationship Id="rId12" Type="http://schemas.openxmlformats.org/officeDocument/2006/relationships/tags" Target="../tags/tag106.xml"/><Relationship Id="rId17" Type="http://schemas.openxmlformats.org/officeDocument/2006/relationships/image" Target="../media/image76.png"/><Relationship Id="rId25" Type="http://schemas.openxmlformats.org/officeDocument/2006/relationships/image" Target="../media/image1.png"/><Relationship Id="rId2" Type="http://schemas.openxmlformats.org/officeDocument/2006/relationships/tags" Target="../tags/tag96.xml"/><Relationship Id="rId16" Type="http://schemas.openxmlformats.org/officeDocument/2006/relationships/image" Target="../media/image75.png"/><Relationship Id="rId20" Type="http://schemas.openxmlformats.org/officeDocument/2006/relationships/image" Target="../media/image79.png"/><Relationship Id="rId1" Type="http://schemas.openxmlformats.org/officeDocument/2006/relationships/tags" Target="../tags/tag95.xml"/><Relationship Id="rId6" Type="http://schemas.openxmlformats.org/officeDocument/2006/relationships/tags" Target="../tags/tag100.xml"/><Relationship Id="rId11" Type="http://schemas.openxmlformats.org/officeDocument/2006/relationships/tags" Target="../tags/tag105.xml"/><Relationship Id="rId24" Type="http://schemas.openxmlformats.org/officeDocument/2006/relationships/image" Target="../media/image83.png"/><Relationship Id="rId5" Type="http://schemas.openxmlformats.org/officeDocument/2006/relationships/tags" Target="../tags/tag99.xml"/><Relationship Id="rId15" Type="http://schemas.openxmlformats.org/officeDocument/2006/relationships/image" Target="../media/image74.png"/><Relationship Id="rId23" Type="http://schemas.openxmlformats.org/officeDocument/2006/relationships/image" Target="../media/image82.png"/><Relationship Id="rId10" Type="http://schemas.openxmlformats.org/officeDocument/2006/relationships/tags" Target="../tags/tag104.xml"/><Relationship Id="rId19" Type="http://schemas.openxmlformats.org/officeDocument/2006/relationships/image" Target="../media/image78.png"/><Relationship Id="rId4" Type="http://schemas.openxmlformats.org/officeDocument/2006/relationships/tags" Target="../tags/tag98.xml"/><Relationship Id="rId9" Type="http://schemas.openxmlformats.org/officeDocument/2006/relationships/tags" Target="../tags/tag103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8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F8703-9E44-4415-8CB3-C6DACD574A60}" type="slidenum">
              <a:rPr lang="en-US"/>
              <a:pPr/>
              <a:t>1</a:t>
            </a:fld>
            <a:endParaRPr lang="en-US"/>
          </a:p>
        </p:txBody>
      </p:sp>
      <p:sp>
        <p:nvSpPr>
          <p:cNvPr id="134041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0419" name="Text Box 3"/>
          <p:cNvSpPr txBox="1">
            <a:spLocks noChangeArrowheads="1"/>
          </p:cNvSpPr>
          <p:nvPr/>
        </p:nvSpPr>
        <p:spPr bwMode="auto">
          <a:xfrm>
            <a:off x="1066800" y="2514600"/>
            <a:ext cx="7010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/>
              <a:t>CALCULUS</a:t>
            </a:r>
          </a:p>
          <a:p>
            <a:pPr algn="ctr"/>
            <a:r>
              <a:rPr lang="en-US" sz="2400"/>
              <a:t>Related rates</a:t>
            </a:r>
          </a:p>
        </p:txBody>
      </p:sp>
      <p:sp>
        <p:nvSpPr>
          <p:cNvPr id="1340420" name="Rectangle 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76189" y="3301652"/>
            <a:ext cx="925958" cy="3026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2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" name="Picture 20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45" y="2209132"/>
            <a:ext cx="1417258" cy="2834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0165" y="2196940"/>
            <a:ext cx="6368459" cy="3401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58" name="Picture 89395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1687" y="2628378"/>
            <a:ext cx="8276634" cy="3594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1869" y="3030986"/>
            <a:ext cx="7407142" cy="3401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1687" y="3442278"/>
            <a:ext cx="7956310" cy="3968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42" y="4268244"/>
            <a:ext cx="1417261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66" name="Picture 89396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5339" y="6006898"/>
            <a:ext cx="5876958" cy="4728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Picture 5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4549" y="4267200"/>
            <a:ext cx="7010611" cy="3401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1687" y="4724358"/>
            <a:ext cx="8126640" cy="3401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1687" y="5126966"/>
            <a:ext cx="8333493" cy="3401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52" name="Picture 89395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1687" y="5550450"/>
            <a:ext cx="7937427" cy="3968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2488221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558815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48" y="113284"/>
            <a:ext cx="1417255" cy="2834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0165" y="113284"/>
            <a:ext cx="7123469" cy="3401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1687" y="533400"/>
            <a:ext cx="8276634" cy="3594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1869" y="936008"/>
            <a:ext cx="7407142" cy="3401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1687" y="1343222"/>
            <a:ext cx="7956310" cy="3968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18084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080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3</a:t>
            </a:fld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46" y="774526"/>
            <a:ext cx="1417258" cy="2834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" name="Picture 1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4573" y="685800"/>
            <a:ext cx="6895662" cy="4341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1231726"/>
            <a:ext cx="7765635" cy="3967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5549" y="1710296"/>
            <a:ext cx="5064339" cy="2834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56187" y="2210844"/>
            <a:ext cx="4478213" cy="3593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43" y="3869953"/>
            <a:ext cx="1417261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2531" y="3849648"/>
            <a:ext cx="7405269" cy="3593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5549" y="4302422"/>
            <a:ext cx="8274859" cy="3400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5549" y="4752794"/>
            <a:ext cx="8784990" cy="35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5549" y="5203248"/>
            <a:ext cx="6215559" cy="3593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152763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1067844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602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4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93960" name="Picture 89395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088" y="541823"/>
            <a:ext cx="8387746" cy="3400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57" name="Picture 89395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1260" y="126346"/>
            <a:ext cx="6215097" cy="3593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63" name="Picture 89396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088" y="939452"/>
            <a:ext cx="8784023" cy="3400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64" name="Picture 89396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088" y="1358047"/>
            <a:ext cx="8840712" cy="3207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65" name="Picture 893964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088" y="1758314"/>
            <a:ext cx="7650631" cy="3400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088" y="2196246"/>
            <a:ext cx="8181140" cy="340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77" name="Picture 893976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268" y="2577245"/>
            <a:ext cx="8821562" cy="3593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75" name="Picture 89397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088" y="2977581"/>
            <a:ext cx="8783851" cy="3592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74" name="Picture 893973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088" y="3376280"/>
            <a:ext cx="1870111" cy="3400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283780" y="4167124"/>
            <a:ext cx="3421820" cy="2538476"/>
            <a:chOff x="1688926" y="4167124"/>
            <a:chExt cx="3421820" cy="2538476"/>
          </a:xfrm>
        </p:grpSpPr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99196" y="5650161"/>
              <a:ext cx="173226" cy="23664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24" name="Straight Connector 23"/>
            <p:cNvCxnSpPr/>
            <p:nvPr/>
          </p:nvCxnSpPr>
          <p:spPr bwMode="auto">
            <a:xfrm>
              <a:off x="4558056" y="4851748"/>
              <a:ext cx="0" cy="182880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22" name="Picture 21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325886" y="4167124"/>
              <a:ext cx="443783" cy="26893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25" name="Straight Connector 24"/>
            <p:cNvCxnSpPr/>
            <p:nvPr/>
          </p:nvCxnSpPr>
          <p:spPr bwMode="auto">
            <a:xfrm flipV="1">
              <a:off x="3186456" y="4866087"/>
              <a:ext cx="1345737" cy="1766361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26" name="Picture 25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09440" y="5650161"/>
              <a:ext cx="189318" cy="22010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29" name="Straight Connector 28"/>
            <p:cNvCxnSpPr/>
            <p:nvPr/>
          </p:nvCxnSpPr>
          <p:spPr bwMode="auto">
            <a:xfrm>
              <a:off x="2916186" y="6669024"/>
              <a:ext cx="2194560" cy="0"/>
            </a:xfrm>
            <a:prstGeom prst="line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" name="Oval 29"/>
            <p:cNvSpPr>
              <a:spLocks noChangeAspect="1"/>
            </p:cNvSpPr>
            <p:nvPr/>
          </p:nvSpPr>
          <p:spPr bwMode="auto">
            <a:xfrm>
              <a:off x="3149880" y="6632448"/>
              <a:ext cx="73152" cy="73152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 bwMode="auto">
            <a:xfrm>
              <a:off x="4521480" y="4803648"/>
              <a:ext cx="73152" cy="73152"/>
            </a:xfrm>
            <a:prstGeom prst="ellipse">
              <a:avLst/>
            </a:prstGeom>
            <a:solidFill>
              <a:srgbClr val="0000FF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2" name="Straight Arrow Connector 31"/>
            <p:cNvCxnSpPr/>
            <p:nvPr/>
          </p:nvCxnSpPr>
          <p:spPr bwMode="auto">
            <a:xfrm>
              <a:off x="4594632" y="4840224"/>
              <a:ext cx="420624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Straight Arrow Connector 35"/>
            <p:cNvCxnSpPr/>
            <p:nvPr/>
          </p:nvCxnSpPr>
          <p:spPr bwMode="auto">
            <a:xfrm flipV="1">
              <a:off x="4818997" y="4852924"/>
              <a:ext cx="0" cy="768096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Straight Arrow Connector 36"/>
            <p:cNvCxnSpPr/>
            <p:nvPr/>
          </p:nvCxnSpPr>
          <p:spPr bwMode="auto">
            <a:xfrm>
              <a:off x="4818997" y="5888228"/>
              <a:ext cx="0" cy="768096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38" name="Picture 37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59045" y="5754624"/>
              <a:ext cx="791349" cy="23749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" name="Picture 38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88926" y="6020850"/>
              <a:ext cx="1061468" cy="23757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40" name="Straight Arrow Connector 39"/>
            <p:cNvCxnSpPr/>
            <p:nvPr/>
          </p:nvCxnSpPr>
          <p:spPr bwMode="auto">
            <a:xfrm>
              <a:off x="2762198" y="6259576"/>
              <a:ext cx="398395" cy="370885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Straight Arrow Connector 40"/>
            <p:cNvCxnSpPr/>
            <p:nvPr/>
          </p:nvCxnSpPr>
          <p:spPr bwMode="auto">
            <a:xfrm>
              <a:off x="4558056" y="4408424"/>
              <a:ext cx="0" cy="370885"/>
            </a:xfrm>
            <a:prstGeom prst="straightConnector1">
              <a:avLst/>
            </a:prstGeom>
            <a:noFill/>
            <a:ln w="28575" cap="flat" cmpd="sng" algn="ctr">
              <a:solidFill>
                <a:srgbClr val="0000FF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" name="Group 9"/>
          <p:cNvGrpSpPr/>
          <p:nvPr/>
        </p:nvGrpSpPr>
        <p:grpSpPr>
          <a:xfrm>
            <a:off x="0" y="4074470"/>
            <a:ext cx="3011719" cy="879574"/>
            <a:chOff x="0" y="4074470"/>
            <a:chExt cx="3011719" cy="879574"/>
          </a:xfrm>
        </p:grpSpPr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72047" y="4074470"/>
              <a:ext cx="2139672" cy="23774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4301" y="4372881"/>
              <a:ext cx="2377418" cy="28529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4668754"/>
              <a:ext cx="3011719" cy="28529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cxnSp>
        <p:nvCxnSpPr>
          <p:cNvPr id="13" name="Straight Arrow Connector 12"/>
          <p:cNvCxnSpPr/>
          <p:nvPr/>
        </p:nvCxnSpPr>
        <p:spPr bwMode="auto">
          <a:xfrm>
            <a:off x="3008376" y="4284276"/>
            <a:ext cx="2203704" cy="13716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2" name="Picture 4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33192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8" y="152400"/>
            <a:ext cx="1417267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61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5</a:t>
            </a:fld>
            <a:endParaRPr lang="en-US"/>
          </a:p>
        </p:txBody>
      </p:sp>
      <p:sp>
        <p:nvSpPr>
          <p:cNvPr id="54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6" name="Picture 5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815" y="38622"/>
            <a:ext cx="1417273" cy="2834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Picture 5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0074" y="26096"/>
            <a:ext cx="6877904" cy="3593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5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254" y="1196293"/>
            <a:ext cx="8067716" cy="3026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9" name="Picture 5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254" y="468394"/>
            <a:ext cx="8048430" cy="3400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0" name="Picture 59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254" y="1575205"/>
            <a:ext cx="8749340" cy="3401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" name="Picture 6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254" y="1943165"/>
            <a:ext cx="3154324" cy="3592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2" name="Picture 6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254" y="826775"/>
            <a:ext cx="8388379" cy="3593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2" name="Picture 7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18196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3" name="Straight Connector 72"/>
          <p:cNvCxnSpPr/>
          <p:nvPr/>
        </p:nvCxnSpPr>
        <p:spPr bwMode="auto">
          <a:xfrm flipV="1">
            <a:off x="4572000" y="5256757"/>
            <a:ext cx="1920240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Connector 73"/>
          <p:cNvCxnSpPr/>
          <p:nvPr/>
        </p:nvCxnSpPr>
        <p:spPr bwMode="auto">
          <a:xfrm flipV="1">
            <a:off x="5486400" y="3427957"/>
            <a:ext cx="1005840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5" name="Picture 74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5562" y="4231366"/>
            <a:ext cx="331494" cy="2258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6" name="Straight Arrow Connector 75"/>
          <p:cNvCxnSpPr/>
          <p:nvPr/>
        </p:nvCxnSpPr>
        <p:spPr bwMode="auto">
          <a:xfrm flipV="1">
            <a:off x="6251309" y="3440483"/>
            <a:ext cx="0" cy="768096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Straight Arrow Connector 76"/>
          <p:cNvCxnSpPr/>
          <p:nvPr/>
        </p:nvCxnSpPr>
        <p:spPr bwMode="auto">
          <a:xfrm>
            <a:off x="6251309" y="4476135"/>
            <a:ext cx="0" cy="768096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Straight Connector 77"/>
          <p:cNvCxnSpPr/>
          <p:nvPr/>
        </p:nvCxnSpPr>
        <p:spPr bwMode="auto">
          <a:xfrm flipV="1">
            <a:off x="4556760" y="5243964"/>
            <a:ext cx="0" cy="923544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Straight Connector 78"/>
          <p:cNvCxnSpPr/>
          <p:nvPr/>
        </p:nvCxnSpPr>
        <p:spPr bwMode="auto">
          <a:xfrm flipV="1">
            <a:off x="5468112" y="3417810"/>
            <a:ext cx="0" cy="274320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0" name="Picture 79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25234" y="5892308"/>
            <a:ext cx="165748" cy="2264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1" name="Straight Arrow Connector 80"/>
          <p:cNvCxnSpPr/>
          <p:nvPr/>
        </p:nvCxnSpPr>
        <p:spPr bwMode="auto">
          <a:xfrm flipV="1">
            <a:off x="5108114" y="6005524"/>
            <a:ext cx="347472" cy="0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Arrow Connector 81"/>
          <p:cNvCxnSpPr/>
          <p:nvPr/>
        </p:nvCxnSpPr>
        <p:spPr bwMode="auto">
          <a:xfrm flipH="1" flipV="1">
            <a:off x="4556760" y="6005524"/>
            <a:ext cx="347472" cy="0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3" name="Oval 8"/>
          <p:cNvSpPr>
            <a:spLocks noChangeAspect="1"/>
          </p:cNvSpPr>
          <p:nvPr/>
        </p:nvSpPr>
        <p:spPr bwMode="auto">
          <a:xfrm>
            <a:off x="3861231" y="3521763"/>
            <a:ext cx="1399032" cy="1718192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89556"/>
              <a:gd name="connsiteY0" fmla="*/ 93431 h 1189459"/>
              <a:gd name="connsiteX1" fmla="*/ 532356 w 989556"/>
              <a:gd name="connsiteY1" fmla="*/ 275059 h 1189459"/>
              <a:gd name="connsiteX2" fmla="*/ 989556 w 989556"/>
              <a:gd name="connsiteY2" fmla="*/ 732259 h 1189459"/>
              <a:gd name="connsiteX3" fmla="*/ 532356 w 989556"/>
              <a:gd name="connsiteY3" fmla="*/ 1189459 h 1189459"/>
              <a:gd name="connsiteX4" fmla="*/ 0 w 989556"/>
              <a:gd name="connsiteY4" fmla="*/ 93431 h 1189459"/>
              <a:gd name="connsiteX0" fmla="*/ 0 w 1077238"/>
              <a:gd name="connsiteY0" fmla="*/ 79172 h 1175200"/>
              <a:gd name="connsiteX1" fmla="*/ 532356 w 1077238"/>
              <a:gd name="connsiteY1" fmla="*/ 260800 h 1175200"/>
              <a:gd name="connsiteX2" fmla="*/ 1077238 w 1077238"/>
              <a:gd name="connsiteY2" fmla="*/ 91698 h 1175200"/>
              <a:gd name="connsiteX3" fmla="*/ 532356 w 1077238"/>
              <a:gd name="connsiteY3" fmla="*/ 1175200 h 1175200"/>
              <a:gd name="connsiteX4" fmla="*/ 0 w 1077238"/>
              <a:gd name="connsiteY4" fmla="*/ 79172 h 1175200"/>
              <a:gd name="connsiteX0" fmla="*/ 38 w 1077276"/>
              <a:gd name="connsiteY0" fmla="*/ 294409 h 1390437"/>
              <a:gd name="connsiteX1" fmla="*/ 557446 w 1077276"/>
              <a:gd name="connsiteY1" fmla="*/ 48 h 1390437"/>
              <a:gd name="connsiteX2" fmla="*/ 1077276 w 1077276"/>
              <a:gd name="connsiteY2" fmla="*/ 306935 h 1390437"/>
              <a:gd name="connsiteX3" fmla="*/ 532394 w 1077276"/>
              <a:gd name="connsiteY3" fmla="*/ 1390437 h 1390437"/>
              <a:gd name="connsiteX4" fmla="*/ 38 w 1077276"/>
              <a:gd name="connsiteY4" fmla="*/ 294409 h 1390437"/>
              <a:gd name="connsiteX0" fmla="*/ 38 w 1077276"/>
              <a:gd name="connsiteY0" fmla="*/ 294409 h 1390437"/>
              <a:gd name="connsiteX1" fmla="*/ 557446 w 1077276"/>
              <a:gd name="connsiteY1" fmla="*/ 48 h 1390437"/>
              <a:gd name="connsiteX2" fmla="*/ 1077276 w 1077276"/>
              <a:gd name="connsiteY2" fmla="*/ 306935 h 1390437"/>
              <a:gd name="connsiteX3" fmla="*/ 532394 w 1077276"/>
              <a:gd name="connsiteY3" fmla="*/ 1390437 h 1390437"/>
              <a:gd name="connsiteX4" fmla="*/ 38 w 1077276"/>
              <a:gd name="connsiteY4" fmla="*/ 294409 h 1390437"/>
              <a:gd name="connsiteX0" fmla="*/ 38 w 1077276"/>
              <a:gd name="connsiteY0" fmla="*/ 294409 h 1390437"/>
              <a:gd name="connsiteX1" fmla="*/ 557446 w 1077276"/>
              <a:gd name="connsiteY1" fmla="*/ 48 h 1390437"/>
              <a:gd name="connsiteX2" fmla="*/ 1077276 w 1077276"/>
              <a:gd name="connsiteY2" fmla="*/ 306935 h 1390437"/>
              <a:gd name="connsiteX3" fmla="*/ 532394 w 1077276"/>
              <a:gd name="connsiteY3" fmla="*/ 1390437 h 1390437"/>
              <a:gd name="connsiteX4" fmla="*/ 38 w 1077276"/>
              <a:gd name="connsiteY4" fmla="*/ 294409 h 1390437"/>
              <a:gd name="connsiteX0" fmla="*/ 38 w 1077276"/>
              <a:gd name="connsiteY0" fmla="*/ 294409 h 1390437"/>
              <a:gd name="connsiteX1" fmla="*/ 557446 w 1077276"/>
              <a:gd name="connsiteY1" fmla="*/ 48 h 1390437"/>
              <a:gd name="connsiteX2" fmla="*/ 1077276 w 1077276"/>
              <a:gd name="connsiteY2" fmla="*/ 306935 h 1390437"/>
              <a:gd name="connsiteX3" fmla="*/ 532394 w 1077276"/>
              <a:gd name="connsiteY3" fmla="*/ 1390437 h 1390437"/>
              <a:gd name="connsiteX4" fmla="*/ 38 w 1077276"/>
              <a:gd name="connsiteY4" fmla="*/ 294409 h 1390437"/>
              <a:gd name="connsiteX0" fmla="*/ 38 w 1227588"/>
              <a:gd name="connsiteY0" fmla="*/ 402698 h 1498726"/>
              <a:gd name="connsiteX1" fmla="*/ 557446 w 1227588"/>
              <a:gd name="connsiteY1" fmla="*/ 108337 h 1498726"/>
              <a:gd name="connsiteX2" fmla="*/ 1227588 w 1227588"/>
              <a:gd name="connsiteY2" fmla="*/ 114600 h 1498726"/>
              <a:gd name="connsiteX3" fmla="*/ 532394 w 1227588"/>
              <a:gd name="connsiteY3" fmla="*/ 1498726 h 1498726"/>
              <a:gd name="connsiteX4" fmla="*/ 38 w 1227588"/>
              <a:gd name="connsiteY4" fmla="*/ 402698 h 1498726"/>
              <a:gd name="connsiteX0" fmla="*/ 38 w 1227588"/>
              <a:gd name="connsiteY0" fmla="*/ 616930 h 1712958"/>
              <a:gd name="connsiteX1" fmla="*/ 557446 w 1227588"/>
              <a:gd name="connsiteY1" fmla="*/ 9418 h 1712958"/>
              <a:gd name="connsiteX2" fmla="*/ 1227588 w 1227588"/>
              <a:gd name="connsiteY2" fmla="*/ 328832 h 1712958"/>
              <a:gd name="connsiteX3" fmla="*/ 532394 w 1227588"/>
              <a:gd name="connsiteY3" fmla="*/ 1712958 h 1712958"/>
              <a:gd name="connsiteX4" fmla="*/ 38 w 1227588"/>
              <a:gd name="connsiteY4" fmla="*/ 616930 h 1712958"/>
              <a:gd name="connsiteX0" fmla="*/ 38 w 1227588"/>
              <a:gd name="connsiteY0" fmla="*/ 607522 h 1703550"/>
              <a:gd name="connsiteX1" fmla="*/ 557446 w 1227588"/>
              <a:gd name="connsiteY1" fmla="*/ 10 h 1703550"/>
              <a:gd name="connsiteX2" fmla="*/ 1227588 w 1227588"/>
              <a:gd name="connsiteY2" fmla="*/ 319424 h 1703550"/>
              <a:gd name="connsiteX3" fmla="*/ 532394 w 1227588"/>
              <a:gd name="connsiteY3" fmla="*/ 1703550 h 1703550"/>
              <a:gd name="connsiteX4" fmla="*/ 38 w 1227588"/>
              <a:gd name="connsiteY4" fmla="*/ 607522 h 1703550"/>
              <a:gd name="connsiteX0" fmla="*/ 29 w 1340313"/>
              <a:gd name="connsiteY0" fmla="*/ 319414 h 1703540"/>
              <a:gd name="connsiteX1" fmla="*/ 670171 w 1340313"/>
              <a:gd name="connsiteY1" fmla="*/ 0 h 1703540"/>
              <a:gd name="connsiteX2" fmla="*/ 1340313 w 1340313"/>
              <a:gd name="connsiteY2" fmla="*/ 319414 h 1703540"/>
              <a:gd name="connsiteX3" fmla="*/ 645119 w 1340313"/>
              <a:gd name="connsiteY3" fmla="*/ 1703540 h 1703540"/>
              <a:gd name="connsiteX4" fmla="*/ 29 w 1340313"/>
              <a:gd name="connsiteY4" fmla="*/ 319414 h 1703540"/>
              <a:gd name="connsiteX0" fmla="*/ 28623 w 1368907"/>
              <a:gd name="connsiteY0" fmla="*/ 319414 h 1703540"/>
              <a:gd name="connsiteX1" fmla="*/ 698765 w 1368907"/>
              <a:gd name="connsiteY1" fmla="*/ 0 h 1703540"/>
              <a:gd name="connsiteX2" fmla="*/ 1368907 w 1368907"/>
              <a:gd name="connsiteY2" fmla="*/ 319414 h 1703540"/>
              <a:gd name="connsiteX3" fmla="*/ 673713 w 1368907"/>
              <a:gd name="connsiteY3" fmla="*/ 1703540 h 1703540"/>
              <a:gd name="connsiteX4" fmla="*/ 28623 w 1368907"/>
              <a:gd name="connsiteY4" fmla="*/ 319414 h 1703540"/>
              <a:gd name="connsiteX0" fmla="*/ 28623 w 1368907"/>
              <a:gd name="connsiteY0" fmla="*/ 319414 h 1703540"/>
              <a:gd name="connsiteX1" fmla="*/ 698765 w 1368907"/>
              <a:gd name="connsiteY1" fmla="*/ 0 h 1703540"/>
              <a:gd name="connsiteX2" fmla="*/ 1368907 w 1368907"/>
              <a:gd name="connsiteY2" fmla="*/ 319414 h 1703540"/>
              <a:gd name="connsiteX3" fmla="*/ 673713 w 1368907"/>
              <a:gd name="connsiteY3" fmla="*/ 1703540 h 1703540"/>
              <a:gd name="connsiteX4" fmla="*/ 28623 w 1368907"/>
              <a:gd name="connsiteY4" fmla="*/ 319414 h 1703540"/>
              <a:gd name="connsiteX0" fmla="*/ 28623 w 1368907"/>
              <a:gd name="connsiteY0" fmla="*/ 319414 h 1703540"/>
              <a:gd name="connsiteX1" fmla="*/ 698765 w 1368907"/>
              <a:gd name="connsiteY1" fmla="*/ 0 h 1703540"/>
              <a:gd name="connsiteX2" fmla="*/ 1368907 w 1368907"/>
              <a:gd name="connsiteY2" fmla="*/ 319414 h 1703540"/>
              <a:gd name="connsiteX3" fmla="*/ 673713 w 1368907"/>
              <a:gd name="connsiteY3" fmla="*/ 1703540 h 1703540"/>
              <a:gd name="connsiteX4" fmla="*/ 28623 w 1368907"/>
              <a:gd name="connsiteY4" fmla="*/ 319414 h 1703540"/>
              <a:gd name="connsiteX0" fmla="*/ 0 w 1340284"/>
              <a:gd name="connsiteY0" fmla="*/ 319414 h 1703540"/>
              <a:gd name="connsiteX1" fmla="*/ 670142 w 1340284"/>
              <a:gd name="connsiteY1" fmla="*/ 0 h 1703540"/>
              <a:gd name="connsiteX2" fmla="*/ 1340284 w 1340284"/>
              <a:gd name="connsiteY2" fmla="*/ 319414 h 1703540"/>
              <a:gd name="connsiteX3" fmla="*/ 645090 w 1340284"/>
              <a:gd name="connsiteY3" fmla="*/ 1703540 h 1703540"/>
              <a:gd name="connsiteX4" fmla="*/ 0 w 1340284"/>
              <a:gd name="connsiteY4" fmla="*/ 319414 h 1703540"/>
              <a:gd name="connsiteX0" fmla="*/ 0 w 1415441"/>
              <a:gd name="connsiteY0" fmla="*/ 331973 h 1703573"/>
              <a:gd name="connsiteX1" fmla="*/ 745299 w 1415441"/>
              <a:gd name="connsiteY1" fmla="*/ 33 h 1703573"/>
              <a:gd name="connsiteX2" fmla="*/ 1415441 w 1415441"/>
              <a:gd name="connsiteY2" fmla="*/ 319447 h 1703573"/>
              <a:gd name="connsiteX3" fmla="*/ 720247 w 1415441"/>
              <a:gd name="connsiteY3" fmla="*/ 1703573 h 1703573"/>
              <a:gd name="connsiteX4" fmla="*/ 0 w 1415441"/>
              <a:gd name="connsiteY4" fmla="*/ 331973 h 1703573"/>
              <a:gd name="connsiteX0" fmla="*/ 0 w 1415441"/>
              <a:gd name="connsiteY0" fmla="*/ 331973 h 1703573"/>
              <a:gd name="connsiteX1" fmla="*/ 745299 w 1415441"/>
              <a:gd name="connsiteY1" fmla="*/ 33 h 1703573"/>
              <a:gd name="connsiteX2" fmla="*/ 1415441 w 1415441"/>
              <a:gd name="connsiteY2" fmla="*/ 319447 h 1703573"/>
              <a:gd name="connsiteX3" fmla="*/ 720247 w 1415441"/>
              <a:gd name="connsiteY3" fmla="*/ 1703573 h 1703573"/>
              <a:gd name="connsiteX4" fmla="*/ 0 w 1415441"/>
              <a:gd name="connsiteY4" fmla="*/ 331973 h 1703573"/>
              <a:gd name="connsiteX0" fmla="*/ 0 w 1415441"/>
              <a:gd name="connsiteY0" fmla="*/ 331973 h 1703573"/>
              <a:gd name="connsiteX1" fmla="*/ 745299 w 1415441"/>
              <a:gd name="connsiteY1" fmla="*/ 33 h 1703573"/>
              <a:gd name="connsiteX2" fmla="*/ 1415441 w 1415441"/>
              <a:gd name="connsiteY2" fmla="*/ 319447 h 1703573"/>
              <a:gd name="connsiteX3" fmla="*/ 720247 w 1415441"/>
              <a:gd name="connsiteY3" fmla="*/ 1703573 h 1703573"/>
              <a:gd name="connsiteX4" fmla="*/ 0 w 1415441"/>
              <a:gd name="connsiteY4" fmla="*/ 331973 h 1703573"/>
              <a:gd name="connsiteX0" fmla="*/ 0 w 1390389"/>
              <a:gd name="connsiteY0" fmla="*/ 344596 h 1703670"/>
              <a:gd name="connsiteX1" fmla="*/ 720247 w 1390389"/>
              <a:gd name="connsiteY1" fmla="*/ 130 h 1703670"/>
              <a:gd name="connsiteX2" fmla="*/ 1390389 w 1390389"/>
              <a:gd name="connsiteY2" fmla="*/ 319544 h 1703670"/>
              <a:gd name="connsiteX3" fmla="*/ 695195 w 1390389"/>
              <a:gd name="connsiteY3" fmla="*/ 1703670 h 1703670"/>
              <a:gd name="connsiteX4" fmla="*/ 0 w 1390389"/>
              <a:gd name="connsiteY4" fmla="*/ 344596 h 1703670"/>
              <a:gd name="connsiteX0" fmla="*/ 0 w 1390389"/>
              <a:gd name="connsiteY0" fmla="*/ 344596 h 1716196"/>
              <a:gd name="connsiteX1" fmla="*/ 720247 w 1390389"/>
              <a:gd name="connsiteY1" fmla="*/ 130 h 1716196"/>
              <a:gd name="connsiteX2" fmla="*/ 1390389 w 1390389"/>
              <a:gd name="connsiteY2" fmla="*/ 319544 h 1716196"/>
              <a:gd name="connsiteX3" fmla="*/ 682669 w 1390389"/>
              <a:gd name="connsiteY3" fmla="*/ 1716196 h 1716196"/>
              <a:gd name="connsiteX4" fmla="*/ 0 w 1390389"/>
              <a:gd name="connsiteY4" fmla="*/ 344596 h 1716196"/>
              <a:gd name="connsiteX0" fmla="*/ 0 w 1390389"/>
              <a:gd name="connsiteY0" fmla="*/ 344596 h 1716196"/>
              <a:gd name="connsiteX1" fmla="*/ 720247 w 1390389"/>
              <a:gd name="connsiteY1" fmla="*/ 130 h 1716196"/>
              <a:gd name="connsiteX2" fmla="*/ 1390389 w 1390389"/>
              <a:gd name="connsiteY2" fmla="*/ 319544 h 1716196"/>
              <a:gd name="connsiteX3" fmla="*/ 682669 w 1390389"/>
              <a:gd name="connsiteY3" fmla="*/ 1716196 h 1716196"/>
              <a:gd name="connsiteX4" fmla="*/ 0 w 1390389"/>
              <a:gd name="connsiteY4" fmla="*/ 344596 h 1716196"/>
              <a:gd name="connsiteX0" fmla="*/ 0 w 1390389"/>
              <a:gd name="connsiteY0" fmla="*/ 344596 h 1716196"/>
              <a:gd name="connsiteX1" fmla="*/ 720247 w 1390389"/>
              <a:gd name="connsiteY1" fmla="*/ 130 h 1716196"/>
              <a:gd name="connsiteX2" fmla="*/ 1390389 w 1390389"/>
              <a:gd name="connsiteY2" fmla="*/ 319544 h 1716196"/>
              <a:gd name="connsiteX3" fmla="*/ 695195 w 1390389"/>
              <a:gd name="connsiteY3" fmla="*/ 1716196 h 1716196"/>
              <a:gd name="connsiteX4" fmla="*/ 0 w 1390389"/>
              <a:gd name="connsiteY4" fmla="*/ 344596 h 1716196"/>
              <a:gd name="connsiteX0" fmla="*/ 0 w 1390389"/>
              <a:gd name="connsiteY0" fmla="*/ 319911 h 1716563"/>
              <a:gd name="connsiteX1" fmla="*/ 720247 w 1390389"/>
              <a:gd name="connsiteY1" fmla="*/ 497 h 1716563"/>
              <a:gd name="connsiteX2" fmla="*/ 1390389 w 1390389"/>
              <a:gd name="connsiteY2" fmla="*/ 319911 h 1716563"/>
              <a:gd name="connsiteX3" fmla="*/ 695195 w 1390389"/>
              <a:gd name="connsiteY3" fmla="*/ 1716563 h 1716563"/>
              <a:gd name="connsiteX4" fmla="*/ 0 w 1390389"/>
              <a:gd name="connsiteY4" fmla="*/ 319911 h 1716563"/>
              <a:gd name="connsiteX0" fmla="*/ 0 w 1390389"/>
              <a:gd name="connsiteY0" fmla="*/ 319911 h 1716563"/>
              <a:gd name="connsiteX1" fmla="*/ 720247 w 1390389"/>
              <a:gd name="connsiteY1" fmla="*/ 497 h 1716563"/>
              <a:gd name="connsiteX2" fmla="*/ 1390389 w 1390389"/>
              <a:gd name="connsiteY2" fmla="*/ 319911 h 1716563"/>
              <a:gd name="connsiteX3" fmla="*/ 695195 w 1390389"/>
              <a:gd name="connsiteY3" fmla="*/ 1716563 h 1716563"/>
              <a:gd name="connsiteX4" fmla="*/ 0 w 1390389"/>
              <a:gd name="connsiteY4" fmla="*/ 319911 h 1716563"/>
              <a:gd name="connsiteX0" fmla="*/ 0 w 1390389"/>
              <a:gd name="connsiteY0" fmla="*/ 319911 h 1716563"/>
              <a:gd name="connsiteX1" fmla="*/ 720247 w 1390389"/>
              <a:gd name="connsiteY1" fmla="*/ 497 h 1716563"/>
              <a:gd name="connsiteX2" fmla="*/ 1390389 w 1390389"/>
              <a:gd name="connsiteY2" fmla="*/ 319911 h 1716563"/>
              <a:gd name="connsiteX3" fmla="*/ 695195 w 1390389"/>
              <a:gd name="connsiteY3" fmla="*/ 1716563 h 1716563"/>
              <a:gd name="connsiteX4" fmla="*/ 0 w 1390389"/>
              <a:gd name="connsiteY4" fmla="*/ 319911 h 1716563"/>
              <a:gd name="connsiteX0" fmla="*/ 0 w 1390389"/>
              <a:gd name="connsiteY0" fmla="*/ 319911 h 1716563"/>
              <a:gd name="connsiteX1" fmla="*/ 720247 w 1390389"/>
              <a:gd name="connsiteY1" fmla="*/ 497 h 1716563"/>
              <a:gd name="connsiteX2" fmla="*/ 1390389 w 1390389"/>
              <a:gd name="connsiteY2" fmla="*/ 319911 h 1716563"/>
              <a:gd name="connsiteX3" fmla="*/ 695195 w 1390389"/>
              <a:gd name="connsiteY3" fmla="*/ 1716563 h 1716563"/>
              <a:gd name="connsiteX4" fmla="*/ 0 w 1390389"/>
              <a:gd name="connsiteY4" fmla="*/ 319911 h 1716563"/>
              <a:gd name="connsiteX0" fmla="*/ 0 w 1390389"/>
              <a:gd name="connsiteY0" fmla="*/ 319911 h 1716563"/>
              <a:gd name="connsiteX1" fmla="*/ 720247 w 1390389"/>
              <a:gd name="connsiteY1" fmla="*/ 497 h 1716563"/>
              <a:gd name="connsiteX2" fmla="*/ 1390389 w 1390389"/>
              <a:gd name="connsiteY2" fmla="*/ 319911 h 1716563"/>
              <a:gd name="connsiteX3" fmla="*/ 695195 w 1390389"/>
              <a:gd name="connsiteY3" fmla="*/ 1716563 h 1716563"/>
              <a:gd name="connsiteX4" fmla="*/ 0 w 1390389"/>
              <a:gd name="connsiteY4" fmla="*/ 319911 h 1716563"/>
              <a:gd name="connsiteX0" fmla="*/ 0 w 1390389"/>
              <a:gd name="connsiteY0" fmla="*/ 319911 h 1716563"/>
              <a:gd name="connsiteX1" fmla="*/ 720247 w 1390389"/>
              <a:gd name="connsiteY1" fmla="*/ 497 h 1716563"/>
              <a:gd name="connsiteX2" fmla="*/ 1390389 w 1390389"/>
              <a:gd name="connsiteY2" fmla="*/ 319911 h 1716563"/>
              <a:gd name="connsiteX3" fmla="*/ 695195 w 1390389"/>
              <a:gd name="connsiteY3" fmla="*/ 1716563 h 1716563"/>
              <a:gd name="connsiteX4" fmla="*/ 0 w 1390389"/>
              <a:gd name="connsiteY4" fmla="*/ 319911 h 1716563"/>
              <a:gd name="connsiteX0" fmla="*/ 0 w 1390389"/>
              <a:gd name="connsiteY0" fmla="*/ 319587 h 1716239"/>
              <a:gd name="connsiteX1" fmla="*/ 720247 w 1390389"/>
              <a:gd name="connsiteY1" fmla="*/ 173 h 1716239"/>
              <a:gd name="connsiteX2" fmla="*/ 1390389 w 1390389"/>
              <a:gd name="connsiteY2" fmla="*/ 294535 h 1716239"/>
              <a:gd name="connsiteX3" fmla="*/ 695195 w 1390389"/>
              <a:gd name="connsiteY3" fmla="*/ 1716239 h 1716239"/>
              <a:gd name="connsiteX4" fmla="*/ 0 w 1390389"/>
              <a:gd name="connsiteY4" fmla="*/ 319587 h 1716239"/>
              <a:gd name="connsiteX0" fmla="*/ 0 w 1390389"/>
              <a:gd name="connsiteY0" fmla="*/ 319618 h 1716270"/>
              <a:gd name="connsiteX1" fmla="*/ 720247 w 1390389"/>
              <a:gd name="connsiteY1" fmla="*/ 204 h 1716270"/>
              <a:gd name="connsiteX2" fmla="*/ 1390389 w 1390389"/>
              <a:gd name="connsiteY2" fmla="*/ 294566 h 1716270"/>
              <a:gd name="connsiteX3" fmla="*/ 695195 w 1390389"/>
              <a:gd name="connsiteY3" fmla="*/ 1716270 h 1716270"/>
              <a:gd name="connsiteX4" fmla="*/ 0 w 1390389"/>
              <a:gd name="connsiteY4" fmla="*/ 319618 h 1716270"/>
              <a:gd name="connsiteX0" fmla="*/ 0 w 1390389"/>
              <a:gd name="connsiteY0" fmla="*/ 321087 h 1717739"/>
              <a:gd name="connsiteX1" fmla="*/ 720247 w 1390389"/>
              <a:gd name="connsiteY1" fmla="*/ 1673 h 1717739"/>
              <a:gd name="connsiteX2" fmla="*/ 1390389 w 1390389"/>
              <a:gd name="connsiteY2" fmla="*/ 296035 h 1717739"/>
              <a:gd name="connsiteX3" fmla="*/ 695195 w 1390389"/>
              <a:gd name="connsiteY3" fmla="*/ 1717739 h 1717739"/>
              <a:gd name="connsiteX4" fmla="*/ 0 w 1390389"/>
              <a:gd name="connsiteY4" fmla="*/ 321087 h 1717739"/>
              <a:gd name="connsiteX0" fmla="*/ 0 w 1390389"/>
              <a:gd name="connsiteY0" fmla="*/ 320492 h 1717144"/>
              <a:gd name="connsiteX1" fmla="*/ 720247 w 1390389"/>
              <a:gd name="connsiteY1" fmla="*/ 1078 h 1717144"/>
              <a:gd name="connsiteX2" fmla="*/ 1390389 w 1390389"/>
              <a:gd name="connsiteY2" fmla="*/ 295440 h 1717144"/>
              <a:gd name="connsiteX3" fmla="*/ 695195 w 1390389"/>
              <a:gd name="connsiteY3" fmla="*/ 1717144 h 1717144"/>
              <a:gd name="connsiteX4" fmla="*/ 0 w 1390389"/>
              <a:gd name="connsiteY4" fmla="*/ 320492 h 1717144"/>
              <a:gd name="connsiteX0" fmla="*/ 0 w 1377863"/>
              <a:gd name="connsiteY0" fmla="*/ 319696 h 1716348"/>
              <a:gd name="connsiteX1" fmla="*/ 720247 w 1377863"/>
              <a:gd name="connsiteY1" fmla="*/ 282 h 1716348"/>
              <a:gd name="connsiteX2" fmla="*/ 1377863 w 1377863"/>
              <a:gd name="connsiteY2" fmla="*/ 282118 h 1716348"/>
              <a:gd name="connsiteX3" fmla="*/ 695195 w 1377863"/>
              <a:gd name="connsiteY3" fmla="*/ 1716348 h 1716348"/>
              <a:gd name="connsiteX4" fmla="*/ 0 w 1377863"/>
              <a:gd name="connsiteY4" fmla="*/ 319696 h 1716348"/>
              <a:gd name="connsiteX0" fmla="*/ 0 w 1377863"/>
              <a:gd name="connsiteY0" fmla="*/ 319732 h 1716384"/>
              <a:gd name="connsiteX1" fmla="*/ 720247 w 1377863"/>
              <a:gd name="connsiteY1" fmla="*/ 318 h 1716384"/>
              <a:gd name="connsiteX2" fmla="*/ 1377863 w 1377863"/>
              <a:gd name="connsiteY2" fmla="*/ 282154 h 1716384"/>
              <a:gd name="connsiteX3" fmla="*/ 695195 w 1377863"/>
              <a:gd name="connsiteY3" fmla="*/ 1716384 h 1716384"/>
              <a:gd name="connsiteX4" fmla="*/ 0 w 1377863"/>
              <a:gd name="connsiteY4" fmla="*/ 319732 h 1716384"/>
              <a:gd name="connsiteX0" fmla="*/ 0 w 1390389"/>
              <a:gd name="connsiteY0" fmla="*/ 319545 h 1716197"/>
              <a:gd name="connsiteX1" fmla="*/ 720247 w 1390389"/>
              <a:gd name="connsiteY1" fmla="*/ 131 h 1716197"/>
              <a:gd name="connsiteX2" fmla="*/ 1390389 w 1390389"/>
              <a:gd name="connsiteY2" fmla="*/ 294493 h 1716197"/>
              <a:gd name="connsiteX3" fmla="*/ 695195 w 1390389"/>
              <a:gd name="connsiteY3" fmla="*/ 1716197 h 1716197"/>
              <a:gd name="connsiteX4" fmla="*/ 0 w 1390389"/>
              <a:gd name="connsiteY4" fmla="*/ 319545 h 1716197"/>
              <a:gd name="connsiteX0" fmla="*/ 0 w 1390389"/>
              <a:gd name="connsiteY0" fmla="*/ 319545 h 1716197"/>
              <a:gd name="connsiteX1" fmla="*/ 720247 w 1390389"/>
              <a:gd name="connsiteY1" fmla="*/ 131 h 1716197"/>
              <a:gd name="connsiteX2" fmla="*/ 1390389 w 1390389"/>
              <a:gd name="connsiteY2" fmla="*/ 294493 h 1716197"/>
              <a:gd name="connsiteX3" fmla="*/ 695195 w 1390389"/>
              <a:gd name="connsiteY3" fmla="*/ 1716197 h 1716197"/>
              <a:gd name="connsiteX4" fmla="*/ 0 w 1390389"/>
              <a:gd name="connsiteY4" fmla="*/ 319545 h 1716197"/>
              <a:gd name="connsiteX0" fmla="*/ 0 w 1415442"/>
              <a:gd name="connsiteY0" fmla="*/ 319732 h 1716384"/>
              <a:gd name="connsiteX1" fmla="*/ 720247 w 1415442"/>
              <a:gd name="connsiteY1" fmla="*/ 318 h 1716384"/>
              <a:gd name="connsiteX2" fmla="*/ 1415442 w 1415442"/>
              <a:gd name="connsiteY2" fmla="*/ 282154 h 1716384"/>
              <a:gd name="connsiteX3" fmla="*/ 695195 w 1415442"/>
              <a:gd name="connsiteY3" fmla="*/ 1716384 h 1716384"/>
              <a:gd name="connsiteX4" fmla="*/ 0 w 1415442"/>
              <a:gd name="connsiteY4" fmla="*/ 319732 h 1716384"/>
              <a:gd name="connsiteX0" fmla="*/ 0 w 1390390"/>
              <a:gd name="connsiteY0" fmla="*/ 319911 h 1716563"/>
              <a:gd name="connsiteX1" fmla="*/ 720247 w 1390390"/>
              <a:gd name="connsiteY1" fmla="*/ 497 h 1716563"/>
              <a:gd name="connsiteX2" fmla="*/ 1390390 w 1390390"/>
              <a:gd name="connsiteY2" fmla="*/ 319911 h 1716563"/>
              <a:gd name="connsiteX3" fmla="*/ 695195 w 1390390"/>
              <a:gd name="connsiteY3" fmla="*/ 1716563 h 1716563"/>
              <a:gd name="connsiteX4" fmla="*/ 0 w 1390390"/>
              <a:gd name="connsiteY4" fmla="*/ 319911 h 1716563"/>
              <a:gd name="connsiteX0" fmla="*/ 0 w 1390390"/>
              <a:gd name="connsiteY0" fmla="*/ 319911 h 1716563"/>
              <a:gd name="connsiteX1" fmla="*/ 720247 w 1390390"/>
              <a:gd name="connsiteY1" fmla="*/ 497 h 1716563"/>
              <a:gd name="connsiteX2" fmla="*/ 1390390 w 1390390"/>
              <a:gd name="connsiteY2" fmla="*/ 319911 h 1716563"/>
              <a:gd name="connsiteX3" fmla="*/ 695195 w 1390390"/>
              <a:gd name="connsiteY3" fmla="*/ 1716563 h 1716563"/>
              <a:gd name="connsiteX4" fmla="*/ 0 w 1390390"/>
              <a:gd name="connsiteY4" fmla="*/ 319911 h 1716563"/>
              <a:gd name="connsiteX0" fmla="*/ 0 w 1390390"/>
              <a:gd name="connsiteY0" fmla="*/ 308265 h 1704917"/>
              <a:gd name="connsiteX1" fmla="*/ 732773 w 1390390"/>
              <a:gd name="connsiteY1" fmla="*/ 1377 h 1704917"/>
              <a:gd name="connsiteX2" fmla="*/ 1390390 w 1390390"/>
              <a:gd name="connsiteY2" fmla="*/ 308265 h 1704917"/>
              <a:gd name="connsiteX3" fmla="*/ 695195 w 1390390"/>
              <a:gd name="connsiteY3" fmla="*/ 1704917 h 1704917"/>
              <a:gd name="connsiteX4" fmla="*/ 0 w 1390390"/>
              <a:gd name="connsiteY4" fmla="*/ 308265 h 1704917"/>
              <a:gd name="connsiteX0" fmla="*/ 0 w 1390390"/>
              <a:gd name="connsiteY0" fmla="*/ 311206 h 1707858"/>
              <a:gd name="connsiteX1" fmla="*/ 732773 w 1390390"/>
              <a:gd name="connsiteY1" fmla="*/ 4318 h 1707858"/>
              <a:gd name="connsiteX2" fmla="*/ 1390390 w 1390390"/>
              <a:gd name="connsiteY2" fmla="*/ 311206 h 1707858"/>
              <a:gd name="connsiteX3" fmla="*/ 695195 w 1390390"/>
              <a:gd name="connsiteY3" fmla="*/ 1707858 h 1707858"/>
              <a:gd name="connsiteX4" fmla="*/ 0 w 1390390"/>
              <a:gd name="connsiteY4" fmla="*/ 311206 h 1707858"/>
              <a:gd name="connsiteX0" fmla="*/ 0 w 1390390"/>
              <a:gd name="connsiteY0" fmla="*/ 321923 h 1718575"/>
              <a:gd name="connsiteX1" fmla="*/ 732773 w 1390390"/>
              <a:gd name="connsiteY1" fmla="*/ 2509 h 1718575"/>
              <a:gd name="connsiteX2" fmla="*/ 1390390 w 1390390"/>
              <a:gd name="connsiteY2" fmla="*/ 321923 h 1718575"/>
              <a:gd name="connsiteX3" fmla="*/ 695195 w 1390390"/>
              <a:gd name="connsiteY3" fmla="*/ 1718575 h 1718575"/>
              <a:gd name="connsiteX4" fmla="*/ 0 w 1390390"/>
              <a:gd name="connsiteY4" fmla="*/ 321923 h 1718575"/>
              <a:gd name="connsiteX0" fmla="*/ 0 w 1390390"/>
              <a:gd name="connsiteY0" fmla="*/ 321540 h 1718192"/>
              <a:gd name="connsiteX1" fmla="*/ 732773 w 1390390"/>
              <a:gd name="connsiteY1" fmla="*/ 2126 h 1718192"/>
              <a:gd name="connsiteX2" fmla="*/ 1390390 w 1390390"/>
              <a:gd name="connsiteY2" fmla="*/ 321540 h 1718192"/>
              <a:gd name="connsiteX3" fmla="*/ 695195 w 1390390"/>
              <a:gd name="connsiteY3" fmla="*/ 1718192 h 1718192"/>
              <a:gd name="connsiteX4" fmla="*/ 0 w 1390390"/>
              <a:gd name="connsiteY4" fmla="*/ 321540 h 1718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0390" h="1718192">
                <a:moveTo>
                  <a:pt x="0" y="321540"/>
                </a:moveTo>
                <a:cubicBezTo>
                  <a:pt x="217504" y="-50065"/>
                  <a:pt x="550835" y="14652"/>
                  <a:pt x="732773" y="2126"/>
                </a:cubicBezTo>
                <a:cubicBezTo>
                  <a:pt x="963958" y="-13791"/>
                  <a:pt x="1265130" y="56509"/>
                  <a:pt x="1390390" y="321540"/>
                </a:cubicBezTo>
                <a:cubicBezTo>
                  <a:pt x="1139870" y="849618"/>
                  <a:pt x="972752" y="1204625"/>
                  <a:pt x="695195" y="1718192"/>
                </a:cubicBezTo>
                <a:cubicBezTo>
                  <a:pt x="492795" y="1279781"/>
                  <a:pt x="221294" y="730724"/>
                  <a:pt x="0" y="321540"/>
                </a:cubicBezTo>
                <a:close/>
              </a:path>
            </a:pathLst>
          </a:custGeom>
          <a:solidFill>
            <a:srgbClr val="0000FF">
              <a:alpha val="63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4" name="Arc 83"/>
          <p:cNvSpPr/>
          <p:nvPr/>
        </p:nvSpPr>
        <p:spPr bwMode="auto">
          <a:xfrm rot="16200000" flipV="1">
            <a:off x="4101506" y="2503311"/>
            <a:ext cx="914400" cy="1824239"/>
          </a:xfrm>
          <a:prstGeom prst="arc">
            <a:avLst>
              <a:gd name="adj1" fmla="val 16200000"/>
              <a:gd name="adj2" fmla="val 5424555"/>
            </a:avLst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Connector 84"/>
          <p:cNvCxnSpPr/>
          <p:nvPr/>
        </p:nvCxnSpPr>
        <p:spPr bwMode="auto">
          <a:xfrm>
            <a:off x="3642026" y="3415431"/>
            <a:ext cx="925801" cy="1828800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Connector 85"/>
          <p:cNvCxnSpPr/>
          <p:nvPr/>
        </p:nvCxnSpPr>
        <p:spPr bwMode="auto">
          <a:xfrm flipH="1">
            <a:off x="4554146" y="3415431"/>
            <a:ext cx="916680" cy="1828800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7" name="Arc 86"/>
          <p:cNvSpPr>
            <a:spLocks noChangeAspect="1"/>
          </p:cNvSpPr>
          <p:nvPr/>
        </p:nvSpPr>
        <p:spPr bwMode="auto">
          <a:xfrm rot="16200000" flipV="1">
            <a:off x="4330106" y="3861244"/>
            <a:ext cx="457200" cy="912120"/>
          </a:xfrm>
          <a:prstGeom prst="arc">
            <a:avLst>
              <a:gd name="adj1" fmla="val 16200000"/>
              <a:gd name="adj2" fmla="val 5424555"/>
            </a:avLst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8" name="Straight Connector 87"/>
          <p:cNvCxnSpPr/>
          <p:nvPr/>
        </p:nvCxnSpPr>
        <p:spPr bwMode="auto">
          <a:xfrm flipH="1">
            <a:off x="4558706" y="2993367"/>
            <a:ext cx="296850" cy="2231136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Straight Connector 88"/>
          <p:cNvCxnSpPr/>
          <p:nvPr/>
        </p:nvCxnSpPr>
        <p:spPr bwMode="auto">
          <a:xfrm>
            <a:off x="4261856" y="2993367"/>
            <a:ext cx="296850" cy="2231136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0" name="Arc 89"/>
          <p:cNvSpPr>
            <a:spLocks noChangeAspect="1"/>
          </p:cNvSpPr>
          <p:nvPr/>
        </p:nvSpPr>
        <p:spPr bwMode="auto">
          <a:xfrm rot="16200000" flipV="1">
            <a:off x="4444406" y="4547936"/>
            <a:ext cx="228600" cy="456060"/>
          </a:xfrm>
          <a:prstGeom prst="arc">
            <a:avLst>
              <a:gd name="adj1" fmla="val 16200000"/>
              <a:gd name="adj2" fmla="val 5424555"/>
            </a:avLst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Arc 90"/>
          <p:cNvSpPr>
            <a:spLocks noChangeAspect="1"/>
          </p:cNvSpPr>
          <p:nvPr/>
        </p:nvSpPr>
        <p:spPr bwMode="auto">
          <a:xfrm rot="16200000" flipV="1">
            <a:off x="4215806" y="3175389"/>
            <a:ext cx="685800" cy="1368180"/>
          </a:xfrm>
          <a:prstGeom prst="arc">
            <a:avLst>
              <a:gd name="adj1" fmla="val 16200000"/>
              <a:gd name="adj2" fmla="val 5424555"/>
            </a:avLst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54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56826" y="4723436"/>
            <a:ext cx="2096272" cy="3057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Picture 5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9100" y="6222642"/>
            <a:ext cx="2462900" cy="3056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6" name="Arc 55"/>
          <p:cNvSpPr/>
          <p:nvPr/>
        </p:nvSpPr>
        <p:spPr bwMode="auto">
          <a:xfrm flipH="1">
            <a:off x="2438400" y="5715000"/>
            <a:ext cx="914400" cy="914400"/>
          </a:xfrm>
          <a:prstGeom prst="arc">
            <a:avLst>
              <a:gd name="adj1" fmla="val 18531299"/>
              <a:gd name="adj2" fmla="val 0"/>
            </a:avLst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/>
          <p:cNvCxnSpPr>
            <a:stCxn id="47" idx="0"/>
            <a:endCxn id="41" idx="4"/>
          </p:cNvCxnSpPr>
          <p:nvPr/>
        </p:nvCxnSpPr>
        <p:spPr bwMode="auto">
          <a:xfrm flipH="1" flipV="1">
            <a:off x="2286000" y="4837176"/>
            <a:ext cx="456213" cy="1298448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6</a:t>
            </a:fld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77" y="75479"/>
            <a:ext cx="1417276" cy="2834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" name="Picture 20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0205" y="862005"/>
            <a:ext cx="8750360" cy="4342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0205" y="493704"/>
            <a:ext cx="8822996" cy="3593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0205" y="2079951"/>
            <a:ext cx="8052322" cy="3402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0205" y="1317056"/>
            <a:ext cx="8807450" cy="3776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9" name="Picture 68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6584" y="36857"/>
            <a:ext cx="7275213" cy="3775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0205" y="1722561"/>
            <a:ext cx="8656813" cy="3402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0" name="Picture 69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0205" y="2437352"/>
            <a:ext cx="4045293" cy="3209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6" name="Straight Arrow Connector 35"/>
          <p:cNvCxnSpPr/>
          <p:nvPr/>
        </p:nvCxnSpPr>
        <p:spPr bwMode="auto">
          <a:xfrm flipV="1">
            <a:off x="1829653" y="3229347"/>
            <a:ext cx="0" cy="331591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Arrow Connector 37"/>
          <p:cNvCxnSpPr/>
          <p:nvPr/>
        </p:nvCxnSpPr>
        <p:spPr bwMode="auto">
          <a:xfrm>
            <a:off x="838200" y="6172200"/>
            <a:ext cx="3429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Freeform 38"/>
          <p:cNvSpPr/>
          <p:nvPr/>
        </p:nvSpPr>
        <p:spPr>
          <a:xfrm>
            <a:off x="6359599" y="4095482"/>
            <a:ext cx="746974" cy="416186"/>
          </a:xfrm>
          <a:custGeom>
            <a:avLst/>
            <a:gdLst>
              <a:gd name="connsiteX0" fmla="*/ 0 w 746974"/>
              <a:gd name="connsiteY0" fmla="*/ 0 h 416186"/>
              <a:gd name="connsiteX1" fmla="*/ 463639 w 746974"/>
              <a:gd name="connsiteY1" fmla="*/ 412124 h 416186"/>
              <a:gd name="connsiteX2" fmla="*/ 746974 w 746974"/>
              <a:gd name="connsiteY2" fmla="*/ 218941 h 416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6974" h="416186">
                <a:moveTo>
                  <a:pt x="0" y="0"/>
                </a:moveTo>
                <a:cubicBezTo>
                  <a:pt x="169571" y="187817"/>
                  <a:pt x="339143" y="375634"/>
                  <a:pt x="463639" y="412124"/>
                </a:cubicBezTo>
                <a:cubicBezTo>
                  <a:pt x="588135" y="448614"/>
                  <a:pt x="708337" y="227527"/>
                  <a:pt x="746974" y="218941"/>
                </a:cubicBezTo>
              </a:path>
            </a:pathLst>
          </a:custGeom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>
            <a:spLocks noChangeAspect="1"/>
          </p:cNvSpPr>
          <p:nvPr/>
        </p:nvSpPr>
        <p:spPr bwMode="auto">
          <a:xfrm>
            <a:off x="2249424" y="4764024"/>
            <a:ext cx="73152" cy="73152"/>
          </a:xfrm>
          <a:prstGeom prst="ellipse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Oval 46"/>
          <p:cNvSpPr>
            <a:spLocks noChangeAspect="1"/>
          </p:cNvSpPr>
          <p:nvPr/>
        </p:nvSpPr>
        <p:spPr bwMode="auto">
          <a:xfrm>
            <a:off x="2705637" y="6135624"/>
            <a:ext cx="73152" cy="73152"/>
          </a:xfrm>
          <a:prstGeom prst="ellipse">
            <a:avLst/>
          </a:prstGeom>
          <a:solidFill>
            <a:srgbClr val="0000FF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5" name="Picture 6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911" y="5181600"/>
            <a:ext cx="1315168" cy="2232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5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1" y="5428041"/>
            <a:ext cx="1488588" cy="2232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" name="Picture 6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5665932"/>
            <a:ext cx="1488591" cy="1860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3" name="Picture 6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740" y="5934272"/>
            <a:ext cx="1401511" cy="2106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8" name="Straight Arrow Connector 67"/>
          <p:cNvCxnSpPr>
            <a:stCxn id="65" idx="3"/>
          </p:cNvCxnSpPr>
          <p:nvPr/>
        </p:nvCxnSpPr>
        <p:spPr bwMode="auto">
          <a:xfrm>
            <a:off x="1478078" y="5293244"/>
            <a:ext cx="996696" cy="658368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" name="Picture 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7636" y="2751738"/>
            <a:ext cx="3724420" cy="2836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4" name="Picture 7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4314" y="3149996"/>
            <a:ext cx="3119754" cy="3596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9" name="Picture 78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4314" y="3542763"/>
            <a:ext cx="3686997" cy="2836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7" name="Picture 76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4314" y="3923763"/>
            <a:ext cx="3195775" cy="3029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1" name="Picture 80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4314" y="4288351"/>
            <a:ext cx="1758625" cy="2836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5" name="Freeform 84"/>
          <p:cNvSpPr/>
          <p:nvPr/>
        </p:nvSpPr>
        <p:spPr>
          <a:xfrm>
            <a:off x="6903148" y="6152882"/>
            <a:ext cx="746974" cy="416186"/>
          </a:xfrm>
          <a:custGeom>
            <a:avLst/>
            <a:gdLst>
              <a:gd name="connsiteX0" fmla="*/ 0 w 746974"/>
              <a:gd name="connsiteY0" fmla="*/ 0 h 416186"/>
              <a:gd name="connsiteX1" fmla="*/ 463639 w 746974"/>
              <a:gd name="connsiteY1" fmla="*/ 412124 h 416186"/>
              <a:gd name="connsiteX2" fmla="*/ 746974 w 746974"/>
              <a:gd name="connsiteY2" fmla="*/ 218941 h 416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6974" h="416186">
                <a:moveTo>
                  <a:pt x="0" y="0"/>
                </a:moveTo>
                <a:cubicBezTo>
                  <a:pt x="169571" y="187817"/>
                  <a:pt x="339143" y="375634"/>
                  <a:pt x="463639" y="412124"/>
                </a:cubicBezTo>
                <a:cubicBezTo>
                  <a:pt x="588135" y="448614"/>
                  <a:pt x="708337" y="227527"/>
                  <a:pt x="746974" y="218941"/>
                </a:cubicBezTo>
              </a:path>
            </a:pathLst>
          </a:custGeom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7636" y="4738353"/>
            <a:ext cx="3705916" cy="2835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7" name="Picture 86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4314" y="5131158"/>
            <a:ext cx="3119754" cy="3596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4" name="Picture 83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4314" y="5525037"/>
            <a:ext cx="3667719" cy="3596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" name="Picture 88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4314" y="5917016"/>
            <a:ext cx="3195775" cy="3029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0" name="Picture 89" descr="txp_fi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4314" y="6284578"/>
            <a:ext cx="1758625" cy="2836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44466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4" name="Freeform 52"/>
          <p:cNvSpPr>
            <a:spLocks/>
          </p:cNvSpPr>
          <p:nvPr/>
        </p:nvSpPr>
        <p:spPr bwMode="auto">
          <a:xfrm flipH="1" flipV="1">
            <a:off x="1819656" y="3229347"/>
            <a:ext cx="960120" cy="2029968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1399 w 52035"/>
              <a:gd name="connsiteY0" fmla="*/ 0 h 13014"/>
              <a:gd name="connsiteX1" fmla="*/ 4589 w 52035"/>
              <a:gd name="connsiteY1" fmla="*/ 6359 h 13014"/>
              <a:gd name="connsiteX2" fmla="*/ 52035 w 52035"/>
              <a:gd name="connsiteY2" fmla="*/ 13014 h 13014"/>
              <a:gd name="connsiteX0" fmla="*/ 0 w 50636"/>
              <a:gd name="connsiteY0" fmla="*/ 0 h 13014"/>
              <a:gd name="connsiteX1" fmla="*/ 29101 w 50636"/>
              <a:gd name="connsiteY1" fmla="*/ 1724 h 13014"/>
              <a:gd name="connsiteX2" fmla="*/ 3190 w 50636"/>
              <a:gd name="connsiteY2" fmla="*/ 6359 h 13014"/>
              <a:gd name="connsiteX3" fmla="*/ 50636 w 50636"/>
              <a:gd name="connsiteY3" fmla="*/ 13014 h 13014"/>
              <a:gd name="connsiteX0" fmla="*/ 0 w 56948"/>
              <a:gd name="connsiteY0" fmla="*/ 9306 h 11361"/>
              <a:gd name="connsiteX1" fmla="*/ 35413 w 56948"/>
              <a:gd name="connsiteY1" fmla="*/ 71 h 11361"/>
              <a:gd name="connsiteX2" fmla="*/ 9502 w 56948"/>
              <a:gd name="connsiteY2" fmla="*/ 4706 h 11361"/>
              <a:gd name="connsiteX3" fmla="*/ 56948 w 56948"/>
              <a:gd name="connsiteY3" fmla="*/ 11361 h 11361"/>
              <a:gd name="connsiteX0" fmla="*/ 0 w 56948"/>
              <a:gd name="connsiteY0" fmla="*/ 9244 h 11299"/>
              <a:gd name="connsiteX1" fmla="*/ 35413 w 56948"/>
              <a:gd name="connsiteY1" fmla="*/ 9 h 11299"/>
              <a:gd name="connsiteX2" fmla="*/ 56948 w 56948"/>
              <a:gd name="connsiteY2" fmla="*/ 11299 h 11299"/>
              <a:gd name="connsiteX0" fmla="*/ 0 w 71151"/>
              <a:gd name="connsiteY0" fmla="*/ 14173 h 14216"/>
              <a:gd name="connsiteX1" fmla="*/ 49616 w 71151"/>
              <a:gd name="connsiteY1" fmla="*/ 6 h 14216"/>
              <a:gd name="connsiteX2" fmla="*/ 71151 w 71151"/>
              <a:gd name="connsiteY2" fmla="*/ 11296 h 14216"/>
              <a:gd name="connsiteX0" fmla="*/ 0 w 71151"/>
              <a:gd name="connsiteY0" fmla="*/ 14173 h 14177"/>
              <a:gd name="connsiteX1" fmla="*/ 49616 w 71151"/>
              <a:gd name="connsiteY1" fmla="*/ 6 h 14177"/>
              <a:gd name="connsiteX2" fmla="*/ 71151 w 71151"/>
              <a:gd name="connsiteY2" fmla="*/ 11296 h 14177"/>
              <a:gd name="connsiteX0" fmla="*/ 0 w 71151"/>
              <a:gd name="connsiteY0" fmla="*/ 3726 h 3746"/>
              <a:gd name="connsiteX1" fmla="*/ 57506 w 71151"/>
              <a:gd name="connsiteY1" fmla="*/ 1477 h 3746"/>
              <a:gd name="connsiteX2" fmla="*/ 71151 w 71151"/>
              <a:gd name="connsiteY2" fmla="*/ 849 h 3746"/>
              <a:gd name="connsiteX0" fmla="*/ 0 w 10111"/>
              <a:gd name="connsiteY0" fmla="*/ 12872 h 12911"/>
              <a:gd name="connsiteX1" fmla="*/ 8193 w 10111"/>
              <a:gd name="connsiteY1" fmla="*/ 3942 h 12911"/>
              <a:gd name="connsiteX2" fmla="*/ 10111 w 10111"/>
              <a:gd name="connsiteY2" fmla="*/ 2265 h 12911"/>
              <a:gd name="connsiteX0" fmla="*/ 0 w 10111"/>
              <a:gd name="connsiteY0" fmla="*/ 12202 h 12280"/>
              <a:gd name="connsiteX1" fmla="*/ 8359 w 10111"/>
              <a:gd name="connsiteY1" fmla="*/ 8757 h 12280"/>
              <a:gd name="connsiteX2" fmla="*/ 10111 w 10111"/>
              <a:gd name="connsiteY2" fmla="*/ 1595 h 12280"/>
              <a:gd name="connsiteX0" fmla="*/ 0 w 10111"/>
              <a:gd name="connsiteY0" fmla="*/ 12779 h 12857"/>
              <a:gd name="connsiteX1" fmla="*/ 8359 w 10111"/>
              <a:gd name="connsiteY1" fmla="*/ 9334 h 12857"/>
              <a:gd name="connsiteX2" fmla="*/ 10111 w 10111"/>
              <a:gd name="connsiteY2" fmla="*/ 2172 h 12857"/>
              <a:gd name="connsiteX0" fmla="*/ 0 w 10111"/>
              <a:gd name="connsiteY0" fmla="*/ 12779 h 13242"/>
              <a:gd name="connsiteX1" fmla="*/ 8359 w 10111"/>
              <a:gd name="connsiteY1" fmla="*/ 9334 h 13242"/>
              <a:gd name="connsiteX2" fmla="*/ 10111 w 10111"/>
              <a:gd name="connsiteY2" fmla="*/ 2172 h 13242"/>
              <a:gd name="connsiteX0" fmla="*/ 0 w 10111"/>
              <a:gd name="connsiteY0" fmla="*/ 12397 h 12522"/>
              <a:gd name="connsiteX1" fmla="*/ 8359 w 10111"/>
              <a:gd name="connsiteY1" fmla="*/ 8952 h 12522"/>
              <a:gd name="connsiteX2" fmla="*/ 10111 w 10111"/>
              <a:gd name="connsiteY2" fmla="*/ 1790 h 12522"/>
              <a:gd name="connsiteX0" fmla="*/ 0 w 12939"/>
              <a:gd name="connsiteY0" fmla="*/ 59403 h 61686"/>
              <a:gd name="connsiteX1" fmla="*/ 8359 w 12939"/>
              <a:gd name="connsiteY1" fmla="*/ 55958 h 61686"/>
              <a:gd name="connsiteX2" fmla="*/ 12939 w 12939"/>
              <a:gd name="connsiteY2" fmla="*/ 525 h 61686"/>
              <a:gd name="connsiteX0" fmla="*/ 0 w 12939"/>
              <a:gd name="connsiteY0" fmla="*/ 58878 h 61161"/>
              <a:gd name="connsiteX1" fmla="*/ 8359 w 12939"/>
              <a:gd name="connsiteY1" fmla="*/ 55433 h 61161"/>
              <a:gd name="connsiteX2" fmla="*/ 12939 w 12939"/>
              <a:gd name="connsiteY2" fmla="*/ 0 h 61161"/>
              <a:gd name="connsiteX0" fmla="*/ 0 w 13771"/>
              <a:gd name="connsiteY0" fmla="*/ 60341 h 62723"/>
              <a:gd name="connsiteX1" fmla="*/ 8359 w 13771"/>
              <a:gd name="connsiteY1" fmla="*/ 56896 h 62723"/>
              <a:gd name="connsiteX2" fmla="*/ 13771 w 13771"/>
              <a:gd name="connsiteY2" fmla="*/ 0 h 62723"/>
              <a:gd name="connsiteX0" fmla="*/ 0 w 13882"/>
              <a:gd name="connsiteY0" fmla="*/ 60707 h 63114"/>
              <a:gd name="connsiteX1" fmla="*/ 8359 w 13882"/>
              <a:gd name="connsiteY1" fmla="*/ 57262 h 63114"/>
              <a:gd name="connsiteX2" fmla="*/ 13882 w 13882"/>
              <a:gd name="connsiteY2" fmla="*/ 0 h 63114"/>
              <a:gd name="connsiteX0" fmla="*/ 0 w 13882"/>
              <a:gd name="connsiteY0" fmla="*/ 60707 h 60814"/>
              <a:gd name="connsiteX1" fmla="*/ 9024 w 13882"/>
              <a:gd name="connsiteY1" fmla="*/ 48120 h 60814"/>
              <a:gd name="connsiteX2" fmla="*/ 13882 w 13882"/>
              <a:gd name="connsiteY2" fmla="*/ 0 h 60814"/>
              <a:gd name="connsiteX0" fmla="*/ 0 w 13882"/>
              <a:gd name="connsiteY0" fmla="*/ 60707 h 60775"/>
              <a:gd name="connsiteX1" fmla="*/ 9024 w 13882"/>
              <a:gd name="connsiteY1" fmla="*/ 48120 h 60775"/>
              <a:gd name="connsiteX2" fmla="*/ 13882 w 13882"/>
              <a:gd name="connsiteY2" fmla="*/ 0 h 60775"/>
              <a:gd name="connsiteX0" fmla="*/ 0 w 13882"/>
              <a:gd name="connsiteY0" fmla="*/ 60707 h 60752"/>
              <a:gd name="connsiteX1" fmla="*/ 9024 w 13882"/>
              <a:gd name="connsiteY1" fmla="*/ 48120 h 60752"/>
              <a:gd name="connsiteX2" fmla="*/ 13882 w 13882"/>
              <a:gd name="connsiteY2" fmla="*/ 0 h 60752"/>
              <a:gd name="connsiteX0" fmla="*/ 0 w 13882"/>
              <a:gd name="connsiteY0" fmla="*/ 60707 h 60815"/>
              <a:gd name="connsiteX1" fmla="*/ 11277 w 13882"/>
              <a:gd name="connsiteY1" fmla="*/ 53897 h 60815"/>
              <a:gd name="connsiteX2" fmla="*/ 13882 w 13882"/>
              <a:gd name="connsiteY2" fmla="*/ 0 h 60815"/>
              <a:gd name="connsiteX0" fmla="*/ 0 w 13882"/>
              <a:gd name="connsiteY0" fmla="*/ 60707 h 60789"/>
              <a:gd name="connsiteX1" fmla="*/ 11277 w 13882"/>
              <a:gd name="connsiteY1" fmla="*/ 53897 h 60789"/>
              <a:gd name="connsiteX2" fmla="*/ 13882 w 13882"/>
              <a:gd name="connsiteY2" fmla="*/ 0 h 60789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3882 w 13882"/>
              <a:gd name="connsiteY2" fmla="*/ 0 h 60834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2504 w 13882"/>
              <a:gd name="connsiteY2" fmla="*/ 40876 h 60834"/>
              <a:gd name="connsiteX3" fmla="*/ 13882 w 13882"/>
              <a:gd name="connsiteY3" fmla="*/ 0 h 60834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707"/>
              <a:gd name="connsiteX1" fmla="*/ 8749 w 13882"/>
              <a:gd name="connsiteY1" fmla="*/ 56955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13882"/>
              <a:gd name="connsiteY0" fmla="*/ 60707 h 60707"/>
              <a:gd name="connsiteX1" fmla="*/ 9189 w 13882"/>
              <a:gd name="connsiteY1" fmla="*/ 55936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1174 w 4723"/>
              <a:gd name="connsiteY0" fmla="*/ 122993 h 122993"/>
              <a:gd name="connsiteX1" fmla="*/ 30 w 4723"/>
              <a:gd name="connsiteY1" fmla="*/ 55936 h 122993"/>
              <a:gd name="connsiteX2" fmla="*/ 3950 w 4723"/>
              <a:gd name="connsiteY2" fmla="*/ 40876 h 122993"/>
              <a:gd name="connsiteX3" fmla="*/ 4723 w 4723"/>
              <a:gd name="connsiteY3" fmla="*/ 0 h 122993"/>
              <a:gd name="connsiteX0" fmla="*/ 2598 w 10112"/>
              <a:gd name="connsiteY0" fmla="*/ 10000 h 10000"/>
              <a:gd name="connsiteX1" fmla="*/ 176 w 10112"/>
              <a:gd name="connsiteY1" fmla="*/ 4548 h 10000"/>
              <a:gd name="connsiteX2" fmla="*/ 8475 w 10112"/>
              <a:gd name="connsiteY2" fmla="*/ 3323 h 10000"/>
              <a:gd name="connsiteX3" fmla="*/ 10112 w 10112"/>
              <a:gd name="connsiteY3" fmla="*/ 0 h 10000"/>
              <a:gd name="connsiteX0" fmla="*/ 0 w 16125"/>
              <a:gd name="connsiteY0" fmla="*/ 9945 h 9945"/>
              <a:gd name="connsiteX1" fmla="*/ 6189 w 16125"/>
              <a:gd name="connsiteY1" fmla="*/ 4548 h 9945"/>
              <a:gd name="connsiteX2" fmla="*/ 14488 w 16125"/>
              <a:gd name="connsiteY2" fmla="*/ 3323 h 9945"/>
              <a:gd name="connsiteX3" fmla="*/ 16125 w 16125"/>
              <a:gd name="connsiteY3" fmla="*/ 0 h 9945"/>
              <a:gd name="connsiteX0" fmla="*/ 0 w 10000"/>
              <a:gd name="connsiteY0" fmla="*/ 10000 h 10000"/>
              <a:gd name="connsiteX1" fmla="*/ 8985 w 10000"/>
              <a:gd name="connsiteY1" fmla="*/ 3341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25768"/>
              <a:gd name="connsiteY0" fmla="*/ 6064 h 6064"/>
              <a:gd name="connsiteX1" fmla="*/ 5088 w 25768"/>
              <a:gd name="connsiteY1" fmla="*/ 1607 h 6064"/>
              <a:gd name="connsiteX2" fmla="*/ 25768 w 25768"/>
              <a:gd name="connsiteY2" fmla="*/ 0 h 6064"/>
              <a:gd name="connsiteX0" fmla="*/ 0 w 10000"/>
              <a:gd name="connsiteY0" fmla="*/ 10000 h 10000"/>
              <a:gd name="connsiteX1" fmla="*/ 7900 w 10000"/>
              <a:gd name="connsiteY1" fmla="*/ 5010 h 10000"/>
              <a:gd name="connsiteX2" fmla="*/ 10000 w 10000"/>
              <a:gd name="connsiteY2" fmla="*/ 0 h 10000"/>
              <a:gd name="connsiteX0" fmla="*/ 0 w 4102"/>
              <a:gd name="connsiteY0" fmla="*/ 594 h 5364"/>
              <a:gd name="connsiteX1" fmla="*/ 2002 w 4102"/>
              <a:gd name="connsiteY1" fmla="*/ 5363 h 5364"/>
              <a:gd name="connsiteX2" fmla="*/ 4102 w 4102"/>
              <a:gd name="connsiteY2" fmla="*/ 353 h 5364"/>
              <a:gd name="connsiteX0" fmla="*/ 0 w 10000"/>
              <a:gd name="connsiteY0" fmla="*/ 449 h 9348"/>
              <a:gd name="connsiteX1" fmla="*/ 4881 w 10000"/>
              <a:gd name="connsiteY1" fmla="*/ 9340 h 9348"/>
              <a:gd name="connsiteX2" fmla="*/ 10000 w 10000"/>
              <a:gd name="connsiteY2" fmla="*/ 0 h 9348"/>
              <a:gd name="connsiteX0" fmla="*/ 0 w 14455"/>
              <a:gd name="connsiteY0" fmla="*/ 389 h 10000"/>
              <a:gd name="connsiteX1" fmla="*/ 9336 w 14455"/>
              <a:gd name="connsiteY1" fmla="*/ 9991 h 10000"/>
              <a:gd name="connsiteX2" fmla="*/ 14455 w 14455"/>
              <a:gd name="connsiteY2" fmla="*/ 0 h 10000"/>
              <a:gd name="connsiteX0" fmla="*/ 0 w 14455"/>
              <a:gd name="connsiteY0" fmla="*/ 389 h 9995"/>
              <a:gd name="connsiteX1" fmla="*/ 9336 w 14455"/>
              <a:gd name="connsiteY1" fmla="*/ 9991 h 9995"/>
              <a:gd name="connsiteX2" fmla="*/ 14455 w 14455"/>
              <a:gd name="connsiteY2" fmla="*/ 0 h 9995"/>
              <a:gd name="connsiteX0" fmla="*/ 0 w 10093"/>
              <a:gd name="connsiteY0" fmla="*/ 0 h 10064"/>
              <a:gd name="connsiteX1" fmla="*/ 6552 w 10093"/>
              <a:gd name="connsiteY1" fmla="*/ 10060 h 10064"/>
              <a:gd name="connsiteX2" fmla="*/ 10093 w 10093"/>
              <a:gd name="connsiteY2" fmla="*/ 64 h 10064"/>
              <a:gd name="connsiteX0" fmla="*/ 0 w 10093"/>
              <a:gd name="connsiteY0" fmla="*/ 0 h 13414"/>
              <a:gd name="connsiteX1" fmla="*/ 6692 w 10093"/>
              <a:gd name="connsiteY1" fmla="*/ 13411 h 13414"/>
              <a:gd name="connsiteX2" fmla="*/ 10093 w 10093"/>
              <a:gd name="connsiteY2" fmla="*/ 64 h 13414"/>
              <a:gd name="connsiteX0" fmla="*/ 0 w 13315"/>
              <a:gd name="connsiteY0" fmla="*/ 6548 h 13353"/>
              <a:gd name="connsiteX1" fmla="*/ 9914 w 13315"/>
              <a:gd name="connsiteY1" fmla="*/ 13347 h 13353"/>
              <a:gd name="connsiteX2" fmla="*/ 13315 w 13315"/>
              <a:gd name="connsiteY2" fmla="*/ 0 h 13353"/>
              <a:gd name="connsiteX0" fmla="*/ 0 w 13315"/>
              <a:gd name="connsiteY0" fmla="*/ 6548 h 13349"/>
              <a:gd name="connsiteX1" fmla="*/ 9914 w 13315"/>
              <a:gd name="connsiteY1" fmla="*/ 13347 h 13349"/>
              <a:gd name="connsiteX2" fmla="*/ 13315 w 13315"/>
              <a:gd name="connsiteY2" fmla="*/ 0 h 13349"/>
              <a:gd name="connsiteX0" fmla="*/ 0 w 13315"/>
              <a:gd name="connsiteY0" fmla="*/ 6548 h 13425"/>
              <a:gd name="connsiteX1" fmla="*/ 4446 w 13315"/>
              <a:gd name="connsiteY1" fmla="*/ 5561 h 13425"/>
              <a:gd name="connsiteX2" fmla="*/ 9914 w 13315"/>
              <a:gd name="connsiteY2" fmla="*/ 13347 h 13425"/>
              <a:gd name="connsiteX3" fmla="*/ 13315 w 13315"/>
              <a:gd name="connsiteY3" fmla="*/ 0 h 13425"/>
              <a:gd name="connsiteX0" fmla="*/ 0 w 13315"/>
              <a:gd name="connsiteY0" fmla="*/ 6807 h 13652"/>
              <a:gd name="connsiteX1" fmla="*/ 4820 w 13315"/>
              <a:gd name="connsiteY1" fmla="*/ 114 h 13652"/>
              <a:gd name="connsiteX2" fmla="*/ 9914 w 13315"/>
              <a:gd name="connsiteY2" fmla="*/ 13606 h 13652"/>
              <a:gd name="connsiteX3" fmla="*/ 13315 w 13315"/>
              <a:gd name="connsiteY3" fmla="*/ 259 h 13652"/>
              <a:gd name="connsiteX0" fmla="*/ 0 w 13315"/>
              <a:gd name="connsiteY0" fmla="*/ 6693 h 13538"/>
              <a:gd name="connsiteX1" fmla="*/ 4820 w 13315"/>
              <a:gd name="connsiteY1" fmla="*/ 0 h 13538"/>
              <a:gd name="connsiteX2" fmla="*/ 9914 w 13315"/>
              <a:gd name="connsiteY2" fmla="*/ 13492 h 13538"/>
              <a:gd name="connsiteX3" fmla="*/ 13315 w 13315"/>
              <a:gd name="connsiteY3" fmla="*/ 145 h 13538"/>
              <a:gd name="connsiteX0" fmla="*/ 0 w 13315"/>
              <a:gd name="connsiteY0" fmla="*/ 6807 h 13652"/>
              <a:gd name="connsiteX1" fmla="*/ 4820 w 13315"/>
              <a:gd name="connsiteY1" fmla="*/ 114 h 13652"/>
              <a:gd name="connsiteX2" fmla="*/ 9914 w 13315"/>
              <a:gd name="connsiteY2" fmla="*/ 13606 h 13652"/>
              <a:gd name="connsiteX3" fmla="*/ 13315 w 13315"/>
              <a:gd name="connsiteY3" fmla="*/ 259 h 13652"/>
              <a:gd name="connsiteX0" fmla="*/ 0 w 13315"/>
              <a:gd name="connsiteY0" fmla="*/ 6696 h 13538"/>
              <a:gd name="connsiteX1" fmla="*/ 4820 w 13315"/>
              <a:gd name="connsiteY1" fmla="*/ 3 h 13538"/>
              <a:gd name="connsiteX2" fmla="*/ 9914 w 13315"/>
              <a:gd name="connsiteY2" fmla="*/ 13495 h 13538"/>
              <a:gd name="connsiteX3" fmla="*/ 13315 w 13315"/>
              <a:gd name="connsiteY3" fmla="*/ 148 h 13538"/>
              <a:gd name="connsiteX0" fmla="*/ 0 w 13315"/>
              <a:gd name="connsiteY0" fmla="*/ 6696 h 13538"/>
              <a:gd name="connsiteX1" fmla="*/ 3139 w 13315"/>
              <a:gd name="connsiteY1" fmla="*/ 3 h 13538"/>
              <a:gd name="connsiteX2" fmla="*/ 9914 w 13315"/>
              <a:gd name="connsiteY2" fmla="*/ 13495 h 13538"/>
              <a:gd name="connsiteX3" fmla="*/ 13315 w 13315"/>
              <a:gd name="connsiteY3" fmla="*/ 148 h 13538"/>
              <a:gd name="connsiteX0" fmla="*/ 0 w 13315"/>
              <a:gd name="connsiteY0" fmla="*/ 6696 h 13498"/>
              <a:gd name="connsiteX1" fmla="*/ 3139 w 13315"/>
              <a:gd name="connsiteY1" fmla="*/ 3 h 13498"/>
              <a:gd name="connsiteX2" fmla="*/ 9914 w 13315"/>
              <a:gd name="connsiteY2" fmla="*/ 13495 h 13498"/>
              <a:gd name="connsiteX3" fmla="*/ 13315 w 13315"/>
              <a:gd name="connsiteY3" fmla="*/ 148 h 13498"/>
              <a:gd name="connsiteX0" fmla="*/ 0 w 13315"/>
              <a:gd name="connsiteY0" fmla="*/ 6696 h 13495"/>
              <a:gd name="connsiteX1" fmla="*/ 3139 w 13315"/>
              <a:gd name="connsiteY1" fmla="*/ 3 h 13495"/>
              <a:gd name="connsiteX2" fmla="*/ 9914 w 13315"/>
              <a:gd name="connsiteY2" fmla="*/ 13495 h 13495"/>
              <a:gd name="connsiteX3" fmla="*/ 13315 w 13315"/>
              <a:gd name="connsiteY3" fmla="*/ 148 h 13495"/>
              <a:gd name="connsiteX0" fmla="*/ 0 w 13315"/>
              <a:gd name="connsiteY0" fmla="*/ 6694 h 13493"/>
              <a:gd name="connsiteX1" fmla="*/ 3139 w 13315"/>
              <a:gd name="connsiteY1" fmla="*/ 1 h 13493"/>
              <a:gd name="connsiteX2" fmla="*/ 9914 w 13315"/>
              <a:gd name="connsiteY2" fmla="*/ 13493 h 13493"/>
              <a:gd name="connsiteX3" fmla="*/ 13315 w 13315"/>
              <a:gd name="connsiteY3" fmla="*/ 146 h 13493"/>
              <a:gd name="connsiteX0" fmla="*/ 0 w 13315"/>
              <a:gd name="connsiteY0" fmla="*/ 6694 h 13493"/>
              <a:gd name="connsiteX1" fmla="*/ 3139 w 13315"/>
              <a:gd name="connsiteY1" fmla="*/ 1 h 13493"/>
              <a:gd name="connsiteX2" fmla="*/ 9914 w 13315"/>
              <a:gd name="connsiteY2" fmla="*/ 13493 h 13493"/>
              <a:gd name="connsiteX3" fmla="*/ 13315 w 13315"/>
              <a:gd name="connsiteY3" fmla="*/ 146 h 13493"/>
              <a:gd name="connsiteX0" fmla="*/ 0 w 13455"/>
              <a:gd name="connsiteY0" fmla="*/ 6919 h 13627"/>
              <a:gd name="connsiteX1" fmla="*/ 3279 w 13455"/>
              <a:gd name="connsiteY1" fmla="*/ 135 h 13627"/>
              <a:gd name="connsiteX2" fmla="*/ 10054 w 13455"/>
              <a:gd name="connsiteY2" fmla="*/ 13627 h 13627"/>
              <a:gd name="connsiteX3" fmla="*/ 13455 w 13455"/>
              <a:gd name="connsiteY3" fmla="*/ 280 h 13627"/>
              <a:gd name="connsiteX0" fmla="*/ 0 w 13455"/>
              <a:gd name="connsiteY0" fmla="*/ 7011 h 13719"/>
              <a:gd name="connsiteX1" fmla="*/ 3279 w 13455"/>
              <a:gd name="connsiteY1" fmla="*/ 227 h 13719"/>
              <a:gd name="connsiteX2" fmla="*/ 10054 w 13455"/>
              <a:gd name="connsiteY2" fmla="*/ 13719 h 13719"/>
              <a:gd name="connsiteX3" fmla="*/ 13455 w 13455"/>
              <a:gd name="connsiteY3" fmla="*/ 372 h 13719"/>
              <a:gd name="connsiteX0" fmla="*/ 0 w 13455"/>
              <a:gd name="connsiteY0" fmla="*/ 6786 h 13494"/>
              <a:gd name="connsiteX1" fmla="*/ 3279 w 13455"/>
              <a:gd name="connsiteY1" fmla="*/ 2 h 13494"/>
              <a:gd name="connsiteX2" fmla="*/ 10054 w 13455"/>
              <a:gd name="connsiteY2" fmla="*/ 13494 h 13494"/>
              <a:gd name="connsiteX3" fmla="*/ 13455 w 13455"/>
              <a:gd name="connsiteY3" fmla="*/ 147 h 13494"/>
              <a:gd name="connsiteX0" fmla="*/ 0 w 13455"/>
              <a:gd name="connsiteY0" fmla="*/ 6785 h 13493"/>
              <a:gd name="connsiteX1" fmla="*/ 3279 w 13455"/>
              <a:gd name="connsiteY1" fmla="*/ 1 h 13493"/>
              <a:gd name="connsiteX2" fmla="*/ 10054 w 13455"/>
              <a:gd name="connsiteY2" fmla="*/ 13493 h 13493"/>
              <a:gd name="connsiteX3" fmla="*/ 13455 w 13455"/>
              <a:gd name="connsiteY3" fmla="*/ 146 h 13493"/>
              <a:gd name="connsiteX0" fmla="*/ 0 w 13455"/>
              <a:gd name="connsiteY0" fmla="*/ 7020 h 13909"/>
              <a:gd name="connsiteX1" fmla="*/ 3279 w 13455"/>
              <a:gd name="connsiteY1" fmla="*/ 236 h 13909"/>
              <a:gd name="connsiteX2" fmla="*/ 9867 w 13455"/>
              <a:gd name="connsiteY2" fmla="*/ 13909 h 13909"/>
              <a:gd name="connsiteX3" fmla="*/ 13455 w 13455"/>
              <a:gd name="connsiteY3" fmla="*/ 381 h 13909"/>
              <a:gd name="connsiteX0" fmla="*/ 0 w 13455"/>
              <a:gd name="connsiteY0" fmla="*/ 7003 h 13530"/>
              <a:gd name="connsiteX1" fmla="*/ 3279 w 13455"/>
              <a:gd name="connsiteY1" fmla="*/ 219 h 13530"/>
              <a:gd name="connsiteX2" fmla="*/ 10147 w 13455"/>
              <a:gd name="connsiteY2" fmla="*/ 13530 h 13530"/>
              <a:gd name="connsiteX3" fmla="*/ 13455 w 13455"/>
              <a:gd name="connsiteY3" fmla="*/ 364 h 13530"/>
              <a:gd name="connsiteX0" fmla="*/ 0 w 13455"/>
              <a:gd name="connsiteY0" fmla="*/ 7003 h 13530"/>
              <a:gd name="connsiteX1" fmla="*/ 3279 w 13455"/>
              <a:gd name="connsiteY1" fmla="*/ 219 h 13530"/>
              <a:gd name="connsiteX2" fmla="*/ 10147 w 13455"/>
              <a:gd name="connsiteY2" fmla="*/ 13530 h 13530"/>
              <a:gd name="connsiteX3" fmla="*/ 13455 w 13455"/>
              <a:gd name="connsiteY3" fmla="*/ 364 h 13530"/>
              <a:gd name="connsiteX0" fmla="*/ 0 w 13455"/>
              <a:gd name="connsiteY0" fmla="*/ 6789 h 13316"/>
              <a:gd name="connsiteX1" fmla="*/ 3279 w 13455"/>
              <a:gd name="connsiteY1" fmla="*/ 5 h 13316"/>
              <a:gd name="connsiteX2" fmla="*/ 10147 w 13455"/>
              <a:gd name="connsiteY2" fmla="*/ 13316 h 13316"/>
              <a:gd name="connsiteX3" fmla="*/ 13455 w 13455"/>
              <a:gd name="connsiteY3" fmla="*/ 150 h 13316"/>
              <a:gd name="connsiteX0" fmla="*/ 0 w 13455"/>
              <a:gd name="connsiteY0" fmla="*/ 6785 h 13312"/>
              <a:gd name="connsiteX1" fmla="*/ 3279 w 13455"/>
              <a:gd name="connsiteY1" fmla="*/ 1 h 13312"/>
              <a:gd name="connsiteX2" fmla="*/ 10147 w 13455"/>
              <a:gd name="connsiteY2" fmla="*/ 13312 h 13312"/>
              <a:gd name="connsiteX3" fmla="*/ 13455 w 13455"/>
              <a:gd name="connsiteY3" fmla="*/ 146 h 13312"/>
              <a:gd name="connsiteX0" fmla="*/ 0 w 13595"/>
              <a:gd name="connsiteY0" fmla="*/ 6920 h 13538"/>
              <a:gd name="connsiteX1" fmla="*/ 3419 w 13595"/>
              <a:gd name="connsiteY1" fmla="*/ 227 h 13538"/>
              <a:gd name="connsiteX2" fmla="*/ 10287 w 13595"/>
              <a:gd name="connsiteY2" fmla="*/ 13538 h 13538"/>
              <a:gd name="connsiteX3" fmla="*/ 13595 w 13595"/>
              <a:gd name="connsiteY3" fmla="*/ 372 h 13538"/>
              <a:gd name="connsiteX0" fmla="*/ 0 w 13595"/>
              <a:gd name="connsiteY0" fmla="*/ 6697 h 13315"/>
              <a:gd name="connsiteX1" fmla="*/ 3419 w 13595"/>
              <a:gd name="connsiteY1" fmla="*/ 4 h 13315"/>
              <a:gd name="connsiteX2" fmla="*/ 10287 w 13595"/>
              <a:gd name="connsiteY2" fmla="*/ 13315 h 13315"/>
              <a:gd name="connsiteX3" fmla="*/ 13595 w 13595"/>
              <a:gd name="connsiteY3" fmla="*/ 149 h 13315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695 h 13314"/>
              <a:gd name="connsiteX1" fmla="*/ 3419 w 13595"/>
              <a:gd name="connsiteY1" fmla="*/ 2 h 13314"/>
              <a:gd name="connsiteX2" fmla="*/ 10287 w 13595"/>
              <a:gd name="connsiteY2" fmla="*/ 13313 h 13314"/>
              <a:gd name="connsiteX3" fmla="*/ 13595 w 13595"/>
              <a:gd name="connsiteY3" fmla="*/ 147 h 13314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705 h 13323"/>
              <a:gd name="connsiteX1" fmla="*/ 3419 w 13595"/>
              <a:gd name="connsiteY1" fmla="*/ 12 h 13323"/>
              <a:gd name="connsiteX2" fmla="*/ 10287 w 13595"/>
              <a:gd name="connsiteY2" fmla="*/ 13323 h 13323"/>
              <a:gd name="connsiteX3" fmla="*/ 13595 w 13595"/>
              <a:gd name="connsiteY3" fmla="*/ 157 h 13323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362"/>
              <a:gd name="connsiteY0" fmla="*/ 16306 h 16306"/>
              <a:gd name="connsiteX1" fmla="*/ 3186 w 13362"/>
              <a:gd name="connsiteY1" fmla="*/ 13 h 16306"/>
              <a:gd name="connsiteX2" fmla="*/ 10054 w 13362"/>
              <a:gd name="connsiteY2" fmla="*/ 13324 h 16306"/>
              <a:gd name="connsiteX3" fmla="*/ 13362 w 13362"/>
              <a:gd name="connsiteY3" fmla="*/ 158 h 16306"/>
              <a:gd name="connsiteX0" fmla="*/ 0 w 13362"/>
              <a:gd name="connsiteY0" fmla="*/ 16306 h 16306"/>
              <a:gd name="connsiteX1" fmla="*/ 3186 w 13362"/>
              <a:gd name="connsiteY1" fmla="*/ 13 h 16306"/>
              <a:gd name="connsiteX2" fmla="*/ 10054 w 13362"/>
              <a:gd name="connsiteY2" fmla="*/ 13324 h 16306"/>
              <a:gd name="connsiteX3" fmla="*/ 13362 w 13362"/>
              <a:gd name="connsiteY3" fmla="*/ 158 h 16306"/>
              <a:gd name="connsiteX0" fmla="*/ 0 w 13362"/>
              <a:gd name="connsiteY0" fmla="*/ 16294 h 16294"/>
              <a:gd name="connsiteX1" fmla="*/ 3186 w 13362"/>
              <a:gd name="connsiteY1" fmla="*/ 1 h 16294"/>
              <a:gd name="connsiteX2" fmla="*/ 10054 w 13362"/>
              <a:gd name="connsiteY2" fmla="*/ 13312 h 16294"/>
              <a:gd name="connsiteX3" fmla="*/ 13362 w 13362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312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312 h 16294"/>
              <a:gd name="connsiteX3" fmla="*/ 13409 w 13409"/>
              <a:gd name="connsiteY3" fmla="*/ 146 h 16294"/>
              <a:gd name="connsiteX0" fmla="*/ 0 w 13409"/>
              <a:gd name="connsiteY0" fmla="*/ 16308 h 16308"/>
              <a:gd name="connsiteX1" fmla="*/ 3186 w 13409"/>
              <a:gd name="connsiteY1" fmla="*/ 15 h 16308"/>
              <a:gd name="connsiteX2" fmla="*/ 10054 w 13409"/>
              <a:gd name="connsiteY2" fmla="*/ 13058 h 16308"/>
              <a:gd name="connsiteX3" fmla="*/ 13409 w 13409"/>
              <a:gd name="connsiteY3" fmla="*/ 160 h 16308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7 h 16297"/>
              <a:gd name="connsiteX1" fmla="*/ 3186 w 13409"/>
              <a:gd name="connsiteY1" fmla="*/ 4 h 16297"/>
              <a:gd name="connsiteX2" fmla="*/ 10054 w 13409"/>
              <a:gd name="connsiteY2" fmla="*/ 13047 h 16297"/>
              <a:gd name="connsiteX3" fmla="*/ 13409 w 13409"/>
              <a:gd name="connsiteY3" fmla="*/ 149 h 16297"/>
              <a:gd name="connsiteX0" fmla="*/ 0 w 13409"/>
              <a:gd name="connsiteY0" fmla="*/ 16295 h 16295"/>
              <a:gd name="connsiteX1" fmla="*/ 3186 w 13409"/>
              <a:gd name="connsiteY1" fmla="*/ 2 h 16295"/>
              <a:gd name="connsiteX2" fmla="*/ 10054 w 13409"/>
              <a:gd name="connsiteY2" fmla="*/ 13045 h 16295"/>
              <a:gd name="connsiteX3" fmla="*/ 13409 w 13409"/>
              <a:gd name="connsiteY3" fmla="*/ 147 h 16295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9506"/>
              <a:gd name="connsiteY0" fmla="*/ 17422 h 17422"/>
              <a:gd name="connsiteX1" fmla="*/ 9283 w 19506"/>
              <a:gd name="connsiteY1" fmla="*/ 27 h 17422"/>
              <a:gd name="connsiteX2" fmla="*/ 16151 w 19506"/>
              <a:gd name="connsiteY2" fmla="*/ 13070 h 17422"/>
              <a:gd name="connsiteX3" fmla="*/ 19506 w 19506"/>
              <a:gd name="connsiteY3" fmla="*/ 172 h 17422"/>
              <a:gd name="connsiteX0" fmla="*/ 0 w 16151"/>
              <a:gd name="connsiteY0" fmla="*/ 17422 h 17422"/>
              <a:gd name="connsiteX1" fmla="*/ 9283 w 16151"/>
              <a:gd name="connsiteY1" fmla="*/ 27 h 17422"/>
              <a:gd name="connsiteX2" fmla="*/ 16151 w 16151"/>
              <a:gd name="connsiteY2" fmla="*/ 13070 h 17422"/>
              <a:gd name="connsiteX0" fmla="*/ 0 w 9283"/>
              <a:gd name="connsiteY0" fmla="*/ 17395 h 17395"/>
              <a:gd name="connsiteX1" fmla="*/ 9283 w 9283"/>
              <a:gd name="connsiteY1" fmla="*/ 0 h 17395"/>
              <a:gd name="connsiteX0" fmla="*/ 0 w 6224"/>
              <a:gd name="connsiteY0" fmla="*/ 8100 h 8100"/>
              <a:gd name="connsiteX1" fmla="*/ 6224 w 6224"/>
              <a:gd name="connsiteY1" fmla="*/ 0 h 81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cubicBezTo>
                  <a:pt x="1071" y="7021"/>
                  <a:pt x="5315" y="60"/>
                  <a:pt x="10000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Freeform 52"/>
          <p:cNvSpPr>
            <a:spLocks/>
          </p:cNvSpPr>
          <p:nvPr/>
        </p:nvSpPr>
        <p:spPr bwMode="auto">
          <a:xfrm flipV="1">
            <a:off x="877824" y="3229347"/>
            <a:ext cx="960120" cy="2029968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1399 w 52035"/>
              <a:gd name="connsiteY0" fmla="*/ 0 h 13014"/>
              <a:gd name="connsiteX1" fmla="*/ 4589 w 52035"/>
              <a:gd name="connsiteY1" fmla="*/ 6359 h 13014"/>
              <a:gd name="connsiteX2" fmla="*/ 52035 w 52035"/>
              <a:gd name="connsiteY2" fmla="*/ 13014 h 13014"/>
              <a:gd name="connsiteX0" fmla="*/ 0 w 50636"/>
              <a:gd name="connsiteY0" fmla="*/ 0 h 13014"/>
              <a:gd name="connsiteX1" fmla="*/ 29101 w 50636"/>
              <a:gd name="connsiteY1" fmla="*/ 1724 h 13014"/>
              <a:gd name="connsiteX2" fmla="*/ 3190 w 50636"/>
              <a:gd name="connsiteY2" fmla="*/ 6359 h 13014"/>
              <a:gd name="connsiteX3" fmla="*/ 50636 w 50636"/>
              <a:gd name="connsiteY3" fmla="*/ 13014 h 13014"/>
              <a:gd name="connsiteX0" fmla="*/ 0 w 56948"/>
              <a:gd name="connsiteY0" fmla="*/ 9306 h 11361"/>
              <a:gd name="connsiteX1" fmla="*/ 35413 w 56948"/>
              <a:gd name="connsiteY1" fmla="*/ 71 h 11361"/>
              <a:gd name="connsiteX2" fmla="*/ 9502 w 56948"/>
              <a:gd name="connsiteY2" fmla="*/ 4706 h 11361"/>
              <a:gd name="connsiteX3" fmla="*/ 56948 w 56948"/>
              <a:gd name="connsiteY3" fmla="*/ 11361 h 11361"/>
              <a:gd name="connsiteX0" fmla="*/ 0 w 56948"/>
              <a:gd name="connsiteY0" fmla="*/ 9244 h 11299"/>
              <a:gd name="connsiteX1" fmla="*/ 35413 w 56948"/>
              <a:gd name="connsiteY1" fmla="*/ 9 h 11299"/>
              <a:gd name="connsiteX2" fmla="*/ 56948 w 56948"/>
              <a:gd name="connsiteY2" fmla="*/ 11299 h 11299"/>
              <a:gd name="connsiteX0" fmla="*/ 0 w 71151"/>
              <a:gd name="connsiteY0" fmla="*/ 14173 h 14216"/>
              <a:gd name="connsiteX1" fmla="*/ 49616 w 71151"/>
              <a:gd name="connsiteY1" fmla="*/ 6 h 14216"/>
              <a:gd name="connsiteX2" fmla="*/ 71151 w 71151"/>
              <a:gd name="connsiteY2" fmla="*/ 11296 h 14216"/>
              <a:gd name="connsiteX0" fmla="*/ 0 w 71151"/>
              <a:gd name="connsiteY0" fmla="*/ 14173 h 14177"/>
              <a:gd name="connsiteX1" fmla="*/ 49616 w 71151"/>
              <a:gd name="connsiteY1" fmla="*/ 6 h 14177"/>
              <a:gd name="connsiteX2" fmla="*/ 71151 w 71151"/>
              <a:gd name="connsiteY2" fmla="*/ 11296 h 14177"/>
              <a:gd name="connsiteX0" fmla="*/ 0 w 71151"/>
              <a:gd name="connsiteY0" fmla="*/ 3726 h 3746"/>
              <a:gd name="connsiteX1" fmla="*/ 57506 w 71151"/>
              <a:gd name="connsiteY1" fmla="*/ 1477 h 3746"/>
              <a:gd name="connsiteX2" fmla="*/ 71151 w 71151"/>
              <a:gd name="connsiteY2" fmla="*/ 849 h 3746"/>
              <a:gd name="connsiteX0" fmla="*/ 0 w 10111"/>
              <a:gd name="connsiteY0" fmla="*/ 12872 h 12911"/>
              <a:gd name="connsiteX1" fmla="*/ 8193 w 10111"/>
              <a:gd name="connsiteY1" fmla="*/ 3942 h 12911"/>
              <a:gd name="connsiteX2" fmla="*/ 10111 w 10111"/>
              <a:gd name="connsiteY2" fmla="*/ 2265 h 12911"/>
              <a:gd name="connsiteX0" fmla="*/ 0 w 10111"/>
              <a:gd name="connsiteY0" fmla="*/ 12202 h 12280"/>
              <a:gd name="connsiteX1" fmla="*/ 8359 w 10111"/>
              <a:gd name="connsiteY1" fmla="*/ 8757 h 12280"/>
              <a:gd name="connsiteX2" fmla="*/ 10111 w 10111"/>
              <a:gd name="connsiteY2" fmla="*/ 1595 h 12280"/>
              <a:gd name="connsiteX0" fmla="*/ 0 w 10111"/>
              <a:gd name="connsiteY0" fmla="*/ 12779 h 12857"/>
              <a:gd name="connsiteX1" fmla="*/ 8359 w 10111"/>
              <a:gd name="connsiteY1" fmla="*/ 9334 h 12857"/>
              <a:gd name="connsiteX2" fmla="*/ 10111 w 10111"/>
              <a:gd name="connsiteY2" fmla="*/ 2172 h 12857"/>
              <a:gd name="connsiteX0" fmla="*/ 0 w 10111"/>
              <a:gd name="connsiteY0" fmla="*/ 12779 h 13242"/>
              <a:gd name="connsiteX1" fmla="*/ 8359 w 10111"/>
              <a:gd name="connsiteY1" fmla="*/ 9334 h 13242"/>
              <a:gd name="connsiteX2" fmla="*/ 10111 w 10111"/>
              <a:gd name="connsiteY2" fmla="*/ 2172 h 13242"/>
              <a:gd name="connsiteX0" fmla="*/ 0 w 10111"/>
              <a:gd name="connsiteY0" fmla="*/ 12397 h 12522"/>
              <a:gd name="connsiteX1" fmla="*/ 8359 w 10111"/>
              <a:gd name="connsiteY1" fmla="*/ 8952 h 12522"/>
              <a:gd name="connsiteX2" fmla="*/ 10111 w 10111"/>
              <a:gd name="connsiteY2" fmla="*/ 1790 h 12522"/>
              <a:gd name="connsiteX0" fmla="*/ 0 w 12939"/>
              <a:gd name="connsiteY0" fmla="*/ 59403 h 61686"/>
              <a:gd name="connsiteX1" fmla="*/ 8359 w 12939"/>
              <a:gd name="connsiteY1" fmla="*/ 55958 h 61686"/>
              <a:gd name="connsiteX2" fmla="*/ 12939 w 12939"/>
              <a:gd name="connsiteY2" fmla="*/ 525 h 61686"/>
              <a:gd name="connsiteX0" fmla="*/ 0 w 12939"/>
              <a:gd name="connsiteY0" fmla="*/ 58878 h 61161"/>
              <a:gd name="connsiteX1" fmla="*/ 8359 w 12939"/>
              <a:gd name="connsiteY1" fmla="*/ 55433 h 61161"/>
              <a:gd name="connsiteX2" fmla="*/ 12939 w 12939"/>
              <a:gd name="connsiteY2" fmla="*/ 0 h 61161"/>
              <a:gd name="connsiteX0" fmla="*/ 0 w 13771"/>
              <a:gd name="connsiteY0" fmla="*/ 60341 h 62723"/>
              <a:gd name="connsiteX1" fmla="*/ 8359 w 13771"/>
              <a:gd name="connsiteY1" fmla="*/ 56896 h 62723"/>
              <a:gd name="connsiteX2" fmla="*/ 13771 w 13771"/>
              <a:gd name="connsiteY2" fmla="*/ 0 h 62723"/>
              <a:gd name="connsiteX0" fmla="*/ 0 w 13882"/>
              <a:gd name="connsiteY0" fmla="*/ 60707 h 63114"/>
              <a:gd name="connsiteX1" fmla="*/ 8359 w 13882"/>
              <a:gd name="connsiteY1" fmla="*/ 57262 h 63114"/>
              <a:gd name="connsiteX2" fmla="*/ 13882 w 13882"/>
              <a:gd name="connsiteY2" fmla="*/ 0 h 63114"/>
              <a:gd name="connsiteX0" fmla="*/ 0 w 13882"/>
              <a:gd name="connsiteY0" fmla="*/ 60707 h 60814"/>
              <a:gd name="connsiteX1" fmla="*/ 9024 w 13882"/>
              <a:gd name="connsiteY1" fmla="*/ 48120 h 60814"/>
              <a:gd name="connsiteX2" fmla="*/ 13882 w 13882"/>
              <a:gd name="connsiteY2" fmla="*/ 0 h 60814"/>
              <a:gd name="connsiteX0" fmla="*/ 0 w 13882"/>
              <a:gd name="connsiteY0" fmla="*/ 60707 h 60775"/>
              <a:gd name="connsiteX1" fmla="*/ 9024 w 13882"/>
              <a:gd name="connsiteY1" fmla="*/ 48120 h 60775"/>
              <a:gd name="connsiteX2" fmla="*/ 13882 w 13882"/>
              <a:gd name="connsiteY2" fmla="*/ 0 h 60775"/>
              <a:gd name="connsiteX0" fmla="*/ 0 w 13882"/>
              <a:gd name="connsiteY0" fmla="*/ 60707 h 60752"/>
              <a:gd name="connsiteX1" fmla="*/ 9024 w 13882"/>
              <a:gd name="connsiteY1" fmla="*/ 48120 h 60752"/>
              <a:gd name="connsiteX2" fmla="*/ 13882 w 13882"/>
              <a:gd name="connsiteY2" fmla="*/ 0 h 60752"/>
              <a:gd name="connsiteX0" fmla="*/ 0 w 13882"/>
              <a:gd name="connsiteY0" fmla="*/ 60707 h 60815"/>
              <a:gd name="connsiteX1" fmla="*/ 11277 w 13882"/>
              <a:gd name="connsiteY1" fmla="*/ 53897 h 60815"/>
              <a:gd name="connsiteX2" fmla="*/ 13882 w 13882"/>
              <a:gd name="connsiteY2" fmla="*/ 0 h 60815"/>
              <a:gd name="connsiteX0" fmla="*/ 0 w 13882"/>
              <a:gd name="connsiteY0" fmla="*/ 60707 h 60789"/>
              <a:gd name="connsiteX1" fmla="*/ 11277 w 13882"/>
              <a:gd name="connsiteY1" fmla="*/ 53897 h 60789"/>
              <a:gd name="connsiteX2" fmla="*/ 13882 w 13882"/>
              <a:gd name="connsiteY2" fmla="*/ 0 h 60789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3882 w 13882"/>
              <a:gd name="connsiteY2" fmla="*/ 0 h 60834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2504 w 13882"/>
              <a:gd name="connsiteY2" fmla="*/ 40876 h 60834"/>
              <a:gd name="connsiteX3" fmla="*/ 13882 w 13882"/>
              <a:gd name="connsiteY3" fmla="*/ 0 h 60834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707"/>
              <a:gd name="connsiteX1" fmla="*/ 8749 w 13882"/>
              <a:gd name="connsiteY1" fmla="*/ 56955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13882"/>
              <a:gd name="connsiteY0" fmla="*/ 60707 h 60707"/>
              <a:gd name="connsiteX1" fmla="*/ 9189 w 13882"/>
              <a:gd name="connsiteY1" fmla="*/ 55936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1174 w 4723"/>
              <a:gd name="connsiteY0" fmla="*/ 122993 h 122993"/>
              <a:gd name="connsiteX1" fmla="*/ 30 w 4723"/>
              <a:gd name="connsiteY1" fmla="*/ 55936 h 122993"/>
              <a:gd name="connsiteX2" fmla="*/ 3950 w 4723"/>
              <a:gd name="connsiteY2" fmla="*/ 40876 h 122993"/>
              <a:gd name="connsiteX3" fmla="*/ 4723 w 4723"/>
              <a:gd name="connsiteY3" fmla="*/ 0 h 122993"/>
              <a:gd name="connsiteX0" fmla="*/ 2598 w 10112"/>
              <a:gd name="connsiteY0" fmla="*/ 10000 h 10000"/>
              <a:gd name="connsiteX1" fmla="*/ 176 w 10112"/>
              <a:gd name="connsiteY1" fmla="*/ 4548 h 10000"/>
              <a:gd name="connsiteX2" fmla="*/ 8475 w 10112"/>
              <a:gd name="connsiteY2" fmla="*/ 3323 h 10000"/>
              <a:gd name="connsiteX3" fmla="*/ 10112 w 10112"/>
              <a:gd name="connsiteY3" fmla="*/ 0 h 10000"/>
              <a:gd name="connsiteX0" fmla="*/ 0 w 16125"/>
              <a:gd name="connsiteY0" fmla="*/ 9945 h 9945"/>
              <a:gd name="connsiteX1" fmla="*/ 6189 w 16125"/>
              <a:gd name="connsiteY1" fmla="*/ 4548 h 9945"/>
              <a:gd name="connsiteX2" fmla="*/ 14488 w 16125"/>
              <a:gd name="connsiteY2" fmla="*/ 3323 h 9945"/>
              <a:gd name="connsiteX3" fmla="*/ 16125 w 16125"/>
              <a:gd name="connsiteY3" fmla="*/ 0 h 9945"/>
              <a:gd name="connsiteX0" fmla="*/ 0 w 10000"/>
              <a:gd name="connsiteY0" fmla="*/ 10000 h 10000"/>
              <a:gd name="connsiteX1" fmla="*/ 8985 w 10000"/>
              <a:gd name="connsiteY1" fmla="*/ 3341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25768"/>
              <a:gd name="connsiteY0" fmla="*/ 6064 h 6064"/>
              <a:gd name="connsiteX1" fmla="*/ 5088 w 25768"/>
              <a:gd name="connsiteY1" fmla="*/ 1607 h 6064"/>
              <a:gd name="connsiteX2" fmla="*/ 25768 w 25768"/>
              <a:gd name="connsiteY2" fmla="*/ 0 h 6064"/>
              <a:gd name="connsiteX0" fmla="*/ 0 w 10000"/>
              <a:gd name="connsiteY0" fmla="*/ 10000 h 10000"/>
              <a:gd name="connsiteX1" fmla="*/ 7900 w 10000"/>
              <a:gd name="connsiteY1" fmla="*/ 5010 h 10000"/>
              <a:gd name="connsiteX2" fmla="*/ 10000 w 10000"/>
              <a:gd name="connsiteY2" fmla="*/ 0 h 10000"/>
              <a:gd name="connsiteX0" fmla="*/ 0 w 4102"/>
              <a:gd name="connsiteY0" fmla="*/ 594 h 5364"/>
              <a:gd name="connsiteX1" fmla="*/ 2002 w 4102"/>
              <a:gd name="connsiteY1" fmla="*/ 5363 h 5364"/>
              <a:gd name="connsiteX2" fmla="*/ 4102 w 4102"/>
              <a:gd name="connsiteY2" fmla="*/ 353 h 5364"/>
              <a:gd name="connsiteX0" fmla="*/ 0 w 10000"/>
              <a:gd name="connsiteY0" fmla="*/ 449 h 9348"/>
              <a:gd name="connsiteX1" fmla="*/ 4881 w 10000"/>
              <a:gd name="connsiteY1" fmla="*/ 9340 h 9348"/>
              <a:gd name="connsiteX2" fmla="*/ 10000 w 10000"/>
              <a:gd name="connsiteY2" fmla="*/ 0 h 9348"/>
              <a:gd name="connsiteX0" fmla="*/ 0 w 14455"/>
              <a:gd name="connsiteY0" fmla="*/ 389 h 10000"/>
              <a:gd name="connsiteX1" fmla="*/ 9336 w 14455"/>
              <a:gd name="connsiteY1" fmla="*/ 9991 h 10000"/>
              <a:gd name="connsiteX2" fmla="*/ 14455 w 14455"/>
              <a:gd name="connsiteY2" fmla="*/ 0 h 10000"/>
              <a:gd name="connsiteX0" fmla="*/ 0 w 14455"/>
              <a:gd name="connsiteY0" fmla="*/ 389 h 9995"/>
              <a:gd name="connsiteX1" fmla="*/ 9336 w 14455"/>
              <a:gd name="connsiteY1" fmla="*/ 9991 h 9995"/>
              <a:gd name="connsiteX2" fmla="*/ 14455 w 14455"/>
              <a:gd name="connsiteY2" fmla="*/ 0 h 9995"/>
              <a:gd name="connsiteX0" fmla="*/ 0 w 10093"/>
              <a:gd name="connsiteY0" fmla="*/ 0 h 10064"/>
              <a:gd name="connsiteX1" fmla="*/ 6552 w 10093"/>
              <a:gd name="connsiteY1" fmla="*/ 10060 h 10064"/>
              <a:gd name="connsiteX2" fmla="*/ 10093 w 10093"/>
              <a:gd name="connsiteY2" fmla="*/ 64 h 10064"/>
              <a:gd name="connsiteX0" fmla="*/ 0 w 10093"/>
              <a:gd name="connsiteY0" fmla="*/ 0 h 13414"/>
              <a:gd name="connsiteX1" fmla="*/ 6692 w 10093"/>
              <a:gd name="connsiteY1" fmla="*/ 13411 h 13414"/>
              <a:gd name="connsiteX2" fmla="*/ 10093 w 10093"/>
              <a:gd name="connsiteY2" fmla="*/ 64 h 13414"/>
              <a:gd name="connsiteX0" fmla="*/ 0 w 13315"/>
              <a:gd name="connsiteY0" fmla="*/ 6548 h 13353"/>
              <a:gd name="connsiteX1" fmla="*/ 9914 w 13315"/>
              <a:gd name="connsiteY1" fmla="*/ 13347 h 13353"/>
              <a:gd name="connsiteX2" fmla="*/ 13315 w 13315"/>
              <a:gd name="connsiteY2" fmla="*/ 0 h 13353"/>
              <a:gd name="connsiteX0" fmla="*/ 0 w 13315"/>
              <a:gd name="connsiteY0" fmla="*/ 6548 h 13349"/>
              <a:gd name="connsiteX1" fmla="*/ 9914 w 13315"/>
              <a:gd name="connsiteY1" fmla="*/ 13347 h 13349"/>
              <a:gd name="connsiteX2" fmla="*/ 13315 w 13315"/>
              <a:gd name="connsiteY2" fmla="*/ 0 h 13349"/>
              <a:gd name="connsiteX0" fmla="*/ 0 w 13315"/>
              <a:gd name="connsiteY0" fmla="*/ 6548 h 13425"/>
              <a:gd name="connsiteX1" fmla="*/ 4446 w 13315"/>
              <a:gd name="connsiteY1" fmla="*/ 5561 h 13425"/>
              <a:gd name="connsiteX2" fmla="*/ 9914 w 13315"/>
              <a:gd name="connsiteY2" fmla="*/ 13347 h 13425"/>
              <a:gd name="connsiteX3" fmla="*/ 13315 w 13315"/>
              <a:gd name="connsiteY3" fmla="*/ 0 h 13425"/>
              <a:gd name="connsiteX0" fmla="*/ 0 w 13315"/>
              <a:gd name="connsiteY0" fmla="*/ 6807 h 13652"/>
              <a:gd name="connsiteX1" fmla="*/ 4820 w 13315"/>
              <a:gd name="connsiteY1" fmla="*/ 114 h 13652"/>
              <a:gd name="connsiteX2" fmla="*/ 9914 w 13315"/>
              <a:gd name="connsiteY2" fmla="*/ 13606 h 13652"/>
              <a:gd name="connsiteX3" fmla="*/ 13315 w 13315"/>
              <a:gd name="connsiteY3" fmla="*/ 259 h 13652"/>
              <a:gd name="connsiteX0" fmla="*/ 0 w 13315"/>
              <a:gd name="connsiteY0" fmla="*/ 6693 h 13538"/>
              <a:gd name="connsiteX1" fmla="*/ 4820 w 13315"/>
              <a:gd name="connsiteY1" fmla="*/ 0 h 13538"/>
              <a:gd name="connsiteX2" fmla="*/ 9914 w 13315"/>
              <a:gd name="connsiteY2" fmla="*/ 13492 h 13538"/>
              <a:gd name="connsiteX3" fmla="*/ 13315 w 13315"/>
              <a:gd name="connsiteY3" fmla="*/ 145 h 13538"/>
              <a:gd name="connsiteX0" fmla="*/ 0 w 13315"/>
              <a:gd name="connsiteY0" fmla="*/ 6807 h 13652"/>
              <a:gd name="connsiteX1" fmla="*/ 4820 w 13315"/>
              <a:gd name="connsiteY1" fmla="*/ 114 h 13652"/>
              <a:gd name="connsiteX2" fmla="*/ 9914 w 13315"/>
              <a:gd name="connsiteY2" fmla="*/ 13606 h 13652"/>
              <a:gd name="connsiteX3" fmla="*/ 13315 w 13315"/>
              <a:gd name="connsiteY3" fmla="*/ 259 h 13652"/>
              <a:gd name="connsiteX0" fmla="*/ 0 w 13315"/>
              <a:gd name="connsiteY0" fmla="*/ 6696 h 13538"/>
              <a:gd name="connsiteX1" fmla="*/ 4820 w 13315"/>
              <a:gd name="connsiteY1" fmla="*/ 3 h 13538"/>
              <a:gd name="connsiteX2" fmla="*/ 9914 w 13315"/>
              <a:gd name="connsiteY2" fmla="*/ 13495 h 13538"/>
              <a:gd name="connsiteX3" fmla="*/ 13315 w 13315"/>
              <a:gd name="connsiteY3" fmla="*/ 148 h 13538"/>
              <a:gd name="connsiteX0" fmla="*/ 0 w 13315"/>
              <a:gd name="connsiteY0" fmla="*/ 6696 h 13538"/>
              <a:gd name="connsiteX1" fmla="*/ 3139 w 13315"/>
              <a:gd name="connsiteY1" fmla="*/ 3 h 13538"/>
              <a:gd name="connsiteX2" fmla="*/ 9914 w 13315"/>
              <a:gd name="connsiteY2" fmla="*/ 13495 h 13538"/>
              <a:gd name="connsiteX3" fmla="*/ 13315 w 13315"/>
              <a:gd name="connsiteY3" fmla="*/ 148 h 13538"/>
              <a:gd name="connsiteX0" fmla="*/ 0 w 13315"/>
              <a:gd name="connsiteY0" fmla="*/ 6696 h 13498"/>
              <a:gd name="connsiteX1" fmla="*/ 3139 w 13315"/>
              <a:gd name="connsiteY1" fmla="*/ 3 h 13498"/>
              <a:gd name="connsiteX2" fmla="*/ 9914 w 13315"/>
              <a:gd name="connsiteY2" fmla="*/ 13495 h 13498"/>
              <a:gd name="connsiteX3" fmla="*/ 13315 w 13315"/>
              <a:gd name="connsiteY3" fmla="*/ 148 h 13498"/>
              <a:gd name="connsiteX0" fmla="*/ 0 w 13315"/>
              <a:gd name="connsiteY0" fmla="*/ 6696 h 13495"/>
              <a:gd name="connsiteX1" fmla="*/ 3139 w 13315"/>
              <a:gd name="connsiteY1" fmla="*/ 3 h 13495"/>
              <a:gd name="connsiteX2" fmla="*/ 9914 w 13315"/>
              <a:gd name="connsiteY2" fmla="*/ 13495 h 13495"/>
              <a:gd name="connsiteX3" fmla="*/ 13315 w 13315"/>
              <a:gd name="connsiteY3" fmla="*/ 148 h 13495"/>
              <a:gd name="connsiteX0" fmla="*/ 0 w 13315"/>
              <a:gd name="connsiteY0" fmla="*/ 6694 h 13493"/>
              <a:gd name="connsiteX1" fmla="*/ 3139 w 13315"/>
              <a:gd name="connsiteY1" fmla="*/ 1 h 13493"/>
              <a:gd name="connsiteX2" fmla="*/ 9914 w 13315"/>
              <a:gd name="connsiteY2" fmla="*/ 13493 h 13493"/>
              <a:gd name="connsiteX3" fmla="*/ 13315 w 13315"/>
              <a:gd name="connsiteY3" fmla="*/ 146 h 13493"/>
              <a:gd name="connsiteX0" fmla="*/ 0 w 13315"/>
              <a:gd name="connsiteY0" fmla="*/ 6694 h 13493"/>
              <a:gd name="connsiteX1" fmla="*/ 3139 w 13315"/>
              <a:gd name="connsiteY1" fmla="*/ 1 h 13493"/>
              <a:gd name="connsiteX2" fmla="*/ 9914 w 13315"/>
              <a:gd name="connsiteY2" fmla="*/ 13493 h 13493"/>
              <a:gd name="connsiteX3" fmla="*/ 13315 w 13315"/>
              <a:gd name="connsiteY3" fmla="*/ 146 h 13493"/>
              <a:gd name="connsiteX0" fmla="*/ 0 w 13455"/>
              <a:gd name="connsiteY0" fmla="*/ 6919 h 13627"/>
              <a:gd name="connsiteX1" fmla="*/ 3279 w 13455"/>
              <a:gd name="connsiteY1" fmla="*/ 135 h 13627"/>
              <a:gd name="connsiteX2" fmla="*/ 10054 w 13455"/>
              <a:gd name="connsiteY2" fmla="*/ 13627 h 13627"/>
              <a:gd name="connsiteX3" fmla="*/ 13455 w 13455"/>
              <a:gd name="connsiteY3" fmla="*/ 280 h 13627"/>
              <a:gd name="connsiteX0" fmla="*/ 0 w 13455"/>
              <a:gd name="connsiteY0" fmla="*/ 7011 h 13719"/>
              <a:gd name="connsiteX1" fmla="*/ 3279 w 13455"/>
              <a:gd name="connsiteY1" fmla="*/ 227 h 13719"/>
              <a:gd name="connsiteX2" fmla="*/ 10054 w 13455"/>
              <a:gd name="connsiteY2" fmla="*/ 13719 h 13719"/>
              <a:gd name="connsiteX3" fmla="*/ 13455 w 13455"/>
              <a:gd name="connsiteY3" fmla="*/ 372 h 13719"/>
              <a:gd name="connsiteX0" fmla="*/ 0 w 13455"/>
              <a:gd name="connsiteY0" fmla="*/ 6786 h 13494"/>
              <a:gd name="connsiteX1" fmla="*/ 3279 w 13455"/>
              <a:gd name="connsiteY1" fmla="*/ 2 h 13494"/>
              <a:gd name="connsiteX2" fmla="*/ 10054 w 13455"/>
              <a:gd name="connsiteY2" fmla="*/ 13494 h 13494"/>
              <a:gd name="connsiteX3" fmla="*/ 13455 w 13455"/>
              <a:gd name="connsiteY3" fmla="*/ 147 h 13494"/>
              <a:gd name="connsiteX0" fmla="*/ 0 w 13455"/>
              <a:gd name="connsiteY0" fmla="*/ 6785 h 13493"/>
              <a:gd name="connsiteX1" fmla="*/ 3279 w 13455"/>
              <a:gd name="connsiteY1" fmla="*/ 1 h 13493"/>
              <a:gd name="connsiteX2" fmla="*/ 10054 w 13455"/>
              <a:gd name="connsiteY2" fmla="*/ 13493 h 13493"/>
              <a:gd name="connsiteX3" fmla="*/ 13455 w 13455"/>
              <a:gd name="connsiteY3" fmla="*/ 146 h 13493"/>
              <a:gd name="connsiteX0" fmla="*/ 0 w 13455"/>
              <a:gd name="connsiteY0" fmla="*/ 7020 h 13909"/>
              <a:gd name="connsiteX1" fmla="*/ 3279 w 13455"/>
              <a:gd name="connsiteY1" fmla="*/ 236 h 13909"/>
              <a:gd name="connsiteX2" fmla="*/ 9867 w 13455"/>
              <a:gd name="connsiteY2" fmla="*/ 13909 h 13909"/>
              <a:gd name="connsiteX3" fmla="*/ 13455 w 13455"/>
              <a:gd name="connsiteY3" fmla="*/ 381 h 13909"/>
              <a:gd name="connsiteX0" fmla="*/ 0 w 13455"/>
              <a:gd name="connsiteY0" fmla="*/ 7003 h 13530"/>
              <a:gd name="connsiteX1" fmla="*/ 3279 w 13455"/>
              <a:gd name="connsiteY1" fmla="*/ 219 h 13530"/>
              <a:gd name="connsiteX2" fmla="*/ 10147 w 13455"/>
              <a:gd name="connsiteY2" fmla="*/ 13530 h 13530"/>
              <a:gd name="connsiteX3" fmla="*/ 13455 w 13455"/>
              <a:gd name="connsiteY3" fmla="*/ 364 h 13530"/>
              <a:gd name="connsiteX0" fmla="*/ 0 w 13455"/>
              <a:gd name="connsiteY0" fmla="*/ 7003 h 13530"/>
              <a:gd name="connsiteX1" fmla="*/ 3279 w 13455"/>
              <a:gd name="connsiteY1" fmla="*/ 219 h 13530"/>
              <a:gd name="connsiteX2" fmla="*/ 10147 w 13455"/>
              <a:gd name="connsiteY2" fmla="*/ 13530 h 13530"/>
              <a:gd name="connsiteX3" fmla="*/ 13455 w 13455"/>
              <a:gd name="connsiteY3" fmla="*/ 364 h 13530"/>
              <a:gd name="connsiteX0" fmla="*/ 0 w 13455"/>
              <a:gd name="connsiteY0" fmla="*/ 6789 h 13316"/>
              <a:gd name="connsiteX1" fmla="*/ 3279 w 13455"/>
              <a:gd name="connsiteY1" fmla="*/ 5 h 13316"/>
              <a:gd name="connsiteX2" fmla="*/ 10147 w 13455"/>
              <a:gd name="connsiteY2" fmla="*/ 13316 h 13316"/>
              <a:gd name="connsiteX3" fmla="*/ 13455 w 13455"/>
              <a:gd name="connsiteY3" fmla="*/ 150 h 13316"/>
              <a:gd name="connsiteX0" fmla="*/ 0 w 13455"/>
              <a:gd name="connsiteY0" fmla="*/ 6785 h 13312"/>
              <a:gd name="connsiteX1" fmla="*/ 3279 w 13455"/>
              <a:gd name="connsiteY1" fmla="*/ 1 h 13312"/>
              <a:gd name="connsiteX2" fmla="*/ 10147 w 13455"/>
              <a:gd name="connsiteY2" fmla="*/ 13312 h 13312"/>
              <a:gd name="connsiteX3" fmla="*/ 13455 w 13455"/>
              <a:gd name="connsiteY3" fmla="*/ 146 h 13312"/>
              <a:gd name="connsiteX0" fmla="*/ 0 w 13595"/>
              <a:gd name="connsiteY0" fmla="*/ 6920 h 13538"/>
              <a:gd name="connsiteX1" fmla="*/ 3419 w 13595"/>
              <a:gd name="connsiteY1" fmla="*/ 227 h 13538"/>
              <a:gd name="connsiteX2" fmla="*/ 10287 w 13595"/>
              <a:gd name="connsiteY2" fmla="*/ 13538 h 13538"/>
              <a:gd name="connsiteX3" fmla="*/ 13595 w 13595"/>
              <a:gd name="connsiteY3" fmla="*/ 372 h 13538"/>
              <a:gd name="connsiteX0" fmla="*/ 0 w 13595"/>
              <a:gd name="connsiteY0" fmla="*/ 6697 h 13315"/>
              <a:gd name="connsiteX1" fmla="*/ 3419 w 13595"/>
              <a:gd name="connsiteY1" fmla="*/ 4 h 13315"/>
              <a:gd name="connsiteX2" fmla="*/ 10287 w 13595"/>
              <a:gd name="connsiteY2" fmla="*/ 13315 h 13315"/>
              <a:gd name="connsiteX3" fmla="*/ 13595 w 13595"/>
              <a:gd name="connsiteY3" fmla="*/ 149 h 13315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695 h 13314"/>
              <a:gd name="connsiteX1" fmla="*/ 3419 w 13595"/>
              <a:gd name="connsiteY1" fmla="*/ 2 h 13314"/>
              <a:gd name="connsiteX2" fmla="*/ 10287 w 13595"/>
              <a:gd name="connsiteY2" fmla="*/ 13313 h 13314"/>
              <a:gd name="connsiteX3" fmla="*/ 13595 w 13595"/>
              <a:gd name="connsiteY3" fmla="*/ 147 h 13314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705 h 13323"/>
              <a:gd name="connsiteX1" fmla="*/ 3419 w 13595"/>
              <a:gd name="connsiteY1" fmla="*/ 12 h 13323"/>
              <a:gd name="connsiteX2" fmla="*/ 10287 w 13595"/>
              <a:gd name="connsiteY2" fmla="*/ 13323 h 13323"/>
              <a:gd name="connsiteX3" fmla="*/ 13595 w 13595"/>
              <a:gd name="connsiteY3" fmla="*/ 157 h 13323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362"/>
              <a:gd name="connsiteY0" fmla="*/ 16306 h 16306"/>
              <a:gd name="connsiteX1" fmla="*/ 3186 w 13362"/>
              <a:gd name="connsiteY1" fmla="*/ 13 h 16306"/>
              <a:gd name="connsiteX2" fmla="*/ 10054 w 13362"/>
              <a:gd name="connsiteY2" fmla="*/ 13324 h 16306"/>
              <a:gd name="connsiteX3" fmla="*/ 13362 w 13362"/>
              <a:gd name="connsiteY3" fmla="*/ 158 h 16306"/>
              <a:gd name="connsiteX0" fmla="*/ 0 w 13362"/>
              <a:gd name="connsiteY0" fmla="*/ 16306 h 16306"/>
              <a:gd name="connsiteX1" fmla="*/ 3186 w 13362"/>
              <a:gd name="connsiteY1" fmla="*/ 13 h 16306"/>
              <a:gd name="connsiteX2" fmla="*/ 10054 w 13362"/>
              <a:gd name="connsiteY2" fmla="*/ 13324 h 16306"/>
              <a:gd name="connsiteX3" fmla="*/ 13362 w 13362"/>
              <a:gd name="connsiteY3" fmla="*/ 158 h 16306"/>
              <a:gd name="connsiteX0" fmla="*/ 0 w 13362"/>
              <a:gd name="connsiteY0" fmla="*/ 16294 h 16294"/>
              <a:gd name="connsiteX1" fmla="*/ 3186 w 13362"/>
              <a:gd name="connsiteY1" fmla="*/ 1 h 16294"/>
              <a:gd name="connsiteX2" fmla="*/ 10054 w 13362"/>
              <a:gd name="connsiteY2" fmla="*/ 13312 h 16294"/>
              <a:gd name="connsiteX3" fmla="*/ 13362 w 13362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312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312 h 16294"/>
              <a:gd name="connsiteX3" fmla="*/ 13409 w 13409"/>
              <a:gd name="connsiteY3" fmla="*/ 146 h 16294"/>
              <a:gd name="connsiteX0" fmla="*/ 0 w 13409"/>
              <a:gd name="connsiteY0" fmla="*/ 16308 h 16308"/>
              <a:gd name="connsiteX1" fmla="*/ 3186 w 13409"/>
              <a:gd name="connsiteY1" fmla="*/ 15 h 16308"/>
              <a:gd name="connsiteX2" fmla="*/ 10054 w 13409"/>
              <a:gd name="connsiteY2" fmla="*/ 13058 h 16308"/>
              <a:gd name="connsiteX3" fmla="*/ 13409 w 13409"/>
              <a:gd name="connsiteY3" fmla="*/ 160 h 16308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7 h 16297"/>
              <a:gd name="connsiteX1" fmla="*/ 3186 w 13409"/>
              <a:gd name="connsiteY1" fmla="*/ 4 h 16297"/>
              <a:gd name="connsiteX2" fmla="*/ 10054 w 13409"/>
              <a:gd name="connsiteY2" fmla="*/ 13047 h 16297"/>
              <a:gd name="connsiteX3" fmla="*/ 13409 w 13409"/>
              <a:gd name="connsiteY3" fmla="*/ 149 h 16297"/>
              <a:gd name="connsiteX0" fmla="*/ 0 w 13409"/>
              <a:gd name="connsiteY0" fmla="*/ 16295 h 16295"/>
              <a:gd name="connsiteX1" fmla="*/ 3186 w 13409"/>
              <a:gd name="connsiteY1" fmla="*/ 2 h 16295"/>
              <a:gd name="connsiteX2" fmla="*/ 10054 w 13409"/>
              <a:gd name="connsiteY2" fmla="*/ 13045 h 16295"/>
              <a:gd name="connsiteX3" fmla="*/ 13409 w 13409"/>
              <a:gd name="connsiteY3" fmla="*/ 147 h 16295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9506"/>
              <a:gd name="connsiteY0" fmla="*/ 17422 h 17422"/>
              <a:gd name="connsiteX1" fmla="*/ 9283 w 19506"/>
              <a:gd name="connsiteY1" fmla="*/ 27 h 17422"/>
              <a:gd name="connsiteX2" fmla="*/ 16151 w 19506"/>
              <a:gd name="connsiteY2" fmla="*/ 13070 h 17422"/>
              <a:gd name="connsiteX3" fmla="*/ 19506 w 19506"/>
              <a:gd name="connsiteY3" fmla="*/ 172 h 17422"/>
              <a:gd name="connsiteX0" fmla="*/ 0 w 16151"/>
              <a:gd name="connsiteY0" fmla="*/ 17422 h 17422"/>
              <a:gd name="connsiteX1" fmla="*/ 9283 w 16151"/>
              <a:gd name="connsiteY1" fmla="*/ 27 h 17422"/>
              <a:gd name="connsiteX2" fmla="*/ 16151 w 16151"/>
              <a:gd name="connsiteY2" fmla="*/ 13070 h 17422"/>
              <a:gd name="connsiteX0" fmla="*/ 0 w 9283"/>
              <a:gd name="connsiteY0" fmla="*/ 17395 h 17395"/>
              <a:gd name="connsiteX1" fmla="*/ 9283 w 9283"/>
              <a:gd name="connsiteY1" fmla="*/ 0 h 17395"/>
              <a:gd name="connsiteX0" fmla="*/ 0 w 6224"/>
              <a:gd name="connsiteY0" fmla="*/ 8100 h 8100"/>
              <a:gd name="connsiteX1" fmla="*/ 6224 w 6224"/>
              <a:gd name="connsiteY1" fmla="*/ 0 h 81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cubicBezTo>
                  <a:pt x="1071" y="7021"/>
                  <a:pt x="5315" y="60"/>
                  <a:pt x="10000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9" name="Picture 48" descr="txp_fig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4436326">
            <a:off x="48898" y="3804044"/>
            <a:ext cx="1606863" cy="3516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290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93960" name="Straight Connector 893959"/>
          <p:cNvCxnSpPr/>
          <p:nvPr/>
        </p:nvCxnSpPr>
        <p:spPr bwMode="auto">
          <a:xfrm>
            <a:off x="1829546" y="5776586"/>
            <a:ext cx="0" cy="1058863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7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93965" name="Picture 89396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20230" y="3208745"/>
            <a:ext cx="4034385" cy="2565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8" name="Arc 27"/>
          <p:cNvSpPr/>
          <p:nvPr/>
        </p:nvSpPr>
        <p:spPr bwMode="auto">
          <a:xfrm rot="5400000">
            <a:off x="3200400" y="3821378"/>
            <a:ext cx="914400" cy="3657600"/>
          </a:xfrm>
          <a:prstGeom prst="arc">
            <a:avLst>
              <a:gd name="adj1" fmla="val 16200000"/>
              <a:gd name="adj2" fmla="val 5424555"/>
            </a:avLst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 bwMode="auto">
          <a:xfrm flipV="1">
            <a:off x="1819656" y="3821378"/>
            <a:ext cx="1856232" cy="1828800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3952" name="Straight Connector 893951"/>
          <p:cNvCxnSpPr/>
          <p:nvPr/>
        </p:nvCxnSpPr>
        <p:spPr bwMode="auto">
          <a:xfrm flipH="1" flipV="1">
            <a:off x="3648456" y="3821378"/>
            <a:ext cx="1837944" cy="1828800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Arc 34"/>
          <p:cNvSpPr>
            <a:spLocks noChangeAspect="1"/>
          </p:cNvSpPr>
          <p:nvPr/>
        </p:nvSpPr>
        <p:spPr bwMode="auto">
          <a:xfrm rot="5400000">
            <a:off x="3429000" y="3833905"/>
            <a:ext cx="457200" cy="1828800"/>
          </a:xfrm>
          <a:prstGeom prst="arc">
            <a:avLst>
              <a:gd name="adj1" fmla="val 16200000"/>
              <a:gd name="adj2" fmla="val 5424555"/>
            </a:avLst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/>
          <p:nvPr/>
        </p:nvCxnSpPr>
        <p:spPr bwMode="auto">
          <a:xfrm flipH="1" flipV="1">
            <a:off x="3657600" y="3841106"/>
            <a:ext cx="595185" cy="2231136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/>
          <p:cNvCxnSpPr/>
          <p:nvPr/>
        </p:nvCxnSpPr>
        <p:spPr bwMode="auto">
          <a:xfrm flipV="1">
            <a:off x="3062415" y="3841106"/>
            <a:ext cx="595185" cy="2231136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3955" name="Straight Arrow Connector 893954"/>
          <p:cNvCxnSpPr/>
          <p:nvPr/>
        </p:nvCxnSpPr>
        <p:spPr bwMode="auto">
          <a:xfrm>
            <a:off x="3657600" y="3006142"/>
            <a:ext cx="0" cy="762000"/>
          </a:xfrm>
          <a:prstGeom prst="straightConnector1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93957" name="Picture 89395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97476" y="2664912"/>
            <a:ext cx="1170768" cy="3026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8" name="Straight Connector 47"/>
          <p:cNvCxnSpPr/>
          <p:nvPr/>
        </p:nvCxnSpPr>
        <p:spPr bwMode="auto">
          <a:xfrm>
            <a:off x="5486400" y="5776586"/>
            <a:ext cx="0" cy="1058863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3963" name="Straight Connector 893962"/>
          <p:cNvCxnSpPr/>
          <p:nvPr/>
        </p:nvCxnSpPr>
        <p:spPr bwMode="auto">
          <a:xfrm flipV="1">
            <a:off x="406052" y="5650178"/>
            <a:ext cx="1372346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Connector 50"/>
          <p:cNvCxnSpPr/>
          <p:nvPr/>
        </p:nvCxnSpPr>
        <p:spPr bwMode="auto">
          <a:xfrm flipV="1">
            <a:off x="406052" y="3821378"/>
            <a:ext cx="3200400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93972" name="Picture 89397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248" y="4622427"/>
            <a:ext cx="1330295" cy="2267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73" name="Picture 89397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9308" y="6462195"/>
            <a:ext cx="1496585" cy="2267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93975" name="Straight Arrow Connector 893974"/>
          <p:cNvCxnSpPr/>
          <p:nvPr/>
        </p:nvCxnSpPr>
        <p:spPr bwMode="auto">
          <a:xfrm flipH="1" flipV="1">
            <a:off x="1198395" y="3833904"/>
            <a:ext cx="1" cy="758952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Straight Arrow Connector 65"/>
          <p:cNvCxnSpPr/>
          <p:nvPr/>
        </p:nvCxnSpPr>
        <p:spPr bwMode="auto">
          <a:xfrm flipH="1">
            <a:off x="1198395" y="4878700"/>
            <a:ext cx="1" cy="758952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3977" name="Straight Arrow Connector 893976"/>
          <p:cNvCxnSpPr/>
          <p:nvPr/>
        </p:nvCxnSpPr>
        <p:spPr bwMode="auto">
          <a:xfrm>
            <a:off x="4422314" y="6575572"/>
            <a:ext cx="1051560" cy="0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Arrow Connector 68"/>
          <p:cNvCxnSpPr/>
          <p:nvPr/>
        </p:nvCxnSpPr>
        <p:spPr bwMode="auto">
          <a:xfrm flipH="1">
            <a:off x="1842071" y="6575572"/>
            <a:ext cx="1051560" cy="0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0" name="Arc 69"/>
          <p:cNvSpPr>
            <a:spLocks noChangeAspect="1"/>
          </p:cNvSpPr>
          <p:nvPr/>
        </p:nvSpPr>
        <p:spPr bwMode="auto">
          <a:xfrm rot="5400000">
            <a:off x="3543300" y="3832443"/>
            <a:ext cx="228600" cy="914400"/>
          </a:xfrm>
          <a:prstGeom prst="arc">
            <a:avLst>
              <a:gd name="adj1" fmla="val 16200000"/>
              <a:gd name="adj2" fmla="val 5424555"/>
            </a:avLst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Arc 70"/>
          <p:cNvSpPr>
            <a:spLocks noChangeAspect="1"/>
          </p:cNvSpPr>
          <p:nvPr/>
        </p:nvSpPr>
        <p:spPr bwMode="auto">
          <a:xfrm rot="5400000">
            <a:off x="3314700" y="3834530"/>
            <a:ext cx="685800" cy="2743200"/>
          </a:xfrm>
          <a:prstGeom prst="arc">
            <a:avLst>
              <a:gd name="adj1" fmla="val 16200000"/>
              <a:gd name="adj2" fmla="val 5424555"/>
            </a:avLst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75" y="38100"/>
            <a:ext cx="1417279" cy="2834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6400" y="25574"/>
            <a:ext cx="6555243" cy="3593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903" y="812480"/>
            <a:ext cx="7821765" cy="3400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903" y="458244"/>
            <a:ext cx="8726570" cy="3207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903" y="1166778"/>
            <a:ext cx="8351076" cy="3593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903" y="1537150"/>
            <a:ext cx="5649397" cy="3208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20458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06972" y="1840851"/>
            <a:ext cx="3684628" cy="3593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203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0.0"/>
  <p:tag name="BULLETTYPE" val="6"/>
  <p:tag name="RESPCOUNTERSTYLE" val="1"/>
  <p:tag name="INPUTSOURCE" val="1"/>
  <p:tag name="BACKUPMAINTENANCE" val="7"/>
  <p:tag name="ROTATIONINTERVAL" val="2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50"/>
  <p:tag name="AUTOADJUSTPARTRANGE" val="True"/>
  <p:tag name="FIBNUMRESULTS" val="5"/>
  <p:tag name="PRRESPONSE2" val="9"/>
  <p:tag name="PRRESPONSE6" val="5"/>
  <p:tag name="PRRESPONSE10" val="1"/>
  <p:tag name="SHOWBARVISIBLE" val="True"/>
  <p:tag name="ANSWERNOWTEXT" val="Answer Now"/>
  <p:tag name="COUNTDOWNSECONDS" val="1"/>
  <p:tag name="CHARTVALUEFORMAT" val="0%"/>
  <p:tag name="STDCHART" val="1"/>
  <p:tag name="BUBBLESIZEVISIBLE" val="True"/>
  <p:tag name="CUSTOMCELLBACKCOLOR1" val="-657956"/>
  <p:tag name="DISPLAYNAME" val="True"/>
  <p:tag name="AUTOSIZEGRID" val="True"/>
  <p:tag name="RESETCHARTS" val="True"/>
  <p:tag name="ALLOWUSERFEEDBACK" val="True"/>
  <p:tag name="ZEROBASED" val="False"/>
  <p:tag name="FIBINCLUDEOTHER" val="True"/>
  <p:tag name="PRRESPONSE4" val="7"/>
  <p:tag name="PRRESPONSE9" val="2"/>
  <p:tag name="EXPANDSHOWBAR" val="True"/>
  <p:tag name="RESPCOUNTERFORMAT" val="0"/>
  <p:tag name="BACKUPSESSIONS" val="True"/>
  <p:tag name="PARTICIPANTSINLEADERBOARD" val="5"/>
  <p:tag name="DEFAULTNUMTEAMS" val="5"/>
  <p:tag name="USESCHEMECOLORS" val="False"/>
  <p:tag name="GRIDPOSITION" val="4"/>
  <p:tag name="MULTIRESPDIVISOR" val="1"/>
  <p:tag name="REALTIMEBACKUPPATH" val="(None)"/>
  <p:tag name="FIBDISPLAYKEYWORDS" val="True"/>
  <p:tag name="PRRESPONSE7" val="4"/>
  <p:tag name="TPVERSION" val="2008"/>
  <p:tag name="RESPTABLESTYLE" val="1"/>
  <p:tag name="REVIEWONLY" val="False"/>
  <p:tag name="BUBBLEGROUPING" val="3"/>
  <p:tag name="DISPLAYDEVICENUMBER" val="True"/>
  <p:tag name="CHARTCOLORS" val="0"/>
  <p:tag name="REALTIMEBACKUP" val="False"/>
  <p:tag name="PRRESPONSE1" val="10"/>
  <p:tag name="MMPROD_NEXTUNIQUEID" val="10008"/>
  <p:tag name="COUNTDOWNSTYLE" val="-1"/>
  <p:tag name="AUTOUPDATEALIASES" val="True"/>
  <p:tag name="CUSTOMCELLBACKCOLOR2" val="-13395457"/>
  <p:tag name="POLLINGCYCLE" val="2"/>
  <p:tag name="CHARTSCALE" val="True"/>
  <p:tag name="PRRESPONSE5" val="6"/>
  <p:tag name="ANSWERNOWSTYLE" val="-1"/>
  <p:tag name="MAXRESPONDERS" val="5"/>
  <p:tag name="GRIDOPACITY" val="90"/>
  <p:tag name="CORRECTPOINTVALUE" val="100"/>
  <p:tag name="PRRESPONSE8" val="3"/>
  <p:tag name="ALLOWDUPLICATES" val="False"/>
  <p:tag name="CUSTOMCELLBACKCOLOR3" val="-268652"/>
  <p:tag name="ADVANCEDSETTINGSVIEW" val="True"/>
  <p:tag name="USESECONDARYMONITOR" val="False"/>
  <p:tag name="CUSTOMGRIDBACKCOLOR" val="-2830136"/>
  <p:tag name="FIBDISPLAYRESULTS" val="True"/>
  <p:tag name="AUTOADVANCE" val="False"/>
  <p:tag name="INCLUDEPPT" val="True"/>
  <p:tag name="BUBBLENAMEVISIBLE" val="True"/>
  <p:tag name="PRRESPONSE3" val="8"/>
  <p:tag name="NUMRESPONSES" val="1"/>
  <p:tag name="INCLUDENONRESPONDERS" val="False"/>
  <p:tag name="GRIDROTATIONINTERVAL" val="1"/>
  <p:tag name="DELIMITERS" val="3.1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55095&quot;&gt;&lt;property id=&quot;20148&quot; value=&quot;5&quot;/&gt;&lt;property id=&quot;20300&quot; value=&quot;Slide 2&quot;/&gt;&lt;property id=&quot;20307&quot; value=&quot;503&quot;/&gt;&lt;/object&gt;&lt;object type=&quot;3&quot; unique_id=&quot;55247&quot;&gt;&lt;property id=&quot;20148&quot; value=&quot;5&quot;/&gt;&lt;property id=&quot;20300&quot; value=&quot;Slide 3&quot;/&gt;&lt;property id=&quot;20307&quot; value=&quot;508&quot;/&gt;&lt;/object&gt;&lt;object type=&quot;3&quot; unique_id=&quot;56685&quot;&gt;&lt;property id=&quot;20148&quot; value=&quot;5&quot;/&gt;&lt;property id=&quot;20300&quot; value=&quot;Slide 6&quot;/&gt;&lt;property id=&quot;20307&quot; value=&quot;529&quot;/&gt;&lt;/object&gt;&lt;object type=&quot;3&quot; unique_id=&quot;56812&quot;&gt;&lt;property id=&quot;20148&quot; value=&quot;5&quot;/&gt;&lt;property id=&quot;20300&quot; value=&quot;Slide 4&quot;/&gt;&lt;property id=&quot;20307&quot; value=&quot;530&quot;/&gt;&lt;/object&gt;&lt;object type=&quot;3&quot; unique_id=&quot;56933&quot;&gt;&lt;property id=&quot;20148&quot; value=&quot;5&quot;/&gt;&lt;property id=&quot;20300&quot; value=&quot;Slide 5&quot;/&gt;&lt;property id=&quot;20307&quot; value=&quot;531&quot;/&gt;&lt;/object&gt;&lt;object type=&quot;3&quot; unique_id=&quot;57066&quot;&gt;&lt;property id=&quot;20148&quot; value=&quot;5&quot;/&gt;&lt;property id=&quot;20300&quot; value=&quot;Slide 7&quot;/&gt;&lt;property id=&quot;20307&quot; value=&quot;532&quot;/&gt;&lt;/object&gt;&lt;object type=&quot;3&quot; unique_id=&quot;57067&quot;&gt;&lt;property id=&quot;20148&quot; value=&quot;5&quot;/&gt;&lt;property id=&quot;20300&quot; value=&quot;Slide 8&quot;/&gt;&lt;property id=&quot;20307&quot; value=&quot;533&quot;/&gt;&lt;/object&gt;&lt;object type=&quot;3&quot; unique_id=&quot;105404&quot;&gt;&lt;property id=&quot;20148&quot; value=&quot;5&quot;/&gt;&lt;property id=&quot;20300&quot; value=&quot;Slide 9&quot;/&gt;&lt;property id=&quot;20307&quot; value=&quot;534&quot;/&gt;&lt;/object&gt;&lt;object type=&quot;3&quot; unique_id=&quot;105430&quot;&gt;&lt;property id=&quot;20148&quot; value=&quot;5&quot;/&gt;&lt;property id=&quot;20300&quot; value=&quot;Slide 1&quot;/&gt;&lt;property id=&quot;20307&quot; value=&quot;535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20-3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78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20-9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69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and is being poured, at a rate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7"/>
  <p:tag name="PICTUREFILESIZE" val="25386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at is always twice as wide as it is high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4"/>
  <p:tag name="PICTUREFILESIZE" val="30786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7 cubic meters per minute, into a conical pi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2"/>
  <p:tag name="PICTUREFILESIZE" val="31815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 fast} is&#10;the height of the pile increas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2"/>
  <p:tag name="PICTUREFILESIZE" val="3305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hen the pile $10$ meters wid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9"/>
  <p:tag name="PICTUREFILESIZE" val="22825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 $5$ meters high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560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(\quad{\color[rgb]{0,.8,0}Hint}: \quad $V=(\sqrt{2}/12)s^3$.\quad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051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regular tetrahedron is growing. 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1"/>
  <p:tag name="PICTUREFILESIZE" val="2875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ime $t$, its volume is $V$ and its edge leng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0"/>
  <p:tag name="PICTUREFILESIZE" val="4567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$s$, {\color[rgb]{0,.8,0}so} $V$ and $s$ are expressions of $t$.&#10;{\color[rgb]{1,0,1}Find} 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1"/>
  <p:tag name="PICTUREFILESIZE" val="4140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ormula for $dV/dt$ in terms of $s$ and $ds/d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0"/>
  <p:tag name="PICTUREFILESIZE" val="3194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20-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29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 equilateral triangle is growing. 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7"/>
  <p:tag name="PICTUREFILESIZE" val="2967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ime $t$, its area  is $A$ and its side length is $s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8"/>
  <p:tag name="PICTUREFILESIZE" val="3053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o} $A$ and $s$ are expressions of $t$.&#10;{\color[rgb]{1,0,1}Find} 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2"/>
  <p:tag name="PICTUREFILESIZE" val="3803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ormula for $dA/dt$ in terms of $s$ and $ds/d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1"/>
  <p:tag name="PICTUREFILESIZE" val="3204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20-4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0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uppose} $x^4+y^4+91=z^3+z^4$&#10;{\color[rgb]{0,.8,0}an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2586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dx/dt=6$ {\color[rgb]{0,.8,0}and} $dy/dt=8$.&#10;{\color[rgb]{1,0,1}Compute} $dz/d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1"/>
  <p:tag name="PICTUREFILESIZE" val="3188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a certain moment wh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8"/>
  <p:tag name="PICTUREFILESIZE" val="1820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=1$, $y=2$ and $z=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328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20-5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1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streetlight is at the top of a $20$ foo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2"/>
  <p:tag name="PICTUREFILESIZE" val="2890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ole. A $6$ foot tall man walks directly awa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8"/>
  <p:tag name="PICTUREFILESIZE" val="3230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rom the light at a speed of $3$ feet per secon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303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 fast} is his shadow growing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9"/>
  <p:tag name="PICTUREFILESIZE" val="2612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onstant speed and altitude. It flies direct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4"/>
  <p:tag name="PICTUREFILESIZE" val="3288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jet flies in a straight line,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9"/>
  <p:tag name="PICTUREFILESIZE" val="2520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ver a radar station, and, a few minutes later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2309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radar's instruments show that the plane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8"/>
  <p:tag name="PICTUREFILESIZE" val="3348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5$ miles away, and that its distance fro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5"/>
  <p:tag name="PICTUREFILESIZE" val="2949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radar station is increasing at $375$ mph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3"/>
  <p:tag name="PICTUREFILESIZE" val="3187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ssuming} that the altitude of the jet is $4$ mil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7"/>
  <p:tag name="PICTUREFILESIZE" val="3462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greater than that of the station,&#10;{\color[rgb]{1,0,1}find} the spe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448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f the je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812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20-6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61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is distanc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038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20-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239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increasing 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2209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rate of $375$ mph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1432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je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285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ada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939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t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645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20-7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207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ater is being drained, at a rate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4"/>
  <p:tag name="PICTUREFILESIZE" val="2710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regular hexagon is growing. 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7"/>
  <p:tag name="PICTUREFILESIZE" val="2607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a circle whose radius is $5$ meters. Wh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7"/>
  <p:tag name="PICTUREFILESIZE" val="2960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4$ cubic meters per minute, from a conic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6"/>
  <p:tag name="PICTUREFILESIZE" val="29716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water level is $7.5$ meters, {\color{blue}how fast} is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3"/>
  <p:tag name="PICTUREFILESIZE" val="3320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level decreasing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3988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ontainer of height $10$ meters, whose top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4"/>
  <p:tag name="PICTUREFILESIZE" val="32947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$1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3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UFO at $(1,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105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ime $t$, its area  is $A$ and its side length is $s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8"/>
  <p:tag name="PICTUREFILESIZE" val="3053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camera at $(2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3219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20-8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67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y=x^2+2$ from left to right. At the mome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3"/>
  <p:tag name="PICTUREFILESIZE" val="3195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at strafes in from above, following the cur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7"/>
  <p:tag name="PICTUREFILESIZE" val="34219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amera and the horizontal is increasing 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6"/>
  <p:tag name="PICTUREFILESIZE" val="31229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hen the UFO is at the point $(1,3)$, retreat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465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camera at $(2,0)$ is following a UF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5"/>
  <p:tag name="PICTUREFILESIZE" val="2957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ack into outer space, the angle between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8"/>
  <p:tag name="PICTUREFILESIZE" val="33123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2$ radians per secon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4"/>
  <p:tag name="PICTUREFILESIZE" val="16589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This ang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895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o} $A$ and $s$ are expressions of $t$.&#10;{\color[rgb]{1,0,1}Find} 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2"/>
  <p:tag name="PICTUREFILESIZE" val="3803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is increas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10396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at $2$ radia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954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per secon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901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 {\color{blue}What} is the ra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5296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f change in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310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$-coordinate of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461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UFO at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9"/>
  <p:tag name="PICTUREFILESIZE" val="1242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moment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7016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 {\color{blue}What} is the ra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526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f change in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310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ormula for $dA/dt$ in terms of $s$ and $ds/d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1"/>
  <p:tag name="PICTUREFILESIZE" val="32047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y$-coordinate of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15503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UFO at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9"/>
  <p:tag name="PICTUREFILESIZE" val="1242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moment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7016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y=x^2+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738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.75,0,0}&#10;$7$ cubic meters per minu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2853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.75,0,0}&#10;S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9479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$5$ met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13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$10$ met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7749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13093</TotalTime>
  <Words>11</Words>
  <Application>Microsoft Office PowerPoint</Application>
  <PresentationFormat>On-screen Show (4:3)</PresentationFormat>
  <Paragraphs>10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Scot R Adams</cp:lastModifiedBy>
  <cp:revision>1569</cp:revision>
  <dcterms:created xsi:type="dcterms:W3CDTF">2008-09-20T13:47:00Z</dcterms:created>
  <dcterms:modified xsi:type="dcterms:W3CDTF">2013-08-12T03:22:25Z</dcterms:modified>
</cp:coreProperties>
</file>