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670" r:id="rId2"/>
    <p:sldId id="671" r:id="rId3"/>
  </p:sldIdLst>
  <p:sldSz cx="9144000" cy="6858000" type="screen4x3"/>
  <p:notesSz cx="7315200" cy="9601200"/>
  <p:custDataLst>
    <p:tags r:id="rId5"/>
  </p:custDataLst>
  <p:defaultTextStyle>
    <a:defPPr>
      <a:defRPr lang="en-US"/>
    </a:defPPr>
    <a:lvl1pPr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FF00FF"/>
    <a:srgbClr val="0000FF"/>
    <a:srgbClr val="00CC00"/>
    <a:srgbClr val="BBE0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316" autoAdjust="0"/>
    <p:restoredTop sz="99433" autoAdjust="0"/>
  </p:normalViewPr>
  <p:slideViewPr>
    <p:cSldViewPr>
      <p:cViewPr varScale="1">
        <p:scale>
          <a:sx n="78" d="100"/>
          <a:sy n="78" d="100"/>
        </p:scale>
        <p:origin x="-109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tags" Target="tags/tag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l" defTabSz="966788">
              <a:defRPr sz="1300"/>
            </a:lvl1pPr>
          </a:lstStyle>
          <a:p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endParaRPr lang="en-US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l" defTabSz="966788">
              <a:defRPr sz="1300"/>
            </a:lvl1pPr>
          </a:lstStyle>
          <a:p>
            <a:endParaRPr 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fld id="{D2F7D8AA-5088-4E98-9BED-855B52B2C9F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16542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C024436-132B-4F65-8443-A11D06D43468}" type="slidenum">
              <a:rPr lang="en-US"/>
              <a:pPr/>
              <a:t>1</a:t>
            </a:fld>
            <a:endParaRPr lang="en-US"/>
          </a:p>
        </p:txBody>
      </p:sp>
      <p:sp>
        <p:nvSpPr>
          <p:cNvPr id="1691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91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47ABF5-DA63-49FC-AFBE-2CF27B6F6BD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96405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D8BFEF-1220-428F-AE8E-18400FF0CFB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68544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BC0BC8-0FC2-4583-AA1C-E35B09BA4F9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62391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13B727-8D38-47E7-8331-8FB6B9EAA43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07576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3A4B3F-1FE5-48DE-A866-E55E91E270B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72368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481FBD-E03B-4E39-A3BF-1D36011659C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1738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D9C8E3-E82D-4DB2-BAD4-BC2204F55F6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47253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B45812-4CEB-487D-A352-83484D3CE3B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72919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53AE07-E5FD-42F4-A596-9DFE8A25C36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81474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D4C42A-C913-4F59-8175-CA466946642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2600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4B5AC7-87E1-4F0B-8A0A-D3423D4922A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21383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73484113-CBC7-4117-8876-1153C0A9AFAD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5" Type="http://schemas.openxmlformats.org/officeDocument/2006/relationships/image" Target="../media/image1.png"/><Relationship Id="rId4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tags" Target="../tags/tag11.xml"/><Relationship Id="rId13" Type="http://schemas.openxmlformats.org/officeDocument/2006/relationships/tags" Target="../tags/tag16.xml"/><Relationship Id="rId18" Type="http://schemas.openxmlformats.org/officeDocument/2006/relationships/image" Target="../media/image2.png"/><Relationship Id="rId26" Type="http://schemas.openxmlformats.org/officeDocument/2006/relationships/image" Target="../media/image10.png"/><Relationship Id="rId3" Type="http://schemas.openxmlformats.org/officeDocument/2006/relationships/tags" Target="../tags/tag6.xml"/><Relationship Id="rId21" Type="http://schemas.openxmlformats.org/officeDocument/2006/relationships/image" Target="../media/image5.png"/><Relationship Id="rId7" Type="http://schemas.openxmlformats.org/officeDocument/2006/relationships/tags" Target="../tags/tag10.xml"/><Relationship Id="rId12" Type="http://schemas.openxmlformats.org/officeDocument/2006/relationships/tags" Target="../tags/tag15.xml"/><Relationship Id="rId17" Type="http://schemas.openxmlformats.org/officeDocument/2006/relationships/slideLayout" Target="../slideLayouts/slideLayout2.xml"/><Relationship Id="rId25" Type="http://schemas.openxmlformats.org/officeDocument/2006/relationships/image" Target="../media/image9.png"/><Relationship Id="rId2" Type="http://schemas.openxmlformats.org/officeDocument/2006/relationships/tags" Target="../tags/tag5.xml"/><Relationship Id="rId16" Type="http://schemas.openxmlformats.org/officeDocument/2006/relationships/tags" Target="../tags/tag19.xml"/><Relationship Id="rId20" Type="http://schemas.openxmlformats.org/officeDocument/2006/relationships/image" Target="../media/image4.png"/><Relationship Id="rId1" Type="http://schemas.openxmlformats.org/officeDocument/2006/relationships/tags" Target="../tags/tag4.xml"/><Relationship Id="rId6" Type="http://schemas.openxmlformats.org/officeDocument/2006/relationships/tags" Target="../tags/tag9.xml"/><Relationship Id="rId11" Type="http://schemas.openxmlformats.org/officeDocument/2006/relationships/tags" Target="../tags/tag14.xml"/><Relationship Id="rId24" Type="http://schemas.openxmlformats.org/officeDocument/2006/relationships/image" Target="../media/image8.png"/><Relationship Id="rId5" Type="http://schemas.openxmlformats.org/officeDocument/2006/relationships/tags" Target="../tags/tag8.xml"/><Relationship Id="rId15" Type="http://schemas.openxmlformats.org/officeDocument/2006/relationships/tags" Target="../tags/tag18.xml"/><Relationship Id="rId23" Type="http://schemas.openxmlformats.org/officeDocument/2006/relationships/image" Target="../media/image7.png"/><Relationship Id="rId28" Type="http://schemas.openxmlformats.org/officeDocument/2006/relationships/image" Target="../media/image1.png"/><Relationship Id="rId10" Type="http://schemas.openxmlformats.org/officeDocument/2006/relationships/tags" Target="../tags/tag13.xml"/><Relationship Id="rId19" Type="http://schemas.openxmlformats.org/officeDocument/2006/relationships/image" Target="../media/image3.png"/><Relationship Id="rId4" Type="http://schemas.openxmlformats.org/officeDocument/2006/relationships/tags" Target="../tags/tag7.xml"/><Relationship Id="rId9" Type="http://schemas.openxmlformats.org/officeDocument/2006/relationships/tags" Target="../tags/tag12.xml"/><Relationship Id="rId14" Type="http://schemas.openxmlformats.org/officeDocument/2006/relationships/tags" Target="../tags/tag17.xml"/><Relationship Id="rId22" Type="http://schemas.openxmlformats.org/officeDocument/2006/relationships/image" Target="../media/image6.png"/><Relationship Id="rId27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F1311-E7A4-4961-BA96-F0FD5BDA2638}" type="slidenum">
              <a:rPr lang="en-US"/>
              <a:pPr/>
              <a:t>1</a:t>
            </a:fld>
            <a:endParaRPr lang="en-US"/>
          </a:p>
        </p:txBody>
      </p:sp>
      <p:sp>
        <p:nvSpPr>
          <p:cNvPr id="1690626" name="Rectangle 2"/>
          <p:cNvSpPr>
            <a:spLocks noChangeArrowheads="1"/>
          </p:cNvSpPr>
          <p:nvPr/>
        </p:nvSpPr>
        <p:spPr bwMode="auto">
          <a:xfrm>
            <a:off x="8226425" y="6248400"/>
            <a:ext cx="914400" cy="609600"/>
          </a:xfrm>
          <a:prstGeom prst="rect">
            <a:avLst/>
          </a:prstGeom>
          <a:solidFill>
            <a:srgbClr val="FF6600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90627" name="Text Box 3"/>
          <p:cNvSpPr txBox="1">
            <a:spLocks noChangeArrowheads="1"/>
          </p:cNvSpPr>
          <p:nvPr/>
        </p:nvSpPr>
        <p:spPr bwMode="auto">
          <a:xfrm>
            <a:off x="1066800" y="2514600"/>
            <a:ext cx="70104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400" dirty="0"/>
              <a:t>CALCULUS</a:t>
            </a:r>
          </a:p>
          <a:p>
            <a:pPr algn="ctr"/>
            <a:r>
              <a:rPr lang="en-US" sz="2400" dirty="0" smtClean="0"/>
              <a:t>Indefinite integration</a:t>
            </a:r>
            <a:endParaRPr lang="en-US" sz="2400" dirty="0"/>
          </a:p>
        </p:txBody>
      </p:sp>
      <p:sp>
        <p:nvSpPr>
          <p:cNvPr id="1690628" name="Rectangle 4"/>
          <p:cNvSpPr>
            <a:spLocks noChangeArrowheads="1"/>
          </p:cNvSpPr>
          <p:nvPr/>
        </p:nvSpPr>
        <p:spPr bwMode="auto">
          <a:xfrm>
            <a:off x="0" y="6553200"/>
            <a:ext cx="609600" cy="304800"/>
          </a:xfrm>
          <a:prstGeom prst="rect">
            <a:avLst/>
          </a:prstGeom>
          <a:noFill/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6" name="Picture 5" descr="txp_fi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076189" y="3301652"/>
            <a:ext cx="925958" cy="302608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6424" y="6245225"/>
            <a:ext cx="460375" cy="452438"/>
          </a:xfrm>
        </p:spPr>
        <p:txBody>
          <a:bodyPr/>
          <a:lstStyle/>
          <a:p>
            <a:fld id="{6C30C13E-9B62-46A4-A7CF-006DDD49240E}" type="slidenum">
              <a:rPr lang="en-US"/>
              <a:pPr/>
              <a:t>2</a:t>
            </a:fld>
            <a:endParaRPr lang="en-US"/>
          </a:p>
        </p:txBody>
      </p:sp>
      <p:pic>
        <p:nvPicPr>
          <p:cNvPr id="2" name="Picture 1" descr="txp_fi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7253" y="262476"/>
            <a:ext cx="1417255" cy="283450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893962" name="Rectangle 10"/>
          <p:cNvSpPr>
            <a:spLocks noChangeArrowheads="1"/>
          </p:cNvSpPr>
          <p:nvPr/>
        </p:nvSpPr>
        <p:spPr bwMode="auto">
          <a:xfrm>
            <a:off x="8226425" y="6248400"/>
            <a:ext cx="914400" cy="609600"/>
          </a:xfrm>
          <a:prstGeom prst="rect">
            <a:avLst/>
          </a:prstGeom>
          <a:solidFill>
            <a:srgbClr val="FF6600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93967" name="Rectangle 15"/>
          <p:cNvSpPr>
            <a:spLocks noChangeArrowheads="1"/>
          </p:cNvSpPr>
          <p:nvPr/>
        </p:nvSpPr>
        <p:spPr bwMode="auto">
          <a:xfrm>
            <a:off x="0" y="6545263"/>
            <a:ext cx="609600" cy="304800"/>
          </a:xfrm>
          <a:prstGeom prst="rect">
            <a:avLst/>
          </a:prstGeom>
          <a:noFill/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4" name="Picture 3" descr="txp_fig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48237" y="63674"/>
            <a:ext cx="4837902" cy="756241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" name="Picture 4" descr="txp_fig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7250" y="1494202"/>
            <a:ext cx="1417258" cy="283451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6" name="Picture 5" descr="txp_fig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48237" y="1295400"/>
            <a:ext cx="6613954" cy="756302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7" name="Picture 6" descr="txp_fig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7247" y="2927454"/>
            <a:ext cx="1417261" cy="283452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1" name="Picture 10" descr="txp_fig"/>
          <p:cNvPicPr>
            <a:picLocks noChangeAspect="1"/>
          </p:cNvPicPr>
          <p:nvPr>
            <p:custDataLst>
              <p:tags r:id="rId7"/>
            </p:custDataLst>
          </p:nvPr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48237" y="2568558"/>
            <a:ext cx="4422252" cy="1001243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4" name="Picture 13" descr="txp_fig"/>
          <p:cNvPicPr>
            <a:picLocks noChangeAspect="1"/>
          </p:cNvPicPr>
          <p:nvPr>
            <p:custDataLst>
              <p:tags r:id="rId8"/>
            </p:custDataLst>
          </p:nvPr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7244" y="4391737"/>
            <a:ext cx="1417264" cy="283452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0" name="Picture 19" descr="txp_fig"/>
          <p:cNvPicPr>
            <a:picLocks noChangeAspect="1"/>
          </p:cNvPicPr>
          <p:nvPr>
            <p:custDataLst>
              <p:tags r:id="rId9"/>
            </p:custDataLst>
          </p:nvPr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48237" y="4032841"/>
            <a:ext cx="4857381" cy="944711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1" name="Picture 20" descr="txp_fig"/>
          <p:cNvPicPr>
            <a:picLocks noChangeAspect="1"/>
          </p:cNvPicPr>
          <p:nvPr>
            <p:custDataLst>
              <p:tags r:id="rId10"/>
            </p:custDataLst>
          </p:nvPr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7241" y="5682029"/>
            <a:ext cx="1417267" cy="283453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2" name="Picture 21" descr="txp_fig"/>
          <p:cNvPicPr>
            <a:picLocks noChangeAspect="1"/>
          </p:cNvPicPr>
          <p:nvPr>
            <p:custDataLst>
              <p:tags r:id="rId11"/>
            </p:custDataLst>
          </p:nvPr>
        </p:nvPicPr>
        <p:blipFill>
          <a:blip r:embed="rId2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48237" y="5460304"/>
            <a:ext cx="6804127" cy="756392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6" name="Picture 15" descr="txp_fig"/>
          <p:cNvPicPr>
            <a:picLocks noChangeAspect="1"/>
          </p:cNvPicPr>
          <p:nvPr>
            <p:custDataLst>
              <p:tags r:id="rId12"/>
            </p:custDataLst>
          </p:nvPr>
        </p:nvPicPr>
        <p:blipFill>
          <a:blip r:embed="rId2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6096" y="558837"/>
            <a:ext cx="465154" cy="15201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7" name="Picture 16" descr="txp_fig"/>
          <p:cNvPicPr>
            <a:picLocks noChangeAspect="1"/>
          </p:cNvPicPr>
          <p:nvPr>
            <p:custDataLst>
              <p:tags r:id="rId13"/>
            </p:custDataLst>
          </p:nvPr>
        </p:nvPicPr>
        <p:blipFill>
          <a:blip r:embed="rId2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6096" y="1764467"/>
            <a:ext cx="465154" cy="15201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8" name="Picture 17" descr="txp_fig"/>
          <p:cNvPicPr>
            <a:picLocks noChangeAspect="1"/>
          </p:cNvPicPr>
          <p:nvPr>
            <p:custDataLst>
              <p:tags r:id="rId14"/>
            </p:custDataLst>
          </p:nvPr>
        </p:nvPicPr>
        <p:blipFill>
          <a:blip r:embed="rId2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6096" y="3188259"/>
            <a:ext cx="465154" cy="15201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9" name="Picture 18" descr="txp_fig"/>
          <p:cNvPicPr>
            <a:picLocks noChangeAspect="1"/>
          </p:cNvPicPr>
          <p:nvPr>
            <p:custDataLst>
              <p:tags r:id="rId15"/>
            </p:custDataLst>
          </p:nvPr>
        </p:nvPicPr>
        <p:blipFill>
          <a:blip r:embed="rId2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6096" y="4674681"/>
            <a:ext cx="465154" cy="15201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3" name="Picture 22" descr="txp_fig"/>
          <p:cNvPicPr>
            <a:picLocks noChangeAspect="1"/>
          </p:cNvPicPr>
          <p:nvPr>
            <p:custDataLst>
              <p:tags r:id="rId16"/>
            </p:custDataLst>
          </p:nvPr>
        </p:nvPicPr>
        <p:blipFill>
          <a:blip r:embed="rId2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6096" y="5970081"/>
            <a:ext cx="465154" cy="15201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2346189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POINTVERSION" val="10.0"/>
  <p:tag name="BULLETTYPE" val="6"/>
  <p:tag name="RESPCOUNTERSTYLE" val="1"/>
  <p:tag name="INPUTSOURCE" val="1"/>
  <p:tag name="BACKUPMAINTENANCE" val="7"/>
  <p:tag name="ROTATIONINTERVAL" val="2"/>
  <p:tag name="TEAMSINLEADERBOARD" val="5"/>
  <p:tag name="BUBBLEVALUEFORMAT" val="0.0"/>
  <p:tag name="CUSTOMCELLFORECOLOR" val="-16777216"/>
  <p:tag name="CUSTOMCELLBACKCOLOR4" val="-8355712"/>
  <p:tag name="DISPLAYDEVICEID" val="True"/>
  <p:tag name="GRIDSIZE" val="{Width=800, Height=600}"/>
  <p:tag name="CHARTLABELS" val="0"/>
  <p:tag name="PARTLISTDEFAULT" val="0"/>
  <p:tag name="INCORRECTPOINTVALUE" val="50"/>
  <p:tag name="AUTOADJUSTPARTRANGE" val="True"/>
  <p:tag name="FIBNUMRESULTS" val="5"/>
  <p:tag name="PRRESPONSE2" val="9"/>
  <p:tag name="PRRESPONSE6" val="5"/>
  <p:tag name="PRRESPONSE10" val="1"/>
  <p:tag name="SHOWBARVISIBLE" val="True"/>
  <p:tag name="ANSWERNOWTEXT" val="Answer Now"/>
  <p:tag name="COUNTDOWNSECONDS" val="1"/>
  <p:tag name="CHARTVALUEFORMAT" val="0%"/>
  <p:tag name="STDCHART" val="1"/>
  <p:tag name="BUBBLESIZEVISIBLE" val="True"/>
  <p:tag name="CUSTOMCELLBACKCOLOR1" val="-657956"/>
  <p:tag name="DISPLAYNAME" val="True"/>
  <p:tag name="AUTOSIZEGRID" val="True"/>
  <p:tag name="RESETCHARTS" val="True"/>
  <p:tag name="ALLOWUSERFEEDBACK" val="True"/>
  <p:tag name="ZEROBASED" val="False"/>
  <p:tag name="FIBINCLUDEOTHER" val="True"/>
  <p:tag name="PRRESPONSE4" val="7"/>
  <p:tag name="PRRESPONSE9" val="2"/>
  <p:tag name="EXPANDSHOWBAR" val="True"/>
  <p:tag name="RESPCOUNTERFORMAT" val="0"/>
  <p:tag name="BACKUPSESSIONS" val="True"/>
  <p:tag name="PARTICIPANTSINLEADERBOARD" val="5"/>
  <p:tag name="DEFAULTNUMTEAMS" val="5"/>
  <p:tag name="USESCHEMECOLORS" val="False"/>
  <p:tag name="GRIDPOSITION" val="4"/>
  <p:tag name="MULTIRESPDIVISOR" val="1"/>
  <p:tag name="REALTIMEBACKUPPATH" val="(None)"/>
  <p:tag name="FIBDISPLAYKEYWORDS" val="True"/>
  <p:tag name="PRRESPONSE7" val="4"/>
  <p:tag name="TPVERSION" val="2008"/>
  <p:tag name="RESPTABLESTYLE" val="1"/>
  <p:tag name="REVIEWONLY" val="False"/>
  <p:tag name="BUBBLEGROUPING" val="3"/>
  <p:tag name="DISPLAYDEVICENUMBER" val="True"/>
  <p:tag name="CHARTCOLORS" val="0"/>
  <p:tag name="REALTIMEBACKUP" val="False"/>
  <p:tag name="PRRESPONSE1" val="10"/>
  <p:tag name="MMPROD_NEXTUNIQUEID" val="10008"/>
  <p:tag name="COUNTDOWNSTYLE" val="-1"/>
  <p:tag name="AUTOUPDATEALIASES" val="True"/>
  <p:tag name="CUSTOMCELLBACKCOLOR2" val="-13395457"/>
  <p:tag name="POLLINGCYCLE" val="2"/>
  <p:tag name="CHARTSCALE" val="True"/>
  <p:tag name="PRRESPONSE5" val="6"/>
  <p:tag name="ANSWERNOWSTYLE" val="-1"/>
  <p:tag name="MAXRESPONDERS" val="5"/>
  <p:tag name="GRIDOPACITY" val="90"/>
  <p:tag name="CORRECTPOINTVALUE" val="100"/>
  <p:tag name="PRRESPONSE8" val="3"/>
  <p:tag name="ALLOWDUPLICATES" val="False"/>
  <p:tag name="CUSTOMCELLBACKCOLOR3" val="-268652"/>
  <p:tag name="ADVANCEDSETTINGSVIEW" val="True"/>
  <p:tag name="USESECONDARYMONITOR" val="False"/>
  <p:tag name="CUSTOMGRIDBACKCOLOR" val="-2830136"/>
  <p:tag name="FIBDISPLAYRESULTS" val="True"/>
  <p:tag name="AUTOADVANCE" val="False"/>
  <p:tag name="INCLUDEPPT" val="True"/>
  <p:tag name="BUBBLENAMEVISIBLE" val="True"/>
  <p:tag name="PRRESPONSE3" val="8"/>
  <p:tag name="NUMRESPONSES" val="1"/>
  <p:tag name="INCLUDENONRESPONDERS" val="False"/>
  <p:tag name="GRIDROTATIONINTERVAL" val="1"/>
  <p:tag name="DELIMITERS" val="3.1"/>
  <p:tag name="MMPROD_UIDATA" val="&lt;database version=&quot;6.0&quot;&gt;&lt;object type=&quot;1&quot; unique_id=&quot;10001&quot;&gt;&lt;object type=&quot;8&quot; unique_id=&quot;10755&quot;&gt;&lt;/object&gt;&lt;object type=&quot;2&quot; unique_id=&quot;10756&quot;&gt;&lt;object type=&quot;3&quot; unique_id=&quot;61226&quot;&gt;&lt;property id=&quot;20148&quot; value=&quot;5&quot;/&gt;&lt;property id=&quot;20300&quot; value=&quot;Slide 22&quot;/&gt;&lt;property id=&quot;20307&quot; value=&quot;597&quot;/&gt;&lt;/object&gt;&lt;object type=&quot;3&quot; unique_id=&quot;105801&quot;&gt;&lt;property id=&quot;20148&quot; value=&quot;5&quot;/&gt;&lt;property id=&quot;20300&quot; value=&quot;Slide 2&quot;/&gt;&lt;property id=&quot;20307&quot; value=&quot;648&quot;/&gt;&lt;/object&gt;&lt;object type=&quot;3&quot; unique_id=&quot;105802&quot;&gt;&lt;property id=&quot;20148&quot; value=&quot;5&quot;/&gt;&lt;property id=&quot;20300&quot; value=&quot;Slide 3&quot;/&gt;&lt;property id=&quot;20307&quot; value=&quot;650&quot;/&gt;&lt;/object&gt;&lt;object type=&quot;3&quot; unique_id=&quot;105803&quot;&gt;&lt;property id=&quot;20148&quot; value=&quot;5&quot;/&gt;&lt;property id=&quot;20300&quot; value=&quot;Slide 4&quot;/&gt;&lt;property id=&quot;20307&quot; value=&quot;649&quot;/&gt;&lt;/object&gt;&lt;object type=&quot;3&quot; unique_id=&quot;105804&quot;&gt;&lt;property id=&quot;20148&quot; value=&quot;5&quot;/&gt;&lt;property id=&quot;20300&quot; value=&quot;Slide 5&quot;/&gt;&lt;property id=&quot;20307&quot; value=&quot;651&quot;/&gt;&lt;/object&gt;&lt;object type=&quot;3&quot; unique_id=&quot;105827&quot;&gt;&lt;property id=&quot;20148&quot; value=&quot;5&quot;/&gt;&lt;property id=&quot;20300&quot; value=&quot;Slide 6&quot;/&gt;&lt;property id=&quot;20307&quot; value=&quot;653&quot;/&gt;&lt;/object&gt;&lt;object type=&quot;3&quot; unique_id=&quot;105888&quot;&gt;&lt;property id=&quot;20148&quot; value=&quot;5&quot;/&gt;&lt;property id=&quot;20300&quot; value=&quot;Slide 7&quot;/&gt;&lt;property id=&quot;20307&quot; value=&quot;654&quot;/&gt;&lt;/object&gt;&lt;object type=&quot;3&quot; unique_id=&quot;105889&quot;&gt;&lt;property id=&quot;20148&quot; value=&quot;5&quot;/&gt;&lt;property id=&quot;20300&quot; value=&quot;Slide 8&quot;/&gt;&lt;property id=&quot;20307&quot; value=&quot;655&quot;/&gt;&lt;/object&gt;&lt;object type=&quot;3&quot; unique_id=&quot;105918&quot;&gt;&lt;property id=&quot;20148&quot; value=&quot;5&quot;/&gt;&lt;property id=&quot;20300&quot; value=&quot;Slide 9&quot;/&gt;&lt;property id=&quot;20307&quot; value=&quot;656&quot;/&gt;&lt;/object&gt;&lt;object type=&quot;3&quot; unique_id=&quot;105919&quot;&gt;&lt;property id=&quot;20148&quot; value=&quot;5&quot;/&gt;&lt;property id=&quot;20300&quot; value=&quot;Slide 10&quot;/&gt;&lt;property id=&quot;20307&quot; value=&quot;657&quot;/&gt;&lt;/object&gt;&lt;object type=&quot;3&quot; unique_id=&quot;106032&quot;&gt;&lt;property id=&quot;20148&quot; value=&quot;5&quot;/&gt;&lt;property id=&quot;20300&quot; value=&quot;Slide 11&quot;/&gt;&lt;property id=&quot;20307&quot; value=&quot;658&quot;/&gt;&lt;/object&gt;&lt;object type=&quot;3&quot; unique_id=&quot;106033&quot;&gt;&lt;property id=&quot;20148&quot; value=&quot;5&quot;/&gt;&lt;property id=&quot;20300&quot; value=&quot;Slide 12&quot;/&gt;&lt;property id=&quot;20307&quot; value=&quot;659&quot;/&gt;&lt;/object&gt;&lt;object type=&quot;3&quot; unique_id=&quot;106034&quot;&gt;&lt;property id=&quot;20148&quot; value=&quot;5&quot;/&gt;&lt;property id=&quot;20300&quot; value=&quot;Slide 13&quot;/&gt;&lt;property id=&quot;20307&quot; value=&quot;660&quot;/&gt;&lt;/object&gt;&lt;object type=&quot;3&quot; unique_id=&quot;106035&quot;&gt;&lt;property id=&quot;20148&quot; value=&quot;5&quot;/&gt;&lt;property id=&quot;20300&quot; value=&quot;Slide 23&quot;/&gt;&lt;property id=&quot;20307&quot; value=&quot;661&quot;/&gt;&lt;/object&gt;&lt;object type=&quot;3&quot; unique_id=&quot;106216&quot;&gt;&lt;property id=&quot;20148&quot; value=&quot;5&quot;/&gt;&lt;property id=&quot;20300&quot; value=&quot;Slide 24&quot;/&gt;&lt;property id=&quot;20307&quot; value=&quot;662&quot;/&gt;&lt;/object&gt;&lt;object type=&quot;3&quot; unique_id=&quot;106217&quot;&gt;&lt;property id=&quot;20148&quot; value=&quot;5&quot;/&gt;&lt;property id=&quot;20300&quot; value=&quot;Slide 25&quot;/&gt;&lt;property id=&quot;20307&quot; value=&quot;663&quot;/&gt;&lt;/object&gt;&lt;object type=&quot;3&quot; unique_id=&quot;106218&quot;&gt;&lt;property id=&quot;20148&quot; value=&quot;5&quot;/&gt;&lt;property id=&quot;20300&quot; value=&quot;Slide 26&quot;/&gt;&lt;property id=&quot;20307&quot; value=&quot;664&quot;/&gt;&lt;/object&gt;&lt;object type=&quot;3&quot; unique_id=&quot;106219&quot;&gt;&lt;property id=&quot;20148&quot; value=&quot;5&quot;/&gt;&lt;property id=&quot;20300&quot; value=&quot;Slide 27&quot;/&gt;&lt;property id=&quot;20307&quot; value=&quot;665&quot;/&gt;&lt;/object&gt;&lt;object type=&quot;3&quot; unique_id=&quot;106220&quot;&gt;&lt;property id=&quot;20148&quot; value=&quot;5&quot;/&gt;&lt;property id=&quot;20300&quot; value=&quot;Slide 28&quot;/&gt;&lt;property id=&quot;20307&quot; value=&quot;666&quot;/&gt;&lt;/object&gt;&lt;object type=&quot;3&quot; unique_id=&quot;106221&quot;&gt;&lt;property id=&quot;20148&quot; value=&quot;5&quot;/&gt;&lt;property id=&quot;20300&quot; value=&quot;Slide 29&quot;/&gt;&lt;property id=&quot;20307&quot; value=&quot;667&quot;/&gt;&lt;/object&gt;&lt;object type=&quot;3&quot; unique_id=&quot;106222&quot;&gt;&lt;property id=&quot;20148&quot; value=&quot;5&quot;/&gt;&lt;property id=&quot;20300&quot; value=&quot;Slide 30&quot;/&gt;&lt;property id=&quot;20307&quot; value=&quot;668&quot;/&gt;&lt;/object&gt;&lt;object type=&quot;3&quot; unique_id=&quot;106493&quot;&gt;&lt;property id=&quot;20148&quot; value=&quot;5&quot;/&gt;&lt;property id=&quot;20300&quot; value=&quot;Slide 14&quot;/&gt;&lt;property id=&quot;20307&quot; value=&quot;669&quot;/&gt;&lt;/object&gt;&lt;object type=&quot;3&quot; unique_id=&quot;106519&quot;&gt;&lt;property id=&quot;20148&quot; value=&quot;5&quot;/&gt;&lt;property id=&quot;20300&quot; value=&quot;Slide 1&quot;/&gt;&lt;property id=&quot;20307&quot; value=&quot;670&quot;/&gt;&lt;/object&gt;&lt;object type=&quot;3&quot; unique_id=&quot;142516&quot;&gt;&lt;property id=&quot;20148&quot; value=&quot;5&quot;/&gt;&lt;property id=&quot;20300&quot; value=&quot;Slide 15&quot;/&gt;&lt;property id=&quot;20307&quot; value=&quot;671&quot;/&gt;&lt;/object&gt;&lt;object type=&quot;3&quot; unique_id=&quot;142517&quot;&gt;&lt;property id=&quot;20148&quot; value=&quot;5&quot;/&gt;&lt;property id=&quot;20300&quot; value=&quot;Slide 16&quot;/&gt;&lt;property id=&quot;20307&quot; value=&quot;672&quot;/&gt;&lt;/object&gt;&lt;object type=&quot;3&quot; unique_id=&quot;142518&quot;&gt;&lt;property id=&quot;20148&quot; value=&quot;5&quot;/&gt;&lt;property id=&quot;20300&quot; value=&quot;Slide 17&quot;/&gt;&lt;property id=&quot;20307&quot; value=&quot;673&quot;/&gt;&lt;/object&gt;&lt;object type=&quot;3&quot; unique_id=&quot;142519&quot;&gt;&lt;property id=&quot;20148&quot; value=&quot;5&quot;/&gt;&lt;property id=&quot;20300&quot; value=&quot;Slide 18&quot;/&gt;&lt;property id=&quot;20307&quot; value=&quot;674&quot;/&gt;&lt;/object&gt;&lt;object type=&quot;3&quot; unique_id=&quot;142520&quot;&gt;&lt;property id=&quot;20148&quot; value=&quot;5&quot;/&gt;&lt;property id=&quot;20300&quot; value=&quot;Slide 19&quot;/&gt;&lt;property id=&quot;20307&quot; value=&quot;675&quot;/&gt;&lt;/object&gt;&lt;object type=&quot;3&quot; unique_id=&quot;142521&quot;&gt;&lt;property id=&quot;20148&quot; value=&quot;5&quot;/&gt;&lt;property id=&quot;20300&quot; value=&quot;Slide 20&quot;/&gt;&lt;property id=&quot;20307&quot; value=&quot;676&quot;/&gt;&lt;/object&gt;&lt;object type=&quot;3&quot; unique_id=&quot;142522&quot;&gt;&lt;property id=&quot;20148&quot; value=&quot;5&quot;/&gt;&lt;property id=&quot;20300&quot; value=&quot;Slide 21&quot;/&gt;&lt;property id=&quot;20307&quot; value=&quot;677&quot;/&gt;&lt;/object&gt;&lt;/object&gt;&lt;/object&gt;&lt;/database&gt;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Compute}&#10;$\displaystyle{\int\frac{x^5+\sqrt{x}}{\sqrt[3]{x}}\,dx}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34"/>
  <p:tag name="PICTUREFILESIZE" val="26463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570-4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316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Compute}&#10;$\displaystyle{\int\frac{1+x+x^3}{1+x^2}\,dx}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57"/>
  <p:tag name="PICTUREFILESIZE" val="26670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570-5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225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Compute}&#10;$\displaystyle{\int\left(\sec x\tan x+\sec^2x\right)\,dx}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60"/>
  <p:tag name="PICTUREFILESIZE" val="33064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red}OLD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9"/>
  <p:tag name="PICTUREFILESIZE" val="4587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red}OLD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9"/>
  <p:tag name="PICTUREFILESIZE" val="4587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red}OLD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9"/>
  <p:tag name="PICTUREFILESIZE" val="4587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red}OLD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9"/>
  <p:tag name="PICTUREFILESIZE" val="4587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red}OLD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9"/>
  <p:tag name="PICTUREFILESIZE" val="4587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red}OLD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9"/>
  <p:tag name="PICTUREFILESIZE" val="4587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570-1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216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Compute}&#10;$\displaystyle{\int\left(x^5+\sqrt{x}\right)\,dx}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56"/>
  <p:tag name="PICTUREFILESIZE" val="25222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570-2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219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Compute}&#10;$\displaystyle{\int\left(x^5+\sqrt{x}\right)\left(2-\sqrt[3]{x}\right)\,dx}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50"/>
  <p:tag name="PICTUREFILESIZE" val="33137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570-3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254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solidFill>
            <a:srgbClr val="FF66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tx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solidFill>
            <a:srgbClr val="FF66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tx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16817</TotalTime>
  <Words>6</Words>
  <Application>Microsoft Office PowerPoint</Application>
  <PresentationFormat>On-screen Show (4:3)</PresentationFormat>
  <Paragraphs>5</Paragraphs>
  <Slides>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Default Design</vt:lpstr>
      <vt:lpstr>PowerPoint Presentation</vt:lpstr>
      <vt:lpstr>PowerPoint Presentation</vt:lpstr>
    </vt:vector>
  </TitlesOfParts>
  <Company>University Of Minnesota - TC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Scot Adams</dc:creator>
  <cp:lastModifiedBy>Scot R Adams</cp:lastModifiedBy>
  <cp:revision>1988</cp:revision>
  <dcterms:created xsi:type="dcterms:W3CDTF">2008-09-20T13:47:00Z</dcterms:created>
  <dcterms:modified xsi:type="dcterms:W3CDTF">2013-09-12T18:09:03Z</dcterms:modified>
</cp:coreProperties>
</file>