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3" r:id="rId2"/>
    <p:sldId id="794" r:id="rId3"/>
    <p:sldId id="799" r:id="rId4"/>
    <p:sldId id="80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 autoAdjust="0"/>
    <p:restoredTop sz="99055" autoAdjust="0"/>
  </p:normalViewPr>
  <p:slideViewPr>
    <p:cSldViewPr>
      <p:cViewPr varScale="1">
        <p:scale>
          <a:sx n="76" d="100"/>
          <a:sy n="7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17740204-583B-473E-BEC3-F1C8B687F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D406-F3A1-446B-9834-8FA41E56F489}" type="slidenum">
              <a:rPr lang="en-US"/>
              <a:pPr/>
              <a:t>1</a:t>
            </a:fld>
            <a:endParaRPr lang="en-US"/>
          </a:p>
        </p:txBody>
      </p:sp>
      <p:sp>
        <p:nvSpPr>
          <p:cNvPr id="20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7DC8-2BB1-4E8D-85FB-5225F3B5F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44E9C-ED4A-4292-B466-FE3B795DF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C04D-A444-4FB5-8A6A-69D93953F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A53D-B7D4-48C4-A37D-024E21671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EF87-2D42-497D-A014-3746DB636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8582-4E89-4355-A712-77ED3F3BD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F27C-7D2A-47A1-953C-00A8906AA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DA7F-9350-4147-A2D3-971060413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C831-ED0E-4724-9943-6471C8382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9E730-FC3E-4037-8BE4-3F9BFC0BE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2676-4B6C-4116-A9A7-92F4BE5B7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2A74C0-54DB-4437-B875-5B303DFE70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0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6.png"/><Relationship Id="rId3" Type="http://schemas.openxmlformats.org/officeDocument/2006/relationships/tags" Target="../tags/tag25.xml"/><Relationship Id="rId21" Type="http://schemas.openxmlformats.org/officeDocument/2006/relationships/image" Target="../media/image12.png"/><Relationship Id="rId34" Type="http://schemas.openxmlformats.org/officeDocument/2006/relationships/image" Target="../media/image24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9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21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3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image" Target="../media/image31.png"/><Relationship Id="rId3" Type="http://schemas.openxmlformats.org/officeDocument/2006/relationships/tags" Target="../tags/tag44.xml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tags" Target="../tags/tag5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6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2E1-B2D7-414C-B03A-EE4DFDC18C35}" type="slidenum">
              <a:rPr lang="en-US"/>
              <a:pPr/>
              <a:t>1</a:t>
            </a:fld>
            <a:endParaRPr lang="en-US"/>
          </a:p>
        </p:txBody>
      </p:sp>
      <p:sp>
        <p:nvSpPr>
          <p:cNvPr id="2046978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697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The </a:t>
            </a:r>
            <a:r>
              <a:rPr lang="en-US" sz="2400" dirty="0" smtClean="0"/>
              <a:t>Integral </a:t>
            </a:r>
            <a:r>
              <a:rPr lang="en-US" sz="2400" dirty="0"/>
              <a:t>Mean Value Theorem</a:t>
            </a:r>
          </a:p>
        </p:txBody>
      </p:sp>
      <p:sp>
        <p:nvSpPr>
          <p:cNvPr id="2046980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299481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2969758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6316" y="3375810"/>
            <a:ext cx="3987884" cy="416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7" y="36538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76200"/>
            <a:ext cx="3892139" cy="8310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1660788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735420" y="1371600"/>
            <a:ext cx="3892139" cy="831033"/>
            <a:chOff x="1735420" y="1371600"/>
            <a:chExt cx="3892139" cy="831033"/>
          </a:xfrm>
        </p:grpSpPr>
        <p:pic>
          <p:nvPicPr>
            <p:cNvPr id="17" name="Picture 16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5420" y="1371600"/>
              <a:ext cx="3892139" cy="83103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2781822" y="181627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460662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4" y="4435610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1500" y="4841662"/>
            <a:ext cx="4592700" cy="4343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96647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5941425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6968" y="6347477"/>
            <a:ext cx="5367232" cy="4343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350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9304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2769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7373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62487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02296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77244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5283" y="483296"/>
            <a:ext cx="3495046" cy="4160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3101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735436" y="1246340"/>
            <a:ext cx="3381956" cy="869581"/>
            <a:chOff x="2491450" y="2073369"/>
            <a:chExt cx="3381956" cy="869581"/>
          </a:xfrm>
        </p:grpSpPr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491450" y="2073369"/>
              <a:ext cx="3381956" cy="86958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Line 112"/>
            <p:cNvSpPr>
              <a:spLocks noChangeShapeType="1"/>
            </p:cNvSpPr>
            <p:nvPr/>
          </p:nvSpPr>
          <p:spPr bwMode="auto">
            <a:xfrm>
              <a:off x="3549876" y="2528170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140" y="2264080"/>
            <a:ext cx="5025882" cy="850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3598413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735436" y="3276600"/>
            <a:ext cx="4987525" cy="887552"/>
            <a:chOff x="1743127" y="4972767"/>
            <a:chExt cx="4987525" cy="887552"/>
          </a:xfrm>
        </p:grpSpPr>
        <p:pic>
          <p:nvPicPr>
            <p:cNvPr id="9" name="Picture 8" descr="txp_fi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43127" y="4972767"/>
              <a:ext cx="4987525" cy="887552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2793864" y="5452620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4583226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8" name="Picture 89396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4558430"/>
            <a:ext cx="6292641" cy="3594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9" name="Picture 89396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4955406"/>
            <a:ext cx="7708116" cy="377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4" name="Picture 89396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391083"/>
            <a:ext cx="7594792" cy="340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5" name="Picture 89396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761182"/>
            <a:ext cx="7953652" cy="434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6" name="Picture 89396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6231809"/>
            <a:ext cx="5460258" cy="3593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820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8288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8865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8771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90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" name="Picture 5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8" y="113057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5444" y="88005"/>
            <a:ext cx="5461238" cy="359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7974" y="565735"/>
            <a:ext cx="3118014" cy="8310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520778"/>
            <a:ext cx="756031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1940921"/>
            <a:ext cx="5328725" cy="3775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5" y="275572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956" y="2743200"/>
            <a:ext cx="6689571" cy="340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144494"/>
            <a:ext cx="7728989" cy="320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543723"/>
            <a:ext cx="6953390" cy="3208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1370" y="3940796"/>
            <a:ext cx="5669636" cy="3775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854" y="5094669"/>
            <a:ext cx="5405995" cy="377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604" y="4573074"/>
            <a:ext cx="8200636" cy="3775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043" y="5516861"/>
            <a:ext cx="4138673" cy="3208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228" y="5996190"/>
            <a:ext cx="7597194" cy="3775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04" y="6414753"/>
            <a:ext cx="6709724" cy="3027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0490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9352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42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2&quot;/&gt;&lt;property id=&quot;20307&quot; value=&quot;738&quot;/&gt;&lt;/object&gt;&lt;object type=&quot;3&quot; unique_id=&quot;114882&quot;&gt;&lt;property id=&quot;20148&quot; value=&quot;5&quot;/&gt;&lt;property id=&quot;20300&quot; value=&quot;Slide 28&quot;/&gt;&lt;property id=&quot;20307&quot; value=&quot;746&quot;/&gt;&lt;/object&gt;&lt;object type=&quot;3&quot; unique_id=&quot;114901&quot;&gt;&lt;property id=&quot;20148&quot; value=&quot;5&quot;/&gt;&lt;property id=&quot;20300&quot; value=&quot;Slide 3&quot;/&gt;&lt;property id=&quot;20307&quot; value=&quot;748&quot;/&gt;&lt;/object&gt;&lt;object type=&quot;3&quot; unique_id=&quot;114922&quot;&gt;&lt;property id=&quot;20148&quot; value=&quot;5&quot;/&gt;&lt;property id=&quot;20300&quot; value=&quot;Slide 4&quot;/&gt;&lt;property id=&quot;20307&quot; value=&quot;749&quot;/&gt;&lt;/object&gt;&lt;object type=&quot;3&quot; unique_id=&quot;114989&quot;&gt;&lt;property id=&quot;20148&quot; value=&quot;5&quot;/&gt;&lt;property id=&quot;20300&quot; value=&quot;Slide 7&quot;/&gt;&lt;property id=&quot;20307&quot; value=&quot;750&quot;/&gt;&lt;/object&gt;&lt;object type=&quot;3&quot; unique_id=&quot;115086&quot;&gt;&lt;property id=&quot;20148&quot; value=&quot;5&quot;/&gt;&lt;property id=&quot;20300&quot; value=&quot;Slide 6&quot;/&gt;&lt;property id=&quot;20307&quot; value=&quot;751&quot;/&gt;&lt;/object&gt;&lt;object type=&quot;3&quot; unique_id=&quot;115126&quot;&gt;&lt;property id=&quot;20148&quot; value=&quot;5&quot;/&gt;&lt;property id=&quot;20300&quot; value=&quot;Slide 5&quot;/&gt;&lt;property id=&quot;20307&quot; value=&quot;752&quot;/&gt;&lt;/object&gt;&lt;object type=&quot;3&quot; unique_id=&quot;115225&quot;&gt;&lt;property id=&quot;20148&quot; value=&quot;5&quot;/&gt;&lt;property id=&quot;20300&quot; value=&quot;Slide 8&quot;/&gt;&lt;property id=&quot;20307&quot; value=&quot;753&quot;/&gt;&lt;/object&gt;&lt;object type=&quot;3&quot; unique_id=&quot;115324&quot;&gt;&lt;property id=&quot;20148&quot; value=&quot;5&quot;/&gt;&lt;property id=&quot;20300&quot; value=&quot;Slide 9&quot;/&gt;&lt;property id=&quot;20307&quot; value=&quot;754&quot;/&gt;&lt;/object&gt;&lt;object type=&quot;3&quot; unique_id=&quot;115430&quot;&gt;&lt;property id=&quot;20148&quot; value=&quot;5&quot;/&gt;&lt;property id=&quot;20300&quot; value=&quot;Slide 10&quot;/&gt;&lt;property id=&quot;20307&quot; value=&quot;755&quot;/&gt;&lt;/object&gt;&lt;object type=&quot;3&quot; unique_id=&quot;117199&quot;&gt;&lt;property id=&quot;20148&quot; value=&quot;5&quot;/&gt;&lt;property id=&quot;20300&quot; value=&quot;Slide 12&quot;/&gt;&lt;property id=&quot;20307&quot; value=&quot;760&quot;/&gt;&lt;/object&gt;&lt;object type=&quot;3&quot; unique_id=&quot;117200&quot;&gt;&lt;property id=&quot;20148&quot; value=&quot;5&quot;/&gt;&lt;property id=&quot;20300&quot; value=&quot;Slide 13&quot;/&gt;&lt;property id=&quot;20307&quot; value=&quot;761&quot;/&gt;&lt;/object&gt;&lt;object type=&quot;3&quot; unique_id=&quot;117201&quot;&gt;&lt;property id=&quot;20148&quot; value=&quot;5&quot;/&gt;&lt;property id=&quot;20300&quot; value=&quot;Slide 14&quot;/&gt;&lt;property id=&quot;20307&quot; value=&quot;762&quot;/&gt;&lt;/object&gt;&lt;object type=&quot;3&quot; unique_id=&quot;117202&quot;&gt;&lt;property id=&quot;20148&quot; value=&quot;5&quot;/&gt;&lt;property id=&quot;20300&quot; value=&quot;Slide 15&quot;/&gt;&lt;property id=&quot;20307&quot; value=&quot;763&quot;/&gt;&lt;/object&gt;&lt;object type=&quot;3&quot; unique_id=&quot;117203&quot;&gt;&lt;property id=&quot;20148&quot; value=&quot;5&quot;/&gt;&lt;property id=&quot;20300&quot; value=&quot;Slide 16&quot;/&gt;&lt;property id=&quot;20307&quot; value=&quot;764&quot;/&gt;&lt;/object&gt;&lt;object type=&quot;3&quot; unique_id=&quot;117204&quot;&gt;&lt;property id=&quot;20148&quot; value=&quot;5&quot;/&gt;&lt;property id=&quot;20300&quot; value=&quot;Slide 17&quot;/&gt;&lt;property id=&quot;20307&quot; value=&quot;765&quot;/&gt;&lt;/object&gt;&lt;object type=&quot;3&quot; unique_id=&quot;117205&quot;&gt;&lt;property id=&quot;20148&quot; value=&quot;5&quot;/&gt;&lt;property id=&quot;20300&quot; value=&quot;Slide 18&quot;/&gt;&lt;property id=&quot;20307&quot; value=&quot;766&quot;/&gt;&lt;/object&gt;&lt;object type=&quot;3&quot; unique_id=&quot;117206&quot;&gt;&lt;property id=&quot;20148&quot; value=&quot;5&quot;/&gt;&lt;property id=&quot;20300&quot; value=&quot;Slide 19&quot;/&gt;&lt;property id=&quot;20307&quot; value=&quot;767&quot;/&gt;&lt;/object&gt;&lt;object type=&quot;3&quot; unique_id=&quot;117207&quot;&gt;&lt;property id=&quot;20148&quot; value=&quot;5&quot;/&gt;&lt;property id=&quot;20300&quot; value=&quot;Slide 20&quot;/&gt;&lt;property id=&quot;20307&quot; value=&quot;768&quot;/&gt;&lt;/object&gt;&lt;object type=&quot;3&quot; unique_id=&quot;117358&quot;&gt;&lt;property id=&quot;20148&quot; value=&quot;5&quot;/&gt;&lt;property id=&quot;20300&quot; value=&quot;Slide 21&quot;/&gt;&lt;property id=&quot;20307&quot; value=&quot;769&quot;/&gt;&lt;/object&gt;&lt;object type=&quot;3&quot; unique_id=&quot;117489&quot;&gt;&lt;property id=&quot;20148&quot; value=&quot;5&quot;/&gt;&lt;property id=&quot;20300&quot; value=&quot;Slide 23&quot;/&gt;&lt;property id=&quot;20307&quot; value=&quot;770&quot;/&gt;&lt;/object&gt;&lt;object type=&quot;3&quot; unique_id=&quot;117598&quot;&gt;&lt;property id=&quot;20148&quot; value=&quot;5&quot;/&gt;&lt;property id=&quot;20300&quot; value=&quot;Slide 22&quot;/&gt;&lt;property id=&quot;20307&quot; value=&quot;771&quot;/&gt;&lt;/object&gt;&lt;object type=&quot;3&quot; unique_id=&quot;118293&quot;&gt;&lt;property id=&quot;20148&quot; value=&quot;5&quot;/&gt;&lt;property id=&quot;20300&quot; value=&quot;Slide 33&quot;/&gt;&lt;property id=&quot;20307&quot; value=&quot;779&quot;/&gt;&lt;/object&gt;&lt;object type=&quot;3&quot; unique_id=&quot;118330&quot;&gt;&lt;property id=&quot;20148&quot; value=&quot;5&quot;/&gt;&lt;property id=&quot;20300&quot; value=&quot;Slide 35&quot;/&gt;&lt;property id=&quot;20307&quot; value=&quot;782&quot;/&gt;&lt;/object&gt;&lt;object type=&quot;3&quot; unique_id=&quot;140862&quot;&gt;&lt;property id=&quot;20148&quot; value=&quot;5&quot;/&gt;&lt;property id=&quot;20300&quot; value=&quot;Slide 11&quot;/&gt;&lt;property id=&quot;20307&quot; value=&quot;783&quot;/&gt;&lt;/object&gt;&lt;object type=&quot;3&quot; unique_id=&quot;141004&quot;&gt;&lt;property id=&quot;20148&quot; value=&quot;5&quot;/&gt;&lt;property id=&quot;20300&quot; value=&quot;Slide 24&quot;/&gt;&lt;property id=&quot;20307&quot; value=&quot;784&quot;/&gt;&lt;/object&gt;&lt;object type=&quot;3&quot; unique_id=&quot;141401&quot;&gt;&lt;property id=&quot;20148&quot; value=&quot;5&quot;/&gt;&lt;property id=&quot;20300&quot; value=&quot;Slide 25&quot;/&gt;&lt;property id=&quot;20307&quot; value=&quot;785&quot;/&gt;&lt;/object&gt;&lt;object type=&quot;3&quot; unique_id=&quot;141402&quot;&gt;&lt;property id=&quot;20148&quot; value=&quot;5&quot;/&gt;&lt;property id=&quot;20300&quot; value=&quot;Slide 26&quot;/&gt;&lt;property id=&quot;20307&quot; value=&quot;786&quot;/&gt;&lt;/object&gt;&lt;object type=&quot;3&quot; unique_id=&quot;141403&quot;&gt;&lt;property id=&quot;20148&quot; value=&quot;5&quot;/&gt;&lt;property id=&quot;20300&quot; value=&quot;Slide 27&quot;/&gt;&lt;property id=&quot;20307&quot; value=&quot;787&quot;/&gt;&lt;/object&gt;&lt;object type=&quot;3&quot; unique_id=&quot;141662&quot;&gt;&lt;property id=&quot;20148&quot; value=&quot;5&quot;/&gt;&lt;property id=&quot;20300&quot; value=&quot;Slide 29&quot;/&gt;&lt;property id=&quot;20307&quot; value=&quot;788&quot;/&gt;&lt;/object&gt;&lt;object type=&quot;3&quot; unique_id=&quot;141663&quot;&gt;&lt;property id=&quot;20148&quot; value=&quot;5&quot;/&gt;&lt;property id=&quot;20300&quot; value=&quot;Slide 31&quot;/&gt;&lt;property id=&quot;20307&quot; value=&quot;789&quot;/&gt;&lt;/object&gt;&lt;object type=&quot;3&quot; unique_id=&quot;141664&quot;&gt;&lt;property id=&quot;20148&quot; value=&quot;5&quot;/&gt;&lt;property id=&quot;20300&quot; value=&quot;Slide 32&quot;/&gt;&lt;property id=&quot;20307&quot; value=&quot;790&quot;/&gt;&lt;/object&gt;&lt;object type=&quot;3&quot; unique_id=&quot;141702&quot;&gt;&lt;property id=&quot;20148&quot; value=&quot;5&quot;/&gt;&lt;property id=&quot;20300&quot; value=&quot;Slide 34&quot;/&gt;&lt;property id=&quot;20307&quot; value=&quot;791&quot;/&gt;&lt;/object&gt;&lt;object type=&quot;3&quot; unique_id=&quot;141739&quot;&gt;&lt;property id=&quot;20148&quot; value=&quot;5&quot;/&gt;&lt;property id=&quot;20300&quot; value=&quot;Slide 30&quot;/&gt;&lt;property id=&quot;20307&quot; value=&quot;792&quot;/&gt;&lt;/object&gt;&lt;object type=&quot;3&quot; unique_id=&quot;141777&quot;&gt;&lt;property id=&quot;20148&quot; value=&quot;5&quot;/&gt;&lt;property id=&quot;20300&quot; value=&quot;Slide 1&quot;/&gt;&lt;property id=&quot;20307&quot; value=&quot;79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(5x^2-x)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162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(5x^2-x)+8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187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5x^2-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973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e^{x+4}$ on $0\le x\le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32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 $\displaystyle{\sin^2x=\frac{1-\cos(2x)}{2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22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6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metal cable is $5$ feet long. W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250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easure and find that, {\color[rgb]{0,.8,0}for any} $x\in[0,5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131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density $x$ feet from the left endpoi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91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cable is $4x^3+1$ lbs/foot. {\color[rgb]{1,0,1}Find}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170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verage density of the c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317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0^{2\pi/7}\sin^2(7x-1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2584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0^{2\pi}\sin^2x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9"/>
  <p:tag name="PICTUREFILESIZE" val="188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$f$ is continuous {\color[rgb]{0,.8,0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20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int_2^5\,f(x)\,dx=1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5"/>
  <p:tag name="PICTUREFILESIZE" val="1623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value {\it MUST} {\color[rgb]{0,.8,0}any}&#10;such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2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tain on the interval $[2,5]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94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is traveling on a stra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272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ine in a coordinate plane, with const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88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velocity, and its position at time $t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33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3t+1\quad,\quad4t-3\quad)$\qqua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120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Find} its distance to $(4,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20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Find} its distance to $(4,1)$ at time $t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069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n aribtrary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36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 {\color[rgb]{1,0,1}Find} its AVERAGE distance to $(4,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075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time $t=0$ and time $t=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313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x^2-x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129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5x^2-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973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18863</TotalTime>
  <Words>11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2111</cp:revision>
  <dcterms:created xsi:type="dcterms:W3CDTF">2008-09-20T13:47:00Z</dcterms:created>
  <dcterms:modified xsi:type="dcterms:W3CDTF">2012-05-14T16:09:58Z</dcterms:modified>
</cp:coreProperties>
</file>