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80" r:id="rId2"/>
    <p:sldId id="781" r:id="rId3"/>
    <p:sldId id="792" r:id="rId4"/>
    <p:sldId id="794" r:id="rId5"/>
    <p:sldId id="793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06" autoAdjust="0"/>
    <p:restoredTop sz="98866" autoAdjust="0"/>
  </p:normalViewPr>
  <p:slideViewPr>
    <p:cSldViewPr>
      <p:cViewPr varScale="1">
        <p:scale>
          <a:sx n="76" d="100"/>
          <a:sy n="76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909B760B-809C-4454-BAA1-4E4A657DB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5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46A63-99E8-4E4D-A24A-0BD1C477A231}" type="slidenum">
              <a:rPr lang="en-US"/>
              <a:pPr/>
              <a:t>1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AB9A3-7F0F-4C41-9BAC-AE6E3EEC5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8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37C1-DF4B-4041-83CA-5598E4D30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9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0FC32-DD26-4E27-A85A-8C23E7DD7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81F0D-FD60-4780-8B30-999468681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5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1C94F-BCC5-48AB-96E7-7C8376D53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9A7D2-2A94-4C01-BDBE-1DE7A3A21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056F4-E2AF-454A-978A-CADE1EDD4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4FE9E-5C41-43F6-A7E7-6D58F7764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4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ABF9D-C015-404A-9A9E-82CB76699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15E31-2A34-479D-ACCB-5E9580C9E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A6F34-0A8B-4AD8-9AF0-B1E0BBDC7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9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F95CB7B-0899-48F1-A891-AB98EC0D69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3.png"/><Relationship Id="rId33" Type="http://schemas.openxmlformats.org/officeDocument/2006/relationships/image" Target="../media/image1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2.png"/><Relationship Id="rId32" Type="http://schemas.openxmlformats.org/officeDocument/2006/relationships/image" Target="../media/image10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slideLayout" Target="../slideLayouts/slideLayout2.xml"/><Relationship Id="rId28" Type="http://schemas.openxmlformats.org/officeDocument/2006/relationships/image" Target="../media/image6.png"/><Relationship Id="rId36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5.png"/><Relationship Id="rId30" Type="http://schemas.openxmlformats.org/officeDocument/2006/relationships/image" Target="../media/image8.png"/><Relationship Id="rId35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19.png"/><Relationship Id="rId3" Type="http://schemas.openxmlformats.org/officeDocument/2006/relationships/tags" Target="../tags/tag28.xml"/><Relationship Id="rId21" Type="http://schemas.openxmlformats.org/officeDocument/2006/relationships/image" Target="../media/image14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image" Target="../media/image18.png"/><Relationship Id="rId33" Type="http://schemas.openxmlformats.org/officeDocument/2006/relationships/image" Target="../media/image1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2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24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tags" Target="../tags/tag47.xml"/><Relationship Id="rId21" Type="http://schemas.openxmlformats.org/officeDocument/2006/relationships/image" Target="../media/image29.png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3.png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image" Target="../media/image28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image" Target="../media/image32.png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image" Target="../media/image31.png"/><Relationship Id="rId28" Type="http://schemas.openxmlformats.org/officeDocument/2006/relationships/image" Target="../media/image1.png"/><Relationship Id="rId10" Type="http://schemas.openxmlformats.org/officeDocument/2006/relationships/tags" Target="../tags/tag54.xml"/><Relationship Id="rId19" Type="http://schemas.openxmlformats.org/officeDocument/2006/relationships/image" Target="../media/image27.png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image" Target="../media/image36.png"/><Relationship Id="rId26" Type="http://schemas.openxmlformats.org/officeDocument/2006/relationships/image" Target="../media/image34.png"/><Relationship Id="rId3" Type="http://schemas.openxmlformats.org/officeDocument/2006/relationships/tags" Target="../tags/tag63.xml"/><Relationship Id="rId21" Type="http://schemas.openxmlformats.org/officeDocument/2006/relationships/image" Target="../media/image39.png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2.png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image" Target="../media/image38.png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image" Target="../media/image29.png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image" Target="../media/image27.png"/><Relationship Id="rId28" Type="http://schemas.openxmlformats.org/officeDocument/2006/relationships/image" Target="../media/image1.png"/><Relationship Id="rId10" Type="http://schemas.openxmlformats.org/officeDocument/2006/relationships/tags" Target="../tags/tag70.xml"/><Relationship Id="rId19" Type="http://schemas.openxmlformats.org/officeDocument/2006/relationships/image" Target="../media/image37.png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image" Target="../media/image40.png"/><Relationship Id="rId27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CB40-D3DF-411C-96A1-B4BED88B0777}" type="slidenum">
              <a:rPr lang="en-US"/>
              <a:pPr/>
              <a:t>1</a:t>
            </a:fld>
            <a:endParaRPr lang="en-US"/>
          </a:p>
        </p:txBody>
      </p:sp>
      <p:sp>
        <p:nvSpPr>
          <p:cNvPr id="1917954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795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Integration by </a:t>
            </a:r>
            <a:r>
              <a:rPr lang="en-US" sz="2400" dirty="0" smtClean="0"/>
              <a:t>substitution:</a:t>
            </a:r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roblems</a:t>
            </a:r>
            <a:endParaRPr lang="en-US" sz="2400" dirty="0"/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65979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4" y="234131"/>
            <a:ext cx="1416899" cy="2833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5052"/>
            <a:ext cx="5931463" cy="7560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3243" y="923480"/>
            <a:ext cx="5327322" cy="3207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543" y="292373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393" y="1560904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899" y="1558238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1" y="2344767"/>
            <a:ext cx="1416902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135688"/>
            <a:ext cx="6309655" cy="7559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3243" y="3034116"/>
            <a:ext cx="5516624" cy="415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359" y="2403009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209" y="3671540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715" y="3668874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78" y="4527427"/>
            <a:ext cx="1416905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382" y="4254674"/>
            <a:ext cx="5837087" cy="8693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361" y="4585669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211" y="5854200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717" y="5851534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3237" y="5216776"/>
            <a:ext cx="5497747" cy="6041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50730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262876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479994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6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46" y="259183"/>
            <a:ext cx="1416902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50104"/>
            <a:ext cx="3533320" cy="756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43" y="1345573"/>
            <a:ext cx="1416905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1136494"/>
            <a:ext cx="4156215" cy="7559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40" y="2460320"/>
            <a:ext cx="1416908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2251241"/>
            <a:ext cx="5346748" cy="7560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40" y="3649561"/>
            <a:ext cx="1416908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3440482"/>
            <a:ext cx="7404243" cy="7559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37" y="4865120"/>
            <a:ext cx="141691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4560222"/>
            <a:ext cx="4325824" cy="8499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34" y="6078108"/>
            <a:ext cx="1416914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5873418"/>
            <a:ext cx="5647762" cy="7559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53444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162563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274149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92959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515588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635003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597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3" y="346865"/>
            <a:ext cx="1643609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6" y="62630"/>
            <a:ext cx="3741170" cy="8502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0" y="1775140"/>
            <a:ext cx="1643612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6" y="1463040"/>
            <a:ext cx="6367938" cy="9443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7" y="3227332"/>
            <a:ext cx="1643615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4" y="4684098"/>
            <a:ext cx="1643618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6" y="4299655"/>
            <a:ext cx="3817990" cy="9445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1" y="6076144"/>
            <a:ext cx="164362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6" y="5704227"/>
            <a:ext cx="4630361" cy="10013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6" y="2914638"/>
            <a:ext cx="6368330" cy="9444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62108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205183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50343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497398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635795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464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1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1" y="346865"/>
            <a:ext cx="1643612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9" y="1765746"/>
            <a:ext cx="1643615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5" y="3227389"/>
            <a:ext cx="1643618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3" y="4685142"/>
            <a:ext cx="164362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09" y="6075100"/>
            <a:ext cx="1643624" cy="2833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1833956" y="62630"/>
            <a:ext cx="3741170" cy="850266"/>
            <a:chOff x="1833956" y="50104"/>
            <a:chExt cx="3741170" cy="850266"/>
          </a:xfrm>
        </p:grpSpPr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56" y="50104"/>
              <a:ext cx="3741170" cy="8502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6" name="Line 112"/>
            <p:cNvSpPr>
              <a:spLocks noChangeShapeType="1"/>
            </p:cNvSpPr>
            <p:nvPr/>
          </p:nvSpPr>
          <p:spPr bwMode="auto">
            <a:xfrm>
              <a:off x="3703320" y="481941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833956" y="1456459"/>
            <a:ext cx="6367938" cy="944363"/>
            <a:chOff x="1833956" y="1219200"/>
            <a:chExt cx="6367938" cy="944363"/>
          </a:xfrm>
        </p:grpSpPr>
        <p:pic>
          <p:nvPicPr>
            <p:cNvPr id="5" name="Picture 4" descr="txp_fig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56" y="1219200"/>
              <a:ext cx="6367938" cy="944363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7" name="Line 112"/>
            <p:cNvSpPr>
              <a:spLocks noChangeShapeType="1"/>
            </p:cNvSpPr>
            <p:nvPr/>
          </p:nvSpPr>
          <p:spPr bwMode="auto">
            <a:xfrm>
              <a:off x="3690794" y="167744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833956" y="4300699"/>
            <a:ext cx="3817990" cy="944575"/>
            <a:chOff x="1833956" y="3745654"/>
            <a:chExt cx="3817990" cy="944575"/>
          </a:xfrm>
        </p:grpSpPr>
        <p:pic>
          <p:nvPicPr>
            <p:cNvPr id="13" name="Picture 12" descr="txp_fig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56" y="3745654"/>
              <a:ext cx="3817990" cy="94457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9" name="Line 112"/>
            <p:cNvSpPr>
              <a:spLocks noChangeShapeType="1"/>
            </p:cNvSpPr>
            <p:nvPr/>
          </p:nvSpPr>
          <p:spPr bwMode="auto">
            <a:xfrm>
              <a:off x="3690794" y="4266156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833956" y="5703183"/>
            <a:ext cx="4630361" cy="1001373"/>
            <a:chOff x="1833956" y="5011551"/>
            <a:chExt cx="4630361" cy="1001373"/>
          </a:xfrm>
        </p:grpSpPr>
        <p:pic>
          <p:nvPicPr>
            <p:cNvPr id="16" name="Picture 15" descr="txp_fi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56" y="5011551"/>
              <a:ext cx="4630361" cy="1001373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0" name="Line 112"/>
            <p:cNvSpPr>
              <a:spLocks noChangeShapeType="1"/>
            </p:cNvSpPr>
            <p:nvPr/>
          </p:nvSpPr>
          <p:spPr bwMode="auto">
            <a:xfrm>
              <a:off x="3690794" y="5523978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833956" y="2907701"/>
            <a:ext cx="6764772" cy="887685"/>
            <a:chOff x="1833956" y="2465117"/>
            <a:chExt cx="6764772" cy="887685"/>
          </a:xfrm>
        </p:grpSpPr>
        <p:pic>
          <p:nvPicPr>
            <p:cNvPr id="41" name="Picture 40" descr="txp_fig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56" y="2465117"/>
              <a:ext cx="6764772" cy="88768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2" name="Line 112"/>
            <p:cNvSpPr>
              <a:spLocks noChangeShapeType="1"/>
            </p:cNvSpPr>
            <p:nvPr/>
          </p:nvSpPr>
          <p:spPr bwMode="auto">
            <a:xfrm>
              <a:off x="3696222" y="293244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pic>
        <p:nvPicPr>
          <p:cNvPr id="25" name="Picture 2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63674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205183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51596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497398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635795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0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6035&quot;&gt;&lt;property id=&quot;20148&quot; value=&quot;5&quot;/&gt;&lt;property id=&quot;20300&quot; value=&quot;Slide 36&quot;/&gt;&lt;property id=&quot;20307&quot; value=&quot;661&quot;/&gt;&lt;/object&gt;&lt;object type=&quot;3&quot; unique_id=&quot;113161&quot;&gt;&lt;property id=&quot;20148&quot; value=&quot;5&quot;/&gt;&lt;property id=&quot;20300&quot; value=&quot;Slide 2&quot;/&gt;&lt;property id=&quot;20307&quot; value=&quot;719&quot;/&gt;&lt;/object&gt;&lt;object type=&quot;3&quot; unique_id=&quot;113493&quot;&gt;&lt;property id=&quot;20148&quot; value=&quot;5&quot;/&gt;&lt;property id=&quot;20300&quot; value=&quot;Slide 8&quot;/&gt;&lt;property id=&quot;20307&quot; value=&quot;731&quot;/&gt;&lt;/object&gt;&lt;object type=&quot;3&quot; unique_id=&quot;113669&quot;&gt;&lt;property id=&quot;20148&quot; value=&quot;5&quot;/&gt;&lt;property id=&quot;20300&quot; value=&quot;Slide 3&quot;/&gt;&lt;property id=&quot;20307&quot; value=&quot;732&quot;/&gt;&lt;/object&gt;&lt;object type=&quot;3&quot; unique_id=&quot;113703&quot;&gt;&lt;property id=&quot;20148&quot; value=&quot;5&quot;/&gt;&lt;property id=&quot;20300&quot; value=&quot;Slide 4&quot;/&gt;&lt;property id=&quot;20307&quot; value=&quot;733&quot;/&gt;&lt;/object&gt;&lt;object type=&quot;3&quot; unique_id=&quot;113776&quot;&gt;&lt;property id=&quot;20148&quot; value=&quot;5&quot;/&gt;&lt;property id=&quot;20300&quot; value=&quot;Slide 5&quot;/&gt;&lt;property id=&quot;20307&quot; value=&quot;735&quot;/&gt;&lt;/object&gt;&lt;object type=&quot;3&quot; unique_id=&quot;113946&quot;&gt;&lt;property id=&quot;20148&quot; value=&quot;5&quot;/&gt;&lt;property id=&quot;20300&quot; value=&quot;Slide 6&quot;/&gt;&lt;property id=&quot;20307&quot; value=&quot;736&quot;/&gt;&lt;/object&gt;&lt;object type=&quot;3&quot; unique_id=&quot;114031&quot;&gt;&lt;property id=&quot;20148&quot; value=&quot;5&quot;/&gt;&lt;property id=&quot;20300&quot; value=&quot;Slide 7&quot;/&gt;&lt;property id=&quot;20307&quot; value=&quot;737&quot;/&gt;&lt;/object&gt;&lt;object type=&quot;3&quot; unique_id=&quot;114130&quot;&gt;&lt;property id=&quot;20148&quot; value=&quot;5&quot;/&gt;&lt;property id=&quot;20300&quot; value=&quot;Slide 12&quot;/&gt;&lt;property id=&quot;20307&quot; value=&quot;738&quot;/&gt;&lt;/object&gt;&lt;object type=&quot;3&quot; unique_id=&quot;114349&quot;&gt;&lt;property id=&quot;20148&quot; value=&quot;5&quot;/&gt;&lt;property id=&quot;20300&quot; value=&quot;Slide 14&quot;/&gt;&lt;property id=&quot;20307&quot; value=&quot;740&quot;/&gt;&lt;/object&gt;&lt;object type=&quot;3&quot; unique_id=&quot;114419&quot;&gt;&lt;property id=&quot;20148&quot; value=&quot;5&quot;/&gt;&lt;property id=&quot;20300&quot; value=&quot;Slide 21&quot;/&gt;&lt;property id=&quot;20307&quot; value=&quot;742&quot;/&gt;&lt;/object&gt;&lt;object type=&quot;3&quot; unique_id=&quot;114496&quot;&gt;&lt;property id=&quot;20148&quot; value=&quot;5&quot;/&gt;&lt;property id=&quot;20300&quot; value=&quot;Slide 22&quot;/&gt;&lt;property id=&quot;20307&quot; value=&quot;744&quot;/&gt;&lt;/object&gt;&lt;object type=&quot;3&quot; unique_id=&quot;114497&quot;&gt;&lt;property id=&quot;20148&quot; value=&quot;5&quot;/&gt;&lt;property id=&quot;20300&quot; value=&quot;Slide 17&quot;/&gt;&lt;property id=&quot;20307&quot; value=&quot;743&quot;/&gt;&lt;/object&gt;&lt;object type=&quot;3&quot; unique_id=&quot;114876&quot;&gt;&lt;property id=&quot;20148&quot; value=&quot;5&quot;/&gt;&lt;property id=&quot;20300&quot; value=&quot;Slide 23&quot;/&gt;&lt;property id=&quot;20307&quot; value=&quot;756&quot;/&gt;&lt;/object&gt;&lt;object type=&quot;3&quot; unique_id=&quot;114877&quot;&gt;&lt;property id=&quot;20148&quot; value=&quot;5&quot;/&gt;&lt;property id=&quot;20300&quot; value=&quot;Slide 30&quot;/&gt;&lt;property id=&quot;20307&quot; value=&quot;757&quot;/&gt;&lt;/object&gt;&lt;object type=&quot;3&quot; unique_id=&quot;114878&quot;&gt;&lt;property id=&quot;20148&quot; value=&quot;5&quot;/&gt;&lt;property id=&quot;20300&quot; value=&quot;Slide 31&quot;/&gt;&lt;property id=&quot;20307&quot; value=&quot;758&quot;/&gt;&lt;/object&gt;&lt;object type=&quot;3&quot; unique_id=&quot;114879&quot;&gt;&lt;property id=&quot;20148&quot; value=&quot;5&quot;/&gt;&lt;property id=&quot;20300&quot; value=&quot;Slide 33&quot;/&gt;&lt;property id=&quot;20307&quot; value=&quot;759&quot;/&gt;&lt;/object&gt;&lt;object type=&quot;3&quot; unique_id=&quot;114880&quot;&gt;&lt;property id=&quot;20148&quot; value=&quot;5&quot;/&gt;&lt;property id=&quot;20300&quot; value=&quot;Slide 35&quot;/&gt;&lt;property id=&quot;20307&quot; value=&quot;760&quot;/&gt;&lt;/object&gt;&lt;object type=&quot;3&quot; unique_id=&quot;114881&quot;&gt;&lt;property id=&quot;20148&quot; value=&quot;5&quot;/&gt;&lt;property id=&quot;20300&quot; value=&quot;Slide 37&quot;/&gt;&lt;property id=&quot;20307&quot; value=&quot;745&quot;/&gt;&lt;/object&gt;&lt;object type=&quot;3&quot; unique_id=&quot;114882&quot;&gt;&lt;property id=&quot;20148&quot; value=&quot;5&quot;/&gt;&lt;property id=&quot;20300&quot; value=&quot;Slide 38&quot;/&gt;&lt;property id=&quot;20307&quot; value=&quot;746&quot;/&gt;&lt;/object&gt;&lt;object type=&quot;3&quot; unique_id=&quot;114883&quot;&gt;&lt;property id=&quot;20148&quot; value=&quot;5&quot;/&gt;&lt;property id=&quot;20300&quot; value=&quot;Slide 39&quot;/&gt;&lt;property id=&quot;20307&quot; value=&quot;747&quot;/&gt;&lt;/object&gt;&lt;object type=&quot;3&quot; unique_id=&quot;114884&quot;&gt;&lt;property id=&quot;20148&quot; value=&quot;5&quot;/&gt;&lt;property id=&quot;20300&quot; value=&quot;Slide 40&quot;/&gt;&lt;property id=&quot;20307&quot; value=&quot;748&quot;/&gt;&lt;/object&gt;&lt;object type=&quot;3&quot; unique_id=&quot;114885&quot;&gt;&lt;property id=&quot;20148&quot; value=&quot;5&quot;/&gt;&lt;property id=&quot;20300&quot; value=&quot;Slide 41&quot;/&gt;&lt;property id=&quot;20307&quot; value=&quot;749&quot;/&gt;&lt;/object&gt;&lt;object type=&quot;3&quot; unique_id=&quot;114886&quot;&gt;&lt;property id=&quot;20148&quot; value=&quot;5&quot;/&gt;&lt;property id=&quot;20300&quot; value=&quot;Slide 42&quot;/&gt;&lt;property id=&quot;20307&quot; value=&quot;750&quot;/&gt;&lt;/object&gt;&lt;object type=&quot;3&quot; unique_id=&quot;114887&quot;&gt;&lt;property id=&quot;20148&quot; value=&quot;5&quot;/&gt;&lt;property id=&quot;20300&quot; value=&quot;Slide 43&quot;/&gt;&lt;property id=&quot;20307&quot; value=&quot;751&quot;/&gt;&lt;/object&gt;&lt;object type=&quot;3&quot; unique_id=&quot;114888&quot;&gt;&lt;property id=&quot;20148&quot; value=&quot;5&quot;/&gt;&lt;property id=&quot;20300&quot; value=&quot;Slide 44&quot;/&gt;&lt;property id=&quot;20307&quot; value=&quot;752&quot;/&gt;&lt;/object&gt;&lt;object type=&quot;3&quot; unique_id=&quot;114889&quot;&gt;&lt;property id=&quot;20148&quot; value=&quot;5&quot;/&gt;&lt;property id=&quot;20300&quot; value=&quot;Slide 45&quot;/&gt;&lt;property id=&quot;20307&quot; value=&quot;753&quot;/&gt;&lt;/object&gt;&lt;object type=&quot;3&quot; unique_id=&quot;114890&quot;&gt;&lt;property id=&quot;20148&quot; value=&quot;5&quot;/&gt;&lt;property id=&quot;20300&quot; value=&quot;Slide 46&quot;/&gt;&lt;property id=&quot;20307&quot; value=&quot;754&quot;/&gt;&lt;/object&gt;&lt;object type=&quot;3&quot; unique_id=&quot;114891&quot;&gt;&lt;property id=&quot;20148&quot; value=&quot;5&quot;/&gt;&lt;property id=&quot;20300&quot; value=&quot;Slide 47&quot;/&gt;&lt;property id=&quot;20307&quot; value=&quot;755&quot;/&gt;&lt;/object&gt;&lt;object type=&quot;3&quot; unique_id=&quot;115036&quot;&gt;&lt;property id=&quot;20148&quot; value=&quot;5&quot;/&gt;&lt;property id=&quot;20300&quot; value=&quot;Slide 16&quot;/&gt;&lt;property id=&quot;20307&quot; value=&quot;761&quot;/&gt;&lt;/object&gt;&lt;object type=&quot;3&quot; unique_id=&quot;115148&quot;&gt;&lt;property id=&quot;20148&quot; value=&quot;5&quot;/&gt;&lt;property id=&quot;20300&quot; value=&quot;Slide 15&quot;/&gt;&lt;property id=&quot;20307&quot; value=&quot;762&quot;/&gt;&lt;/object&gt;&lt;object type=&quot;3&quot; unique_id=&quot;115567&quot;&gt;&lt;property id=&quot;20148&quot; value=&quot;5&quot;/&gt;&lt;property id=&quot;20300&quot; value=&quot;Slide 18&quot;/&gt;&lt;property id=&quot;20307&quot; value=&quot;763&quot;/&gt;&lt;/object&gt;&lt;object type=&quot;3&quot; unique_id=&quot;115568&quot;&gt;&lt;property id=&quot;20148&quot; value=&quot;5&quot;/&gt;&lt;property id=&quot;20300&quot; value=&quot;Slide 19&quot;/&gt;&lt;property id=&quot;20307&quot; value=&quot;764&quot;/&gt;&lt;/object&gt;&lt;object type=&quot;3&quot; unique_id=&quot;115689&quot;&gt;&lt;property id=&quot;20148&quot; value=&quot;5&quot;/&gt;&lt;property id=&quot;20300&quot; value=&quot;Slide 20&quot;/&gt;&lt;property id=&quot;20307&quot; value=&quot;765&quot;/&gt;&lt;/object&gt;&lt;object type=&quot;3&quot; unique_id=&quot;116100&quot;&gt;&lt;property id=&quot;20148&quot; value=&quot;5&quot;/&gt;&lt;property id=&quot;20300&quot; value=&quot;Slide 24&quot;/&gt;&lt;property id=&quot;20307&quot; value=&quot;767&quot;/&gt;&lt;/object&gt;&lt;object type=&quot;3&quot; unique_id=&quot;116274&quot;&gt;&lt;property id=&quot;20148&quot; value=&quot;5&quot;/&gt;&lt;property id=&quot;20300&quot; value=&quot;Slide 27&quot;/&gt;&lt;property id=&quot;20307&quot; value=&quot;769&quot;/&gt;&lt;/object&gt;&lt;object type=&quot;3&quot; unique_id=&quot;116275&quot;&gt;&lt;property id=&quot;20148&quot; value=&quot;5&quot;/&gt;&lt;property id=&quot;20300&quot; value=&quot;Slide 28&quot;/&gt;&lt;property id=&quot;20307&quot; value=&quot;768&quot;/&gt;&lt;/object&gt;&lt;object type=&quot;3&quot; unique_id=&quot;116364&quot;&gt;&lt;property id=&quot;20148&quot; value=&quot;5&quot;/&gt;&lt;property id=&quot;20300&quot; value=&quot;Slide 32&quot;/&gt;&lt;property id=&quot;20307&quot; value=&quot;770&quot;/&gt;&lt;/object&gt;&lt;object type=&quot;3&quot; unique_id=&quot;116365&quot;&gt;&lt;property id=&quot;20148&quot; value=&quot;5&quot;/&gt;&lt;property id=&quot;20300&quot; value=&quot;Slide 34&quot;/&gt;&lt;property id=&quot;20307&quot; value=&quot;771&quot;/&gt;&lt;/object&gt;&lt;object type=&quot;3&quot; unique_id=&quot;116826&quot;&gt;&lt;property id=&quot;20148&quot; value=&quot;5&quot;/&gt;&lt;property id=&quot;20300&quot; value=&quot;Slide 29&quot;/&gt;&lt;property id=&quot;20307&quot; value=&quot;772&quot;/&gt;&lt;/object&gt;&lt;object type=&quot;3&quot; unique_id=&quot;119204&quot;&gt;&lt;property id=&quot;20148&quot; value=&quot;5&quot;/&gt;&lt;property id=&quot;20300&quot; value=&quot;Slide 48&quot;/&gt;&lt;property id=&quot;20307&quot; value=&quot;773&quot;/&gt;&lt;/object&gt;&lt;object type=&quot;3&quot; unique_id=&quot;120431&quot;&gt;&lt;property id=&quot;20148&quot; value=&quot;5&quot;/&gt;&lt;property id=&quot;20300&quot; value=&quot;Slide 9&quot;/&gt;&lt;property id=&quot;20307&quot; value=&quot;774&quot;/&gt;&lt;/object&gt;&lt;object type=&quot;3&quot; unique_id=&quot;120432&quot;&gt;&lt;property id=&quot;20148&quot; value=&quot;5&quot;/&gt;&lt;property id=&quot;20300&quot; value=&quot;Slide 10&quot;/&gt;&lt;property id=&quot;20307&quot; value=&quot;775&quot;/&gt;&lt;/object&gt;&lt;object type=&quot;3&quot; unique_id=&quot;120433&quot;&gt;&lt;property id=&quot;20148&quot; value=&quot;5&quot;/&gt;&lt;property id=&quot;20300&quot; value=&quot;Slide 11&quot;/&gt;&lt;property id=&quot;20307&quot; value=&quot;776&quot;/&gt;&lt;/object&gt;&lt;object type=&quot;3&quot; unique_id=&quot;120482&quot;&gt;&lt;property id=&quot;20148&quot; value=&quot;5&quot;/&gt;&lt;property id=&quot;20300&quot; value=&quot;Slide 13&quot;/&gt;&lt;property id=&quot;20307&quot; value=&quot;777&quot;/&gt;&lt;/object&gt;&lt;object type=&quot;3&quot; unique_id=&quot;121155&quot;&gt;&lt;property id=&quot;20148&quot; value=&quot;5&quot;/&gt;&lt;property id=&quot;20300&quot; value=&quot;Slide 26&quot;/&gt;&lt;property id=&quot;20307&quot; value=&quot;778&quot;/&gt;&lt;/object&gt;&lt;object type=&quot;3&quot; unique_id=&quot;121940&quot;&gt;&lt;property id=&quot;20148&quot; value=&quot;5&quot;/&gt;&lt;property id=&quot;20300&quot; value=&quot;Slide 25&quot;/&gt;&lt;property id=&quot;20307&quot; value=&quot;779&quot;/&gt;&lt;/object&gt;&lt;object type=&quot;3&quot; unique_id=&quot;142209&quot;&gt;&lt;property id=&quot;20148&quot; value=&quot;5&quot;/&gt;&lt;property id=&quot;20300&quot; value=&quot;Slide 1&quot;/&gt;&lt;property id=&quot;20307&quot; value=&quot;78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 xe^{3x^2+4}\,dx}$&#10;by making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320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substitution $u=3x^2+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076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x\,dx}{3+5x^4}}$&#10;by making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9"/>
  <p:tag name="PICTUREFILESIZE" val="32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substitution $u=x^2\sqrt{5/3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427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e^{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7"/>
  <p:tag name="PICTUREFILESIZE" val="185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0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2054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2(x^3+4)^{100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2574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5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[x+3][\cos(x^2+6x+4)]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586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5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\frac{\sin(\ln x)}{x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233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\left(\sec^5x\right)\left(\tan 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935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8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3^5 xe^{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2061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80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4}^{\pi/3}\,\left(e^{\tan x}\right)\left(\se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376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7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2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5^7\,\frac{e^{2/x}}{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2248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2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e^{e^5}\,\frac{1}{x(\ln x)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2611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3}^{\pi/4}\,\left(e^{\tan x}\right)\left(\se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3760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 e^{3x+4}\,dx}$&#10;by making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3044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2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0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3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6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1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substitution $u=3x+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1906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 $\displaystyle{\int_0^{\pi/2}\,(1+\cos^3x)(\sin 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3433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e^{e^5}\,\frac{1}{x(\ln x)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2611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5^7\,\frac{e^{2/x}}{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2248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4}^{\pi/3}\,\left(e^{\tan x}\right)\left(\se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3762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3^5 xe^{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2061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18601</TotalTime>
  <Words>12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2048</cp:revision>
  <dcterms:created xsi:type="dcterms:W3CDTF">2008-09-20T13:47:00Z</dcterms:created>
  <dcterms:modified xsi:type="dcterms:W3CDTF">2012-12-29T10:40:29Z</dcterms:modified>
</cp:coreProperties>
</file>