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4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5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6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7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8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9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0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1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12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3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14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15.xml" ContentType="application/vnd.openxmlformats-officedocument.presentationml.notesSlid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16.xml" ContentType="application/vnd.openxmlformats-officedocument.presentationml.notesSlide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notesSlides/notesSlide17.xml" ContentType="application/vnd.openxmlformats-officedocument.presentationml.notesSlide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18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notesSlides/notesSlide19.xml" ContentType="application/vnd.openxmlformats-officedocument.presentationml.notesSlide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notesSlides/notesSlide20.xml" ContentType="application/vnd.openxmlformats-officedocument.presentationml.notesSlide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notesSlides/notesSlide21.xml" ContentType="application/vnd.openxmlformats-officedocument.presentationml.notesSlide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notesSlides/notesSlide22.xml" ContentType="application/vnd.openxmlformats-officedocument.presentationml.notesSlide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notesSlides/notesSlide23.xml" ContentType="application/vnd.openxmlformats-officedocument.presentationml.notesSlide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notesSlides/notesSlide24.xml" ContentType="application/vnd.openxmlformats-officedocument.presentationml.notesSlide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notesSlides/notesSlide25.xml" ContentType="application/vnd.openxmlformats-officedocument.presentationml.notesSlide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notesSlides/notesSlide26.xml" ContentType="application/vnd.openxmlformats-officedocument.presentationml.notesSlide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notesSlides/notesSlide27.xml" ContentType="application/vnd.openxmlformats-officedocument.presentationml.notesSlide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notesSlides/notesSlide28.xml" ContentType="application/vnd.openxmlformats-officedocument.presentationml.notesSlide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notesSlides/notesSlide29.xml" ContentType="application/vnd.openxmlformats-officedocument.presentationml.notesSlide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notesSlides/notesSlide30.xml" ContentType="application/vnd.openxmlformats-officedocument.presentationml.notesSlide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notesSlides/notesSlide31.xml" ContentType="application/vnd.openxmlformats-officedocument.presentationml.notesSlide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1" r:id="rId2"/>
    <p:sldId id="262" r:id="rId3"/>
    <p:sldId id="263" r:id="rId4"/>
    <p:sldId id="264" r:id="rId5"/>
    <p:sldId id="265" r:id="rId6"/>
    <p:sldId id="320" r:id="rId7"/>
    <p:sldId id="267" r:id="rId8"/>
    <p:sldId id="268" r:id="rId9"/>
    <p:sldId id="269" r:id="rId10"/>
    <p:sldId id="270" r:id="rId11"/>
    <p:sldId id="271" r:id="rId12"/>
    <p:sldId id="295" r:id="rId13"/>
    <p:sldId id="293" r:id="rId14"/>
    <p:sldId id="294" r:id="rId15"/>
    <p:sldId id="273" r:id="rId16"/>
    <p:sldId id="275" r:id="rId17"/>
    <p:sldId id="318" r:id="rId18"/>
    <p:sldId id="297" r:id="rId19"/>
    <p:sldId id="298" r:id="rId20"/>
    <p:sldId id="299" r:id="rId21"/>
    <p:sldId id="300" r:id="rId22"/>
    <p:sldId id="321" r:id="rId23"/>
    <p:sldId id="302" r:id="rId24"/>
    <p:sldId id="306" r:id="rId25"/>
    <p:sldId id="313" r:id="rId26"/>
    <p:sldId id="314" r:id="rId27"/>
    <p:sldId id="315" r:id="rId28"/>
    <p:sldId id="316" r:id="rId29"/>
    <p:sldId id="317" r:id="rId30"/>
    <p:sldId id="308" r:id="rId31"/>
    <p:sldId id="309" r:id="rId32"/>
    <p:sldId id="310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158" autoAdjust="0"/>
  </p:normalViewPr>
  <p:slideViewPr>
    <p:cSldViewPr>
      <p:cViewPr varScale="1">
        <p:scale>
          <a:sx n="76" d="100"/>
          <a:sy n="76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314C3C-FDB8-45D2-87B9-8F56608523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40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99766-2317-41D3-8F64-A69BAAB67794}" type="slidenum">
              <a:rPr lang="en-US"/>
              <a:pPr/>
              <a:t>1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9DB68-0004-4126-BF33-38FE7132505A}" type="slidenum">
              <a:rPr lang="en-US"/>
              <a:pPr/>
              <a:t>10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974C1-6504-40E2-A1E6-34B7198564CB}" type="slidenum">
              <a:rPr lang="en-US"/>
              <a:pPr/>
              <a:t>11</a:t>
            </a:fld>
            <a:endParaRPr 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48E1C-85C7-460D-B7E2-8919A8839C8B}" type="slidenum">
              <a:rPr lang="en-US"/>
              <a:pPr/>
              <a:t>12</a:t>
            </a:fld>
            <a:endParaRPr lang="en-US"/>
          </a:p>
        </p:txBody>
      </p:sp>
      <p:sp>
        <p:nvSpPr>
          <p:cNvPr id="89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39205-702D-47C4-BF83-4AFE9D369F33}" type="slidenum">
              <a:rPr lang="en-US"/>
              <a:pPr/>
              <a:t>13</a:t>
            </a:fld>
            <a:endParaRPr lang="en-US"/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24E41-D960-4923-9F7B-060612AC34F5}" type="slidenum">
              <a:rPr lang="en-US"/>
              <a:pPr/>
              <a:t>14</a:t>
            </a:fld>
            <a:endParaRPr lang="en-US"/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FAA82-6082-4CF9-8206-3F8C43870A90}" type="slidenum">
              <a:rPr lang="en-US"/>
              <a:pPr/>
              <a:t>15</a:t>
            </a:fld>
            <a:endParaRPr lang="en-US"/>
          </a:p>
        </p:txBody>
      </p:sp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3FB6-3E9C-4673-B070-7878264C9F28}" type="slidenum">
              <a:rPr lang="en-US"/>
              <a:pPr/>
              <a:t>16</a:t>
            </a:fld>
            <a:endParaRPr lang="en-US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B74D4-0AC4-491C-AE40-F8E87CB04551}" type="slidenum">
              <a:rPr lang="en-US"/>
              <a:pPr/>
              <a:t>17</a:t>
            </a:fld>
            <a:endParaRPr lang="en-US"/>
          </a:p>
        </p:txBody>
      </p:sp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69A361-BBD8-43E2-995A-97F8B06F94BC}" type="slidenum">
              <a:rPr lang="en-US"/>
              <a:pPr/>
              <a:t>18</a:t>
            </a:fld>
            <a:endParaRPr lang="en-US"/>
          </a:p>
        </p:txBody>
      </p:sp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28B26-6C6D-45BA-AFF5-C78534CDD24E}" type="slidenum">
              <a:rPr lang="en-US"/>
              <a:pPr/>
              <a:t>19</a:t>
            </a:fld>
            <a:endParaRPr lang="en-US"/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3DD26-8C3F-4304-8D5E-1030B43820D7}" type="slidenum">
              <a:rPr lang="en-US"/>
              <a:pPr/>
              <a:t>2</a:t>
            </a:fld>
            <a:endParaRPr lang="en-US"/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B217A-2115-436E-AC17-2A1B89B906E0}" type="slidenum">
              <a:rPr lang="en-US"/>
              <a:pPr/>
              <a:t>20</a:t>
            </a:fld>
            <a:endParaRPr lang="en-US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3904D-8764-4DAA-B517-FA2366150FA0}" type="slidenum">
              <a:rPr lang="en-US"/>
              <a:pPr/>
              <a:t>21</a:t>
            </a:fld>
            <a:endParaRPr lang="en-US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3904D-8764-4DAA-B517-FA2366150FA0}" type="slidenum">
              <a:rPr lang="en-US"/>
              <a:pPr/>
              <a:t>22</a:t>
            </a:fld>
            <a:endParaRPr lang="en-US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CD137-2B2B-43F7-ABBC-62F8A7DC6C80}" type="slidenum">
              <a:rPr lang="en-US"/>
              <a:pPr/>
              <a:t>23</a:t>
            </a:fld>
            <a:endParaRPr lang="en-US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D6106-92F3-4527-B059-863D3BBB6F0A}" type="slidenum">
              <a:rPr lang="en-US"/>
              <a:pPr/>
              <a:t>24</a:t>
            </a:fld>
            <a:endParaRPr lang="en-US"/>
          </a:p>
        </p:txBody>
      </p:sp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AFADB5-1F77-4EC1-85A5-22C26D245EF0}" type="slidenum">
              <a:rPr lang="en-US"/>
              <a:pPr/>
              <a:t>25</a:t>
            </a:fld>
            <a:endParaRPr lang="en-US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ED707-8FDC-452D-BFE2-363C3FD50A5A}" type="slidenum">
              <a:rPr lang="en-US"/>
              <a:pPr/>
              <a:t>26</a:t>
            </a:fld>
            <a:endParaRPr lang="en-US"/>
          </a:p>
        </p:txBody>
      </p:sp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807ED-E572-4486-8215-4349509463F7}" type="slidenum">
              <a:rPr lang="en-US"/>
              <a:pPr/>
              <a:t>27</a:t>
            </a:fld>
            <a:endParaRPr lang="en-US"/>
          </a:p>
        </p:txBody>
      </p:sp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F0C69-EB6F-4281-B043-7404D0C9004F}" type="slidenum">
              <a:rPr lang="en-US"/>
              <a:pPr/>
              <a:t>28</a:t>
            </a:fld>
            <a:endParaRPr lang="en-US"/>
          </a:p>
        </p:txBody>
      </p:sp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370FC-1CD2-49CD-B175-9D9DFF92B128}" type="slidenum">
              <a:rPr lang="en-US"/>
              <a:pPr/>
              <a:t>29</a:t>
            </a:fld>
            <a:endParaRPr lang="en-US"/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80D7D-D3DC-4240-BD4C-6C4A0D0D9F47}" type="slidenum">
              <a:rPr lang="en-US"/>
              <a:pPr/>
              <a:t>3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42525-1AFB-448D-9525-970B635EFEF4}" type="slidenum">
              <a:rPr lang="en-US"/>
              <a:pPr/>
              <a:t>30</a:t>
            </a:fld>
            <a:endParaRPr lang="en-US"/>
          </a:p>
        </p:txBody>
      </p:sp>
      <p:sp>
        <p:nvSpPr>
          <p:cNvPr id="91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0662E-A74C-4E3B-8EAA-A9DAC542C799}" type="slidenum">
              <a:rPr lang="en-US"/>
              <a:pPr/>
              <a:t>31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C4F4B-C959-4472-81A5-0A0C84A8A216}" type="slidenum">
              <a:rPr lang="en-US"/>
              <a:pPr/>
              <a:t>32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07FC9-C38F-4A3A-9140-108692EE66EC}" type="slidenum">
              <a:rPr lang="en-US"/>
              <a:pPr/>
              <a:t>4</a:t>
            </a:fld>
            <a:endParaRPr lang="en-US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D785D-92D5-4B33-8DFD-D867ED836917}" type="slidenum">
              <a:rPr lang="en-US"/>
              <a:pPr/>
              <a:t>5</a:t>
            </a:fld>
            <a:endParaRPr lang="en-US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0D146-126C-46D0-B3BD-5F9CE01B2E4F}" type="slidenum">
              <a:rPr lang="en-US"/>
              <a:pPr/>
              <a:t>6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CCB195-48EE-40D0-9B1F-8160AB9178E4}" type="slidenum">
              <a:rPr lang="en-US"/>
              <a:pPr/>
              <a:t>7</a:t>
            </a:fld>
            <a:endParaRPr lang="en-US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8123F-82EF-4B53-9C27-A49C4CF4EA51}" type="slidenum">
              <a:rPr lang="en-US"/>
              <a:pPr/>
              <a:t>8</a:t>
            </a:fld>
            <a:endParaRPr lang="en-US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45662-0BBA-418E-9CE3-1E6FB9FB9F4F}" type="slidenum">
              <a:rPr lang="en-US"/>
              <a:pPr/>
              <a:t>9</a:t>
            </a:fld>
            <a:endParaRPr lang="en-US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ADA5A-61C8-4CCD-BA36-5C93EB552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6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DBA7A-F5E2-4A2C-BADE-EE289EDC34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7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E015A-2E1B-47C1-ACB5-6CF88DCA5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9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C0A0A-7FE3-4778-91B9-F19609300A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3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6765B-E990-42D0-8CAC-1617C2BF75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9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D2C7B-0404-4C04-812D-60F2C885D0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1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BD6C5-653E-4241-B36F-CFFF270A04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1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95A89-9194-4636-B5E9-949B1F05F5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4A2CD-6917-4268-8F12-1F82459480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2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DF674-47BB-4EB1-BBAF-EFE0BA06D9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9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524B5-A68E-4058-BE42-DCD3387310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1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B747D5-E7AA-43AC-8B7B-725F97BCE3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image" Target="../media/image79.png"/><Relationship Id="rId18" Type="http://schemas.openxmlformats.org/officeDocument/2006/relationships/image" Target="../media/image90.png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image" Target="../media/image101.png"/><Relationship Id="rId17" Type="http://schemas.openxmlformats.org/officeDocument/2006/relationships/image" Target="../media/image112.png"/><Relationship Id="rId2" Type="http://schemas.openxmlformats.org/officeDocument/2006/relationships/tags" Target="../tags/tag195.xml"/><Relationship Id="rId16" Type="http://schemas.openxmlformats.org/officeDocument/2006/relationships/image" Target="../media/image102.png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198.xml"/><Relationship Id="rId15" Type="http://schemas.openxmlformats.org/officeDocument/2006/relationships/image" Target="../media/image11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77.png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image" Target="../media/image10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image" Target="../media/image115.png"/><Relationship Id="rId3" Type="http://schemas.openxmlformats.org/officeDocument/2006/relationships/tags" Target="../tags/tag205.xml"/><Relationship Id="rId21" Type="http://schemas.openxmlformats.org/officeDocument/2006/relationships/image" Target="../media/image79.png"/><Relationship Id="rId34" Type="http://schemas.openxmlformats.org/officeDocument/2006/relationships/image" Target="../media/image81.png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image" Target="../media/image114.png"/><Relationship Id="rId33" Type="http://schemas.openxmlformats.org/officeDocument/2006/relationships/image" Target="../media/image121.png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notesSlide" Target="../notesSlides/notesSlide11.xml"/><Relationship Id="rId29" Type="http://schemas.openxmlformats.org/officeDocument/2006/relationships/image" Target="../media/image118.png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image" Target="../media/image113.png"/><Relationship Id="rId32" Type="http://schemas.openxmlformats.org/officeDocument/2006/relationships/image" Target="../media/image82.png"/><Relationship Id="rId37" Type="http://schemas.openxmlformats.org/officeDocument/2006/relationships/image" Target="../media/image77.png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image" Target="../media/image102.png"/><Relationship Id="rId28" Type="http://schemas.openxmlformats.org/officeDocument/2006/relationships/image" Target="../media/image117.png"/><Relationship Id="rId36" Type="http://schemas.openxmlformats.org/officeDocument/2006/relationships/image" Target="../media/image91.png"/><Relationship Id="rId10" Type="http://schemas.openxmlformats.org/officeDocument/2006/relationships/tags" Target="../tags/tag21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0.png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image" Target="../media/image112.png"/><Relationship Id="rId27" Type="http://schemas.openxmlformats.org/officeDocument/2006/relationships/image" Target="../media/image116.png"/><Relationship Id="rId30" Type="http://schemas.openxmlformats.org/officeDocument/2006/relationships/image" Target="../media/image119.png"/><Relationship Id="rId35" Type="http://schemas.openxmlformats.org/officeDocument/2006/relationships/image" Target="../media/image1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tags" Target="../tags/tag233.xml"/><Relationship Id="rId18" Type="http://schemas.openxmlformats.org/officeDocument/2006/relationships/image" Target="../media/image123.png"/><Relationship Id="rId26" Type="http://schemas.openxmlformats.org/officeDocument/2006/relationships/image" Target="../media/image117.png"/><Relationship Id="rId3" Type="http://schemas.openxmlformats.org/officeDocument/2006/relationships/tags" Target="../tags/tag223.xml"/><Relationship Id="rId21" Type="http://schemas.openxmlformats.org/officeDocument/2006/relationships/image" Target="../media/image102.png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notesSlide" Target="../notesSlides/notesSlide12.xml"/><Relationship Id="rId25" Type="http://schemas.openxmlformats.org/officeDocument/2006/relationships/image" Target="../media/image116.png"/><Relationship Id="rId2" Type="http://schemas.openxmlformats.org/officeDocument/2006/relationships/tags" Target="../tags/tag22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2.png"/><Relationship Id="rId29" Type="http://schemas.openxmlformats.org/officeDocument/2006/relationships/image" Target="../media/image101.png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24" Type="http://schemas.openxmlformats.org/officeDocument/2006/relationships/image" Target="../media/image90.png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image" Target="../media/image114.png"/><Relationship Id="rId28" Type="http://schemas.openxmlformats.org/officeDocument/2006/relationships/image" Target="../media/image126.png"/><Relationship Id="rId10" Type="http://schemas.openxmlformats.org/officeDocument/2006/relationships/tags" Target="../tags/tag230.xml"/><Relationship Id="rId19" Type="http://schemas.openxmlformats.org/officeDocument/2006/relationships/image" Target="../media/image79.png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image" Target="../media/image124.png"/><Relationship Id="rId27" Type="http://schemas.openxmlformats.org/officeDocument/2006/relationships/image" Target="../media/image125.png"/><Relationship Id="rId30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26" Type="http://schemas.openxmlformats.org/officeDocument/2006/relationships/image" Target="../media/image116.png"/><Relationship Id="rId39" Type="http://schemas.openxmlformats.org/officeDocument/2006/relationships/image" Target="../media/image77.png"/><Relationship Id="rId3" Type="http://schemas.openxmlformats.org/officeDocument/2006/relationships/tags" Target="../tags/tag238.xml"/><Relationship Id="rId21" Type="http://schemas.openxmlformats.org/officeDocument/2006/relationships/notesSlide" Target="../notesSlides/notesSlide13.xml"/><Relationship Id="rId34" Type="http://schemas.openxmlformats.org/officeDocument/2006/relationships/image" Target="../media/image121.png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5" Type="http://schemas.openxmlformats.org/officeDocument/2006/relationships/image" Target="../media/image115.png"/><Relationship Id="rId33" Type="http://schemas.openxmlformats.org/officeDocument/2006/relationships/image" Target="../media/image82.png"/><Relationship Id="rId38" Type="http://schemas.openxmlformats.org/officeDocument/2006/relationships/image" Target="../media/image124.png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9.png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24" Type="http://schemas.openxmlformats.org/officeDocument/2006/relationships/image" Target="../media/image102.png"/><Relationship Id="rId32" Type="http://schemas.openxmlformats.org/officeDocument/2006/relationships/image" Target="../media/image129.png"/><Relationship Id="rId37" Type="http://schemas.openxmlformats.org/officeDocument/2006/relationships/image" Target="../media/image91.png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23" Type="http://schemas.openxmlformats.org/officeDocument/2006/relationships/image" Target="../media/image112.png"/><Relationship Id="rId28" Type="http://schemas.openxmlformats.org/officeDocument/2006/relationships/image" Target="../media/image118.png"/><Relationship Id="rId36" Type="http://schemas.openxmlformats.org/officeDocument/2006/relationships/image" Target="../media/image122.png"/><Relationship Id="rId10" Type="http://schemas.openxmlformats.org/officeDocument/2006/relationships/tags" Target="../tags/tag245.xml"/><Relationship Id="rId19" Type="http://schemas.openxmlformats.org/officeDocument/2006/relationships/tags" Target="../tags/tag254.xml"/><Relationship Id="rId31" Type="http://schemas.openxmlformats.org/officeDocument/2006/relationships/image" Target="../media/image128.png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image" Target="../media/image79.png"/><Relationship Id="rId27" Type="http://schemas.openxmlformats.org/officeDocument/2006/relationships/image" Target="../media/image117.png"/><Relationship Id="rId30" Type="http://schemas.openxmlformats.org/officeDocument/2006/relationships/image" Target="../media/image127.png"/><Relationship Id="rId35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tags" Target="../tags/tag267.xml"/><Relationship Id="rId18" Type="http://schemas.openxmlformats.org/officeDocument/2006/relationships/tags" Target="../tags/tag272.xml"/><Relationship Id="rId26" Type="http://schemas.openxmlformats.org/officeDocument/2006/relationships/image" Target="../media/image112.png"/><Relationship Id="rId39" Type="http://schemas.openxmlformats.org/officeDocument/2006/relationships/image" Target="../media/image134.png"/><Relationship Id="rId3" Type="http://schemas.openxmlformats.org/officeDocument/2006/relationships/tags" Target="../tags/tag257.xml"/><Relationship Id="rId21" Type="http://schemas.openxmlformats.org/officeDocument/2006/relationships/tags" Target="../tags/tag275.xml"/><Relationship Id="rId34" Type="http://schemas.openxmlformats.org/officeDocument/2006/relationships/image" Target="../media/image101.png"/><Relationship Id="rId42" Type="http://schemas.openxmlformats.org/officeDocument/2006/relationships/image" Target="../media/image26.png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5" Type="http://schemas.openxmlformats.org/officeDocument/2006/relationships/image" Target="../media/image79.png"/><Relationship Id="rId33" Type="http://schemas.openxmlformats.org/officeDocument/2006/relationships/image" Target="../media/image131.png"/><Relationship Id="rId38" Type="http://schemas.openxmlformats.org/officeDocument/2006/relationships/image" Target="../media/image133.png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0" Type="http://schemas.openxmlformats.org/officeDocument/2006/relationships/tags" Target="../tags/tag274.xml"/><Relationship Id="rId29" Type="http://schemas.openxmlformats.org/officeDocument/2006/relationships/image" Target="../media/image130.png"/><Relationship Id="rId41" Type="http://schemas.openxmlformats.org/officeDocument/2006/relationships/image" Target="../media/image77.png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24" Type="http://schemas.openxmlformats.org/officeDocument/2006/relationships/notesSlide" Target="../notesSlides/notesSlide14.xml"/><Relationship Id="rId32" Type="http://schemas.openxmlformats.org/officeDocument/2006/relationships/image" Target="../media/image125.png"/><Relationship Id="rId37" Type="http://schemas.openxmlformats.org/officeDocument/2006/relationships/image" Target="../media/image81.png"/><Relationship Id="rId40" Type="http://schemas.openxmlformats.org/officeDocument/2006/relationships/image" Target="../media/image135.png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24.png"/><Relationship Id="rId36" Type="http://schemas.openxmlformats.org/officeDocument/2006/relationships/image" Target="../media/image116.png"/><Relationship Id="rId10" Type="http://schemas.openxmlformats.org/officeDocument/2006/relationships/tags" Target="../tags/tag264.xml"/><Relationship Id="rId19" Type="http://schemas.openxmlformats.org/officeDocument/2006/relationships/tags" Target="../tags/tag273.xml"/><Relationship Id="rId31" Type="http://schemas.openxmlformats.org/officeDocument/2006/relationships/image" Target="../media/image90.png"/><Relationship Id="rId44" Type="http://schemas.openxmlformats.org/officeDocument/2006/relationships/image" Target="../media/image137.png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tags" Target="../tags/tag276.xml"/><Relationship Id="rId27" Type="http://schemas.openxmlformats.org/officeDocument/2006/relationships/image" Target="../media/image102.png"/><Relationship Id="rId30" Type="http://schemas.openxmlformats.org/officeDocument/2006/relationships/image" Target="../media/image128.png"/><Relationship Id="rId35" Type="http://schemas.openxmlformats.org/officeDocument/2006/relationships/image" Target="../media/image132.png"/><Relationship Id="rId43" Type="http://schemas.openxmlformats.org/officeDocument/2006/relationships/image" Target="../media/image136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302.xml"/><Relationship Id="rId117" Type="http://schemas.openxmlformats.org/officeDocument/2006/relationships/image" Target="../media/image26.png"/><Relationship Id="rId21" Type="http://schemas.openxmlformats.org/officeDocument/2006/relationships/tags" Target="../tags/tag297.xml"/><Relationship Id="rId42" Type="http://schemas.openxmlformats.org/officeDocument/2006/relationships/tags" Target="../tags/tag318.xml"/><Relationship Id="rId47" Type="http://schemas.openxmlformats.org/officeDocument/2006/relationships/tags" Target="../tags/tag323.xml"/><Relationship Id="rId63" Type="http://schemas.openxmlformats.org/officeDocument/2006/relationships/tags" Target="../tags/tag339.xml"/><Relationship Id="rId68" Type="http://schemas.openxmlformats.org/officeDocument/2006/relationships/tags" Target="../tags/tag344.xml"/><Relationship Id="rId84" Type="http://schemas.openxmlformats.org/officeDocument/2006/relationships/image" Target="../media/image145.png"/><Relationship Id="rId89" Type="http://schemas.openxmlformats.org/officeDocument/2006/relationships/image" Target="../media/image149.png"/><Relationship Id="rId112" Type="http://schemas.openxmlformats.org/officeDocument/2006/relationships/image" Target="../media/image169.png"/><Relationship Id="rId16" Type="http://schemas.openxmlformats.org/officeDocument/2006/relationships/tags" Target="../tags/tag292.xml"/><Relationship Id="rId107" Type="http://schemas.openxmlformats.org/officeDocument/2006/relationships/image" Target="../media/image164.png"/><Relationship Id="rId11" Type="http://schemas.openxmlformats.org/officeDocument/2006/relationships/tags" Target="../tags/tag287.xml"/><Relationship Id="rId24" Type="http://schemas.openxmlformats.org/officeDocument/2006/relationships/tags" Target="../tags/tag300.xml"/><Relationship Id="rId32" Type="http://schemas.openxmlformats.org/officeDocument/2006/relationships/tags" Target="../tags/tag308.xml"/><Relationship Id="rId37" Type="http://schemas.openxmlformats.org/officeDocument/2006/relationships/tags" Target="../tags/tag313.xml"/><Relationship Id="rId40" Type="http://schemas.openxmlformats.org/officeDocument/2006/relationships/tags" Target="../tags/tag316.xml"/><Relationship Id="rId45" Type="http://schemas.openxmlformats.org/officeDocument/2006/relationships/tags" Target="../tags/tag321.xml"/><Relationship Id="rId53" Type="http://schemas.openxmlformats.org/officeDocument/2006/relationships/tags" Target="../tags/tag329.xml"/><Relationship Id="rId58" Type="http://schemas.openxmlformats.org/officeDocument/2006/relationships/tags" Target="../tags/tag334.xml"/><Relationship Id="rId66" Type="http://schemas.openxmlformats.org/officeDocument/2006/relationships/tags" Target="../tags/tag342.xml"/><Relationship Id="rId74" Type="http://schemas.openxmlformats.org/officeDocument/2006/relationships/tags" Target="../tags/tag350.xml"/><Relationship Id="rId79" Type="http://schemas.openxmlformats.org/officeDocument/2006/relationships/image" Target="../media/image140.png"/><Relationship Id="rId87" Type="http://schemas.openxmlformats.org/officeDocument/2006/relationships/image" Target="../media/image148.png"/><Relationship Id="rId102" Type="http://schemas.openxmlformats.org/officeDocument/2006/relationships/image" Target="../media/image81.png"/><Relationship Id="rId110" Type="http://schemas.openxmlformats.org/officeDocument/2006/relationships/image" Target="../media/image167.png"/><Relationship Id="rId115" Type="http://schemas.openxmlformats.org/officeDocument/2006/relationships/image" Target="../media/image171.png"/><Relationship Id="rId5" Type="http://schemas.openxmlformats.org/officeDocument/2006/relationships/tags" Target="../tags/tag281.xml"/><Relationship Id="rId61" Type="http://schemas.openxmlformats.org/officeDocument/2006/relationships/tags" Target="../tags/tag337.xml"/><Relationship Id="rId82" Type="http://schemas.openxmlformats.org/officeDocument/2006/relationships/image" Target="../media/image143.png"/><Relationship Id="rId90" Type="http://schemas.openxmlformats.org/officeDocument/2006/relationships/image" Target="../media/image150.png"/><Relationship Id="rId95" Type="http://schemas.openxmlformats.org/officeDocument/2006/relationships/image" Target="../media/image155.png"/><Relationship Id="rId19" Type="http://schemas.openxmlformats.org/officeDocument/2006/relationships/tags" Target="../tags/tag295.xml"/><Relationship Id="rId14" Type="http://schemas.openxmlformats.org/officeDocument/2006/relationships/tags" Target="../tags/tag290.xml"/><Relationship Id="rId22" Type="http://schemas.openxmlformats.org/officeDocument/2006/relationships/tags" Target="../tags/tag298.xml"/><Relationship Id="rId27" Type="http://schemas.openxmlformats.org/officeDocument/2006/relationships/tags" Target="../tags/tag303.xml"/><Relationship Id="rId30" Type="http://schemas.openxmlformats.org/officeDocument/2006/relationships/tags" Target="../tags/tag306.xml"/><Relationship Id="rId35" Type="http://schemas.openxmlformats.org/officeDocument/2006/relationships/tags" Target="../tags/tag311.xml"/><Relationship Id="rId43" Type="http://schemas.openxmlformats.org/officeDocument/2006/relationships/tags" Target="../tags/tag319.xml"/><Relationship Id="rId48" Type="http://schemas.openxmlformats.org/officeDocument/2006/relationships/tags" Target="../tags/tag324.xml"/><Relationship Id="rId56" Type="http://schemas.openxmlformats.org/officeDocument/2006/relationships/tags" Target="../tags/tag332.xml"/><Relationship Id="rId64" Type="http://schemas.openxmlformats.org/officeDocument/2006/relationships/tags" Target="../tags/tag340.xml"/><Relationship Id="rId69" Type="http://schemas.openxmlformats.org/officeDocument/2006/relationships/tags" Target="../tags/tag345.xml"/><Relationship Id="rId77" Type="http://schemas.openxmlformats.org/officeDocument/2006/relationships/image" Target="../media/image138.png"/><Relationship Id="rId100" Type="http://schemas.openxmlformats.org/officeDocument/2006/relationships/image" Target="../media/image125.png"/><Relationship Id="rId105" Type="http://schemas.openxmlformats.org/officeDocument/2006/relationships/image" Target="../media/image162.png"/><Relationship Id="rId113" Type="http://schemas.openxmlformats.org/officeDocument/2006/relationships/image" Target="../media/image67.png"/><Relationship Id="rId118" Type="http://schemas.openxmlformats.org/officeDocument/2006/relationships/image" Target="../media/image172.png"/><Relationship Id="rId8" Type="http://schemas.openxmlformats.org/officeDocument/2006/relationships/tags" Target="../tags/tag284.xml"/><Relationship Id="rId51" Type="http://schemas.openxmlformats.org/officeDocument/2006/relationships/tags" Target="../tags/tag327.xml"/><Relationship Id="rId72" Type="http://schemas.openxmlformats.org/officeDocument/2006/relationships/tags" Target="../tags/tag348.xml"/><Relationship Id="rId80" Type="http://schemas.openxmlformats.org/officeDocument/2006/relationships/image" Target="../media/image141.png"/><Relationship Id="rId85" Type="http://schemas.openxmlformats.org/officeDocument/2006/relationships/image" Target="../media/image146.png"/><Relationship Id="rId93" Type="http://schemas.openxmlformats.org/officeDocument/2006/relationships/image" Target="../media/image153.png"/><Relationship Id="rId98" Type="http://schemas.openxmlformats.org/officeDocument/2006/relationships/image" Target="../media/image158.png"/><Relationship Id="rId3" Type="http://schemas.openxmlformats.org/officeDocument/2006/relationships/tags" Target="../tags/tag279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tags" Target="../tags/tag301.xml"/><Relationship Id="rId33" Type="http://schemas.openxmlformats.org/officeDocument/2006/relationships/tags" Target="../tags/tag309.xml"/><Relationship Id="rId38" Type="http://schemas.openxmlformats.org/officeDocument/2006/relationships/tags" Target="../tags/tag314.xml"/><Relationship Id="rId46" Type="http://schemas.openxmlformats.org/officeDocument/2006/relationships/tags" Target="../tags/tag322.xml"/><Relationship Id="rId59" Type="http://schemas.openxmlformats.org/officeDocument/2006/relationships/tags" Target="../tags/tag335.xml"/><Relationship Id="rId67" Type="http://schemas.openxmlformats.org/officeDocument/2006/relationships/tags" Target="../tags/tag343.xml"/><Relationship Id="rId103" Type="http://schemas.openxmlformats.org/officeDocument/2006/relationships/image" Target="../media/image122.png"/><Relationship Id="rId108" Type="http://schemas.openxmlformats.org/officeDocument/2006/relationships/image" Target="../media/image165.png"/><Relationship Id="rId116" Type="http://schemas.openxmlformats.org/officeDocument/2006/relationships/image" Target="../media/image77.png"/><Relationship Id="rId20" Type="http://schemas.openxmlformats.org/officeDocument/2006/relationships/tags" Target="../tags/tag296.xml"/><Relationship Id="rId41" Type="http://schemas.openxmlformats.org/officeDocument/2006/relationships/tags" Target="../tags/tag317.xml"/><Relationship Id="rId54" Type="http://schemas.openxmlformats.org/officeDocument/2006/relationships/tags" Target="../tags/tag330.xml"/><Relationship Id="rId62" Type="http://schemas.openxmlformats.org/officeDocument/2006/relationships/tags" Target="../tags/tag338.xml"/><Relationship Id="rId70" Type="http://schemas.openxmlformats.org/officeDocument/2006/relationships/tags" Target="../tags/tag346.xml"/><Relationship Id="rId75" Type="http://schemas.openxmlformats.org/officeDocument/2006/relationships/slideLayout" Target="../slideLayouts/slideLayout2.xml"/><Relationship Id="rId83" Type="http://schemas.openxmlformats.org/officeDocument/2006/relationships/image" Target="../media/image144.png"/><Relationship Id="rId88" Type="http://schemas.openxmlformats.org/officeDocument/2006/relationships/image" Target="../media/image116.png"/><Relationship Id="rId91" Type="http://schemas.openxmlformats.org/officeDocument/2006/relationships/image" Target="../media/image151.png"/><Relationship Id="rId96" Type="http://schemas.openxmlformats.org/officeDocument/2006/relationships/image" Target="../media/image156.png"/><Relationship Id="rId111" Type="http://schemas.openxmlformats.org/officeDocument/2006/relationships/image" Target="../media/image168.png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5" Type="http://schemas.openxmlformats.org/officeDocument/2006/relationships/tags" Target="../tags/tag291.xml"/><Relationship Id="rId23" Type="http://schemas.openxmlformats.org/officeDocument/2006/relationships/tags" Target="../tags/tag299.xml"/><Relationship Id="rId28" Type="http://schemas.openxmlformats.org/officeDocument/2006/relationships/tags" Target="../tags/tag304.xml"/><Relationship Id="rId36" Type="http://schemas.openxmlformats.org/officeDocument/2006/relationships/tags" Target="../tags/tag312.xml"/><Relationship Id="rId49" Type="http://schemas.openxmlformats.org/officeDocument/2006/relationships/tags" Target="../tags/tag325.xml"/><Relationship Id="rId57" Type="http://schemas.openxmlformats.org/officeDocument/2006/relationships/tags" Target="../tags/tag333.xml"/><Relationship Id="rId106" Type="http://schemas.openxmlformats.org/officeDocument/2006/relationships/image" Target="../media/image163.png"/><Relationship Id="rId114" Type="http://schemas.openxmlformats.org/officeDocument/2006/relationships/image" Target="../media/image170.png"/><Relationship Id="rId119" Type="http://schemas.openxmlformats.org/officeDocument/2006/relationships/image" Target="../media/image99.png"/><Relationship Id="rId10" Type="http://schemas.openxmlformats.org/officeDocument/2006/relationships/tags" Target="../tags/tag286.xml"/><Relationship Id="rId31" Type="http://schemas.openxmlformats.org/officeDocument/2006/relationships/tags" Target="../tags/tag307.xml"/><Relationship Id="rId44" Type="http://schemas.openxmlformats.org/officeDocument/2006/relationships/tags" Target="../tags/tag320.xml"/><Relationship Id="rId52" Type="http://schemas.openxmlformats.org/officeDocument/2006/relationships/tags" Target="../tags/tag328.xml"/><Relationship Id="rId60" Type="http://schemas.openxmlformats.org/officeDocument/2006/relationships/tags" Target="../tags/tag336.xml"/><Relationship Id="rId65" Type="http://schemas.openxmlformats.org/officeDocument/2006/relationships/tags" Target="../tags/tag341.xml"/><Relationship Id="rId73" Type="http://schemas.openxmlformats.org/officeDocument/2006/relationships/tags" Target="../tags/tag349.xml"/><Relationship Id="rId78" Type="http://schemas.openxmlformats.org/officeDocument/2006/relationships/image" Target="../media/image139.png"/><Relationship Id="rId81" Type="http://schemas.openxmlformats.org/officeDocument/2006/relationships/image" Target="../media/image142.png"/><Relationship Id="rId86" Type="http://schemas.openxmlformats.org/officeDocument/2006/relationships/image" Target="../media/image147.png"/><Relationship Id="rId94" Type="http://schemas.openxmlformats.org/officeDocument/2006/relationships/image" Target="../media/image154.png"/><Relationship Id="rId99" Type="http://schemas.openxmlformats.org/officeDocument/2006/relationships/image" Target="../media/image159.png"/><Relationship Id="rId101" Type="http://schemas.openxmlformats.org/officeDocument/2006/relationships/image" Target="../media/image160.png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39" Type="http://schemas.openxmlformats.org/officeDocument/2006/relationships/tags" Target="../tags/tag315.xml"/><Relationship Id="rId109" Type="http://schemas.openxmlformats.org/officeDocument/2006/relationships/image" Target="../media/image166.png"/><Relationship Id="rId34" Type="http://schemas.openxmlformats.org/officeDocument/2006/relationships/tags" Target="../tags/tag310.xml"/><Relationship Id="rId50" Type="http://schemas.openxmlformats.org/officeDocument/2006/relationships/tags" Target="../tags/tag326.xml"/><Relationship Id="rId55" Type="http://schemas.openxmlformats.org/officeDocument/2006/relationships/tags" Target="../tags/tag331.xml"/><Relationship Id="rId76" Type="http://schemas.openxmlformats.org/officeDocument/2006/relationships/notesSlide" Target="../notesSlides/notesSlide15.xml"/><Relationship Id="rId97" Type="http://schemas.openxmlformats.org/officeDocument/2006/relationships/image" Target="../media/image157.png"/><Relationship Id="rId104" Type="http://schemas.openxmlformats.org/officeDocument/2006/relationships/image" Target="../media/image161.png"/><Relationship Id="rId7" Type="http://schemas.openxmlformats.org/officeDocument/2006/relationships/tags" Target="../tags/tag283.xml"/><Relationship Id="rId71" Type="http://schemas.openxmlformats.org/officeDocument/2006/relationships/tags" Target="../tags/tag347.xml"/><Relationship Id="rId92" Type="http://schemas.openxmlformats.org/officeDocument/2006/relationships/image" Target="../media/image152.png"/><Relationship Id="rId2" Type="http://schemas.openxmlformats.org/officeDocument/2006/relationships/tags" Target="../tags/tag278.xml"/><Relationship Id="rId29" Type="http://schemas.openxmlformats.org/officeDocument/2006/relationships/tags" Target="../tags/tag305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376.xml"/><Relationship Id="rId117" Type="http://schemas.openxmlformats.org/officeDocument/2006/relationships/image" Target="../media/image179.png"/><Relationship Id="rId21" Type="http://schemas.openxmlformats.org/officeDocument/2006/relationships/tags" Target="../tags/tag371.xml"/><Relationship Id="rId42" Type="http://schemas.openxmlformats.org/officeDocument/2006/relationships/tags" Target="../tags/tag392.xml"/><Relationship Id="rId47" Type="http://schemas.openxmlformats.org/officeDocument/2006/relationships/tags" Target="../tags/tag397.xml"/><Relationship Id="rId63" Type="http://schemas.openxmlformats.org/officeDocument/2006/relationships/tags" Target="../tags/tag413.xml"/><Relationship Id="rId68" Type="http://schemas.openxmlformats.org/officeDocument/2006/relationships/tags" Target="../tags/tag418.xml"/><Relationship Id="rId84" Type="http://schemas.openxmlformats.org/officeDocument/2006/relationships/image" Target="../media/image171.png"/><Relationship Id="rId89" Type="http://schemas.openxmlformats.org/officeDocument/2006/relationships/image" Target="../media/image141.png"/><Relationship Id="rId112" Type="http://schemas.openxmlformats.org/officeDocument/2006/relationships/image" Target="../media/image175.png"/><Relationship Id="rId16" Type="http://schemas.openxmlformats.org/officeDocument/2006/relationships/tags" Target="../tags/tag366.xml"/><Relationship Id="rId107" Type="http://schemas.openxmlformats.org/officeDocument/2006/relationships/image" Target="../media/image160.png"/><Relationship Id="rId11" Type="http://schemas.openxmlformats.org/officeDocument/2006/relationships/tags" Target="../tags/tag361.xml"/><Relationship Id="rId24" Type="http://schemas.openxmlformats.org/officeDocument/2006/relationships/tags" Target="../tags/tag374.xml"/><Relationship Id="rId32" Type="http://schemas.openxmlformats.org/officeDocument/2006/relationships/tags" Target="../tags/tag382.xml"/><Relationship Id="rId37" Type="http://schemas.openxmlformats.org/officeDocument/2006/relationships/tags" Target="../tags/tag387.xml"/><Relationship Id="rId40" Type="http://schemas.openxmlformats.org/officeDocument/2006/relationships/tags" Target="../tags/tag390.xml"/><Relationship Id="rId45" Type="http://schemas.openxmlformats.org/officeDocument/2006/relationships/tags" Target="../tags/tag395.xml"/><Relationship Id="rId53" Type="http://schemas.openxmlformats.org/officeDocument/2006/relationships/tags" Target="../tags/tag403.xml"/><Relationship Id="rId58" Type="http://schemas.openxmlformats.org/officeDocument/2006/relationships/tags" Target="../tags/tag408.xml"/><Relationship Id="rId66" Type="http://schemas.openxmlformats.org/officeDocument/2006/relationships/tags" Target="../tags/tag416.xml"/><Relationship Id="rId74" Type="http://schemas.openxmlformats.org/officeDocument/2006/relationships/image" Target="../media/image145.png"/><Relationship Id="rId79" Type="http://schemas.openxmlformats.org/officeDocument/2006/relationships/image" Target="../media/image156.png"/><Relationship Id="rId87" Type="http://schemas.openxmlformats.org/officeDocument/2006/relationships/image" Target="../media/image139.png"/><Relationship Id="rId102" Type="http://schemas.openxmlformats.org/officeDocument/2006/relationships/image" Target="../media/image67.png"/><Relationship Id="rId110" Type="http://schemas.openxmlformats.org/officeDocument/2006/relationships/image" Target="../media/image164.png"/><Relationship Id="rId115" Type="http://schemas.openxmlformats.org/officeDocument/2006/relationships/image" Target="../media/image177.png"/><Relationship Id="rId5" Type="http://schemas.openxmlformats.org/officeDocument/2006/relationships/tags" Target="../tags/tag355.xml"/><Relationship Id="rId61" Type="http://schemas.openxmlformats.org/officeDocument/2006/relationships/tags" Target="../tags/tag411.xml"/><Relationship Id="rId82" Type="http://schemas.openxmlformats.org/officeDocument/2006/relationships/image" Target="../media/image159.png"/><Relationship Id="rId90" Type="http://schemas.openxmlformats.org/officeDocument/2006/relationships/image" Target="../media/image142.png"/><Relationship Id="rId95" Type="http://schemas.openxmlformats.org/officeDocument/2006/relationships/image" Target="../media/image154.png"/><Relationship Id="rId19" Type="http://schemas.openxmlformats.org/officeDocument/2006/relationships/tags" Target="../tags/tag369.xml"/><Relationship Id="rId14" Type="http://schemas.openxmlformats.org/officeDocument/2006/relationships/tags" Target="../tags/tag364.xml"/><Relationship Id="rId22" Type="http://schemas.openxmlformats.org/officeDocument/2006/relationships/tags" Target="../tags/tag372.xml"/><Relationship Id="rId27" Type="http://schemas.openxmlformats.org/officeDocument/2006/relationships/tags" Target="../tags/tag377.xml"/><Relationship Id="rId30" Type="http://schemas.openxmlformats.org/officeDocument/2006/relationships/tags" Target="../tags/tag380.xml"/><Relationship Id="rId35" Type="http://schemas.openxmlformats.org/officeDocument/2006/relationships/tags" Target="../tags/tag385.xml"/><Relationship Id="rId43" Type="http://schemas.openxmlformats.org/officeDocument/2006/relationships/tags" Target="../tags/tag393.xml"/><Relationship Id="rId48" Type="http://schemas.openxmlformats.org/officeDocument/2006/relationships/tags" Target="../tags/tag398.xml"/><Relationship Id="rId56" Type="http://schemas.openxmlformats.org/officeDocument/2006/relationships/tags" Target="../tags/tag406.xml"/><Relationship Id="rId64" Type="http://schemas.openxmlformats.org/officeDocument/2006/relationships/tags" Target="../tags/tag414.xml"/><Relationship Id="rId69" Type="http://schemas.openxmlformats.org/officeDocument/2006/relationships/tags" Target="../tags/tag419.xml"/><Relationship Id="rId77" Type="http://schemas.openxmlformats.org/officeDocument/2006/relationships/image" Target="../media/image148.png"/><Relationship Id="rId100" Type="http://schemas.openxmlformats.org/officeDocument/2006/relationships/image" Target="../media/image165.png"/><Relationship Id="rId105" Type="http://schemas.openxmlformats.org/officeDocument/2006/relationships/image" Target="../media/image162.png"/><Relationship Id="rId113" Type="http://schemas.openxmlformats.org/officeDocument/2006/relationships/image" Target="../media/image176.png"/><Relationship Id="rId118" Type="http://schemas.openxmlformats.org/officeDocument/2006/relationships/image" Target="../media/image180.png"/><Relationship Id="rId8" Type="http://schemas.openxmlformats.org/officeDocument/2006/relationships/tags" Target="../tags/tag358.xml"/><Relationship Id="rId51" Type="http://schemas.openxmlformats.org/officeDocument/2006/relationships/tags" Target="../tags/tag401.xml"/><Relationship Id="rId72" Type="http://schemas.openxmlformats.org/officeDocument/2006/relationships/slideLayout" Target="../slideLayouts/slideLayout2.xml"/><Relationship Id="rId80" Type="http://schemas.openxmlformats.org/officeDocument/2006/relationships/image" Target="../media/image157.png"/><Relationship Id="rId85" Type="http://schemas.openxmlformats.org/officeDocument/2006/relationships/image" Target="../media/image26.png"/><Relationship Id="rId93" Type="http://schemas.openxmlformats.org/officeDocument/2006/relationships/image" Target="../media/image152.png"/><Relationship Id="rId98" Type="http://schemas.openxmlformats.org/officeDocument/2006/relationships/image" Target="../media/image122.png"/><Relationship Id="rId3" Type="http://schemas.openxmlformats.org/officeDocument/2006/relationships/tags" Target="../tags/tag353.xml"/><Relationship Id="rId12" Type="http://schemas.openxmlformats.org/officeDocument/2006/relationships/tags" Target="../tags/tag362.xml"/><Relationship Id="rId17" Type="http://schemas.openxmlformats.org/officeDocument/2006/relationships/tags" Target="../tags/tag367.xml"/><Relationship Id="rId25" Type="http://schemas.openxmlformats.org/officeDocument/2006/relationships/tags" Target="../tags/tag375.xml"/><Relationship Id="rId33" Type="http://schemas.openxmlformats.org/officeDocument/2006/relationships/tags" Target="../tags/tag383.xml"/><Relationship Id="rId38" Type="http://schemas.openxmlformats.org/officeDocument/2006/relationships/tags" Target="../tags/tag388.xml"/><Relationship Id="rId46" Type="http://schemas.openxmlformats.org/officeDocument/2006/relationships/tags" Target="../tags/tag396.xml"/><Relationship Id="rId59" Type="http://schemas.openxmlformats.org/officeDocument/2006/relationships/tags" Target="../tags/tag409.xml"/><Relationship Id="rId67" Type="http://schemas.openxmlformats.org/officeDocument/2006/relationships/tags" Target="../tags/tag417.xml"/><Relationship Id="rId103" Type="http://schemas.openxmlformats.org/officeDocument/2006/relationships/image" Target="../media/image138.png"/><Relationship Id="rId108" Type="http://schemas.openxmlformats.org/officeDocument/2006/relationships/image" Target="../media/image149.png"/><Relationship Id="rId116" Type="http://schemas.openxmlformats.org/officeDocument/2006/relationships/image" Target="../media/image178.png"/><Relationship Id="rId20" Type="http://schemas.openxmlformats.org/officeDocument/2006/relationships/tags" Target="../tags/tag370.xml"/><Relationship Id="rId41" Type="http://schemas.openxmlformats.org/officeDocument/2006/relationships/tags" Target="../tags/tag391.xml"/><Relationship Id="rId54" Type="http://schemas.openxmlformats.org/officeDocument/2006/relationships/tags" Target="../tags/tag404.xml"/><Relationship Id="rId62" Type="http://schemas.openxmlformats.org/officeDocument/2006/relationships/tags" Target="../tags/tag412.xml"/><Relationship Id="rId70" Type="http://schemas.openxmlformats.org/officeDocument/2006/relationships/tags" Target="../tags/tag420.xml"/><Relationship Id="rId75" Type="http://schemas.openxmlformats.org/officeDocument/2006/relationships/image" Target="../media/image146.png"/><Relationship Id="rId83" Type="http://schemas.openxmlformats.org/officeDocument/2006/relationships/image" Target="../media/image125.png"/><Relationship Id="rId88" Type="http://schemas.openxmlformats.org/officeDocument/2006/relationships/image" Target="../media/image140.png"/><Relationship Id="rId91" Type="http://schemas.openxmlformats.org/officeDocument/2006/relationships/image" Target="../media/image144.png"/><Relationship Id="rId96" Type="http://schemas.openxmlformats.org/officeDocument/2006/relationships/image" Target="../media/image155.png"/><Relationship Id="rId111" Type="http://schemas.openxmlformats.org/officeDocument/2006/relationships/image" Target="../media/image174.png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5" Type="http://schemas.openxmlformats.org/officeDocument/2006/relationships/tags" Target="../tags/tag365.xml"/><Relationship Id="rId23" Type="http://schemas.openxmlformats.org/officeDocument/2006/relationships/tags" Target="../tags/tag373.xml"/><Relationship Id="rId28" Type="http://schemas.openxmlformats.org/officeDocument/2006/relationships/tags" Target="../tags/tag378.xml"/><Relationship Id="rId36" Type="http://schemas.openxmlformats.org/officeDocument/2006/relationships/tags" Target="../tags/tag386.xml"/><Relationship Id="rId49" Type="http://schemas.openxmlformats.org/officeDocument/2006/relationships/tags" Target="../tags/tag399.xml"/><Relationship Id="rId57" Type="http://schemas.openxmlformats.org/officeDocument/2006/relationships/tags" Target="../tags/tag407.xml"/><Relationship Id="rId106" Type="http://schemas.openxmlformats.org/officeDocument/2006/relationships/image" Target="../media/image150.png"/><Relationship Id="rId114" Type="http://schemas.openxmlformats.org/officeDocument/2006/relationships/image" Target="../media/image77.png"/><Relationship Id="rId10" Type="http://schemas.openxmlformats.org/officeDocument/2006/relationships/tags" Target="../tags/tag360.xml"/><Relationship Id="rId31" Type="http://schemas.openxmlformats.org/officeDocument/2006/relationships/tags" Target="../tags/tag381.xml"/><Relationship Id="rId44" Type="http://schemas.openxmlformats.org/officeDocument/2006/relationships/tags" Target="../tags/tag394.xml"/><Relationship Id="rId52" Type="http://schemas.openxmlformats.org/officeDocument/2006/relationships/tags" Target="../tags/tag402.xml"/><Relationship Id="rId60" Type="http://schemas.openxmlformats.org/officeDocument/2006/relationships/tags" Target="../tags/tag410.xml"/><Relationship Id="rId65" Type="http://schemas.openxmlformats.org/officeDocument/2006/relationships/tags" Target="../tags/tag415.xml"/><Relationship Id="rId73" Type="http://schemas.openxmlformats.org/officeDocument/2006/relationships/notesSlide" Target="../notesSlides/notesSlide16.xml"/><Relationship Id="rId78" Type="http://schemas.openxmlformats.org/officeDocument/2006/relationships/image" Target="../media/image116.png"/><Relationship Id="rId81" Type="http://schemas.openxmlformats.org/officeDocument/2006/relationships/image" Target="../media/image158.png"/><Relationship Id="rId86" Type="http://schemas.openxmlformats.org/officeDocument/2006/relationships/image" Target="../media/image172.png"/><Relationship Id="rId94" Type="http://schemas.openxmlformats.org/officeDocument/2006/relationships/image" Target="../media/image153.png"/><Relationship Id="rId99" Type="http://schemas.openxmlformats.org/officeDocument/2006/relationships/image" Target="../media/image163.png"/><Relationship Id="rId101" Type="http://schemas.openxmlformats.org/officeDocument/2006/relationships/image" Target="../media/image173.png"/><Relationship Id="rId4" Type="http://schemas.openxmlformats.org/officeDocument/2006/relationships/tags" Target="../tags/tag354.xml"/><Relationship Id="rId9" Type="http://schemas.openxmlformats.org/officeDocument/2006/relationships/tags" Target="../tags/tag359.xml"/><Relationship Id="rId13" Type="http://schemas.openxmlformats.org/officeDocument/2006/relationships/tags" Target="../tags/tag363.xml"/><Relationship Id="rId18" Type="http://schemas.openxmlformats.org/officeDocument/2006/relationships/tags" Target="../tags/tag368.xml"/><Relationship Id="rId39" Type="http://schemas.openxmlformats.org/officeDocument/2006/relationships/tags" Target="../tags/tag389.xml"/><Relationship Id="rId109" Type="http://schemas.openxmlformats.org/officeDocument/2006/relationships/image" Target="../media/image161.png"/><Relationship Id="rId34" Type="http://schemas.openxmlformats.org/officeDocument/2006/relationships/tags" Target="../tags/tag384.xml"/><Relationship Id="rId50" Type="http://schemas.openxmlformats.org/officeDocument/2006/relationships/tags" Target="../tags/tag400.xml"/><Relationship Id="rId55" Type="http://schemas.openxmlformats.org/officeDocument/2006/relationships/tags" Target="../tags/tag405.xml"/><Relationship Id="rId76" Type="http://schemas.openxmlformats.org/officeDocument/2006/relationships/image" Target="../media/image147.png"/><Relationship Id="rId97" Type="http://schemas.openxmlformats.org/officeDocument/2006/relationships/image" Target="../media/image81.png"/><Relationship Id="rId104" Type="http://schemas.openxmlformats.org/officeDocument/2006/relationships/image" Target="../media/image143.png"/><Relationship Id="rId7" Type="http://schemas.openxmlformats.org/officeDocument/2006/relationships/tags" Target="../tags/tag357.xml"/><Relationship Id="rId71" Type="http://schemas.openxmlformats.org/officeDocument/2006/relationships/tags" Target="../tags/tag421.xml"/><Relationship Id="rId92" Type="http://schemas.openxmlformats.org/officeDocument/2006/relationships/image" Target="../media/image151.png"/><Relationship Id="rId2" Type="http://schemas.openxmlformats.org/officeDocument/2006/relationships/tags" Target="../tags/tag352.xml"/><Relationship Id="rId29" Type="http://schemas.openxmlformats.org/officeDocument/2006/relationships/tags" Target="../tags/tag37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13" Type="http://schemas.openxmlformats.org/officeDocument/2006/relationships/notesSlide" Target="../notesSlides/notesSlide17.xml"/><Relationship Id="rId18" Type="http://schemas.openxmlformats.org/officeDocument/2006/relationships/image" Target="../media/image182.png"/><Relationship Id="rId3" Type="http://schemas.openxmlformats.org/officeDocument/2006/relationships/tags" Target="../tags/tag424.xml"/><Relationship Id="rId21" Type="http://schemas.openxmlformats.org/officeDocument/2006/relationships/image" Target="../media/image185.png"/><Relationship Id="rId7" Type="http://schemas.openxmlformats.org/officeDocument/2006/relationships/tags" Target="../tags/tag42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89.png"/><Relationship Id="rId2" Type="http://schemas.openxmlformats.org/officeDocument/2006/relationships/tags" Target="../tags/tag423.xml"/><Relationship Id="rId16" Type="http://schemas.openxmlformats.org/officeDocument/2006/relationships/image" Target="../media/image88.png"/><Relationship Id="rId20" Type="http://schemas.openxmlformats.org/officeDocument/2006/relationships/image" Target="../media/image184.png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11" Type="http://schemas.openxmlformats.org/officeDocument/2006/relationships/tags" Target="../tags/tag432.xml"/><Relationship Id="rId5" Type="http://schemas.openxmlformats.org/officeDocument/2006/relationships/tags" Target="../tags/tag426.xml"/><Relationship Id="rId15" Type="http://schemas.openxmlformats.org/officeDocument/2006/relationships/image" Target="../media/image181.png"/><Relationship Id="rId10" Type="http://schemas.openxmlformats.org/officeDocument/2006/relationships/tags" Target="../tags/tag431.xml"/><Relationship Id="rId19" Type="http://schemas.openxmlformats.org/officeDocument/2006/relationships/image" Target="../media/image183.png"/><Relationship Id="rId4" Type="http://schemas.openxmlformats.org/officeDocument/2006/relationships/tags" Target="../tags/tag425.xml"/><Relationship Id="rId9" Type="http://schemas.openxmlformats.org/officeDocument/2006/relationships/tags" Target="../tags/tag430.xml"/><Relationship Id="rId1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13" Type="http://schemas.openxmlformats.org/officeDocument/2006/relationships/tags" Target="../tags/tag445.xml"/><Relationship Id="rId18" Type="http://schemas.openxmlformats.org/officeDocument/2006/relationships/tags" Target="../tags/tag450.xml"/><Relationship Id="rId26" Type="http://schemas.openxmlformats.org/officeDocument/2006/relationships/image" Target="../media/image88.png"/><Relationship Id="rId39" Type="http://schemas.openxmlformats.org/officeDocument/2006/relationships/image" Target="../media/image195.png"/><Relationship Id="rId3" Type="http://schemas.openxmlformats.org/officeDocument/2006/relationships/tags" Target="../tags/tag435.xml"/><Relationship Id="rId21" Type="http://schemas.openxmlformats.org/officeDocument/2006/relationships/tags" Target="../tags/tag453.xml"/><Relationship Id="rId34" Type="http://schemas.openxmlformats.org/officeDocument/2006/relationships/image" Target="../media/image190.png"/><Relationship Id="rId7" Type="http://schemas.openxmlformats.org/officeDocument/2006/relationships/tags" Target="../tags/tag439.xml"/><Relationship Id="rId12" Type="http://schemas.openxmlformats.org/officeDocument/2006/relationships/tags" Target="../tags/tag444.xml"/><Relationship Id="rId17" Type="http://schemas.openxmlformats.org/officeDocument/2006/relationships/tags" Target="../tags/tag449.xml"/><Relationship Id="rId25" Type="http://schemas.openxmlformats.org/officeDocument/2006/relationships/image" Target="../media/image184.png"/><Relationship Id="rId33" Type="http://schemas.openxmlformats.org/officeDocument/2006/relationships/image" Target="../media/image189.png"/><Relationship Id="rId38" Type="http://schemas.openxmlformats.org/officeDocument/2006/relationships/image" Target="../media/image194.png"/><Relationship Id="rId2" Type="http://schemas.openxmlformats.org/officeDocument/2006/relationships/tags" Target="../tags/tag434.xml"/><Relationship Id="rId16" Type="http://schemas.openxmlformats.org/officeDocument/2006/relationships/tags" Target="../tags/tag448.xml"/><Relationship Id="rId20" Type="http://schemas.openxmlformats.org/officeDocument/2006/relationships/tags" Target="../tags/tag452.xml"/><Relationship Id="rId29" Type="http://schemas.openxmlformats.org/officeDocument/2006/relationships/image" Target="../media/image185.png"/><Relationship Id="rId41" Type="http://schemas.openxmlformats.org/officeDocument/2006/relationships/image" Target="../media/image77.png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1" Type="http://schemas.openxmlformats.org/officeDocument/2006/relationships/tags" Target="../tags/tag443.xml"/><Relationship Id="rId24" Type="http://schemas.openxmlformats.org/officeDocument/2006/relationships/image" Target="../media/image183.png"/><Relationship Id="rId32" Type="http://schemas.openxmlformats.org/officeDocument/2006/relationships/image" Target="../media/image188.png"/><Relationship Id="rId37" Type="http://schemas.openxmlformats.org/officeDocument/2006/relationships/image" Target="../media/image193.png"/><Relationship Id="rId40" Type="http://schemas.openxmlformats.org/officeDocument/2006/relationships/image" Target="../media/image196.png"/><Relationship Id="rId5" Type="http://schemas.openxmlformats.org/officeDocument/2006/relationships/tags" Target="../tags/tag437.xml"/><Relationship Id="rId15" Type="http://schemas.openxmlformats.org/officeDocument/2006/relationships/tags" Target="../tags/tag447.xml"/><Relationship Id="rId23" Type="http://schemas.openxmlformats.org/officeDocument/2006/relationships/notesSlide" Target="../notesSlides/notesSlide18.xml"/><Relationship Id="rId28" Type="http://schemas.openxmlformats.org/officeDocument/2006/relationships/image" Target="../media/image182.png"/><Relationship Id="rId36" Type="http://schemas.openxmlformats.org/officeDocument/2006/relationships/image" Target="../media/image192.png"/><Relationship Id="rId10" Type="http://schemas.openxmlformats.org/officeDocument/2006/relationships/tags" Target="../tags/tag442.xml"/><Relationship Id="rId19" Type="http://schemas.openxmlformats.org/officeDocument/2006/relationships/tags" Target="../tags/tag451.xml"/><Relationship Id="rId31" Type="http://schemas.openxmlformats.org/officeDocument/2006/relationships/image" Target="../media/image187.png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tags" Target="../tags/tag44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89.png"/><Relationship Id="rId30" Type="http://schemas.openxmlformats.org/officeDocument/2006/relationships/image" Target="../media/image186.png"/><Relationship Id="rId35" Type="http://schemas.openxmlformats.org/officeDocument/2006/relationships/image" Target="../media/image19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tags" Target="../tags/tag466.xml"/><Relationship Id="rId18" Type="http://schemas.openxmlformats.org/officeDocument/2006/relationships/tags" Target="../tags/tag471.xml"/><Relationship Id="rId26" Type="http://schemas.openxmlformats.org/officeDocument/2006/relationships/notesSlide" Target="../notesSlides/notesSlide19.xml"/><Relationship Id="rId39" Type="http://schemas.openxmlformats.org/officeDocument/2006/relationships/image" Target="../media/image202.png"/><Relationship Id="rId3" Type="http://schemas.openxmlformats.org/officeDocument/2006/relationships/tags" Target="../tags/tag456.xml"/><Relationship Id="rId21" Type="http://schemas.openxmlformats.org/officeDocument/2006/relationships/tags" Target="../tags/tag474.xml"/><Relationship Id="rId34" Type="http://schemas.openxmlformats.org/officeDocument/2006/relationships/image" Target="../media/image197.png"/><Relationship Id="rId42" Type="http://schemas.openxmlformats.org/officeDocument/2006/relationships/image" Target="../media/image192.png"/><Relationship Id="rId47" Type="http://schemas.openxmlformats.org/officeDocument/2006/relationships/image" Target="../media/image77.png"/><Relationship Id="rId7" Type="http://schemas.openxmlformats.org/officeDocument/2006/relationships/tags" Target="../tags/tag460.xml"/><Relationship Id="rId12" Type="http://schemas.openxmlformats.org/officeDocument/2006/relationships/tags" Target="../tags/tag465.xml"/><Relationship Id="rId17" Type="http://schemas.openxmlformats.org/officeDocument/2006/relationships/tags" Target="../tags/tag470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82.png"/><Relationship Id="rId38" Type="http://schemas.openxmlformats.org/officeDocument/2006/relationships/image" Target="../media/image201.png"/><Relationship Id="rId46" Type="http://schemas.openxmlformats.org/officeDocument/2006/relationships/image" Target="../media/image196.png"/><Relationship Id="rId2" Type="http://schemas.openxmlformats.org/officeDocument/2006/relationships/tags" Target="../tags/tag455.xml"/><Relationship Id="rId16" Type="http://schemas.openxmlformats.org/officeDocument/2006/relationships/tags" Target="../tags/tag469.xml"/><Relationship Id="rId20" Type="http://schemas.openxmlformats.org/officeDocument/2006/relationships/tags" Target="../tags/tag473.xml"/><Relationship Id="rId29" Type="http://schemas.openxmlformats.org/officeDocument/2006/relationships/image" Target="../media/image188.png"/><Relationship Id="rId41" Type="http://schemas.openxmlformats.org/officeDocument/2006/relationships/image" Target="../media/image191.png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24" Type="http://schemas.openxmlformats.org/officeDocument/2006/relationships/tags" Target="../tags/tag477.xml"/><Relationship Id="rId32" Type="http://schemas.openxmlformats.org/officeDocument/2006/relationships/image" Target="../media/image89.png"/><Relationship Id="rId37" Type="http://schemas.openxmlformats.org/officeDocument/2006/relationships/image" Target="../media/image200.png"/><Relationship Id="rId40" Type="http://schemas.openxmlformats.org/officeDocument/2006/relationships/image" Target="../media/image190.png"/><Relationship Id="rId45" Type="http://schemas.openxmlformats.org/officeDocument/2006/relationships/image" Target="../media/image195.png"/><Relationship Id="rId5" Type="http://schemas.openxmlformats.org/officeDocument/2006/relationships/tags" Target="../tags/tag458.xml"/><Relationship Id="rId15" Type="http://schemas.openxmlformats.org/officeDocument/2006/relationships/tags" Target="../tags/tag468.xml"/><Relationship Id="rId23" Type="http://schemas.openxmlformats.org/officeDocument/2006/relationships/tags" Target="../tags/tag476.xml"/><Relationship Id="rId28" Type="http://schemas.openxmlformats.org/officeDocument/2006/relationships/image" Target="../media/image187.png"/><Relationship Id="rId36" Type="http://schemas.openxmlformats.org/officeDocument/2006/relationships/image" Target="../media/image199.png"/><Relationship Id="rId10" Type="http://schemas.openxmlformats.org/officeDocument/2006/relationships/tags" Target="../tags/tag463.xml"/><Relationship Id="rId19" Type="http://schemas.openxmlformats.org/officeDocument/2006/relationships/tags" Target="../tags/tag472.xml"/><Relationship Id="rId31" Type="http://schemas.openxmlformats.org/officeDocument/2006/relationships/image" Target="../media/image88.png"/><Relationship Id="rId44" Type="http://schemas.openxmlformats.org/officeDocument/2006/relationships/image" Target="../media/image194.png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Relationship Id="rId22" Type="http://schemas.openxmlformats.org/officeDocument/2006/relationships/tags" Target="../tags/tag475.xml"/><Relationship Id="rId27" Type="http://schemas.openxmlformats.org/officeDocument/2006/relationships/image" Target="../media/image186.png"/><Relationship Id="rId30" Type="http://schemas.openxmlformats.org/officeDocument/2006/relationships/image" Target="../media/image189.png"/><Relationship Id="rId35" Type="http://schemas.openxmlformats.org/officeDocument/2006/relationships/image" Target="../media/image198.png"/><Relationship Id="rId43" Type="http://schemas.openxmlformats.org/officeDocument/2006/relationships/image" Target="../media/image19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9.png"/><Relationship Id="rId21" Type="http://schemas.openxmlformats.org/officeDocument/2006/relationships/tags" Target="../tags/tag22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2.pn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1.png"/><Relationship Id="rId44" Type="http://schemas.openxmlformats.org/officeDocument/2006/relationships/image" Target="../media/image14.png"/><Relationship Id="rId52" Type="http://schemas.openxmlformats.org/officeDocument/2006/relationships/image" Target="../media/image2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notesSlide" Target="../notesSlides/notesSlide2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9.xml"/><Relationship Id="rId51" Type="http://schemas.openxmlformats.org/officeDocument/2006/relationships/image" Target="../media/image21.png"/><Relationship Id="rId3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90.xml"/><Relationship Id="rId18" Type="http://schemas.openxmlformats.org/officeDocument/2006/relationships/tags" Target="../tags/tag495.xml"/><Relationship Id="rId26" Type="http://schemas.openxmlformats.org/officeDocument/2006/relationships/tags" Target="../tags/tag503.xml"/><Relationship Id="rId39" Type="http://schemas.openxmlformats.org/officeDocument/2006/relationships/tags" Target="../tags/tag516.xml"/><Relationship Id="rId21" Type="http://schemas.openxmlformats.org/officeDocument/2006/relationships/tags" Target="../tags/tag498.xml"/><Relationship Id="rId34" Type="http://schemas.openxmlformats.org/officeDocument/2006/relationships/tags" Target="../tags/tag511.xml"/><Relationship Id="rId42" Type="http://schemas.openxmlformats.org/officeDocument/2006/relationships/tags" Target="../tags/tag519.xml"/><Relationship Id="rId47" Type="http://schemas.openxmlformats.org/officeDocument/2006/relationships/image" Target="../media/image188.png"/><Relationship Id="rId50" Type="http://schemas.openxmlformats.org/officeDocument/2006/relationships/image" Target="../media/image190.png"/><Relationship Id="rId55" Type="http://schemas.openxmlformats.org/officeDocument/2006/relationships/image" Target="../media/image195.png"/><Relationship Id="rId63" Type="http://schemas.openxmlformats.org/officeDocument/2006/relationships/image" Target="../media/image202.png"/><Relationship Id="rId68" Type="http://schemas.openxmlformats.org/officeDocument/2006/relationships/image" Target="../media/image208.png"/><Relationship Id="rId76" Type="http://schemas.openxmlformats.org/officeDocument/2006/relationships/image" Target="../media/image216.png"/><Relationship Id="rId7" Type="http://schemas.openxmlformats.org/officeDocument/2006/relationships/tags" Target="../tags/tag484.xml"/><Relationship Id="rId71" Type="http://schemas.openxmlformats.org/officeDocument/2006/relationships/image" Target="../media/image211.png"/><Relationship Id="rId2" Type="http://schemas.openxmlformats.org/officeDocument/2006/relationships/tags" Target="../tags/tag479.xml"/><Relationship Id="rId16" Type="http://schemas.openxmlformats.org/officeDocument/2006/relationships/tags" Target="../tags/tag493.xml"/><Relationship Id="rId29" Type="http://schemas.openxmlformats.org/officeDocument/2006/relationships/tags" Target="../tags/tag506.xml"/><Relationship Id="rId11" Type="http://schemas.openxmlformats.org/officeDocument/2006/relationships/tags" Target="../tags/tag488.xml"/><Relationship Id="rId24" Type="http://schemas.openxmlformats.org/officeDocument/2006/relationships/tags" Target="../tags/tag501.xml"/><Relationship Id="rId32" Type="http://schemas.openxmlformats.org/officeDocument/2006/relationships/tags" Target="../tags/tag509.xml"/><Relationship Id="rId37" Type="http://schemas.openxmlformats.org/officeDocument/2006/relationships/tags" Target="../tags/tag514.xml"/><Relationship Id="rId40" Type="http://schemas.openxmlformats.org/officeDocument/2006/relationships/tags" Target="../tags/tag517.xml"/><Relationship Id="rId45" Type="http://schemas.openxmlformats.org/officeDocument/2006/relationships/image" Target="../media/image186.png"/><Relationship Id="rId53" Type="http://schemas.openxmlformats.org/officeDocument/2006/relationships/image" Target="../media/image193.png"/><Relationship Id="rId58" Type="http://schemas.openxmlformats.org/officeDocument/2006/relationships/image" Target="../media/image89.png"/><Relationship Id="rId66" Type="http://schemas.openxmlformats.org/officeDocument/2006/relationships/image" Target="../media/image206.png"/><Relationship Id="rId74" Type="http://schemas.openxmlformats.org/officeDocument/2006/relationships/image" Target="../media/image214.png"/><Relationship Id="rId5" Type="http://schemas.openxmlformats.org/officeDocument/2006/relationships/tags" Target="../tags/tag482.xml"/><Relationship Id="rId15" Type="http://schemas.openxmlformats.org/officeDocument/2006/relationships/tags" Target="../tags/tag492.xml"/><Relationship Id="rId23" Type="http://schemas.openxmlformats.org/officeDocument/2006/relationships/tags" Target="../tags/tag500.xml"/><Relationship Id="rId28" Type="http://schemas.openxmlformats.org/officeDocument/2006/relationships/tags" Target="../tags/tag505.xml"/><Relationship Id="rId36" Type="http://schemas.openxmlformats.org/officeDocument/2006/relationships/tags" Target="../tags/tag513.xml"/><Relationship Id="rId49" Type="http://schemas.openxmlformats.org/officeDocument/2006/relationships/image" Target="../media/image77.png"/><Relationship Id="rId57" Type="http://schemas.openxmlformats.org/officeDocument/2006/relationships/image" Target="../media/image88.png"/><Relationship Id="rId61" Type="http://schemas.openxmlformats.org/officeDocument/2006/relationships/image" Target="../media/image200.png"/><Relationship Id="rId10" Type="http://schemas.openxmlformats.org/officeDocument/2006/relationships/tags" Target="../tags/tag487.xml"/><Relationship Id="rId19" Type="http://schemas.openxmlformats.org/officeDocument/2006/relationships/tags" Target="../tags/tag496.xml"/><Relationship Id="rId31" Type="http://schemas.openxmlformats.org/officeDocument/2006/relationships/tags" Target="../tags/tag508.xml"/><Relationship Id="rId44" Type="http://schemas.openxmlformats.org/officeDocument/2006/relationships/notesSlide" Target="../notesSlides/notesSlide20.xml"/><Relationship Id="rId52" Type="http://schemas.openxmlformats.org/officeDocument/2006/relationships/image" Target="../media/image192.png"/><Relationship Id="rId60" Type="http://schemas.openxmlformats.org/officeDocument/2006/relationships/image" Target="../media/image203.png"/><Relationship Id="rId65" Type="http://schemas.openxmlformats.org/officeDocument/2006/relationships/image" Target="../media/image205.png"/><Relationship Id="rId73" Type="http://schemas.openxmlformats.org/officeDocument/2006/relationships/image" Target="../media/image213.png"/><Relationship Id="rId4" Type="http://schemas.openxmlformats.org/officeDocument/2006/relationships/tags" Target="../tags/tag481.xml"/><Relationship Id="rId9" Type="http://schemas.openxmlformats.org/officeDocument/2006/relationships/tags" Target="../tags/tag486.xml"/><Relationship Id="rId14" Type="http://schemas.openxmlformats.org/officeDocument/2006/relationships/tags" Target="../tags/tag491.xml"/><Relationship Id="rId22" Type="http://schemas.openxmlformats.org/officeDocument/2006/relationships/tags" Target="../tags/tag499.xml"/><Relationship Id="rId27" Type="http://schemas.openxmlformats.org/officeDocument/2006/relationships/tags" Target="../tags/tag504.xml"/><Relationship Id="rId30" Type="http://schemas.openxmlformats.org/officeDocument/2006/relationships/tags" Target="../tags/tag507.xml"/><Relationship Id="rId35" Type="http://schemas.openxmlformats.org/officeDocument/2006/relationships/tags" Target="../tags/tag512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189.png"/><Relationship Id="rId56" Type="http://schemas.openxmlformats.org/officeDocument/2006/relationships/image" Target="../media/image196.png"/><Relationship Id="rId64" Type="http://schemas.openxmlformats.org/officeDocument/2006/relationships/image" Target="../media/image204.png"/><Relationship Id="rId69" Type="http://schemas.openxmlformats.org/officeDocument/2006/relationships/image" Target="../media/image209.png"/><Relationship Id="rId77" Type="http://schemas.openxmlformats.org/officeDocument/2006/relationships/image" Target="../media/image217.png"/><Relationship Id="rId8" Type="http://schemas.openxmlformats.org/officeDocument/2006/relationships/tags" Target="../tags/tag485.xml"/><Relationship Id="rId51" Type="http://schemas.openxmlformats.org/officeDocument/2006/relationships/image" Target="../media/image191.png"/><Relationship Id="rId72" Type="http://schemas.openxmlformats.org/officeDocument/2006/relationships/image" Target="../media/image212.png"/><Relationship Id="rId3" Type="http://schemas.openxmlformats.org/officeDocument/2006/relationships/tags" Target="../tags/tag480.xml"/><Relationship Id="rId12" Type="http://schemas.openxmlformats.org/officeDocument/2006/relationships/tags" Target="../tags/tag489.xml"/><Relationship Id="rId17" Type="http://schemas.openxmlformats.org/officeDocument/2006/relationships/tags" Target="../tags/tag494.xml"/><Relationship Id="rId25" Type="http://schemas.openxmlformats.org/officeDocument/2006/relationships/tags" Target="../tags/tag502.xml"/><Relationship Id="rId33" Type="http://schemas.openxmlformats.org/officeDocument/2006/relationships/tags" Target="../tags/tag510.xml"/><Relationship Id="rId38" Type="http://schemas.openxmlformats.org/officeDocument/2006/relationships/tags" Target="../tags/tag515.xml"/><Relationship Id="rId46" Type="http://schemas.openxmlformats.org/officeDocument/2006/relationships/image" Target="../media/image187.png"/><Relationship Id="rId59" Type="http://schemas.openxmlformats.org/officeDocument/2006/relationships/image" Target="../media/image182.png"/><Relationship Id="rId67" Type="http://schemas.openxmlformats.org/officeDocument/2006/relationships/image" Target="../media/image207.png"/><Relationship Id="rId20" Type="http://schemas.openxmlformats.org/officeDocument/2006/relationships/tags" Target="../tags/tag497.xml"/><Relationship Id="rId41" Type="http://schemas.openxmlformats.org/officeDocument/2006/relationships/tags" Target="../tags/tag518.xml"/><Relationship Id="rId54" Type="http://schemas.openxmlformats.org/officeDocument/2006/relationships/image" Target="../media/image194.png"/><Relationship Id="rId62" Type="http://schemas.openxmlformats.org/officeDocument/2006/relationships/image" Target="../media/image201.png"/><Relationship Id="rId70" Type="http://schemas.openxmlformats.org/officeDocument/2006/relationships/image" Target="../media/image210.png"/><Relationship Id="rId75" Type="http://schemas.openxmlformats.org/officeDocument/2006/relationships/image" Target="../media/image215.png"/><Relationship Id="rId1" Type="http://schemas.openxmlformats.org/officeDocument/2006/relationships/tags" Target="../tags/tag478.xml"/><Relationship Id="rId6" Type="http://schemas.openxmlformats.org/officeDocument/2006/relationships/tags" Target="../tags/tag483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532.xml"/><Relationship Id="rId18" Type="http://schemas.openxmlformats.org/officeDocument/2006/relationships/tags" Target="../tags/tag537.xml"/><Relationship Id="rId26" Type="http://schemas.openxmlformats.org/officeDocument/2006/relationships/tags" Target="../tags/tag545.xml"/><Relationship Id="rId39" Type="http://schemas.openxmlformats.org/officeDocument/2006/relationships/image" Target="../media/image219.png"/><Relationship Id="rId3" Type="http://schemas.openxmlformats.org/officeDocument/2006/relationships/tags" Target="../tags/tag522.xml"/><Relationship Id="rId21" Type="http://schemas.openxmlformats.org/officeDocument/2006/relationships/tags" Target="../tags/tag540.xml"/><Relationship Id="rId34" Type="http://schemas.openxmlformats.org/officeDocument/2006/relationships/image" Target="../media/image188.png"/><Relationship Id="rId42" Type="http://schemas.openxmlformats.org/officeDocument/2006/relationships/image" Target="../media/image222.png"/><Relationship Id="rId47" Type="http://schemas.openxmlformats.org/officeDocument/2006/relationships/image" Target="../media/image224.png"/><Relationship Id="rId50" Type="http://schemas.openxmlformats.org/officeDocument/2006/relationships/image" Target="../media/image227.png"/><Relationship Id="rId7" Type="http://schemas.openxmlformats.org/officeDocument/2006/relationships/tags" Target="../tags/tag526.xml"/><Relationship Id="rId12" Type="http://schemas.openxmlformats.org/officeDocument/2006/relationships/tags" Target="../tags/tag531.xml"/><Relationship Id="rId17" Type="http://schemas.openxmlformats.org/officeDocument/2006/relationships/tags" Target="../tags/tag536.xml"/><Relationship Id="rId25" Type="http://schemas.openxmlformats.org/officeDocument/2006/relationships/tags" Target="../tags/tag544.xml"/><Relationship Id="rId33" Type="http://schemas.openxmlformats.org/officeDocument/2006/relationships/image" Target="../media/image187.png"/><Relationship Id="rId38" Type="http://schemas.openxmlformats.org/officeDocument/2006/relationships/image" Target="../media/image218.png"/><Relationship Id="rId46" Type="http://schemas.openxmlformats.org/officeDocument/2006/relationships/image" Target="../media/image77.png"/><Relationship Id="rId2" Type="http://schemas.openxmlformats.org/officeDocument/2006/relationships/tags" Target="../tags/tag521.xml"/><Relationship Id="rId16" Type="http://schemas.openxmlformats.org/officeDocument/2006/relationships/tags" Target="../tags/tag535.xml"/><Relationship Id="rId20" Type="http://schemas.openxmlformats.org/officeDocument/2006/relationships/tags" Target="../tags/tag539.xml"/><Relationship Id="rId29" Type="http://schemas.openxmlformats.org/officeDocument/2006/relationships/tags" Target="../tags/tag548.xml"/><Relationship Id="rId41" Type="http://schemas.openxmlformats.org/officeDocument/2006/relationships/image" Target="../media/image221.png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1" Type="http://schemas.openxmlformats.org/officeDocument/2006/relationships/tags" Target="../tags/tag530.xml"/><Relationship Id="rId24" Type="http://schemas.openxmlformats.org/officeDocument/2006/relationships/tags" Target="../tags/tag543.xml"/><Relationship Id="rId32" Type="http://schemas.openxmlformats.org/officeDocument/2006/relationships/image" Target="../media/image186.png"/><Relationship Id="rId37" Type="http://schemas.openxmlformats.org/officeDocument/2006/relationships/image" Target="../media/image214.png"/><Relationship Id="rId40" Type="http://schemas.openxmlformats.org/officeDocument/2006/relationships/image" Target="../media/image220.png"/><Relationship Id="rId45" Type="http://schemas.openxmlformats.org/officeDocument/2006/relationships/image" Target="../media/image137.png"/><Relationship Id="rId5" Type="http://schemas.openxmlformats.org/officeDocument/2006/relationships/tags" Target="../tags/tag524.xml"/><Relationship Id="rId15" Type="http://schemas.openxmlformats.org/officeDocument/2006/relationships/tags" Target="../tags/tag534.xml"/><Relationship Id="rId23" Type="http://schemas.openxmlformats.org/officeDocument/2006/relationships/tags" Target="../tags/tag542.xml"/><Relationship Id="rId28" Type="http://schemas.openxmlformats.org/officeDocument/2006/relationships/tags" Target="../tags/tag547.xml"/><Relationship Id="rId36" Type="http://schemas.openxmlformats.org/officeDocument/2006/relationships/image" Target="../media/image213.png"/><Relationship Id="rId49" Type="http://schemas.openxmlformats.org/officeDocument/2006/relationships/image" Target="../media/image226.png"/><Relationship Id="rId10" Type="http://schemas.openxmlformats.org/officeDocument/2006/relationships/tags" Target="../tags/tag529.xml"/><Relationship Id="rId19" Type="http://schemas.openxmlformats.org/officeDocument/2006/relationships/tags" Target="../tags/tag538.xml"/><Relationship Id="rId31" Type="http://schemas.openxmlformats.org/officeDocument/2006/relationships/notesSlide" Target="../notesSlides/notesSlide21.xml"/><Relationship Id="rId44" Type="http://schemas.openxmlformats.org/officeDocument/2006/relationships/image" Target="../media/image223.png"/><Relationship Id="rId4" Type="http://schemas.openxmlformats.org/officeDocument/2006/relationships/tags" Target="../tags/tag523.xml"/><Relationship Id="rId9" Type="http://schemas.openxmlformats.org/officeDocument/2006/relationships/tags" Target="../tags/tag528.xml"/><Relationship Id="rId14" Type="http://schemas.openxmlformats.org/officeDocument/2006/relationships/tags" Target="../tags/tag533.xml"/><Relationship Id="rId22" Type="http://schemas.openxmlformats.org/officeDocument/2006/relationships/tags" Target="../tags/tag541.xml"/><Relationship Id="rId27" Type="http://schemas.openxmlformats.org/officeDocument/2006/relationships/tags" Target="../tags/tag546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89.png"/><Relationship Id="rId43" Type="http://schemas.openxmlformats.org/officeDocument/2006/relationships/image" Target="../media/image26.png"/><Relationship Id="rId48" Type="http://schemas.openxmlformats.org/officeDocument/2006/relationships/image" Target="../media/image225.png"/><Relationship Id="rId8" Type="http://schemas.openxmlformats.org/officeDocument/2006/relationships/tags" Target="../tags/tag527.xml"/><Relationship Id="rId51" Type="http://schemas.openxmlformats.org/officeDocument/2006/relationships/image" Target="../media/image228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561.xml"/><Relationship Id="rId18" Type="http://schemas.openxmlformats.org/officeDocument/2006/relationships/tags" Target="../tags/tag566.xml"/><Relationship Id="rId26" Type="http://schemas.openxmlformats.org/officeDocument/2006/relationships/tags" Target="../tags/tag574.xml"/><Relationship Id="rId39" Type="http://schemas.openxmlformats.org/officeDocument/2006/relationships/image" Target="../media/image227.png"/><Relationship Id="rId3" Type="http://schemas.openxmlformats.org/officeDocument/2006/relationships/tags" Target="../tags/tag551.xml"/><Relationship Id="rId21" Type="http://schemas.openxmlformats.org/officeDocument/2006/relationships/tags" Target="../tags/tag569.xml"/><Relationship Id="rId34" Type="http://schemas.openxmlformats.org/officeDocument/2006/relationships/image" Target="../media/image220.png"/><Relationship Id="rId42" Type="http://schemas.openxmlformats.org/officeDocument/2006/relationships/image" Target="../media/image219.png"/><Relationship Id="rId47" Type="http://schemas.openxmlformats.org/officeDocument/2006/relationships/image" Target="../media/image186.png"/><Relationship Id="rId50" Type="http://schemas.openxmlformats.org/officeDocument/2006/relationships/image" Target="../media/image232.png"/><Relationship Id="rId7" Type="http://schemas.openxmlformats.org/officeDocument/2006/relationships/tags" Target="../tags/tag555.xml"/><Relationship Id="rId12" Type="http://schemas.openxmlformats.org/officeDocument/2006/relationships/tags" Target="../tags/tag560.xml"/><Relationship Id="rId17" Type="http://schemas.openxmlformats.org/officeDocument/2006/relationships/tags" Target="../tags/tag565.xml"/><Relationship Id="rId25" Type="http://schemas.openxmlformats.org/officeDocument/2006/relationships/tags" Target="../tags/tag573.xml"/><Relationship Id="rId33" Type="http://schemas.openxmlformats.org/officeDocument/2006/relationships/image" Target="../media/image77.png"/><Relationship Id="rId38" Type="http://schemas.openxmlformats.org/officeDocument/2006/relationships/image" Target="../media/image226.png"/><Relationship Id="rId46" Type="http://schemas.openxmlformats.org/officeDocument/2006/relationships/image" Target="../media/image187.png"/><Relationship Id="rId2" Type="http://schemas.openxmlformats.org/officeDocument/2006/relationships/tags" Target="../tags/tag550.xml"/><Relationship Id="rId16" Type="http://schemas.openxmlformats.org/officeDocument/2006/relationships/tags" Target="../tags/tag564.xml"/><Relationship Id="rId20" Type="http://schemas.openxmlformats.org/officeDocument/2006/relationships/tags" Target="../tags/tag568.xml"/><Relationship Id="rId29" Type="http://schemas.openxmlformats.org/officeDocument/2006/relationships/tags" Target="../tags/tag577.xml"/><Relationship Id="rId41" Type="http://schemas.openxmlformats.org/officeDocument/2006/relationships/image" Target="../media/image218.png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11" Type="http://schemas.openxmlformats.org/officeDocument/2006/relationships/tags" Target="../tags/tag559.xml"/><Relationship Id="rId24" Type="http://schemas.openxmlformats.org/officeDocument/2006/relationships/tags" Target="../tags/tag572.xml"/><Relationship Id="rId32" Type="http://schemas.openxmlformats.org/officeDocument/2006/relationships/notesSlide" Target="../notesSlides/notesSlide22.xml"/><Relationship Id="rId37" Type="http://schemas.openxmlformats.org/officeDocument/2006/relationships/image" Target="../media/image225.png"/><Relationship Id="rId40" Type="http://schemas.openxmlformats.org/officeDocument/2006/relationships/image" Target="../media/image228.png"/><Relationship Id="rId45" Type="http://schemas.openxmlformats.org/officeDocument/2006/relationships/image" Target="../media/image231.png"/><Relationship Id="rId5" Type="http://schemas.openxmlformats.org/officeDocument/2006/relationships/tags" Target="../tags/tag553.xml"/><Relationship Id="rId15" Type="http://schemas.openxmlformats.org/officeDocument/2006/relationships/tags" Target="../tags/tag563.xml"/><Relationship Id="rId23" Type="http://schemas.openxmlformats.org/officeDocument/2006/relationships/tags" Target="../tags/tag571.xml"/><Relationship Id="rId28" Type="http://schemas.openxmlformats.org/officeDocument/2006/relationships/tags" Target="../tags/tag576.xml"/><Relationship Id="rId36" Type="http://schemas.openxmlformats.org/officeDocument/2006/relationships/image" Target="../media/image224.png"/><Relationship Id="rId49" Type="http://schemas.openxmlformats.org/officeDocument/2006/relationships/image" Target="../media/image189.png"/><Relationship Id="rId10" Type="http://schemas.openxmlformats.org/officeDocument/2006/relationships/tags" Target="../tags/tag558.xml"/><Relationship Id="rId19" Type="http://schemas.openxmlformats.org/officeDocument/2006/relationships/tags" Target="../tags/tag567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30.png"/><Relationship Id="rId4" Type="http://schemas.openxmlformats.org/officeDocument/2006/relationships/tags" Target="../tags/tag552.xml"/><Relationship Id="rId9" Type="http://schemas.openxmlformats.org/officeDocument/2006/relationships/tags" Target="../tags/tag557.xml"/><Relationship Id="rId14" Type="http://schemas.openxmlformats.org/officeDocument/2006/relationships/tags" Target="../tags/tag562.xml"/><Relationship Id="rId22" Type="http://schemas.openxmlformats.org/officeDocument/2006/relationships/tags" Target="../tags/tag570.xml"/><Relationship Id="rId27" Type="http://schemas.openxmlformats.org/officeDocument/2006/relationships/tags" Target="../tags/tag575.xml"/><Relationship Id="rId30" Type="http://schemas.openxmlformats.org/officeDocument/2006/relationships/tags" Target="../tags/tag578.xml"/><Relationship Id="rId35" Type="http://schemas.openxmlformats.org/officeDocument/2006/relationships/image" Target="../media/image222.png"/><Relationship Id="rId43" Type="http://schemas.openxmlformats.org/officeDocument/2006/relationships/image" Target="../media/image229.png"/><Relationship Id="rId48" Type="http://schemas.openxmlformats.org/officeDocument/2006/relationships/image" Target="../media/image188.png"/><Relationship Id="rId8" Type="http://schemas.openxmlformats.org/officeDocument/2006/relationships/tags" Target="../tags/tag556.xml"/><Relationship Id="rId51" Type="http://schemas.openxmlformats.org/officeDocument/2006/relationships/image" Target="../media/image233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591.xml"/><Relationship Id="rId18" Type="http://schemas.openxmlformats.org/officeDocument/2006/relationships/tags" Target="../tags/tag596.xml"/><Relationship Id="rId26" Type="http://schemas.openxmlformats.org/officeDocument/2006/relationships/tags" Target="../tags/tag604.xml"/><Relationship Id="rId39" Type="http://schemas.openxmlformats.org/officeDocument/2006/relationships/image" Target="../media/image229.png"/><Relationship Id="rId21" Type="http://schemas.openxmlformats.org/officeDocument/2006/relationships/tags" Target="../tags/tag599.xml"/><Relationship Id="rId34" Type="http://schemas.openxmlformats.org/officeDocument/2006/relationships/image" Target="../media/image235.png"/><Relationship Id="rId42" Type="http://schemas.openxmlformats.org/officeDocument/2006/relationships/image" Target="../media/image237.png"/><Relationship Id="rId47" Type="http://schemas.openxmlformats.org/officeDocument/2006/relationships/image" Target="../media/image186.png"/><Relationship Id="rId50" Type="http://schemas.openxmlformats.org/officeDocument/2006/relationships/image" Target="../media/image243.png"/><Relationship Id="rId55" Type="http://schemas.openxmlformats.org/officeDocument/2006/relationships/image" Target="../media/image248.png"/><Relationship Id="rId7" Type="http://schemas.openxmlformats.org/officeDocument/2006/relationships/tags" Target="../tags/tag585.xml"/><Relationship Id="rId12" Type="http://schemas.openxmlformats.org/officeDocument/2006/relationships/tags" Target="../tags/tag590.xml"/><Relationship Id="rId17" Type="http://schemas.openxmlformats.org/officeDocument/2006/relationships/tags" Target="../tags/tag595.xml"/><Relationship Id="rId25" Type="http://schemas.openxmlformats.org/officeDocument/2006/relationships/tags" Target="../tags/tag603.xml"/><Relationship Id="rId33" Type="http://schemas.openxmlformats.org/officeDocument/2006/relationships/image" Target="../media/image234.png"/><Relationship Id="rId38" Type="http://schemas.openxmlformats.org/officeDocument/2006/relationships/image" Target="../media/image219.png"/><Relationship Id="rId46" Type="http://schemas.openxmlformats.org/officeDocument/2006/relationships/image" Target="../media/image187.png"/><Relationship Id="rId59" Type="http://schemas.openxmlformats.org/officeDocument/2006/relationships/image" Target="../media/image252.png"/><Relationship Id="rId2" Type="http://schemas.openxmlformats.org/officeDocument/2006/relationships/tags" Target="../tags/tag580.xml"/><Relationship Id="rId16" Type="http://schemas.openxmlformats.org/officeDocument/2006/relationships/tags" Target="../tags/tag594.xml"/><Relationship Id="rId20" Type="http://schemas.openxmlformats.org/officeDocument/2006/relationships/tags" Target="../tags/tag598.xml"/><Relationship Id="rId29" Type="http://schemas.openxmlformats.org/officeDocument/2006/relationships/tags" Target="../tags/tag607.xml"/><Relationship Id="rId41" Type="http://schemas.openxmlformats.org/officeDocument/2006/relationships/image" Target="../media/image231.png"/><Relationship Id="rId54" Type="http://schemas.openxmlformats.org/officeDocument/2006/relationships/image" Target="../media/image247.png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11" Type="http://schemas.openxmlformats.org/officeDocument/2006/relationships/tags" Target="../tags/tag589.xml"/><Relationship Id="rId24" Type="http://schemas.openxmlformats.org/officeDocument/2006/relationships/tags" Target="../tags/tag602.xml"/><Relationship Id="rId32" Type="http://schemas.openxmlformats.org/officeDocument/2006/relationships/notesSlide" Target="../notesSlides/notesSlide23.xml"/><Relationship Id="rId37" Type="http://schemas.openxmlformats.org/officeDocument/2006/relationships/image" Target="../media/image218.png"/><Relationship Id="rId40" Type="http://schemas.openxmlformats.org/officeDocument/2006/relationships/image" Target="../media/image230.png"/><Relationship Id="rId45" Type="http://schemas.openxmlformats.org/officeDocument/2006/relationships/image" Target="../media/image240.png"/><Relationship Id="rId53" Type="http://schemas.openxmlformats.org/officeDocument/2006/relationships/image" Target="../media/image246.png"/><Relationship Id="rId58" Type="http://schemas.openxmlformats.org/officeDocument/2006/relationships/image" Target="../media/image251.png"/><Relationship Id="rId5" Type="http://schemas.openxmlformats.org/officeDocument/2006/relationships/tags" Target="../tags/tag583.xml"/><Relationship Id="rId15" Type="http://schemas.openxmlformats.org/officeDocument/2006/relationships/tags" Target="../tags/tag593.xml"/><Relationship Id="rId23" Type="http://schemas.openxmlformats.org/officeDocument/2006/relationships/tags" Target="../tags/tag601.xml"/><Relationship Id="rId28" Type="http://schemas.openxmlformats.org/officeDocument/2006/relationships/tags" Target="../tags/tag606.xml"/><Relationship Id="rId36" Type="http://schemas.openxmlformats.org/officeDocument/2006/relationships/image" Target="../media/image77.png"/><Relationship Id="rId49" Type="http://schemas.openxmlformats.org/officeDocument/2006/relationships/image" Target="../media/image242.png"/><Relationship Id="rId57" Type="http://schemas.openxmlformats.org/officeDocument/2006/relationships/image" Target="../media/image250.png"/><Relationship Id="rId10" Type="http://schemas.openxmlformats.org/officeDocument/2006/relationships/tags" Target="../tags/tag588.xml"/><Relationship Id="rId19" Type="http://schemas.openxmlformats.org/officeDocument/2006/relationships/tags" Target="../tags/tag597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39.png"/><Relationship Id="rId52" Type="http://schemas.openxmlformats.org/officeDocument/2006/relationships/image" Target="../media/image245.png"/><Relationship Id="rId4" Type="http://schemas.openxmlformats.org/officeDocument/2006/relationships/tags" Target="../tags/tag582.xml"/><Relationship Id="rId9" Type="http://schemas.openxmlformats.org/officeDocument/2006/relationships/tags" Target="../tags/tag587.xml"/><Relationship Id="rId14" Type="http://schemas.openxmlformats.org/officeDocument/2006/relationships/tags" Target="../tags/tag592.xml"/><Relationship Id="rId22" Type="http://schemas.openxmlformats.org/officeDocument/2006/relationships/tags" Target="../tags/tag600.xml"/><Relationship Id="rId27" Type="http://schemas.openxmlformats.org/officeDocument/2006/relationships/tags" Target="../tags/tag605.xml"/><Relationship Id="rId30" Type="http://schemas.openxmlformats.org/officeDocument/2006/relationships/tags" Target="../tags/tag608.xml"/><Relationship Id="rId35" Type="http://schemas.openxmlformats.org/officeDocument/2006/relationships/image" Target="../media/image236.png"/><Relationship Id="rId43" Type="http://schemas.openxmlformats.org/officeDocument/2006/relationships/image" Target="../media/image238.png"/><Relationship Id="rId48" Type="http://schemas.openxmlformats.org/officeDocument/2006/relationships/image" Target="../media/image241.png"/><Relationship Id="rId56" Type="http://schemas.openxmlformats.org/officeDocument/2006/relationships/image" Target="../media/image249.png"/><Relationship Id="rId8" Type="http://schemas.openxmlformats.org/officeDocument/2006/relationships/tags" Target="../tags/tag586.xml"/><Relationship Id="rId51" Type="http://schemas.openxmlformats.org/officeDocument/2006/relationships/image" Target="../media/image244.png"/><Relationship Id="rId3" Type="http://schemas.openxmlformats.org/officeDocument/2006/relationships/tags" Target="../tags/tag58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16.xml"/><Relationship Id="rId13" Type="http://schemas.openxmlformats.org/officeDocument/2006/relationships/tags" Target="../tags/tag621.xml"/><Relationship Id="rId18" Type="http://schemas.openxmlformats.org/officeDocument/2006/relationships/tags" Target="../tags/tag626.xml"/><Relationship Id="rId26" Type="http://schemas.openxmlformats.org/officeDocument/2006/relationships/image" Target="../media/image231.png"/><Relationship Id="rId3" Type="http://schemas.openxmlformats.org/officeDocument/2006/relationships/tags" Target="../tags/tag611.xml"/><Relationship Id="rId21" Type="http://schemas.openxmlformats.org/officeDocument/2006/relationships/image" Target="../media/image77.png"/><Relationship Id="rId34" Type="http://schemas.openxmlformats.org/officeDocument/2006/relationships/image" Target="../media/image254.png"/><Relationship Id="rId7" Type="http://schemas.openxmlformats.org/officeDocument/2006/relationships/tags" Target="../tags/tag615.xml"/><Relationship Id="rId12" Type="http://schemas.openxmlformats.org/officeDocument/2006/relationships/tags" Target="../tags/tag620.xml"/><Relationship Id="rId17" Type="http://schemas.openxmlformats.org/officeDocument/2006/relationships/tags" Target="../tags/tag625.xml"/><Relationship Id="rId25" Type="http://schemas.openxmlformats.org/officeDocument/2006/relationships/image" Target="../media/image230.png"/><Relationship Id="rId33" Type="http://schemas.openxmlformats.org/officeDocument/2006/relationships/image" Target="../media/image232.png"/><Relationship Id="rId2" Type="http://schemas.openxmlformats.org/officeDocument/2006/relationships/tags" Target="../tags/tag610.xml"/><Relationship Id="rId16" Type="http://schemas.openxmlformats.org/officeDocument/2006/relationships/tags" Target="../tags/tag624.xml"/><Relationship Id="rId20" Type="http://schemas.openxmlformats.org/officeDocument/2006/relationships/notesSlide" Target="../notesSlides/notesSlide24.xml"/><Relationship Id="rId29" Type="http://schemas.openxmlformats.org/officeDocument/2006/relationships/image" Target="../media/image234.png"/><Relationship Id="rId1" Type="http://schemas.openxmlformats.org/officeDocument/2006/relationships/tags" Target="../tags/tag609.xml"/><Relationship Id="rId6" Type="http://schemas.openxmlformats.org/officeDocument/2006/relationships/tags" Target="../tags/tag614.xml"/><Relationship Id="rId11" Type="http://schemas.openxmlformats.org/officeDocument/2006/relationships/tags" Target="../tags/tag619.xml"/><Relationship Id="rId24" Type="http://schemas.openxmlformats.org/officeDocument/2006/relationships/image" Target="../media/image229.png"/><Relationship Id="rId32" Type="http://schemas.openxmlformats.org/officeDocument/2006/relationships/image" Target="../media/image233.png"/><Relationship Id="rId5" Type="http://schemas.openxmlformats.org/officeDocument/2006/relationships/tags" Target="../tags/tag613.xml"/><Relationship Id="rId15" Type="http://schemas.openxmlformats.org/officeDocument/2006/relationships/tags" Target="../tags/tag623.xml"/><Relationship Id="rId23" Type="http://schemas.openxmlformats.org/officeDocument/2006/relationships/image" Target="../media/image219.png"/><Relationship Id="rId28" Type="http://schemas.openxmlformats.org/officeDocument/2006/relationships/image" Target="../media/image186.png"/><Relationship Id="rId36" Type="http://schemas.openxmlformats.org/officeDocument/2006/relationships/image" Target="../media/image256.png"/><Relationship Id="rId10" Type="http://schemas.openxmlformats.org/officeDocument/2006/relationships/tags" Target="../tags/tag61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0.png"/><Relationship Id="rId4" Type="http://schemas.openxmlformats.org/officeDocument/2006/relationships/tags" Target="../tags/tag612.xml"/><Relationship Id="rId9" Type="http://schemas.openxmlformats.org/officeDocument/2006/relationships/tags" Target="../tags/tag617.xml"/><Relationship Id="rId14" Type="http://schemas.openxmlformats.org/officeDocument/2006/relationships/tags" Target="../tags/tag622.xml"/><Relationship Id="rId22" Type="http://schemas.openxmlformats.org/officeDocument/2006/relationships/image" Target="../media/image218.png"/><Relationship Id="rId27" Type="http://schemas.openxmlformats.org/officeDocument/2006/relationships/image" Target="../media/image187.png"/><Relationship Id="rId30" Type="http://schemas.openxmlformats.org/officeDocument/2006/relationships/image" Target="../media/image253.png"/><Relationship Id="rId35" Type="http://schemas.openxmlformats.org/officeDocument/2006/relationships/image" Target="../media/image2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634.xml"/><Relationship Id="rId13" Type="http://schemas.openxmlformats.org/officeDocument/2006/relationships/notesSlide" Target="../notesSlides/notesSlide25.xml"/><Relationship Id="rId18" Type="http://schemas.openxmlformats.org/officeDocument/2006/relationships/image" Target="../media/image261.png"/><Relationship Id="rId3" Type="http://schemas.openxmlformats.org/officeDocument/2006/relationships/tags" Target="../tags/tag629.xml"/><Relationship Id="rId21" Type="http://schemas.openxmlformats.org/officeDocument/2006/relationships/image" Target="../media/image264.png"/><Relationship Id="rId7" Type="http://schemas.openxmlformats.org/officeDocument/2006/relationships/tags" Target="../tags/tag63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60.png"/><Relationship Id="rId2" Type="http://schemas.openxmlformats.org/officeDocument/2006/relationships/tags" Target="../tags/tag628.xml"/><Relationship Id="rId16" Type="http://schemas.openxmlformats.org/officeDocument/2006/relationships/image" Target="../media/image259.png"/><Relationship Id="rId20" Type="http://schemas.openxmlformats.org/officeDocument/2006/relationships/image" Target="../media/image263.png"/><Relationship Id="rId1" Type="http://schemas.openxmlformats.org/officeDocument/2006/relationships/tags" Target="../tags/tag627.xml"/><Relationship Id="rId6" Type="http://schemas.openxmlformats.org/officeDocument/2006/relationships/tags" Target="../tags/tag632.xml"/><Relationship Id="rId11" Type="http://schemas.openxmlformats.org/officeDocument/2006/relationships/tags" Target="../tags/tag637.xml"/><Relationship Id="rId5" Type="http://schemas.openxmlformats.org/officeDocument/2006/relationships/tags" Target="../tags/tag631.xml"/><Relationship Id="rId15" Type="http://schemas.openxmlformats.org/officeDocument/2006/relationships/image" Target="../media/image258.png"/><Relationship Id="rId23" Type="http://schemas.openxmlformats.org/officeDocument/2006/relationships/image" Target="../media/image20.png"/><Relationship Id="rId10" Type="http://schemas.openxmlformats.org/officeDocument/2006/relationships/tags" Target="../tags/tag636.xml"/><Relationship Id="rId19" Type="http://schemas.openxmlformats.org/officeDocument/2006/relationships/image" Target="../media/image262.png"/><Relationship Id="rId4" Type="http://schemas.openxmlformats.org/officeDocument/2006/relationships/tags" Target="../tags/tag630.xml"/><Relationship Id="rId9" Type="http://schemas.openxmlformats.org/officeDocument/2006/relationships/tags" Target="../tags/tag635.xml"/><Relationship Id="rId14" Type="http://schemas.openxmlformats.org/officeDocument/2006/relationships/image" Target="../media/image257.png"/><Relationship Id="rId22" Type="http://schemas.openxmlformats.org/officeDocument/2006/relationships/image" Target="../media/image26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45.xml"/><Relationship Id="rId13" Type="http://schemas.openxmlformats.org/officeDocument/2006/relationships/image" Target="../media/image266.png"/><Relationship Id="rId18" Type="http://schemas.openxmlformats.org/officeDocument/2006/relationships/image" Target="../media/image265.png"/><Relationship Id="rId3" Type="http://schemas.openxmlformats.org/officeDocument/2006/relationships/tags" Target="../tags/tag640.xml"/><Relationship Id="rId21" Type="http://schemas.openxmlformats.org/officeDocument/2006/relationships/image" Target="../media/image270.png"/><Relationship Id="rId7" Type="http://schemas.openxmlformats.org/officeDocument/2006/relationships/tags" Target="../tags/tag644.xml"/><Relationship Id="rId12" Type="http://schemas.openxmlformats.org/officeDocument/2006/relationships/notesSlide" Target="../notesSlides/notesSlide26.xml"/><Relationship Id="rId17" Type="http://schemas.openxmlformats.org/officeDocument/2006/relationships/image" Target="../media/image264.png"/><Relationship Id="rId2" Type="http://schemas.openxmlformats.org/officeDocument/2006/relationships/tags" Target="../tags/tag639.xml"/><Relationship Id="rId16" Type="http://schemas.openxmlformats.org/officeDocument/2006/relationships/image" Target="../media/image269.png"/><Relationship Id="rId20" Type="http://schemas.openxmlformats.org/officeDocument/2006/relationships/image" Target="../media/image20.png"/><Relationship Id="rId1" Type="http://schemas.openxmlformats.org/officeDocument/2006/relationships/tags" Target="../tags/tag638.xml"/><Relationship Id="rId6" Type="http://schemas.openxmlformats.org/officeDocument/2006/relationships/tags" Target="../tags/tag64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42.xml"/><Relationship Id="rId15" Type="http://schemas.openxmlformats.org/officeDocument/2006/relationships/image" Target="../media/image268.png"/><Relationship Id="rId10" Type="http://schemas.openxmlformats.org/officeDocument/2006/relationships/tags" Target="../tags/tag647.xml"/><Relationship Id="rId19" Type="http://schemas.openxmlformats.org/officeDocument/2006/relationships/image" Target="../media/image262.png"/><Relationship Id="rId4" Type="http://schemas.openxmlformats.org/officeDocument/2006/relationships/tags" Target="../tags/tag641.xml"/><Relationship Id="rId9" Type="http://schemas.openxmlformats.org/officeDocument/2006/relationships/tags" Target="../tags/tag646.xml"/><Relationship Id="rId14" Type="http://schemas.openxmlformats.org/officeDocument/2006/relationships/image" Target="../media/image2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55.xml"/><Relationship Id="rId13" Type="http://schemas.openxmlformats.org/officeDocument/2006/relationships/notesSlide" Target="../notesSlides/notesSlide27.xml"/><Relationship Id="rId18" Type="http://schemas.openxmlformats.org/officeDocument/2006/relationships/image" Target="../media/image270.png"/><Relationship Id="rId3" Type="http://schemas.openxmlformats.org/officeDocument/2006/relationships/tags" Target="../tags/tag650.xml"/><Relationship Id="rId21" Type="http://schemas.openxmlformats.org/officeDocument/2006/relationships/image" Target="../media/image20.png"/><Relationship Id="rId7" Type="http://schemas.openxmlformats.org/officeDocument/2006/relationships/tags" Target="../tags/tag65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69.png"/><Relationship Id="rId2" Type="http://schemas.openxmlformats.org/officeDocument/2006/relationships/tags" Target="../tags/tag649.xml"/><Relationship Id="rId16" Type="http://schemas.openxmlformats.org/officeDocument/2006/relationships/image" Target="../media/image266.png"/><Relationship Id="rId20" Type="http://schemas.openxmlformats.org/officeDocument/2006/relationships/image" Target="../media/image272.png"/><Relationship Id="rId1" Type="http://schemas.openxmlformats.org/officeDocument/2006/relationships/tags" Target="../tags/tag648.xml"/><Relationship Id="rId6" Type="http://schemas.openxmlformats.org/officeDocument/2006/relationships/tags" Target="../tags/tag653.xml"/><Relationship Id="rId11" Type="http://schemas.openxmlformats.org/officeDocument/2006/relationships/tags" Target="../tags/tag658.xml"/><Relationship Id="rId5" Type="http://schemas.openxmlformats.org/officeDocument/2006/relationships/tags" Target="../tags/tag652.xml"/><Relationship Id="rId15" Type="http://schemas.openxmlformats.org/officeDocument/2006/relationships/image" Target="../media/image268.png"/><Relationship Id="rId23" Type="http://schemas.openxmlformats.org/officeDocument/2006/relationships/image" Target="../media/image263.png"/><Relationship Id="rId10" Type="http://schemas.openxmlformats.org/officeDocument/2006/relationships/tags" Target="../tags/tag657.xml"/><Relationship Id="rId19" Type="http://schemas.openxmlformats.org/officeDocument/2006/relationships/image" Target="../media/image271.png"/><Relationship Id="rId4" Type="http://schemas.openxmlformats.org/officeDocument/2006/relationships/tags" Target="../tags/tag651.xml"/><Relationship Id="rId9" Type="http://schemas.openxmlformats.org/officeDocument/2006/relationships/tags" Target="../tags/tag656.xml"/><Relationship Id="rId14" Type="http://schemas.openxmlformats.org/officeDocument/2006/relationships/image" Target="../media/image267.png"/><Relationship Id="rId22" Type="http://schemas.openxmlformats.org/officeDocument/2006/relationships/image" Target="../media/image2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66.xml"/><Relationship Id="rId13" Type="http://schemas.openxmlformats.org/officeDocument/2006/relationships/notesSlide" Target="../notesSlides/notesSlide28.xml"/><Relationship Id="rId18" Type="http://schemas.openxmlformats.org/officeDocument/2006/relationships/image" Target="../media/image276.png"/><Relationship Id="rId3" Type="http://schemas.openxmlformats.org/officeDocument/2006/relationships/tags" Target="../tags/tag661.xml"/><Relationship Id="rId21" Type="http://schemas.openxmlformats.org/officeDocument/2006/relationships/image" Target="../media/image20.png"/><Relationship Id="rId7" Type="http://schemas.openxmlformats.org/officeDocument/2006/relationships/tags" Target="../tags/tag66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75.png"/><Relationship Id="rId2" Type="http://schemas.openxmlformats.org/officeDocument/2006/relationships/tags" Target="../tags/tag660.xml"/><Relationship Id="rId16" Type="http://schemas.openxmlformats.org/officeDocument/2006/relationships/image" Target="../media/image274.png"/><Relationship Id="rId20" Type="http://schemas.openxmlformats.org/officeDocument/2006/relationships/image" Target="../media/image277.png"/><Relationship Id="rId1" Type="http://schemas.openxmlformats.org/officeDocument/2006/relationships/tags" Target="../tags/tag659.xml"/><Relationship Id="rId6" Type="http://schemas.openxmlformats.org/officeDocument/2006/relationships/tags" Target="../tags/tag664.xml"/><Relationship Id="rId11" Type="http://schemas.openxmlformats.org/officeDocument/2006/relationships/tags" Target="../tags/tag669.xml"/><Relationship Id="rId5" Type="http://schemas.openxmlformats.org/officeDocument/2006/relationships/tags" Target="../tags/tag663.xml"/><Relationship Id="rId15" Type="http://schemas.openxmlformats.org/officeDocument/2006/relationships/image" Target="../media/image272.png"/><Relationship Id="rId10" Type="http://schemas.openxmlformats.org/officeDocument/2006/relationships/tags" Target="../tags/tag668.xml"/><Relationship Id="rId19" Type="http://schemas.openxmlformats.org/officeDocument/2006/relationships/image" Target="../media/image273.png"/><Relationship Id="rId4" Type="http://schemas.openxmlformats.org/officeDocument/2006/relationships/tags" Target="../tags/tag662.xml"/><Relationship Id="rId9" Type="http://schemas.openxmlformats.org/officeDocument/2006/relationships/tags" Target="../tags/tag667.xml"/><Relationship Id="rId14" Type="http://schemas.openxmlformats.org/officeDocument/2006/relationships/image" Target="../media/image2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677.xml"/><Relationship Id="rId13" Type="http://schemas.openxmlformats.org/officeDocument/2006/relationships/tags" Target="../tags/tag682.xml"/><Relationship Id="rId18" Type="http://schemas.openxmlformats.org/officeDocument/2006/relationships/image" Target="../media/image276.png"/><Relationship Id="rId3" Type="http://schemas.openxmlformats.org/officeDocument/2006/relationships/tags" Target="../tags/tag672.xml"/><Relationship Id="rId21" Type="http://schemas.openxmlformats.org/officeDocument/2006/relationships/image" Target="../media/image279.png"/><Relationship Id="rId7" Type="http://schemas.openxmlformats.org/officeDocument/2006/relationships/tags" Target="../tags/tag676.xml"/><Relationship Id="rId12" Type="http://schemas.openxmlformats.org/officeDocument/2006/relationships/tags" Target="../tags/tag681.xml"/><Relationship Id="rId17" Type="http://schemas.openxmlformats.org/officeDocument/2006/relationships/image" Target="../media/image275.png"/><Relationship Id="rId25" Type="http://schemas.openxmlformats.org/officeDocument/2006/relationships/image" Target="../media/image281.png"/><Relationship Id="rId2" Type="http://schemas.openxmlformats.org/officeDocument/2006/relationships/tags" Target="../tags/tag671.xml"/><Relationship Id="rId16" Type="http://schemas.openxmlformats.org/officeDocument/2006/relationships/image" Target="../media/image274.png"/><Relationship Id="rId20" Type="http://schemas.openxmlformats.org/officeDocument/2006/relationships/image" Target="../media/image278.png"/><Relationship Id="rId1" Type="http://schemas.openxmlformats.org/officeDocument/2006/relationships/tags" Target="../tags/tag670.xml"/><Relationship Id="rId6" Type="http://schemas.openxmlformats.org/officeDocument/2006/relationships/tags" Target="../tags/tag675.xml"/><Relationship Id="rId11" Type="http://schemas.openxmlformats.org/officeDocument/2006/relationships/tags" Target="../tags/tag680.xml"/><Relationship Id="rId24" Type="http://schemas.openxmlformats.org/officeDocument/2006/relationships/image" Target="../media/image280.png"/><Relationship Id="rId5" Type="http://schemas.openxmlformats.org/officeDocument/2006/relationships/tags" Target="../tags/tag674.xml"/><Relationship Id="rId15" Type="http://schemas.openxmlformats.org/officeDocument/2006/relationships/notesSlide" Target="../notesSlides/notesSlide29.xml"/><Relationship Id="rId23" Type="http://schemas.openxmlformats.org/officeDocument/2006/relationships/image" Target="../media/image224.png"/><Relationship Id="rId10" Type="http://schemas.openxmlformats.org/officeDocument/2006/relationships/tags" Target="../tags/tag679.xml"/><Relationship Id="rId19" Type="http://schemas.openxmlformats.org/officeDocument/2006/relationships/image" Target="../media/image277.png"/><Relationship Id="rId4" Type="http://schemas.openxmlformats.org/officeDocument/2006/relationships/tags" Target="../tags/tag673.xml"/><Relationship Id="rId9" Type="http://schemas.openxmlformats.org/officeDocument/2006/relationships/tags" Target="../tags/tag67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image" Target="../media/image29.png"/><Relationship Id="rId3" Type="http://schemas.openxmlformats.org/officeDocument/2006/relationships/tags" Target="../tags/tag32.xml"/><Relationship Id="rId21" Type="http://schemas.openxmlformats.org/officeDocument/2006/relationships/notesSlide" Target="../notesSlides/notesSlide3.xml"/><Relationship Id="rId34" Type="http://schemas.openxmlformats.org/officeDocument/2006/relationships/image" Target="../media/image36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image" Target="../media/image28.png"/><Relationship Id="rId33" Type="http://schemas.openxmlformats.org/officeDocument/2006/relationships/image" Target="../media/image35.png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1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2.png"/><Relationship Id="rId32" Type="http://schemas.openxmlformats.org/officeDocument/2006/relationships/image" Target="../media/image34.png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image" Target="../media/image1.png"/><Relationship Id="rId28" Type="http://schemas.openxmlformats.org/officeDocument/2006/relationships/image" Target="../media/image30.png"/><Relationship Id="rId36" Type="http://schemas.openxmlformats.org/officeDocument/2006/relationships/image" Target="../media/image20.png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image" Target="../media/image33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image" Target="../media/image3.png"/><Relationship Id="rId27" Type="http://schemas.openxmlformats.org/officeDocument/2006/relationships/image" Target="../media/image4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90.xml"/><Relationship Id="rId13" Type="http://schemas.openxmlformats.org/officeDocument/2006/relationships/tags" Target="../tags/tag695.xml"/><Relationship Id="rId18" Type="http://schemas.openxmlformats.org/officeDocument/2006/relationships/tags" Target="../tags/tag700.xml"/><Relationship Id="rId26" Type="http://schemas.openxmlformats.org/officeDocument/2006/relationships/image" Target="../media/image182.png"/><Relationship Id="rId3" Type="http://schemas.openxmlformats.org/officeDocument/2006/relationships/tags" Target="../tags/tag68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89.png"/><Relationship Id="rId7" Type="http://schemas.openxmlformats.org/officeDocument/2006/relationships/tags" Target="../tags/tag689.xml"/><Relationship Id="rId12" Type="http://schemas.openxmlformats.org/officeDocument/2006/relationships/tags" Target="../tags/tag694.xml"/><Relationship Id="rId17" Type="http://schemas.openxmlformats.org/officeDocument/2006/relationships/tags" Target="../tags/tag699.xml"/><Relationship Id="rId25" Type="http://schemas.openxmlformats.org/officeDocument/2006/relationships/image" Target="../media/image283.png"/><Relationship Id="rId33" Type="http://schemas.openxmlformats.org/officeDocument/2006/relationships/image" Target="../media/image288.png"/><Relationship Id="rId2" Type="http://schemas.openxmlformats.org/officeDocument/2006/relationships/tags" Target="../tags/tag684.xml"/><Relationship Id="rId16" Type="http://schemas.openxmlformats.org/officeDocument/2006/relationships/tags" Target="../tags/tag698.xml"/><Relationship Id="rId20" Type="http://schemas.openxmlformats.org/officeDocument/2006/relationships/tags" Target="../tags/tag702.xml"/><Relationship Id="rId29" Type="http://schemas.openxmlformats.org/officeDocument/2006/relationships/image" Target="../media/image284.png"/><Relationship Id="rId1" Type="http://schemas.openxmlformats.org/officeDocument/2006/relationships/tags" Target="../tags/tag683.xml"/><Relationship Id="rId6" Type="http://schemas.openxmlformats.org/officeDocument/2006/relationships/tags" Target="../tags/tag688.xml"/><Relationship Id="rId11" Type="http://schemas.openxmlformats.org/officeDocument/2006/relationships/tags" Target="../tags/tag693.xml"/><Relationship Id="rId24" Type="http://schemas.openxmlformats.org/officeDocument/2006/relationships/image" Target="../media/image282.png"/><Relationship Id="rId32" Type="http://schemas.openxmlformats.org/officeDocument/2006/relationships/image" Target="../media/image287.png"/><Relationship Id="rId37" Type="http://schemas.openxmlformats.org/officeDocument/2006/relationships/image" Target="../media/image292.png"/><Relationship Id="rId5" Type="http://schemas.openxmlformats.org/officeDocument/2006/relationships/tags" Target="../tags/tag687.xml"/><Relationship Id="rId15" Type="http://schemas.openxmlformats.org/officeDocument/2006/relationships/tags" Target="../tags/tag697.xml"/><Relationship Id="rId23" Type="http://schemas.openxmlformats.org/officeDocument/2006/relationships/image" Target="../media/image20.png"/><Relationship Id="rId28" Type="http://schemas.openxmlformats.org/officeDocument/2006/relationships/image" Target="../media/image88.png"/><Relationship Id="rId36" Type="http://schemas.openxmlformats.org/officeDocument/2006/relationships/image" Target="../media/image291.png"/><Relationship Id="rId10" Type="http://schemas.openxmlformats.org/officeDocument/2006/relationships/tags" Target="../tags/tag692.xml"/><Relationship Id="rId19" Type="http://schemas.openxmlformats.org/officeDocument/2006/relationships/tags" Target="../tags/tag701.xml"/><Relationship Id="rId31" Type="http://schemas.openxmlformats.org/officeDocument/2006/relationships/image" Target="../media/image286.png"/><Relationship Id="rId4" Type="http://schemas.openxmlformats.org/officeDocument/2006/relationships/tags" Target="../tags/tag686.xml"/><Relationship Id="rId9" Type="http://schemas.openxmlformats.org/officeDocument/2006/relationships/tags" Target="../tags/tag691.xml"/><Relationship Id="rId14" Type="http://schemas.openxmlformats.org/officeDocument/2006/relationships/tags" Target="../tags/tag696.xml"/><Relationship Id="rId22" Type="http://schemas.openxmlformats.org/officeDocument/2006/relationships/notesSlide" Target="../notesSlides/notesSlide30.xml"/><Relationship Id="rId27" Type="http://schemas.openxmlformats.org/officeDocument/2006/relationships/image" Target="../media/image16.png"/><Relationship Id="rId30" Type="http://schemas.openxmlformats.org/officeDocument/2006/relationships/image" Target="../media/image285.png"/><Relationship Id="rId35" Type="http://schemas.openxmlformats.org/officeDocument/2006/relationships/image" Target="../media/image29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710.xml"/><Relationship Id="rId13" Type="http://schemas.openxmlformats.org/officeDocument/2006/relationships/tags" Target="../tags/tag715.xml"/><Relationship Id="rId18" Type="http://schemas.openxmlformats.org/officeDocument/2006/relationships/tags" Target="../tags/tag720.xml"/><Relationship Id="rId26" Type="http://schemas.openxmlformats.org/officeDocument/2006/relationships/image" Target="../media/image294.png"/><Relationship Id="rId3" Type="http://schemas.openxmlformats.org/officeDocument/2006/relationships/tags" Target="../tags/tag70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91.png"/><Relationship Id="rId7" Type="http://schemas.openxmlformats.org/officeDocument/2006/relationships/tags" Target="../tags/tag709.xml"/><Relationship Id="rId12" Type="http://schemas.openxmlformats.org/officeDocument/2006/relationships/tags" Target="../tags/tag714.xml"/><Relationship Id="rId17" Type="http://schemas.openxmlformats.org/officeDocument/2006/relationships/tags" Target="../tags/tag719.xml"/><Relationship Id="rId25" Type="http://schemas.openxmlformats.org/officeDocument/2006/relationships/image" Target="../media/image182.png"/><Relationship Id="rId33" Type="http://schemas.openxmlformats.org/officeDocument/2006/relationships/image" Target="../media/image286.png"/><Relationship Id="rId38" Type="http://schemas.openxmlformats.org/officeDocument/2006/relationships/image" Target="../media/image20.png"/><Relationship Id="rId2" Type="http://schemas.openxmlformats.org/officeDocument/2006/relationships/tags" Target="../tags/tag704.xml"/><Relationship Id="rId16" Type="http://schemas.openxmlformats.org/officeDocument/2006/relationships/tags" Target="../tags/tag718.xml"/><Relationship Id="rId20" Type="http://schemas.openxmlformats.org/officeDocument/2006/relationships/tags" Target="../tags/tag722.xml"/><Relationship Id="rId29" Type="http://schemas.openxmlformats.org/officeDocument/2006/relationships/image" Target="../media/image295.png"/><Relationship Id="rId1" Type="http://schemas.openxmlformats.org/officeDocument/2006/relationships/tags" Target="../tags/tag703.xml"/><Relationship Id="rId6" Type="http://schemas.openxmlformats.org/officeDocument/2006/relationships/tags" Target="../tags/tag708.xml"/><Relationship Id="rId11" Type="http://schemas.openxmlformats.org/officeDocument/2006/relationships/tags" Target="../tags/tag713.xml"/><Relationship Id="rId24" Type="http://schemas.openxmlformats.org/officeDocument/2006/relationships/image" Target="../media/image282.png"/><Relationship Id="rId32" Type="http://schemas.openxmlformats.org/officeDocument/2006/relationships/image" Target="../media/image287.png"/><Relationship Id="rId37" Type="http://schemas.openxmlformats.org/officeDocument/2006/relationships/image" Target="../media/image299.png"/><Relationship Id="rId5" Type="http://schemas.openxmlformats.org/officeDocument/2006/relationships/tags" Target="../tags/tag707.xml"/><Relationship Id="rId15" Type="http://schemas.openxmlformats.org/officeDocument/2006/relationships/tags" Target="../tags/tag717.xml"/><Relationship Id="rId23" Type="http://schemas.openxmlformats.org/officeDocument/2006/relationships/image" Target="../media/image293.png"/><Relationship Id="rId28" Type="http://schemas.openxmlformats.org/officeDocument/2006/relationships/image" Target="../media/image88.png"/><Relationship Id="rId36" Type="http://schemas.openxmlformats.org/officeDocument/2006/relationships/image" Target="../media/image298.png"/><Relationship Id="rId10" Type="http://schemas.openxmlformats.org/officeDocument/2006/relationships/tags" Target="../tags/tag712.xml"/><Relationship Id="rId19" Type="http://schemas.openxmlformats.org/officeDocument/2006/relationships/tags" Target="../tags/tag721.xml"/><Relationship Id="rId31" Type="http://schemas.openxmlformats.org/officeDocument/2006/relationships/image" Target="../media/image296.png"/><Relationship Id="rId4" Type="http://schemas.openxmlformats.org/officeDocument/2006/relationships/tags" Target="../tags/tag706.xml"/><Relationship Id="rId9" Type="http://schemas.openxmlformats.org/officeDocument/2006/relationships/tags" Target="../tags/tag711.xml"/><Relationship Id="rId14" Type="http://schemas.openxmlformats.org/officeDocument/2006/relationships/tags" Target="../tags/tag716.xml"/><Relationship Id="rId22" Type="http://schemas.openxmlformats.org/officeDocument/2006/relationships/notesSlide" Target="../notesSlides/notesSlide31.xml"/><Relationship Id="rId27" Type="http://schemas.openxmlformats.org/officeDocument/2006/relationships/image" Target="../media/image16.png"/><Relationship Id="rId30" Type="http://schemas.openxmlformats.org/officeDocument/2006/relationships/image" Target="../media/image284.png"/><Relationship Id="rId35" Type="http://schemas.openxmlformats.org/officeDocument/2006/relationships/image" Target="../media/image29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730.xml"/><Relationship Id="rId13" Type="http://schemas.openxmlformats.org/officeDocument/2006/relationships/tags" Target="../tags/tag735.xml"/><Relationship Id="rId18" Type="http://schemas.openxmlformats.org/officeDocument/2006/relationships/tags" Target="../tags/tag740.xml"/><Relationship Id="rId26" Type="http://schemas.openxmlformats.org/officeDocument/2006/relationships/image" Target="../media/image293.png"/><Relationship Id="rId39" Type="http://schemas.openxmlformats.org/officeDocument/2006/relationships/image" Target="../media/image20.png"/><Relationship Id="rId3" Type="http://schemas.openxmlformats.org/officeDocument/2006/relationships/tags" Target="../tags/tag725.xml"/><Relationship Id="rId21" Type="http://schemas.openxmlformats.org/officeDocument/2006/relationships/tags" Target="../tags/tag743.xml"/><Relationship Id="rId34" Type="http://schemas.openxmlformats.org/officeDocument/2006/relationships/image" Target="../media/image287.png"/><Relationship Id="rId42" Type="http://schemas.openxmlformats.org/officeDocument/2006/relationships/image" Target="../media/image307.png"/><Relationship Id="rId7" Type="http://schemas.openxmlformats.org/officeDocument/2006/relationships/tags" Target="../tags/tag729.xml"/><Relationship Id="rId12" Type="http://schemas.openxmlformats.org/officeDocument/2006/relationships/tags" Target="../tags/tag734.xml"/><Relationship Id="rId17" Type="http://schemas.openxmlformats.org/officeDocument/2006/relationships/tags" Target="../tags/tag739.xml"/><Relationship Id="rId25" Type="http://schemas.openxmlformats.org/officeDocument/2006/relationships/notesSlide" Target="../notesSlides/notesSlide32.xml"/><Relationship Id="rId33" Type="http://schemas.openxmlformats.org/officeDocument/2006/relationships/image" Target="../media/image296.png"/><Relationship Id="rId38" Type="http://schemas.openxmlformats.org/officeDocument/2006/relationships/image" Target="../media/image305.png"/><Relationship Id="rId2" Type="http://schemas.openxmlformats.org/officeDocument/2006/relationships/tags" Target="../tags/tag724.xml"/><Relationship Id="rId16" Type="http://schemas.openxmlformats.org/officeDocument/2006/relationships/tags" Target="../tags/tag738.xml"/><Relationship Id="rId20" Type="http://schemas.openxmlformats.org/officeDocument/2006/relationships/tags" Target="../tags/tag742.xml"/><Relationship Id="rId29" Type="http://schemas.openxmlformats.org/officeDocument/2006/relationships/image" Target="../media/image300.png"/><Relationship Id="rId41" Type="http://schemas.openxmlformats.org/officeDocument/2006/relationships/image" Target="../media/image306.png"/><Relationship Id="rId1" Type="http://schemas.openxmlformats.org/officeDocument/2006/relationships/tags" Target="../tags/tag723.xml"/><Relationship Id="rId6" Type="http://schemas.openxmlformats.org/officeDocument/2006/relationships/tags" Target="../tags/tag728.xml"/><Relationship Id="rId11" Type="http://schemas.openxmlformats.org/officeDocument/2006/relationships/tags" Target="../tags/tag73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301.png"/><Relationship Id="rId37" Type="http://schemas.openxmlformats.org/officeDocument/2006/relationships/image" Target="../media/image304.png"/><Relationship Id="rId40" Type="http://schemas.openxmlformats.org/officeDocument/2006/relationships/image" Target="../media/image26.png"/><Relationship Id="rId5" Type="http://schemas.openxmlformats.org/officeDocument/2006/relationships/tags" Target="../tags/tag727.xml"/><Relationship Id="rId15" Type="http://schemas.openxmlformats.org/officeDocument/2006/relationships/tags" Target="../tags/tag737.xml"/><Relationship Id="rId23" Type="http://schemas.openxmlformats.org/officeDocument/2006/relationships/tags" Target="../tags/tag745.xml"/><Relationship Id="rId28" Type="http://schemas.openxmlformats.org/officeDocument/2006/relationships/image" Target="../media/image182.png"/><Relationship Id="rId36" Type="http://schemas.openxmlformats.org/officeDocument/2006/relationships/image" Target="../media/image303.png"/><Relationship Id="rId10" Type="http://schemas.openxmlformats.org/officeDocument/2006/relationships/tags" Target="../tags/tag732.xml"/><Relationship Id="rId19" Type="http://schemas.openxmlformats.org/officeDocument/2006/relationships/tags" Target="../tags/tag741.xml"/><Relationship Id="rId31" Type="http://schemas.openxmlformats.org/officeDocument/2006/relationships/image" Target="../media/image88.png"/><Relationship Id="rId4" Type="http://schemas.openxmlformats.org/officeDocument/2006/relationships/tags" Target="../tags/tag726.xml"/><Relationship Id="rId9" Type="http://schemas.openxmlformats.org/officeDocument/2006/relationships/tags" Target="../tags/tag731.xml"/><Relationship Id="rId14" Type="http://schemas.openxmlformats.org/officeDocument/2006/relationships/tags" Target="../tags/tag736.xml"/><Relationship Id="rId22" Type="http://schemas.openxmlformats.org/officeDocument/2006/relationships/tags" Target="../tags/tag744.xml"/><Relationship Id="rId27" Type="http://schemas.openxmlformats.org/officeDocument/2006/relationships/image" Target="../media/image282.png"/><Relationship Id="rId30" Type="http://schemas.openxmlformats.org/officeDocument/2006/relationships/image" Target="../media/image16.png"/><Relationship Id="rId35" Type="http://schemas.openxmlformats.org/officeDocument/2006/relationships/image" Target="../media/image30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notesSlide" Target="../notesSlides/notesSlide4.xml"/><Relationship Id="rId39" Type="http://schemas.openxmlformats.org/officeDocument/2006/relationships/image" Target="../media/image20.png"/><Relationship Id="rId3" Type="http://schemas.openxmlformats.org/officeDocument/2006/relationships/tags" Target="../tags/tag51.xml"/><Relationship Id="rId21" Type="http://schemas.openxmlformats.org/officeDocument/2006/relationships/tags" Target="../tags/tag69.xml"/><Relationship Id="rId34" Type="http://schemas.openxmlformats.org/officeDocument/2006/relationships/image" Target="../media/image3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36.png"/><Relationship Id="rId38" Type="http://schemas.openxmlformats.org/officeDocument/2006/relationships/image" Target="../media/image39.png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29" Type="http://schemas.openxmlformats.org/officeDocument/2006/relationships/image" Target="../media/image32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tags" Target="../tags/tag72.xml"/><Relationship Id="rId32" Type="http://schemas.openxmlformats.org/officeDocument/2006/relationships/image" Target="../media/image35.png"/><Relationship Id="rId37" Type="http://schemas.openxmlformats.org/officeDocument/2006/relationships/image" Target="../media/image38.png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tags" Target="../tags/tag71.xml"/><Relationship Id="rId28" Type="http://schemas.openxmlformats.org/officeDocument/2006/relationships/image" Target="../media/image31.png"/><Relationship Id="rId36" Type="http://schemas.openxmlformats.org/officeDocument/2006/relationships/image" Target="../media/image2.png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31" Type="http://schemas.openxmlformats.org/officeDocument/2006/relationships/image" Target="../media/image34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tags" Target="../tags/tag70.xml"/><Relationship Id="rId27" Type="http://schemas.openxmlformats.org/officeDocument/2006/relationships/image" Target="../media/image4.png"/><Relationship Id="rId30" Type="http://schemas.openxmlformats.org/officeDocument/2006/relationships/image" Target="../media/image33.png"/><Relationship Id="rId35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image" Target="../media/image32.png"/><Relationship Id="rId39" Type="http://schemas.openxmlformats.org/officeDocument/2006/relationships/image" Target="../media/image1.png"/><Relationship Id="rId3" Type="http://schemas.openxmlformats.org/officeDocument/2006/relationships/tags" Target="../tags/tag75.xml"/><Relationship Id="rId21" Type="http://schemas.openxmlformats.org/officeDocument/2006/relationships/tags" Target="../tags/tag93.xml"/><Relationship Id="rId34" Type="http://schemas.openxmlformats.org/officeDocument/2006/relationships/image" Target="../media/image41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image" Target="../media/image31.png"/><Relationship Id="rId33" Type="http://schemas.openxmlformats.org/officeDocument/2006/relationships/image" Target="../media/image40.png"/><Relationship Id="rId38" Type="http://schemas.openxmlformats.org/officeDocument/2006/relationships/image" Target="../media/image3.png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tags" Target="../tags/tag92.xml"/><Relationship Id="rId29" Type="http://schemas.openxmlformats.org/officeDocument/2006/relationships/image" Target="../media/image35.png"/><Relationship Id="rId41" Type="http://schemas.openxmlformats.org/officeDocument/2006/relationships/image" Target="../media/image20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4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2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notesSlide" Target="../notesSlides/notesSlide5.xml"/><Relationship Id="rId28" Type="http://schemas.openxmlformats.org/officeDocument/2006/relationships/image" Target="../media/image34.png"/><Relationship Id="rId36" Type="http://schemas.openxmlformats.org/officeDocument/2006/relationships/image" Target="../media/image43.png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31" Type="http://schemas.openxmlformats.org/officeDocument/2006/relationships/image" Target="../media/image38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9" Type="http://schemas.openxmlformats.org/officeDocument/2006/relationships/image" Target="../media/image20.png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34" Type="http://schemas.openxmlformats.org/officeDocument/2006/relationships/image" Target="../media/image49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openxmlformats.org/officeDocument/2006/relationships/image" Target="../media/image64.png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0.png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notesSlide" Target="../notesSlides/notesSlide6.xml"/><Relationship Id="rId41" Type="http://schemas.openxmlformats.org/officeDocument/2006/relationships/image" Target="../media/image55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51.png"/><Relationship Id="rId49" Type="http://schemas.openxmlformats.org/officeDocument/2006/relationships/image" Target="../media/image63.png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image" Target="../media/image46.png"/><Relationship Id="rId44" Type="http://schemas.openxmlformats.org/officeDocument/2006/relationships/image" Target="../media/image58.png"/><Relationship Id="rId52" Type="http://schemas.openxmlformats.org/officeDocument/2006/relationships/image" Target="../media/image66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8" Type="http://schemas.openxmlformats.org/officeDocument/2006/relationships/tags" Target="../tags/tag101.xml"/><Relationship Id="rId51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9" Type="http://schemas.openxmlformats.org/officeDocument/2006/relationships/image" Target="../media/image63.png"/><Relationship Id="rId21" Type="http://schemas.openxmlformats.org/officeDocument/2006/relationships/tags" Target="../tags/tag141.xml"/><Relationship Id="rId34" Type="http://schemas.openxmlformats.org/officeDocument/2006/relationships/image" Target="../media/image59.png"/><Relationship Id="rId42" Type="http://schemas.openxmlformats.org/officeDocument/2006/relationships/image" Target="../media/image67.png"/><Relationship Id="rId47" Type="http://schemas.openxmlformats.org/officeDocument/2006/relationships/image" Target="../media/image54.png"/><Relationship Id="rId50" Type="http://schemas.openxmlformats.org/officeDocument/2006/relationships/image" Target="../media/image70.png"/><Relationship Id="rId55" Type="http://schemas.openxmlformats.org/officeDocument/2006/relationships/image" Target="../media/image75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image" Target="../media/image20.png"/><Relationship Id="rId38" Type="http://schemas.openxmlformats.org/officeDocument/2006/relationships/image" Target="../media/image62.png"/><Relationship Id="rId46" Type="http://schemas.openxmlformats.org/officeDocument/2006/relationships/image" Target="../media/image46.png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tags" Target="../tags/tag149.xml"/><Relationship Id="rId41" Type="http://schemas.openxmlformats.org/officeDocument/2006/relationships/image" Target="../media/image66.png"/><Relationship Id="rId54" Type="http://schemas.openxmlformats.org/officeDocument/2006/relationships/image" Target="../media/image74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notesSlide" Target="../notesSlides/notesSlide7.xml"/><Relationship Id="rId37" Type="http://schemas.openxmlformats.org/officeDocument/2006/relationships/image" Target="../media/image68.png"/><Relationship Id="rId40" Type="http://schemas.openxmlformats.org/officeDocument/2006/relationships/image" Target="../media/image65.png"/><Relationship Id="rId45" Type="http://schemas.openxmlformats.org/officeDocument/2006/relationships/image" Target="../media/image64.png"/><Relationship Id="rId53" Type="http://schemas.openxmlformats.org/officeDocument/2006/relationships/image" Target="../media/image73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image" Target="../media/image61.png"/><Relationship Id="rId49" Type="http://schemas.openxmlformats.org/officeDocument/2006/relationships/image" Target="../media/image58.png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57.png"/><Relationship Id="rId52" Type="http://schemas.openxmlformats.org/officeDocument/2006/relationships/image" Target="../media/image72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image" Target="../media/image60.png"/><Relationship Id="rId43" Type="http://schemas.openxmlformats.org/officeDocument/2006/relationships/image" Target="../media/image56.png"/><Relationship Id="rId48" Type="http://schemas.openxmlformats.org/officeDocument/2006/relationships/image" Target="../media/image69.png"/><Relationship Id="rId56" Type="http://schemas.openxmlformats.org/officeDocument/2006/relationships/image" Target="../media/image76.png"/><Relationship Id="rId8" Type="http://schemas.openxmlformats.org/officeDocument/2006/relationships/tags" Target="../tags/tag128.xml"/><Relationship Id="rId51" Type="http://schemas.openxmlformats.org/officeDocument/2006/relationships/image" Target="../media/image71.png"/><Relationship Id="rId3" Type="http://schemas.openxmlformats.org/officeDocument/2006/relationships/tags" Target="../tags/tag12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39" Type="http://schemas.openxmlformats.org/officeDocument/2006/relationships/image" Target="../media/image80.png"/><Relationship Id="rId21" Type="http://schemas.openxmlformats.org/officeDocument/2006/relationships/tags" Target="../tags/tag171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83.png"/><Relationship Id="rId47" Type="http://schemas.openxmlformats.org/officeDocument/2006/relationships/image" Target="../media/image88.png"/><Relationship Id="rId50" Type="http://schemas.openxmlformats.org/officeDocument/2006/relationships/image" Target="../media/image91.png"/><Relationship Id="rId55" Type="http://schemas.openxmlformats.org/officeDocument/2006/relationships/image" Target="../media/image96.png"/><Relationship Id="rId63" Type="http://schemas.openxmlformats.org/officeDocument/2006/relationships/image" Target="../media/image104.png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tags" Target="../tags/tag179.xml"/><Relationship Id="rId41" Type="http://schemas.openxmlformats.org/officeDocument/2006/relationships/image" Target="../media/image82.png"/><Relationship Id="rId54" Type="http://schemas.openxmlformats.org/officeDocument/2006/relationships/image" Target="../media/image95.png"/><Relationship Id="rId62" Type="http://schemas.openxmlformats.org/officeDocument/2006/relationships/image" Target="../media/image103.png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tags" Target="../tags/tag182.xml"/><Relationship Id="rId37" Type="http://schemas.openxmlformats.org/officeDocument/2006/relationships/image" Target="../media/image78.pn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3" Type="http://schemas.openxmlformats.org/officeDocument/2006/relationships/image" Target="../media/image94.png"/><Relationship Id="rId58" Type="http://schemas.openxmlformats.org/officeDocument/2006/relationships/image" Target="../media/image99.png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36" Type="http://schemas.openxmlformats.org/officeDocument/2006/relationships/image" Target="../media/image77.png"/><Relationship Id="rId49" Type="http://schemas.openxmlformats.org/officeDocument/2006/relationships/image" Target="../media/image90.png"/><Relationship Id="rId57" Type="http://schemas.openxmlformats.org/officeDocument/2006/relationships/image" Target="../media/image98.png"/><Relationship Id="rId61" Type="http://schemas.openxmlformats.org/officeDocument/2006/relationships/image" Target="../media/image102.png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tags" Target="../tags/tag181.xml"/><Relationship Id="rId44" Type="http://schemas.openxmlformats.org/officeDocument/2006/relationships/image" Target="../media/image85.png"/><Relationship Id="rId52" Type="http://schemas.openxmlformats.org/officeDocument/2006/relationships/image" Target="../media/image93.png"/><Relationship Id="rId60" Type="http://schemas.openxmlformats.org/officeDocument/2006/relationships/image" Target="../media/image101.png"/><Relationship Id="rId65" Type="http://schemas.openxmlformats.org/officeDocument/2006/relationships/image" Target="../media/image106.png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notesSlide" Target="../notesSlides/notesSlide8.xml"/><Relationship Id="rId43" Type="http://schemas.openxmlformats.org/officeDocument/2006/relationships/image" Target="../media/image84.png"/><Relationship Id="rId48" Type="http://schemas.openxmlformats.org/officeDocument/2006/relationships/image" Target="../media/image89.png"/><Relationship Id="rId56" Type="http://schemas.openxmlformats.org/officeDocument/2006/relationships/image" Target="../media/image97.png"/><Relationship Id="rId64" Type="http://schemas.openxmlformats.org/officeDocument/2006/relationships/image" Target="../media/image105.png"/><Relationship Id="rId8" Type="http://schemas.openxmlformats.org/officeDocument/2006/relationships/tags" Target="../tags/tag158.xml"/><Relationship Id="rId51" Type="http://schemas.openxmlformats.org/officeDocument/2006/relationships/image" Target="../media/image92.png"/><Relationship Id="rId3" Type="http://schemas.openxmlformats.org/officeDocument/2006/relationships/tags" Target="../tags/tag153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tags" Target="../tags/tag183.xml"/><Relationship Id="rId38" Type="http://schemas.openxmlformats.org/officeDocument/2006/relationships/image" Target="../media/image79.png"/><Relationship Id="rId46" Type="http://schemas.openxmlformats.org/officeDocument/2006/relationships/image" Target="../media/image87.png"/><Relationship Id="rId59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image" Target="../media/image79.png"/><Relationship Id="rId18" Type="http://schemas.openxmlformats.org/officeDocument/2006/relationships/image" Target="../media/image110.png"/><Relationship Id="rId3" Type="http://schemas.openxmlformats.org/officeDocument/2006/relationships/tags" Target="../tags/tag186.xml"/><Relationship Id="rId21" Type="http://schemas.openxmlformats.org/officeDocument/2006/relationships/image" Target="../media/image77.png"/><Relationship Id="rId7" Type="http://schemas.openxmlformats.org/officeDocument/2006/relationships/tags" Target="../tags/tag190.xml"/><Relationship Id="rId12" Type="http://schemas.openxmlformats.org/officeDocument/2006/relationships/notesSlide" Target="../notesSlides/notesSlide9.xml"/><Relationship Id="rId17" Type="http://schemas.openxmlformats.org/officeDocument/2006/relationships/image" Target="../media/image109.png"/><Relationship Id="rId2" Type="http://schemas.openxmlformats.org/officeDocument/2006/relationships/tags" Target="../tags/tag185.xml"/><Relationship Id="rId16" Type="http://schemas.openxmlformats.org/officeDocument/2006/relationships/image" Target="../media/image108.png"/><Relationship Id="rId20" Type="http://schemas.openxmlformats.org/officeDocument/2006/relationships/image" Target="../media/image101.pn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8.xml"/><Relationship Id="rId15" Type="http://schemas.openxmlformats.org/officeDocument/2006/relationships/image" Target="../media/image107.png"/><Relationship Id="rId10" Type="http://schemas.openxmlformats.org/officeDocument/2006/relationships/tags" Target="../tags/tag193.xml"/><Relationship Id="rId19" Type="http://schemas.openxmlformats.org/officeDocument/2006/relationships/image" Target="../media/image91.pn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image" Target="../media/image10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36E-67C8-4682-8C4B-4B6BC188B74C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Inverse functions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9A6A-6675-4107-9438-92A4411568A8}" type="slidenum">
              <a:rPr lang="en-US"/>
              <a:pPr/>
              <a:t>10</a:t>
            </a:fld>
            <a:endParaRPr lang="en-US"/>
          </a:p>
        </p:txBody>
      </p:sp>
      <p:sp>
        <p:nvSpPr>
          <p:cNvPr id="836637" name="Line 29"/>
          <p:cNvSpPr>
            <a:spLocks noChangeShapeType="1"/>
          </p:cNvSpPr>
          <p:nvPr/>
        </p:nvSpPr>
        <p:spPr bwMode="auto">
          <a:xfrm>
            <a:off x="0" y="914400"/>
            <a:ext cx="55022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661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5410200"/>
            <a:ext cx="4905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6612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661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73038"/>
            <a:ext cx="42449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6639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4724400"/>
            <a:ext cx="259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6614" name="Line 6"/>
          <p:cNvSpPr>
            <a:spLocks noChangeShapeType="1"/>
          </p:cNvSpPr>
          <p:nvPr/>
        </p:nvSpPr>
        <p:spPr bwMode="auto">
          <a:xfrm>
            <a:off x="228600" y="4343400"/>
            <a:ext cx="8683625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615" name="Line 7"/>
          <p:cNvSpPr>
            <a:spLocks noChangeShapeType="1"/>
          </p:cNvSpPr>
          <p:nvPr/>
        </p:nvSpPr>
        <p:spPr bwMode="auto">
          <a:xfrm>
            <a:off x="228600" y="6169025"/>
            <a:ext cx="8683625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616" name="Line 8"/>
          <p:cNvSpPr>
            <a:spLocks noChangeShapeType="1"/>
          </p:cNvSpPr>
          <p:nvPr/>
        </p:nvSpPr>
        <p:spPr bwMode="auto">
          <a:xfrm flipH="1" flipV="1">
            <a:off x="4572000" y="2286000"/>
            <a:ext cx="0" cy="441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617" name="Line 9"/>
          <p:cNvSpPr>
            <a:spLocks noChangeShapeType="1"/>
          </p:cNvSpPr>
          <p:nvPr/>
        </p:nvSpPr>
        <p:spPr bwMode="auto">
          <a:xfrm>
            <a:off x="228600" y="5257800"/>
            <a:ext cx="86836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6619" name="Group 11"/>
          <p:cNvGrpSpPr>
            <a:grpSpLocks/>
          </p:cNvGrpSpPr>
          <p:nvPr/>
        </p:nvGrpSpPr>
        <p:grpSpPr bwMode="auto">
          <a:xfrm>
            <a:off x="4570413" y="4332288"/>
            <a:ext cx="2882900" cy="1851025"/>
            <a:chOff x="2879" y="2729"/>
            <a:chExt cx="1816" cy="1166"/>
          </a:xfrm>
        </p:grpSpPr>
        <p:sp>
          <p:nvSpPr>
            <p:cNvPr id="836620" name="Freeform 12"/>
            <p:cNvSpPr>
              <a:spLocks/>
            </p:cNvSpPr>
            <p:nvPr/>
          </p:nvSpPr>
          <p:spPr bwMode="auto">
            <a:xfrm flipH="1">
              <a:off x="2879" y="2729"/>
              <a:ext cx="912" cy="585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621" name="Freeform 13"/>
            <p:cNvSpPr>
              <a:spLocks/>
            </p:cNvSpPr>
            <p:nvPr/>
          </p:nvSpPr>
          <p:spPr bwMode="auto">
            <a:xfrm flipV="1">
              <a:off x="3783" y="3310"/>
              <a:ext cx="912" cy="585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36622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362200"/>
            <a:ext cx="262731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6623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566738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6624" name="Oval 16"/>
          <p:cNvSpPr>
            <a:spLocks noChangeArrowheads="1"/>
          </p:cNvSpPr>
          <p:nvPr/>
        </p:nvSpPr>
        <p:spPr bwMode="auto">
          <a:xfrm>
            <a:off x="4541838" y="4322763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6625" name="Oval 17"/>
          <p:cNvSpPr>
            <a:spLocks noChangeArrowheads="1"/>
          </p:cNvSpPr>
          <p:nvPr/>
        </p:nvSpPr>
        <p:spPr bwMode="auto">
          <a:xfrm>
            <a:off x="7412038" y="6132513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6632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39763"/>
            <a:ext cx="1257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6633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6554788"/>
            <a:ext cx="10795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6635" name="Line 27"/>
          <p:cNvSpPr>
            <a:spLocks noChangeShapeType="1"/>
          </p:cNvSpPr>
          <p:nvPr/>
        </p:nvSpPr>
        <p:spPr bwMode="auto">
          <a:xfrm>
            <a:off x="5486400" y="0"/>
            <a:ext cx="0" cy="923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636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6640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6618" name="Line 10"/>
          <p:cNvSpPr>
            <a:spLocks noChangeShapeType="1"/>
          </p:cNvSpPr>
          <p:nvPr/>
        </p:nvSpPr>
        <p:spPr bwMode="auto">
          <a:xfrm flipV="1">
            <a:off x="3128963" y="2286000"/>
            <a:ext cx="4414837" cy="44148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6626" name="Group 18"/>
          <p:cNvGrpSpPr>
            <a:grpSpLocks/>
          </p:cNvGrpSpPr>
          <p:nvPr/>
        </p:nvGrpSpPr>
        <p:grpSpPr bwMode="auto">
          <a:xfrm>
            <a:off x="3619500" y="2330450"/>
            <a:ext cx="1874838" cy="2952750"/>
            <a:chOff x="2280" y="1468"/>
            <a:chExt cx="1181" cy="1860"/>
          </a:xfrm>
        </p:grpSpPr>
        <p:grpSp>
          <p:nvGrpSpPr>
            <p:cNvPr id="836627" name="Group 19"/>
            <p:cNvGrpSpPr>
              <a:grpSpLocks/>
            </p:cNvGrpSpPr>
            <p:nvPr/>
          </p:nvGrpSpPr>
          <p:grpSpPr bwMode="auto">
            <a:xfrm rot="5400000" flipH="1">
              <a:off x="1965" y="1813"/>
              <a:ext cx="1816" cy="1166"/>
              <a:chOff x="2879" y="2729"/>
              <a:chExt cx="1816" cy="1166"/>
            </a:xfrm>
          </p:grpSpPr>
          <p:sp>
            <p:nvSpPr>
              <p:cNvPr id="836628" name="Freeform 20"/>
              <p:cNvSpPr>
                <a:spLocks/>
              </p:cNvSpPr>
              <p:nvPr/>
            </p:nvSpPr>
            <p:spPr bwMode="auto">
              <a:xfrm flipH="1">
                <a:off x="2879" y="2729"/>
                <a:ext cx="912" cy="585"/>
              </a:xfrm>
              <a:custGeom>
                <a:avLst/>
                <a:gdLst>
                  <a:gd name="T0" fmla="*/ 0 w 912"/>
                  <a:gd name="T1" fmla="*/ 585 h 585"/>
                  <a:gd name="T2" fmla="*/ 167 w 912"/>
                  <a:gd name="T3" fmla="*/ 413 h 585"/>
                  <a:gd name="T4" fmla="*/ 409 w 912"/>
                  <a:gd name="T5" fmla="*/ 199 h 585"/>
                  <a:gd name="T6" fmla="*/ 715 w 912"/>
                  <a:gd name="T7" fmla="*/ 32 h 585"/>
                  <a:gd name="T8" fmla="*/ 912 w 912"/>
                  <a:gd name="T9" fmla="*/ 9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585">
                    <a:moveTo>
                      <a:pt x="0" y="585"/>
                    </a:moveTo>
                    <a:cubicBezTo>
                      <a:pt x="28" y="556"/>
                      <a:pt x="99" y="477"/>
                      <a:pt x="167" y="413"/>
                    </a:cubicBezTo>
                    <a:cubicBezTo>
                      <a:pt x="235" y="349"/>
                      <a:pt x="318" y="263"/>
                      <a:pt x="409" y="199"/>
                    </a:cubicBezTo>
                    <a:cubicBezTo>
                      <a:pt x="500" y="135"/>
                      <a:pt x="631" y="64"/>
                      <a:pt x="715" y="32"/>
                    </a:cubicBezTo>
                    <a:cubicBezTo>
                      <a:pt x="799" y="0"/>
                      <a:pt x="879" y="13"/>
                      <a:pt x="912" y="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629" name="Freeform 21"/>
              <p:cNvSpPr>
                <a:spLocks/>
              </p:cNvSpPr>
              <p:nvPr/>
            </p:nvSpPr>
            <p:spPr bwMode="auto">
              <a:xfrm flipV="1">
                <a:off x="3783" y="3310"/>
                <a:ext cx="912" cy="585"/>
              </a:xfrm>
              <a:custGeom>
                <a:avLst/>
                <a:gdLst>
                  <a:gd name="T0" fmla="*/ 0 w 912"/>
                  <a:gd name="T1" fmla="*/ 585 h 585"/>
                  <a:gd name="T2" fmla="*/ 167 w 912"/>
                  <a:gd name="T3" fmla="*/ 413 h 585"/>
                  <a:gd name="T4" fmla="*/ 409 w 912"/>
                  <a:gd name="T5" fmla="*/ 199 h 585"/>
                  <a:gd name="T6" fmla="*/ 715 w 912"/>
                  <a:gd name="T7" fmla="*/ 32 h 585"/>
                  <a:gd name="T8" fmla="*/ 912 w 912"/>
                  <a:gd name="T9" fmla="*/ 9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585">
                    <a:moveTo>
                      <a:pt x="0" y="585"/>
                    </a:moveTo>
                    <a:cubicBezTo>
                      <a:pt x="28" y="556"/>
                      <a:pt x="99" y="477"/>
                      <a:pt x="167" y="413"/>
                    </a:cubicBezTo>
                    <a:cubicBezTo>
                      <a:pt x="235" y="349"/>
                      <a:pt x="318" y="263"/>
                      <a:pt x="409" y="199"/>
                    </a:cubicBezTo>
                    <a:cubicBezTo>
                      <a:pt x="500" y="135"/>
                      <a:pt x="631" y="64"/>
                      <a:pt x="715" y="32"/>
                    </a:cubicBezTo>
                    <a:cubicBezTo>
                      <a:pt x="799" y="0"/>
                      <a:pt x="879" y="13"/>
                      <a:pt x="912" y="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6630" name="Oval 22"/>
            <p:cNvSpPr>
              <a:spLocks noChangeArrowheads="1"/>
            </p:cNvSpPr>
            <p:nvPr/>
          </p:nvSpPr>
          <p:spPr bwMode="auto">
            <a:xfrm>
              <a:off x="2280" y="1468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31" name="Oval 23"/>
            <p:cNvSpPr>
              <a:spLocks noChangeArrowheads="1"/>
            </p:cNvSpPr>
            <p:nvPr/>
          </p:nvSpPr>
          <p:spPr bwMode="auto">
            <a:xfrm>
              <a:off x="3426" y="3293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3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83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9D53-ACDC-49CD-9449-99560AD384C6}" type="slidenum">
              <a:rPr lang="en-US"/>
              <a:pPr/>
              <a:t>11</a:t>
            </a:fld>
            <a:endParaRPr lang="en-US"/>
          </a:p>
        </p:txBody>
      </p:sp>
      <p:sp>
        <p:nvSpPr>
          <p:cNvPr id="838707" name="Line 51"/>
          <p:cNvSpPr>
            <a:spLocks noChangeShapeType="1"/>
          </p:cNvSpPr>
          <p:nvPr/>
        </p:nvSpPr>
        <p:spPr bwMode="auto">
          <a:xfrm>
            <a:off x="0" y="914400"/>
            <a:ext cx="55022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6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86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73038"/>
            <a:ext cx="42449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866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30238"/>
            <a:ext cx="1257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866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566738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866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6172200"/>
            <a:ext cx="5222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866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434138"/>
            <a:ext cx="301942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38664" name="Group 8"/>
          <p:cNvGrpSpPr>
            <a:grpSpLocks/>
          </p:cNvGrpSpPr>
          <p:nvPr/>
        </p:nvGrpSpPr>
        <p:grpSpPr bwMode="auto">
          <a:xfrm>
            <a:off x="528638" y="1066800"/>
            <a:ext cx="8005762" cy="5029200"/>
            <a:chOff x="333" y="672"/>
            <a:chExt cx="5043" cy="3168"/>
          </a:xfrm>
        </p:grpSpPr>
        <p:pic>
          <p:nvPicPr>
            <p:cNvPr id="838665" name="Picture 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2032"/>
              <a:ext cx="26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38666" name="Line 10"/>
            <p:cNvSpPr>
              <a:spLocks noChangeAspect="1" noChangeShapeType="1"/>
            </p:cNvSpPr>
            <p:nvPr/>
          </p:nvSpPr>
          <p:spPr bwMode="auto">
            <a:xfrm flipV="1">
              <a:off x="2880" y="672"/>
              <a:ext cx="3" cy="316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667" name="Line 11"/>
            <p:cNvSpPr>
              <a:spLocks noChangeAspect="1" noChangeShapeType="1"/>
            </p:cNvSpPr>
            <p:nvPr/>
          </p:nvSpPr>
          <p:spPr bwMode="auto">
            <a:xfrm flipV="1">
              <a:off x="3333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668" name="Line 12"/>
            <p:cNvSpPr>
              <a:spLocks noChangeAspect="1" noChangeShapeType="1"/>
            </p:cNvSpPr>
            <p:nvPr/>
          </p:nvSpPr>
          <p:spPr bwMode="auto">
            <a:xfrm flipV="1">
              <a:off x="3783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669" name="Line 13"/>
            <p:cNvSpPr>
              <a:spLocks noChangeAspect="1" noChangeShapeType="1"/>
            </p:cNvSpPr>
            <p:nvPr/>
          </p:nvSpPr>
          <p:spPr bwMode="auto">
            <a:xfrm flipV="1">
              <a:off x="2427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670" name="Line 14"/>
            <p:cNvSpPr>
              <a:spLocks noChangeAspect="1" noChangeShapeType="1"/>
            </p:cNvSpPr>
            <p:nvPr/>
          </p:nvSpPr>
          <p:spPr bwMode="auto">
            <a:xfrm flipV="1">
              <a:off x="1975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671" name="Line 15"/>
            <p:cNvSpPr>
              <a:spLocks noChangeAspect="1" noChangeShapeType="1"/>
            </p:cNvSpPr>
            <p:nvPr/>
          </p:nvSpPr>
          <p:spPr bwMode="auto">
            <a:xfrm flipV="1">
              <a:off x="4238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672" name="Line 16"/>
            <p:cNvSpPr>
              <a:spLocks noChangeAspect="1" noChangeShapeType="1"/>
            </p:cNvSpPr>
            <p:nvPr/>
          </p:nvSpPr>
          <p:spPr bwMode="auto">
            <a:xfrm flipV="1">
              <a:off x="4687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673" name="Line 17"/>
            <p:cNvSpPr>
              <a:spLocks noChangeAspect="1" noChangeShapeType="1"/>
            </p:cNvSpPr>
            <p:nvPr/>
          </p:nvSpPr>
          <p:spPr bwMode="auto">
            <a:xfrm flipV="1">
              <a:off x="5142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674" name="Line 18"/>
            <p:cNvSpPr>
              <a:spLocks noChangeAspect="1" noChangeShapeType="1"/>
            </p:cNvSpPr>
            <p:nvPr/>
          </p:nvSpPr>
          <p:spPr bwMode="auto">
            <a:xfrm flipV="1">
              <a:off x="1071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675" name="Line 19"/>
            <p:cNvSpPr>
              <a:spLocks noChangeAspect="1" noChangeShapeType="1"/>
            </p:cNvSpPr>
            <p:nvPr/>
          </p:nvSpPr>
          <p:spPr bwMode="auto">
            <a:xfrm flipV="1">
              <a:off x="1520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676" name="Line 20"/>
            <p:cNvSpPr>
              <a:spLocks noChangeAspect="1" noChangeShapeType="1"/>
            </p:cNvSpPr>
            <p:nvPr/>
          </p:nvSpPr>
          <p:spPr bwMode="auto">
            <a:xfrm flipV="1">
              <a:off x="616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38677" name="Picture 2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" y="2268"/>
              <a:ext cx="8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8678" name="Picture 2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" y="2061"/>
              <a:ext cx="19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38679" name="Line 23"/>
            <p:cNvSpPr>
              <a:spLocks noChangeAspect="1" noChangeShapeType="1"/>
            </p:cNvSpPr>
            <p:nvPr/>
          </p:nvSpPr>
          <p:spPr bwMode="auto">
            <a:xfrm>
              <a:off x="384" y="2251"/>
              <a:ext cx="49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38680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" y="2039"/>
              <a:ext cx="26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8681" name="Picture 2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" y="2268"/>
              <a:ext cx="15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8682" name="Picture 2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" y="2268"/>
              <a:ext cx="15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8683" name="Picture 2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" y="2161"/>
              <a:ext cx="194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8684" name="Picture 2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2125"/>
              <a:ext cx="287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8685" name="Picture 2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268"/>
              <a:ext cx="93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8686" name="Picture 3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268"/>
              <a:ext cx="172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38687" name="Group 31"/>
            <p:cNvGrpSpPr>
              <a:grpSpLocks/>
            </p:cNvGrpSpPr>
            <p:nvPr/>
          </p:nvGrpSpPr>
          <p:grpSpPr bwMode="auto">
            <a:xfrm>
              <a:off x="2454" y="672"/>
              <a:ext cx="852" cy="3168"/>
              <a:chOff x="2454" y="576"/>
              <a:chExt cx="852" cy="3168"/>
            </a:xfrm>
          </p:grpSpPr>
          <p:sp>
            <p:nvSpPr>
              <p:cNvPr id="838688" name="Freeform 32"/>
              <p:cNvSpPr>
                <a:spLocks noChangeAspect="1"/>
              </p:cNvSpPr>
              <p:nvPr/>
            </p:nvSpPr>
            <p:spPr bwMode="auto">
              <a:xfrm>
                <a:off x="2880" y="576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689" name="Freeform 33"/>
              <p:cNvSpPr>
                <a:spLocks noChangeAspect="1"/>
              </p:cNvSpPr>
              <p:nvPr/>
            </p:nvSpPr>
            <p:spPr bwMode="auto">
              <a:xfrm flipH="1" flipV="1">
                <a:off x="2454" y="2160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8690" name="Group 34"/>
            <p:cNvGrpSpPr>
              <a:grpSpLocks/>
            </p:cNvGrpSpPr>
            <p:nvPr/>
          </p:nvGrpSpPr>
          <p:grpSpPr bwMode="auto">
            <a:xfrm>
              <a:off x="3357" y="672"/>
              <a:ext cx="852" cy="3168"/>
              <a:chOff x="2550" y="672"/>
              <a:chExt cx="852" cy="3168"/>
            </a:xfrm>
          </p:grpSpPr>
          <p:sp>
            <p:nvSpPr>
              <p:cNvPr id="838691" name="Freeform 35"/>
              <p:cNvSpPr>
                <a:spLocks noChangeAspect="1"/>
              </p:cNvSpPr>
              <p:nvPr/>
            </p:nvSpPr>
            <p:spPr bwMode="auto">
              <a:xfrm>
                <a:off x="2976" y="672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692" name="Freeform 36"/>
              <p:cNvSpPr>
                <a:spLocks noChangeAspect="1"/>
              </p:cNvSpPr>
              <p:nvPr/>
            </p:nvSpPr>
            <p:spPr bwMode="auto">
              <a:xfrm flipH="1" flipV="1">
                <a:off x="2550" y="2256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8693" name="Group 37"/>
            <p:cNvGrpSpPr>
              <a:grpSpLocks/>
            </p:cNvGrpSpPr>
            <p:nvPr/>
          </p:nvGrpSpPr>
          <p:grpSpPr bwMode="auto">
            <a:xfrm>
              <a:off x="4261" y="672"/>
              <a:ext cx="852" cy="3168"/>
              <a:chOff x="2550" y="672"/>
              <a:chExt cx="852" cy="3168"/>
            </a:xfrm>
          </p:grpSpPr>
          <p:sp>
            <p:nvSpPr>
              <p:cNvPr id="838694" name="Freeform 38"/>
              <p:cNvSpPr>
                <a:spLocks noChangeAspect="1"/>
              </p:cNvSpPr>
              <p:nvPr/>
            </p:nvSpPr>
            <p:spPr bwMode="auto">
              <a:xfrm>
                <a:off x="2976" y="672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695" name="Freeform 39"/>
              <p:cNvSpPr>
                <a:spLocks noChangeAspect="1"/>
              </p:cNvSpPr>
              <p:nvPr/>
            </p:nvSpPr>
            <p:spPr bwMode="auto">
              <a:xfrm flipH="1" flipV="1">
                <a:off x="2550" y="2256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8696" name="Group 40"/>
            <p:cNvGrpSpPr>
              <a:grpSpLocks/>
            </p:cNvGrpSpPr>
            <p:nvPr/>
          </p:nvGrpSpPr>
          <p:grpSpPr bwMode="auto">
            <a:xfrm>
              <a:off x="644" y="672"/>
              <a:ext cx="852" cy="3168"/>
              <a:chOff x="2550" y="672"/>
              <a:chExt cx="852" cy="3168"/>
            </a:xfrm>
          </p:grpSpPr>
          <p:sp>
            <p:nvSpPr>
              <p:cNvPr id="838697" name="Freeform 41"/>
              <p:cNvSpPr>
                <a:spLocks noChangeAspect="1"/>
              </p:cNvSpPr>
              <p:nvPr/>
            </p:nvSpPr>
            <p:spPr bwMode="auto">
              <a:xfrm>
                <a:off x="2976" y="672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698" name="Freeform 42"/>
              <p:cNvSpPr>
                <a:spLocks noChangeAspect="1"/>
              </p:cNvSpPr>
              <p:nvPr/>
            </p:nvSpPr>
            <p:spPr bwMode="auto">
              <a:xfrm flipH="1" flipV="1">
                <a:off x="2550" y="2256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8699" name="Group 43"/>
            <p:cNvGrpSpPr>
              <a:grpSpLocks/>
            </p:cNvGrpSpPr>
            <p:nvPr/>
          </p:nvGrpSpPr>
          <p:grpSpPr bwMode="auto">
            <a:xfrm>
              <a:off x="1548" y="672"/>
              <a:ext cx="852" cy="3168"/>
              <a:chOff x="2550" y="672"/>
              <a:chExt cx="852" cy="3168"/>
            </a:xfrm>
          </p:grpSpPr>
          <p:sp>
            <p:nvSpPr>
              <p:cNvPr id="838700" name="Freeform 44"/>
              <p:cNvSpPr>
                <a:spLocks noChangeAspect="1"/>
              </p:cNvSpPr>
              <p:nvPr/>
            </p:nvSpPr>
            <p:spPr bwMode="auto">
              <a:xfrm>
                <a:off x="2976" y="672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701" name="Freeform 45"/>
              <p:cNvSpPr>
                <a:spLocks noChangeAspect="1"/>
              </p:cNvSpPr>
              <p:nvPr/>
            </p:nvSpPr>
            <p:spPr bwMode="auto">
              <a:xfrm flipH="1" flipV="1">
                <a:off x="2550" y="2256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38703" name="Line 47"/>
          <p:cNvSpPr>
            <a:spLocks noChangeShapeType="1"/>
          </p:cNvSpPr>
          <p:nvPr/>
        </p:nvSpPr>
        <p:spPr bwMode="auto">
          <a:xfrm>
            <a:off x="5486400" y="0"/>
            <a:ext cx="0" cy="923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8704" name="Picture 4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6248400"/>
            <a:ext cx="14859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8705" name="Line 49"/>
          <p:cNvSpPr>
            <a:spLocks noChangeShapeType="1"/>
          </p:cNvSpPr>
          <p:nvPr/>
        </p:nvSpPr>
        <p:spPr bwMode="auto">
          <a:xfrm>
            <a:off x="228600" y="2895600"/>
            <a:ext cx="8683625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06" name="Rectangle 5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8709" name="Picture 5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7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257E-FC0B-4B3B-9968-8E2043397B78}" type="slidenum">
              <a:rPr lang="en-US"/>
              <a:pPr/>
              <a:t>12</a:t>
            </a:fld>
            <a:endParaRPr lang="en-US"/>
          </a:p>
        </p:txBody>
      </p:sp>
      <p:pic>
        <p:nvPicPr>
          <p:cNvPr id="88985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2841625"/>
            <a:ext cx="266065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9859" name="Line 3"/>
          <p:cNvSpPr>
            <a:spLocks noChangeAspect="1" noChangeShapeType="1"/>
          </p:cNvSpPr>
          <p:nvPr/>
        </p:nvSpPr>
        <p:spPr bwMode="auto">
          <a:xfrm rot="16200000" flipV="1">
            <a:off x="4568825" y="339725"/>
            <a:ext cx="4763" cy="50276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9860" name="Line 4"/>
          <p:cNvSpPr>
            <a:spLocks noChangeAspect="1" noChangeShapeType="1"/>
          </p:cNvSpPr>
          <p:nvPr/>
        </p:nvSpPr>
        <p:spPr bwMode="auto">
          <a:xfrm rot="16200000" flipV="1">
            <a:off x="4568825" y="1778000"/>
            <a:ext cx="4763" cy="50276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9861" name="Group 5"/>
          <p:cNvGrpSpPr>
            <a:grpSpLocks/>
          </p:cNvGrpSpPr>
          <p:nvPr/>
        </p:nvGrpSpPr>
        <p:grpSpPr bwMode="auto">
          <a:xfrm>
            <a:off x="3852863" y="1055688"/>
            <a:ext cx="1443037" cy="5027612"/>
            <a:chOff x="2427" y="665"/>
            <a:chExt cx="909" cy="3167"/>
          </a:xfrm>
        </p:grpSpPr>
        <p:sp>
          <p:nvSpPr>
            <p:cNvPr id="889862" name="Line 6"/>
            <p:cNvSpPr>
              <a:spLocks noChangeAspect="1" noChangeShapeType="1"/>
            </p:cNvSpPr>
            <p:nvPr/>
          </p:nvSpPr>
          <p:spPr bwMode="auto">
            <a:xfrm flipV="1">
              <a:off x="3333" y="665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863" name="Line 7"/>
            <p:cNvSpPr>
              <a:spLocks noChangeAspect="1" noChangeShapeType="1"/>
            </p:cNvSpPr>
            <p:nvPr/>
          </p:nvSpPr>
          <p:spPr bwMode="auto">
            <a:xfrm flipV="1">
              <a:off x="2427" y="665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8986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73038"/>
            <a:ext cx="42449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986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30238"/>
            <a:ext cx="1257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986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566738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9867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986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6263"/>
            <a:ext cx="122396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9869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161088"/>
            <a:ext cx="301942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9870" name="Line 14"/>
          <p:cNvSpPr>
            <a:spLocks noChangeAspect="1" noChangeShapeType="1"/>
          </p:cNvSpPr>
          <p:nvPr/>
        </p:nvSpPr>
        <p:spPr bwMode="auto">
          <a:xfrm flipV="1">
            <a:off x="4572000" y="1055688"/>
            <a:ext cx="4763" cy="50276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9871" name="Line 15"/>
          <p:cNvSpPr>
            <a:spLocks noChangeAspect="1" noChangeShapeType="1"/>
          </p:cNvSpPr>
          <p:nvPr/>
        </p:nvSpPr>
        <p:spPr bwMode="auto">
          <a:xfrm>
            <a:off x="2057400" y="3570288"/>
            <a:ext cx="502761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9873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856288"/>
            <a:ext cx="10795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9874" name="Line 18"/>
          <p:cNvSpPr>
            <a:spLocks noChangeShapeType="1"/>
          </p:cNvSpPr>
          <p:nvPr/>
        </p:nvSpPr>
        <p:spPr bwMode="auto">
          <a:xfrm>
            <a:off x="0" y="914400"/>
            <a:ext cx="55022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9875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434138"/>
            <a:ext cx="301942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9876" name="Group 20"/>
          <p:cNvGrpSpPr>
            <a:grpSpLocks/>
          </p:cNvGrpSpPr>
          <p:nvPr/>
        </p:nvGrpSpPr>
        <p:grpSpPr bwMode="auto">
          <a:xfrm>
            <a:off x="3895725" y="1055688"/>
            <a:ext cx="1352550" cy="5029200"/>
            <a:chOff x="2454" y="576"/>
            <a:chExt cx="852" cy="3168"/>
          </a:xfrm>
        </p:grpSpPr>
        <p:sp>
          <p:nvSpPr>
            <p:cNvPr id="889877" name="Freeform 21"/>
            <p:cNvSpPr>
              <a:spLocks noChangeAspect="1"/>
            </p:cNvSpPr>
            <p:nvPr/>
          </p:nvSpPr>
          <p:spPr bwMode="auto">
            <a:xfrm>
              <a:off x="2880" y="576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878" name="Freeform 22"/>
            <p:cNvSpPr>
              <a:spLocks noChangeAspect="1"/>
            </p:cNvSpPr>
            <p:nvPr/>
          </p:nvSpPr>
          <p:spPr bwMode="auto">
            <a:xfrm flipH="1" flipV="1">
              <a:off x="2454" y="2160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89882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3600450"/>
            <a:ext cx="1365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9883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271838"/>
            <a:ext cx="3079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9884" name="Line 28"/>
          <p:cNvSpPr>
            <a:spLocks noChangeShapeType="1"/>
          </p:cNvSpPr>
          <p:nvPr/>
        </p:nvSpPr>
        <p:spPr bwMode="auto">
          <a:xfrm>
            <a:off x="5486400" y="0"/>
            <a:ext cx="0" cy="923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9885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559050"/>
            <a:ext cx="1365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9886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4313238"/>
            <a:ext cx="3079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9887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67400"/>
            <a:ext cx="4905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9888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9890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9872" name="Line 16"/>
          <p:cNvSpPr>
            <a:spLocks noChangeShapeType="1"/>
          </p:cNvSpPr>
          <p:nvPr/>
        </p:nvSpPr>
        <p:spPr bwMode="auto">
          <a:xfrm flipV="1">
            <a:off x="2057400" y="1055688"/>
            <a:ext cx="5027613" cy="502761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9879" name="Group 23"/>
          <p:cNvGrpSpPr>
            <a:grpSpLocks/>
          </p:cNvGrpSpPr>
          <p:nvPr/>
        </p:nvGrpSpPr>
        <p:grpSpPr bwMode="auto">
          <a:xfrm rot="5400000" flipV="1">
            <a:off x="3895725" y="1055688"/>
            <a:ext cx="1352550" cy="5029200"/>
            <a:chOff x="2550" y="672"/>
            <a:chExt cx="852" cy="3168"/>
          </a:xfrm>
        </p:grpSpPr>
        <p:sp>
          <p:nvSpPr>
            <p:cNvPr id="889880" name="Freeform 24"/>
            <p:cNvSpPr>
              <a:spLocks noChangeAspect="1"/>
            </p:cNvSpPr>
            <p:nvPr/>
          </p:nvSpPr>
          <p:spPr bwMode="auto">
            <a:xfrm>
              <a:off x="2976" y="672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881" name="Freeform 25"/>
            <p:cNvSpPr>
              <a:spLocks noChangeAspect="1"/>
            </p:cNvSpPr>
            <p:nvPr/>
          </p:nvSpPr>
          <p:spPr bwMode="auto">
            <a:xfrm flipH="1" flipV="1">
              <a:off x="2550" y="2256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8.33333E-7 -0.03334 " pathEditMode="relative" ptsTypes="AA">
                                      <p:cBhvr>
                                        <p:cTn id="6" dur="500" fill="hold"/>
                                        <p:tgtEl>
                                          <p:spTgt spid="889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8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8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88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8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9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9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9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9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9" grpId="0" animBg="1"/>
      <p:bldP spid="889860" grpId="0" animBg="1"/>
      <p:bldP spid="8898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09DE-1AC6-403A-BAD7-DD9504FEEB49}" type="slidenum">
              <a:rPr lang="en-US"/>
              <a:pPr/>
              <a:t>13</a:t>
            </a:fld>
            <a:endParaRPr lang="en-US"/>
          </a:p>
        </p:txBody>
      </p:sp>
      <p:sp>
        <p:nvSpPr>
          <p:cNvPr id="883767" name="Line 55"/>
          <p:cNvSpPr>
            <a:spLocks noChangeShapeType="1"/>
          </p:cNvSpPr>
          <p:nvPr/>
        </p:nvSpPr>
        <p:spPr bwMode="auto">
          <a:xfrm>
            <a:off x="0" y="914400"/>
            <a:ext cx="55022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371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73038"/>
            <a:ext cx="42449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1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30238"/>
            <a:ext cx="1257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1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566738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2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3600450"/>
            <a:ext cx="42227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3722" name="Line 10"/>
          <p:cNvSpPr>
            <a:spLocks noChangeAspect="1" noChangeShapeType="1"/>
          </p:cNvSpPr>
          <p:nvPr/>
        </p:nvSpPr>
        <p:spPr bwMode="auto">
          <a:xfrm flipV="1">
            <a:off x="5291138" y="1066800"/>
            <a:ext cx="4762" cy="50276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23" name="Line 11"/>
          <p:cNvSpPr>
            <a:spLocks noChangeAspect="1" noChangeShapeType="1"/>
          </p:cNvSpPr>
          <p:nvPr/>
        </p:nvSpPr>
        <p:spPr bwMode="auto">
          <a:xfrm flipV="1">
            <a:off x="4572000" y="1066800"/>
            <a:ext cx="4763" cy="50276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24" name="Line 12"/>
          <p:cNvSpPr>
            <a:spLocks noChangeAspect="1" noChangeShapeType="1"/>
          </p:cNvSpPr>
          <p:nvPr/>
        </p:nvSpPr>
        <p:spPr bwMode="auto">
          <a:xfrm flipV="1">
            <a:off x="6005513" y="1066800"/>
            <a:ext cx="4762" cy="50276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25" name="Line 13"/>
          <p:cNvSpPr>
            <a:spLocks noChangeAspect="1" noChangeShapeType="1"/>
          </p:cNvSpPr>
          <p:nvPr/>
        </p:nvSpPr>
        <p:spPr bwMode="auto">
          <a:xfrm flipV="1">
            <a:off x="3852863" y="1066800"/>
            <a:ext cx="4762" cy="50276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26" name="Line 14"/>
          <p:cNvSpPr>
            <a:spLocks noChangeAspect="1" noChangeShapeType="1"/>
          </p:cNvSpPr>
          <p:nvPr/>
        </p:nvSpPr>
        <p:spPr bwMode="auto">
          <a:xfrm flipV="1">
            <a:off x="3135313" y="1066800"/>
            <a:ext cx="4762" cy="50276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27" name="Line 15"/>
          <p:cNvSpPr>
            <a:spLocks noChangeAspect="1" noChangeShapeType="1"/>
          </p:cNvSpPr>
          <p:nvPr/>
        </p:nvSpPr>
        <p:spPr bwMode="auto">
          <a:xfrm flipV="1">
            <a:off x="6727825" y="1066800"/>
            <a:ext cx="4763" cy="50276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28" name="Line 16"/>
          <p:cNvSpPr>
            <a:spLocks noChangeAspect="1" noChangeShapeType="1"/>
          </p:cNvSpPr>
          <p:nvPr/>
        </p:nvSpPr>
        <p:spPr bwMode="auto">
          <a:xfrm flipV="1">
            <a:off x="7440613" y="1066800"/>
            <a:ext cx="4762" cy="50276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29" name="Line 17"/>
          <p:cNvSpPr>
            <a:spLocks noChangeAspect="1" noChangeShapeType="1"/>
          </p:cNvSpPr>
          <p:nvPr/>
        </p:nvSpPr>
        <p:spPr bwMode="auto">
          <a:xfrm flipV="1">
            <a:off x="8162925" y="1066800"/>
            <a:ext cx="4763" cy="50276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30" name="Line 18"/>
          <p:cNvSpPr>
            <a:spLocks noChangeAspect="1" noChangeShapeType="1"/>
          </p:cNvSpPr>
          <p:nvPr/>
        </p:nvSpPr>
        <p:spPr bwMode="auto">
          <a:xfrm flipV="1">
            <a:off x="1700213" y="1066800"/>
            <a:ext cx="4762" cy="50276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31" name="Line 19"/>
          <p:cNvSpPr>
            <a:spLocks noChangeAspect="1" noChangeShapeType="1"/>
          </p:cNvSpPr>
          <p:nvPr/>
        </p:nvSpPr>
        <p:spPr bwMode="auto">
          <a:xfrm flipV="1">
            <a:off x="2413000" y="1066800"/>
            <a:ext cx="4763" cy="50276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32" name="Line 20"/>
          <p:cNvSpPr>
            <a:spLocks noChangeAspect="1" noChangeShapeType="1"/>
          </p:cNvSpPr>
          <p:nvPr/>
        </p:nvSpPr>
        <p:spPr bwMode="auto">
          <a:xfrm flipV="1">
            <a:off x="977900" y="1066800"/>
            <a:ext cx="4763" cy="50276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3733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00450"/>
            <a:ext cx="1365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34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3600450"/>
            <a:ext cx="3079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3735" name="Line 23"/>
          <p:cNvSpPr>
            <a:spLocks noChangeAspect="1" noChangeShapeType="1"/>
          </p:cNvSpPr>
          <p:nvPr/>
        </p:nvSpPr>
        <p:spPr bwMode="auto">
          <a:xfrm>
            <a:off x="609600" y="3573463"/>
            <a:ext cx="792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3736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3600450"/>
            <a:ext cx="4222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37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600450"/>
            <a:ext cx="2508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65" name="Picture 5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6172200"/>
            <a:ext cx="5222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71" name="Picture 5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6434138"/>
            <a:ext cx="26765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68" name="Picture 5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3600450"/>
            <a:ext cx="4556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39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600450"/>
            <a:ext cx="307975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40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3600450"/>
            <a:ext cx="4556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41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3600450"/>
            <a:ext cx="1476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42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3600450"/>
            <a:ext cx="2730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3743" name="Group 31"/>
          <p:cNvGrpSpPr>
            <a:grpSpLocks/>
          </p:cNvGrpSpPr>
          <p:nvPr/>
        </p:nvGrpSpPr>
        <p:grpSpPr bwMode="auto">
          <a:xfrm flipH="1">
            <a:off x="3895725" y="1066800"/>
            <a:ext cx="1352550" cy="5029200"/>
            <a:chOff x="2454" y="576"/>
            <a:chExt cx="852" cy="3168"/>
          </a:xfrm>
        </p:grpSpPr>
        <p:sp>
          <p:nvSpPr>
            <p:cNvPr id="883744" name="Freeform 32"/>
            <p:cNvSpPr>
              <a:spLocks noChangeAspect="1"/>
            </p:cNvSpPr>
            <p:nvPr/>
          </p:nvSpPr>
          <p:spPr bwMode="auto">
            <a:xfrm>
              <a:off x="2880" y="576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3745" name="Freeform 33"/>
            <p:cNvSpPr>
              <a:spLocks noChangeAspect="1"/>
            </p:cNvSpPr>
            <p:nvPr/>
          </p:nvSpPr>
          <p:spPr bwMode="auto">
            <a:xfrm flipH="1" flipV="1">
              <a:off x="2454" y="2160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3746" name="Group 34"/>
          <p:cNvGrpSpPr>
            <a:grpSpLocks/>
          </p:cNvGrpSpPr>
          <p:nvPr/>
        </p:nvGrpSpPr>
        <p:grpSpPr bwMode="auto">
          <a:xfrm flipH="1">
            <a:off x="5329238" y="1066800"/>
            <a:ext cx="1352550" cy="5029200"/>
            <a:chOff x="2550" y="672"/>
            <a:chExt cx="852" cy="3168"/>
          </a:xfrm>
        </p:grpSpPr>
        <p:sp>
          <p:nvSpPr>
            <p:cNvPr id="883747" name="Freeform 35"/>
            <p:cNvSpPr>
              <a:spLocks noChangeAspect="1"/>
            </p:cNvSpPr>
            <p:nvPr/>
          </p:nvSpPr>
          <p:spPr bwMode="auto">
            <a:xfrm>
              <a:off x="2976" y="672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3748" name="Freeform 36"/>
            <p:cNvSpPr>
              <a:spLocks noChangeAspect="1"/>
            </p:cNvSpPr>
            <p:nvPr/>
          </p:nvSpPr>
          <p:spPr bwMode="auto">
            <a:xfrm flipH="1" flipV="1">
              <a:off x="2550" y="2256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3749" name="Group 37"/>
          <p:cNvGrpSpPr>
            <a:grpSpLocks/>
          </p:cNvGrpSpPr>
          <p:nvPr/>
        </p:nvGrpSpPr>
        <p:grpSpPr bwMode="auto">
          <a:xfrm flipH="1">
            <a:off x="6764338" y="1066800"/>
            <a:ext cx="1352550" cy="5029200"/>
            <a:chOff x="2550" y="672"/>
            <a:chExt cx="852" cy="3168"/>
          </a:xfrm>
        </p:grpSpPr>
        <p:sp>
          <p:nvSpPr>
            <p:cNvPr id="883750" name="Freeform 38"/>
            <p:cNvSpPr>
              <a:spLocks noChangeAspect="1"/>
            </p:cNvSpPr>
            <p:nvPr/>
          </p:nvSpPr>
          <p:spPr bwMode="auto">
            <a:xfrm>
              <a:off x="2976" y="672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3751" name="Freeform 39"/>
            <p:cNvSpPr>
              <a:spLocks noChangeAspect="1"/>
            </p:cNvSpPr>
            <p:nvPr/>
          </p:nvSpPr>
          <p:spPr bwMode="auto">
            <a:xfrm flipH="1" flipV="1">
              <a:off x="2550" y="2256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3752" name="Group 40"/>
          <p:cNvGrpSpPr>
            <a:grpSpLocks/>
          </p:cNvGrpSpPr>
          <p:nvPr/>
        </p:nvGrpSpPr>
        <p:grpSpPr bwMode="auto">
          <a:xfrm flipH="1">
            <a:off x="1022350" y="1066800"/>
            <a:ext cx="1352550" cy="5029200"/>
            <a:chOff x="2550" y="672"/>
            <a:chExt cx="852" cy="3168"/>
          </a:xfrm>
        </p:grpSpPr>
        <p:sp>
          <p:nvSpPr>
            <p:cNvPr id="883753" name="Freeform 41"/>
            <p:cNvSpPr>
              <a:spLocks noChangeAspect="1"/>
            </p:cNvSpPr>
            <p:nvPr/>
          </p:nvSpPr>
          <p:spPr bwMode="auto">
            <a:xfrm>
              <a:off x="2976" y="672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3754" name="Freeform 42"/>
            <p:cNvSpPr>
              <a:spLocks noChangeAspect="1"/>
            </p:cNvSpPr>
            <p:nvPr/>
          </p:nvSpPr>
          <p:spPr bwMode="auto">
            <a:xfrm flipH="1" flipV="1">
              <a:off x="2550" y="2256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3755" name="Group 43"/>
          <p:cNvGrpSpPr>
            <a:grpSpLocks/>
          </p:cNvGrpSpPr>
          <p:nvPr/>
        </p:nvGrpSpPr>
        <p:grpSpPr bwMode="auto">
          <a:xfrm flipH="1">
            <a:off x="2457450" y="1066800"/>
            <a:ext cx="1352550" cy="5029200"/>
            <a:chOff x="2550" y="672"/>
            <a:chExt cx="852" cy="3168"/>
          </a:xfrm>
        </p:grpSpPr>
        <p:sp>
          <p:nvSpPr>
            <p:cNvPr id="883756" name="Freeform 44"/>
            <p:cNvSpPr>
              <a:spLocks noChangeAspect="1"/>
            </p:cNvSpPr>
            <p:nvPr/>
          </p:nvSpPr>
          <p:spPr bwMode="auto">
            <a:xfrm>
              <a:off x="2976" y="672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3757" name="Freeform 45"/>
            <p:cNvSpPr>
              <a:spLocks noChangeAspect="1"/>
            </p:cNvSpPr>
            <p:nvPr/>
          </p:nvSpPr>
          <p:spPr bwMode="auto">
            <a:xfrm flipH="1" flipV="1">
              <a:off x="2550" y="2256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3759" name="Line 47"/>
          <p:cNvSpPr>
            <a:spLocks noChangeShapeType="1"/>
          </p:cNvSpPr>
          <p:nvPr/>
        </p:nvSpPr>
        <p:spPr bwMode="auto">
          <a:xfrm>
            <a:off x="5486400" y="0"/>
            <a:ext cx="0" cy="923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3760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6248400"/>
            <a:ext cx="14859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3761" name="Line 49"/>
          <p:cNvSpPr>
            <a:spLocks noChangeShapeType="1"/>
          </p:cNvSpPr>
          <p:nvPr/>
        </p:nvSpPr>
        <p:spPr bwMode="auto">
          <a:xfrm>
            <a:off x="228600" y="2895600"/>
            <a:ext cx="8683625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62" name="Rectangle 5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3763" name="Picture 5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6263"/>
            <a:ext cx="122396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72" name="Picture 6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3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3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3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3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3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3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3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3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2C49-5061-4A7A-B039-41EEED95C628}" type="slidenum">
              <a:rPr lang="en-US"/>
              <a:pPr/>
              <a:t>14</a:t>
            </a:fld>
            <a:endParaRPr lang="en-US"/>
          </a:p>
        </p:txBody>
      </p:sp>
      <p:sp>
        <p:nvSpPr>
          <p:cNvPr id="885802" name="Line 42"/>
          <p:cNvSpPr>
            <a:spLocks noChangeAspect="1" noChangeShapeType="1"/>
          </p:cNvSpPr>
          <p:nvPr/>
        </p:nvSpPr>
        <p:spPr bwMode="auto">
          <a:xfrm flipV="1">
            <a:off x="6005513" y="1066800"/>
            <a:ext cx="4762" cy="50276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5803" name="Line 43"/>
          <p:cNvSpPr>
            <a:spLocks noChangeAspect="1" noChangeShapeType="1"/>
          </p:cNvSpPr>
          <p:nvPr/>
        </p:nvSpPr>
        <p:spPr bwMode="auto">
          <a:xfrm flipV="1">
            <a:off x="6727825" y="1066800"/>
            <a:ext cx="4763" cy="50276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5778" name="Line 18"/>
          <p:cNvSpPr>
            <a:spLocks noChangeShapeType="1"/>
          </p:cNvSpPr>
          <p:nvPr/>
        </p:nvSpPr>
        <p:spPr bwMode="auto">
          <a:xfrm>
            <a:off x="0" y="914400"/>
            <a:ext cx="55022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5763" name="Line 3"/>
          <p:cNvSpPr>
            <a:spLocks noChangeAspect="1" noChangeShapeType="1"/>
          </p:cNvSpPr>
          <p:nvPr/>
        </p:nvSpPr>
        <p:spPr bwMode="auto">
          <a:xfrm rot="16200000" flipV="1">
            <a:off x="5289551" y="-382588"/>
            <a:ext cx="4762" cy="50276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5764" name="Line 4"/>
          <p:cNvSpPr>
            <a:spLocks noChangeAspect="1" noChangeShapeType="1"/>
          </p:cNvSpPr>
          <p:nvPr/>
        </p:nvSpPr>
        <p:spPr bwMode="auto">
          <a:xfrm rot="16200000" flipV="1">
            <a:off x="5289550" y="346075"/>
            <a:ext cx="4763" cy="50276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576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73038"/>
            <a:ext cx="42449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576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30238"/>
            <a:ext cx="1257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577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566738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5771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577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6263"/>
            <a:ext cx="122396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5797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38375"/>
            <a:ext cx="26114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5774" name="Line 14"/>
          <p:cNvSpPr>
            <a:spLocks noChangeAspect="1" noChangeShapeType="1"/>
          </p:cNvSpPr>
          <p:nvPr/>
        </p:nvSpPr>
        <p:spPr bwMode="auto">
          <a:xfrm flipV="1">
            <a:off x="5291138" y="1055688"/>
            <a:ext cx="4762" cy="50276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5829" name="Picture 6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6161088"/>
            <a:ext cx="26765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5775" name="Line 15"/>
          <p:cNvSpPr>
            <a:spLocks noChangeAspect="1" noChangeShapeType="1"/>
          </p:cNvSpPr>
          <p:nvPr/>
        </p:nvSpPr>
        <p:spPr bwMode="auto">
          <a:xfrm>
            <a:off x="2778125" y="3570288"/>
            <a:ext cx="502761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5777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856288"/>
            <a:ext cx="10795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5828" name="Picture 6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6434138"/>
            <a:ext cx="26765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5780" name="Group 20"/>
          <p:cNvGrpSpPr>
            <a:grpSpLocks/>
          </p:cNvGrpSpPr>
          <p:nvPr/>
        </p:nvGrpSpPr>
        <p:grpSpPr bwMode="auto">
          <a:xfrm flipH="1">
            <a:off x="5329238" y="1055688"/>
            <a:ext cx="1352550" cy="5029200"/>
            <a:chOff x="2454" y="576"/>
            <a:chExt cx="852" cy="3168"/>
          </a:xfrm>
        </p:grpSpPr>
        <p:sp>
          <p:nvSpPr>
            <p:cNvPr id="885781" name="Freeform 21"/>
            <p:cNvSpPr>
              <a:spLocks noChangeAspect="1"/>
            </p:cNvSpPr>
            <p:nvPr/>
          </p:nvSpPr>
          <p:spPr bwMode="auto">
            <a:xfrm>
              <a:off x="2880" y="576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782" name="Freeform 22"/>
            <p:cNvSpPr>
              <a:spLocks noChangeAspect="1"/>
            </p:cNvSpPr>
            <p:nvPr/>
          </p:nvSpPr>
          <p:spPr bwMode="auto">
            <a:xfrm flipH="1" flipV="1">
              <a:off x="2454" y="2160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5788" name="Line 28"/>
          <p:cNvSpPr>
            <a:spLocks noChangeShapeType="1"/>
          </p:cNvSpPr>
          <p:nvPr/>
        </p:nvSpPr>
        <p:spPr bwMode="auto">
          <a:xfrm>
            <a:off x="5486400" y="0"/>
            <a:ext cx="0" cy="923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5789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878138"/>
            <a:ext cx="1365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5810" name="Picture 5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2165350"/>
            <a:ext cx="147637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5791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67400"/>
            <a:ext cx="4905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5792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5801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584200"/>
            <a:ext cx="12398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5806" name="Picture 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00450"/>
            <a:ext cx="1365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5808" name="Picture 4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3600450"/>
            <a:ext cx="1476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5827" name="Group 67"/>
          <p:cNvGrpSpPr>
            <a:grpSpLocks/>
          </p:cNvGrpSpPr>
          <p:nvPr/>
        </p:nvGrpSpPr>
        <p:grpSpPr bwMode="auto">
          <a:xfrm>
            <a:off x="6470650" y="76200"/>
            <a:ext cx="2597150" cy="838200"/>
            <a:chOff x="4076" y="48"/>
            <a:chExt cx="1636" cy="528"/>
          </a:xfrm>
        </p:grpSpPr>
        <p:pic>
          <p:nvPicPr>
            <p:cNvPr id="885821" name="Picture 6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" y="48"/>
              <a:ext cx="131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22" name="Picture 6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40"/>
              <a:ext cx="1296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25" name="Picture 6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" y="463"/>
              <a:ext cx="1636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5830" name="Picture 7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5831" name="Group 71"/>
          <p:cNvGrpSpPr>
            <a:grpSpLocks/>
          </p:cNvGrpSpPr>
          <p:nvPr/>
        </p:nvGrpSpPr>
        <p:grpSpPr bwMode="auto">
          <a:xfrm>
            <a:off x="6921500" y="5164138"/>
            <a:ext cx="2146300" cy="703262"/>
            <a:chOff x="3648" y="3781"/>
            <a:chExt cx="1352" cy="443"/>
          </a:xfrm>
        </p:grpSpPr>
        <p:pic>
          <p:nvPicPr>
            <p:cNvPr id="885832" name="Picture 7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" y="3781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33" name="Picture 7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8" y="3937"/>
              <a:ext cx="73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834" name="Picture 7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79"/>
              <a:ext cx="135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85776" name="Line 16"/>
          <p:cNvSpPr>
            <a:spLocks noChangeShapeType="1"/>
          </p:cNvSpPr>
          <p:nvPr/>
        </p:nvSpPr>
        <p:spPr bwMode="auto">
          <a:xfrm flipV="1">
            <a:off x="2778125" y="1055688"/>
            <a:ext cx="5027613" cy="502761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5783" name="Group 23"/>
          <p:cNvGrpSpPr>
            <a:grpSpLocks/>
          </p:cNvGrpSpPr>
          <p:nvPr/>
        </p:nvGrpSpPr>
        <p:grpSpPr bwMode="auto">
          <a:xfrm rot="-5400000">
            <a:off x="4614863" y="338138"/>
            <a:ext cx="1352550" cy="5029200"/>
            <a:chOff x="2550" y="672"/>
            <a:chExt cx="852" cy="3168"/>
          </a:xfrm>
        </p:grpSpPr>
        <p:sp>
          <p:nvSpPr>
            <p:cNvPr id="885784" name="Freeform 24"/>
            <p:cNvSpPr>
              <a:spLocks noChangeAspect="1"/>
            </p:cNvSpPr>
            <p:nvPr/>
          </p:nvSpPr>
          <p:spPr bwMode="auto">
            <a:xfrm>
              <a:off x="2976" y="672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785" name="Freeform 25"/>
            <p:cNvSpPr>
              <a:spLocks noChangeAspect="1"/>
            </p:cNvSpPr>
            <p:nvPr/>
          </p:nvSpPr>
          <p:spPr bwMode="auto">
            <a:xfrm flipH="1" flipV="1">
              <a:off x="2550" y="2256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8.33333E-7 -0.03334 " pathEditMode="relative" ptsTypes="AA">
                                      <p:cBhvr>
                                        <p:cTn id="6" dur="500" fill="hold"/>
                                        <p:tgtEl>
                                          <p:spTgt spid="885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8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8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885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88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5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5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8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8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8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63" grpId="0" animBg="1"/>
      <p:bldP spid="885764" grpId="0" animBg="1"/>
      <p:bldP spid="8857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9B15-339F-4C3F-B537-F6B8F4AABC09}" type="slidenum">
              <a:rPr lang="en-US"/>
              <a:pPr/>
              <a:t>15</a:t>
            </a:fld>
            <a:endParaRPr lang="en-US"/>
          </a:p>
        </p:txBody>
      </p:sp>
      <p:sp>
        <p:nvSpPr>
          <p:cNvPr id="8427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27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0668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7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6963"/>
            <a:ext cx="4238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75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72063"/>
            <a:ext cx="4238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75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24338"/>
            <a:ext cx="4238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75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09938"/>
            <a:ext cx="4238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76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147763"/>
            <a:ext cx="19526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76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4238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2762" name="Group 10"/>
          <p:cNvGrpSpPr>
            <a:grpSpLocks/>
          </p:cNvGrpSpPr>
          <p:nvPr/>
        </p:nvGrpSpPr>
        <p:grpSpPr bwMode="auto">
          <a:xfrm>
            <a:off x="490538" y="1703388"/>
            <a:ext cx="195262" cy="3892550"/>
            <a:chOff x="309" y="1208"/>
            <a:chExt cx="123" cy="2452"/>
          </a:xfrm>
        </p:grpSpPr>
        <p:pic>
          <p:nvPicPr>
            <p:cNvPr id="842763" name="Picture 11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1208"/>
              <a:ext cx="1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64" name="Picture 12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1689"/>
              <a:ext cx="12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65" name="Picture 13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2304"/>
              <a:ext cx="123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66" name="Picture 14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2875"/>
              <a:ext cx="12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67" name="Picture 15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3414"/>
              <a:ext cx="123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42768" name="Line 1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769" name="Line 17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2770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200"/>
            <a:ext cx="37226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2771" name="Group 19"/>
          <p:cNvGrpSpPr>
            <a:grpSpLocks/>
          </p:cNvGrpSpPr>
          <p:nvPr/>
        </p:nvGrpSpPr>
        <p:grpSpPr bwMode="auto">
          <a:xfrm>
            <a:off x="1435274" y="1524000"/>
            <a:ext cx="423863" cy="4052888"/>
            <a:chOff x="1008" y="1191"/>
            <a:chExt cx="267" cy="2553"/>
          </a:xfrm>
        </p:grpSpPr>
        <p:pic>
          <p:nvPicPr>
            <p:cNvPr id="842772" name="Picture 20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22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73" name="Picture 21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426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74" name="Picture 22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892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75" name="Picture 23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16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76" name="Picture 24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91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42777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1147763"/>
            <a:ext cx="19526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2778" name="Group 26"/>
          <p:cNvGrpSpPr>
            <a:grpSpLocks/>
          </p:cNvGrpSpPr>
          <p:nvPr/>
        </p:nvGrpSpPr>
        <p:grpSpPr bwMode="auto">
          <a:xfrm>
            <a:off x="5106988" y="1524000"/>
            <a:ext cx="423862" cy="4052888"/>
            <a:chOff x="3217" y="1095"/>
            <a:chExt cx="267" cy="2553"/>
          </a:xfrm>
        </p:grpSpPr>
        <p:pic>
          <p:nvPicPr>
            <p:cNvPr id="842779" name="Picture 27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" y="1095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80" name="Picture 28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" y="1626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81" name="Picture 29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" y="3330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82" name="Picture 30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" y="2796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83" name="Picture 31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" y="2220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42784" name="Group 32"/>
          <p:cNvGrpSpPr>
            <a:grpSpLocks/>
          </p:cNvGrpSpPr>
          <p:nvPr/>
        </p:nvGrpSpPr>
        <p:grpSpPr bwMode="auto">
          <a:xfrm>
            <a:off x="6724650" y="1700213"/>
            <a:ext cx="195263" cy="3911601"/>
            <a:chOff x="4236" y="1206"/>
            <a:chExt cx="123" cy="2464"/>
          </a:xfrm>
        </p:grpSpPr>
        <p:pic>
          <p:nvPicPr>
            <p:cNvPr id="842785" name="Picture 33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6" y="1206"/>
              <a:ext cx="1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86" name="Picture 34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1690"/>
              <a:ext cx="12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87" name="Picture 35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2307"/>
              <a:ext cx="123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88" name="Picture 36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2877"/>
              <a:ext cx="12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89" name="Picture 37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3424"/>
              <a:ext cx="123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42790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985838"/>
            <a:ext cx="113823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2791" name="Group 39"/>
          <p:cNvGrpSpPr>
            <a:grpSpLocks/>
          </p:cNvGrpSpPr>
          <p:nvPr/>
        </p:nvGrpSpPr>
        <p:grpSpPr bwMode="auto">
          <a:xfrm>
            <a:off x="3168650" y="1524000"/>
            <a:ext cx="423863" cy="4052888"/>
            <a:chOff x="1008" y="1191"/>
            <a:chExt cx="267" cy="2553"/>
          </a:xfrm>
        </p:grpSpPr>
        <p:pic>
          <p:nvPicPr>
            <p:cNvPr id="842792" name="Picture 40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22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93" name="Picture 41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426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94" name="Picture 42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892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95" name="Picture 43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16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96" name="Picture 44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91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42797" name="Group 45"/>
          <p:cNvGrpSpPr>
            <a:grpSpLocks/>
          </p:cNvGrpSpPr>
          <p:nvPr/>
        </p:nvGrpSpPr>
        <p:grpSpPr bwMode="auto">
          <a:xfrm>
            <a:off x="3168650" y="1524000"/>
            <a:ext cx="423863" cy="4052888"/>
            <a:chOff x="1008" y="1191"/>
            <a:chExt cx="267" cy="2553"/>
          </a:xfrm>
        </p:grpSpPr>
        <p:pic>
          <p:nvPicPr>
            <p:cNvPr id="842798" name="Picture 46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22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99" name="Picture 47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426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800" name="Picture 48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892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801" name="Picture 49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16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802" name="Picture 50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91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42803" name="Group 51"/>
          <p:cNvGrpSpPr>
            <a:grpSpLocks/>
          </p:cNvGrpSpPr>
          <p:nvPr/>
        </p:nvGrpSpPr>
        <p:grpSpPr bwMode="auto">
          <a:xfrm>
            <a:off x="490538" y="1703388"/>
            <a:ext cx="195262" cy="3905250"/>
            <a:chOff x="309" y="1208"/>
            <a:chExt cx="123" cy="2460"/>
          </a:xfrm>
        </p:grpSpPr>
        <p:pic>
          <p:nvPicPr>
            <p:cNvPr id="842804" name="Picture 5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1208"/>
              <a:ext cx="1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805" name="Picture 5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1689"/>
              <a:ext cx="12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806" name="Picture 54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2304"/>
              <a:ext cx="123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807" name="Picture 55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2875"/>
              <a:ext cx="12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808" name="Picture 56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3422"/>
              <a:ext cx="123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42809" name="Picture 5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5827713"/>
            <a:ext cx="21113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810" name="Picture 5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202363"/>
            <a:ext cx="390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811" name="Picture 5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41" y="5729288"/>
            <a:ext cx="179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812" name="Picture 6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41" y="6186488"/>
            <a:ext cx="179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813" name="Picture 6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446088"/>
            <a:ext cx="344487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814" name="Picture 6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049338"/>
            <a:ext cx="750888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815" name="Picture 6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5729288"/>
            <a:ext cx="153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816" name="Picture 6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6186488"/>
            <a:ext cx="153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817" name="Picture 6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396875"/>
            <a:ext cx="38369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818" name="Picture 6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1058863"/>
            <a:ext cx="1577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819" name="Picture 6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5943600"/>
            <a:ext cx="24590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820" name="Picture 6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6248400"/>
            <a:ext cx="25812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821" name="Picture 6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6553200"/>
            <a:ext cx="3282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2822" name="Line 70"/>
          <p:cNvSpPr>
            <a:spLocks noChangeShapeType="1"/>
          </p:cNvSpPr>
          <p:nvPr/>
        </p:nvSpPr>
        <p:spPr bwMode="auto">
          <a:xfrm>
            <a:off x="4572000" y="5867400"/>
            <a:ext cx="4572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886450" y="60325"/>
            <a:ext cx="1298947" cy="320675"/>
            <a:chOff x="5886450" y="60325"/>
            <a:chExt cx="1298947" cy="320675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74496" y="60325"/>
              <a:ext cx="910901" cy="2440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2825" name="Picture 7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1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49250">
              <a:off x="5886450" y="266700"/>
              <a:ext cx="293688" cy="114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42826" name="Rectangle 74"/>
          <p:cNvSpPr>
            <a:spLocks noChangeArrowheads="1"/>
          </p:cNvSpPr>
          <p:nvPr/>
        </p:nvSpPr>
        <p:spPr bwMode="auto">
          <a:xfrm>
            <a:off x="263525" y="5794375"/>
            <a:ext cx="457200" cy="67627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827" name="Line 75"/>
          <p:cNvSpPr>
            <a:spLocks noChangeShapeType="1"/>
          </p:cNvSpPr>
          <p:nvPr/>
        </p:nvSpPr>
        <p:spPr bwMode="auto">
          <a:xfrm flipV="1">
            <a:off x="720725" y="1095375"/>
            <a:ext cx="1408113" cy="4699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2828" name="Picture 7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47">
            <a:off x="1973263" y="885825"/>
            <a:ext cx="3429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2829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2855" name="Group 103"/>
          <p:cNvGrpSpPr>
            <a:grpSpLocks/>
          </p:cNvGrpSpPr>
          <p:nvPr/>
        </p:nvGrpSpPr>
        <p:grpSpPr bwMode="auto">
          <a:xfrm>
            <a:off x="4835525" y="2630488"/>
            <a:ext cx="1838325" cy="2787649"/>
            <a:chOff x="3046" y="1657"/>
            <a:chExt cx="1158" cy="1756"/>
          </a:xfrm>
        </p:grpSpPr>
        <p:pic>
          <p:nvPicPr>
            <p:cNvPr id="842845" name="Picture 9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" y="1669"/>
              <a:ext cx="133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846" name="Picture 9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" y="2256"/>
              <a:ext cx="133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847" name="Picture 9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" y="2838"/>
              <a:ext cx="133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848" name="Picture 9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" y="3374"/>
              <a:ext cx="133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849" name="Picture 9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" y="3393"/>
              <a:ext cx="133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850" name="Picture 9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" y="2851"/>
              <a:ext cx="133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851" name="Picture 9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" y="2275"/>
              <a:ext cx="133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852" name="Picture 10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" y="1657"/>
              <a:ext cx="133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42856" name="Picture 10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2840" name="Group 88"/>
          <p:cNvGrpSpPr>
            <a:grpSpLocks/>
          </p:cNvGrpSpPr>
          <p:nvPr/>
        </p:nvGrpSpPr>
        <p:grpSpPr bwMode="auto">
          <a:xfrm>
            <a:off x="7348538" y="4305300"/>
            <a:ext cx="1698625" cy="466725"/>
            <a:chOff x="4629" y="2712"/>
            <a:chExt cx="1070" cy="294"/>
          </a:xfrm>
        </p:grpSpPr>
        <p:pic>
          <p:nvPicPr>
            <p:cNvPr id="842834" name="Picture 8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" y="271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838" name="Picture 8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" y="2868"/>
              <a:ext cx="107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3040030"/>
            <a:ext cx="1353236" cy="2992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2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2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8427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2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842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4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4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4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" fill="hold"/>
                                        <p:tgtEl>
                                          <p:spTgt spid="8428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500" fill="hold"/>
                                        <p:tgtEl>
                                          <p:spTgt spid="8428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4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4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4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4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500" fill="hold"/>
                                        <p:tgtEl>
                                          <p:spTgt spid="842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500" fill="hold"/>
                                        <p:tgtEl>
                                          <p:spTgt spid="8428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42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4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4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4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03704E-6 L 0.19167 7.03704E-6 " pathEditMode="relative" ptsTypes="AA">
                                      <p:cBhvr>
                                        <p:cTn id="103" dur="500" fill="hold"/>
                                        <p:tgtEl>
                                          <p:spTgt spid="84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500"/>
                                        <p:tgtEl>
                                          <p:spTgt spid="84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42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42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4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4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500" fill="hold"/>
                                        <p:tgtEl>
                                          <p:spTgt spid="8428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500" fill="hold"/>
                                        <p:tgtEl>
                                          <p:spTgt spid="8428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42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42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4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4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4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4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4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4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3.7037E-7 L 0.20833 3.7037E-7 " pathEditMode="relative" ptsTypes="AA">
                                      <p:cBhvr>
                                        <p:cTn id="173" dur="500" fill="hold"/>
                                        <p:tgtEl>
                                          <p:spTgt spid="842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7.77778E-6 L 0.68333 -7.77778E-6 " pathEditMode="relative" ptsTypes="AA">
                                      <p:cBhvr>
                                        <p:cTn id="184" dur="500" fill="hold"/>
                                        <p:tgtEl>
                                          <p:spTgt spid="842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4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4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4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4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4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84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842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842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842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842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68" grpId="0" animBg="1"/>
      <p:bldP spid="842769" grpId="0" animBg="1"/>
      <p:bldP spid="842822" grpId="0" animBg="1"/>
      <p:bldP spid="842826" grpId="0" animBg="1"/>
      <p:bldP spid="842826" grpId="1" animBg="1"/>
      <p:bldP spid="842827" grpId="0" animBg="1"/>
      <p:bldP spid="8428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51"/>
          <p:cNvGrpSpPr>
            <a:grpSpLocks/>
          </p:cNvGrpSpPr>
          <p:nvPr/>
        </p:nvGrpSpPr>
        <p:grpSpPr bwMode="auto">
          <a:xfrm>
            <a:off x="490538" y="1703388"/>
            <a:ext cx="195262" cy="3905250"/>
            <a:chOff x="309" y="1208"/>
            <a:chExt cx="123" cy="2460"/>
          </a:xfrm>
        </p:grpSpPr>
        <p:pic>
          <p:nvPicPr>
            <p:cNvPr id="105" name="Picture 52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1208"/>
              <a:ext cx="1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" name="Picture 53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1689"/>
              <a:ext cx="12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" name="Picture 54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2304"/>
              <a:ext cx="123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8" name="Picture 55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2875"/>
              <a:ext cx="12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" name="Picture 56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3422"/>
              <a:ext cx="123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" name="Group 32"/>
          <p:cNvGrpSpPr>
            <a:grpSpLocks/>
          </p:cNvGrpSpPr>
          <p:nvPr/>
        </p:nvGrpSpPr>
        <p:grpSpPr bwMode="auto">
          <a:xfrm>
            <a:off x="6724650" y="1700213"/>
            <a:ext cx="195263" cy="3911601"/>
            <a:chOff x="4236" y="1206"/>
            <a:chExt cx="123" cy="2464"/>
          </a:xfrm>
        </p:grpSpPr>
        <p:pic>
          <p:nvPicPr>
            <p:cNvPr id="90" name="Picture 33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6" y="1206"/>
              <a:ext cx="1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" name="Picture 34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1690"/>
              <a:ext cx="12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" name="Picture 35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2307"/>
              <a:ext cx="123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" name="Picture 36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2877"/>
              <a:ext cx="12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" name="Picture 37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3424"/>
              <a:ext cx="123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5" name="Group 103"/>
          <p:cNvGrpSpPr>
            <a:grpSpLocks/>
          </p:cNvGrpSpPr>
          <p:nvPr/>
        </p:nvGrpSpPr>
        <p:grpSpPr bwMode="auto">
          <a:xfrm>
            <a:off x="4835525" y="2630488"/>
            <a:ext cx="1838325" cy="2787649"/>
            <a:chOff x="3046" y="1657"/>
            <a:chExt cx="1158" cy="1756"/>
          </a:xfrm>
        </p:grpSpPr>
        <p:pic>
          <p:nvPicPr>
            <p:cNvPr id="96" name="Picture 93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" y="1669"/>
              <a:ext cx="133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" name="Picture 94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" y="2256"/>
              <a:ext cx="133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" name="Picture 95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" y="2838"/>
              <a:ext cx="133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" name="Picture 96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" y="3374"/>
              <a:ext cx="133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" name="Picture 97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" y="3393"/>
              <a:ext cx="133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" name="Picture 98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" y="2851"/>
              <a:ext cx="133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" name="Picture 99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" y="2275"/>
              <a:ext cx="133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" name="Picture 100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" y="1657"/>
              <a:ext cx="133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7B86-44C6-418F-B6AC-3837BD60B236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846973" name="Group 125"/>
          <p:cNvGrpSpPr>
            <a:grpSpLocks/>
          </p:cNvGrpSpPr>
          <p:nvPr/>
        </p:nvGrpSpPr>
        <p:grpSpPr bwMode="auto">
          <a:xfrm>
            <a:off x="7348538" y="4305300"/>
            <a:ext cx="1698625" cy="466725"/>
            <a:chOff x="4629" y="2712"/>
            <a:chExt cx="1070" cy="294"/>
          </a:xfrm>
        </p:grpSpPr>
        <p:pic>
          <p:nvPicPr>
            <p:cNvPr id="846974" name="Picture 126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" y="271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975" name="Picture 127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" y="2868"/>
              <a:ext cx="107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46902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6963"/>
            <a:ext cx="4238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903" name="Picture 5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72063"/>
            <a:ext cx="4238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904" name="Picture 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24338"/>
            <a:ext cx="4238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905" name="Picture 5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09938"/>
            <a:ext cx="4238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906" name="Picture 5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4238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6913" name="Group 65"/>
          <p:cNvGrpSpPr>
            <a:grpSpLocks/>
          </p:cNvGrpSpPr>
          <p:nvPr/>
        </p:nvGrpSpPr>
        <p:grpSpPr bwMode="auto">
          <a:xfrm>
            <a:off x="1447800" y="1524000"/>
            <a:ext cx="423863" cy="4052888"/>
            <a:chOff x="1008" y="1191"/>
            <a:chExt cx="267" cy="2553"/>
          </a:xfrm>
        </p:grpSpPr>
        <p:pic>
          <p:nvPicPr>
            <p:cNvPr id="846914" name="Picture 66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22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915" name="Picture 67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426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916" name="Picture 68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892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917" name="Picture 69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16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918" name="Picture 70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91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46919" name="Group 71"/>
          <p:cNvGrpSpPr>
            <a:grpSpLocks/>
          </p:cNvGrpSpPr>
          <p:nvPr/>
        </p:nvGrpSpPr>
        <p:grpSpPr bwMode="auto">
          <a:xfrm>
            <a:off x="5106988" y="1524000"/>
            <a:ext cx="423862" cy="4052888"/>
            <a:chOff x="3217" y="1095"/>
            <a:chExt cx="267" cy="2553"/>
          </a:xfrm>
        </p:grpSpPr>
        <p:pic>
          <p:nvPicPr>
            <p:cNvPr id="846920" name="Picture 7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" y="1095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921" name="Picture 7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" y="1626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922" name="Picture 74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" y="3330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923" name="Picture 75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" y="2796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924" name="Picture 76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" y="2220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46931" name="Group 83"/>
          <p:cNvGrpSpPr>
            <a:grpSpLocks/>
          </p:cNvGrpSpPr>
          <p:nvPr/>
        </p:nvGrpSpPr>
        <p:grpSpPr bwMode="auto">
          <a:xfrm>
            <a:off x="3168650" y="1524000"/>
            <a:ext cx="423863" cy="4052888"/>
            <a:chOff x="1008" y="1191"/>
            <a:chExt cx="267" cy="2553"/>
          </a:xfrm>
        </p:grpSpPr>
        <p:pic>
          <p:nvPicPr>
            <p:cNvPr id="846932" name="Picture 8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22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933" name="Picture 8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426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934" name="Picture 8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892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935" name="Picture 8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16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936" name="Picture 8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91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46937" name="Group 89"/>
          <p:cNvGrpSpPr>
            <a:grpSpLocks/>
          </p:cNvGrpSpPr>
          <p:nvPr/>
        </p:nvGrpSpPr>
        <p:grpSpPr bwMode="auto">
          <a:xfrm>
            <a:off x="3168650" y="1524000"/>
            <a:ext cx="423863" cy="4052888"/>
            <a:chOff x="1008" y="1191"/>
            <a:chExt cx="267" cy="2553"/>
          </a:xfrm>
        </p:grpSpPr>
        <p:pic>
          <p:nvPicPr>
            <p:cNvPr id="846938" name="Picture 9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22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939" name="Picture 9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426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940" name="Picture 9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892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941" name="Picture 9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16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942" name="Picture 9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91"/>
              <a:ext cx="26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46949" name="Picture 10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5827713"/>
            <a:ext cx="21113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950" name="Picture 10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202363"/>
            <a:ext cx="390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951" name="Picture 10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41" y="5729288"/>
            <a:ext cx="179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952" name="Picture 10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41" y="6186488"/>
            <a:ext cx="179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953" name="Picture 10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5729288"/>
            <a:ext cx="153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954" name="Picture 10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6186488"/>
            <a:ext cx="153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850" name="Picture 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1058863"/>
            <a:ext cx="1577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6851" name="Group 3"/>
          <p:cNvGrpSpPr>
            <a:grpSpLocks/>
          </p:cNvGrpSpPr>
          <p:nvPr/>
        </p:nvGrpSpPr>
        <p:grpSpPr bwMode="auto">
          <a:xfrm>
            <a:off x="5886450" y="60325"/>
            <a:ext cx="1527175" cy="320675"/>
            <a:chOff x="3708" y="38"/>
            <a:chExt cx="962" cy="202"/>
          </a:xfrm>
        </p:grpSpPr>
        <p:pic>
          <p:nvPicPr>
            <p:cNvPr id="846852" name="Picture 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" y="38"/>
              <a:ext cx="7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853" name="Picture 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50750">
              <a:off x="3708" y="168"/>
              <a:ext cx="185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46854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6882" name="Line 34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6885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0668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886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147763"/>
            <a:ext cx="19526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887" name="Picture 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049338"/>
            <a:ext cx="750888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888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1147763"/>
            <a:ext cx="19526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889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985838"/>
            <a:ext cx="113823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6890" name="Line 4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6891" name="Picture 4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200"/>
            <a:ext cx="37226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892" name="Picture 4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446088"/>
            <a:ext cx="344487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893" name="Picture 4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396875"/>
            <a:ext cx="38369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6957" name="Group 109"/>
          <p:cNvGrpSpPr>
            <a:grpSpLocks/>
          </p:cNvGrpSpPr>
          <p:nvPr/>
        </p:nvGrpSpPr>
        <p:grpSpPr bwMode="auto">
          <a:xfrm>
            <a:off x="4687888" y="5940425"/>
            <a:ext cx="3473450" cy="877888"/>
            <a:chOff x="2953" y="3742"/>
            <a:chExt cx="2188" cy="553"/>
          </a:xfrm>
        </p:grpSpPr>
        <p:pic>
          <p:nvPicPr>
            <p:cNvPr id="846897" name="Picture 4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759"/>
              <a:ext cx="110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955" name="Picture 10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940"/>
              <a:ext cx="214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956" name="Picture 10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1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4128"/>
              <a:ext cx="2096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46900" name="Rectangle 52"/>
            <p:cNvSpPr>
              <a:spLocks noChangeArrowheads="1"/>
            </p:cNvSpPr>
            <p:nvPr/>
          </p:nvSpPr>
          <p:spPr bwMode="auto">
            <a:xfrm>
              <a:off x="2953" y="3742"/>
              <a:ext cx="2188" cy="553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6901" name="Rectangle 5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6972" name="Picture 1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467600" y="1828800"/>
            <a:ext cx="1530659" cy="1322531"/>
            <a:chOff x="7467600" y="1828800"/>
            <a:chExt cx="1530659" cy="1322531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7600" y="1828800"/>
              <a:ext cx="735179" cy="2283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01000" y="2584562"/>
              <a:ext cx="768035" cy="277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7600" y="2192114"/>
              <a:ext cx="1453693" cy="2774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01000" y="2906184"/>
              <a:ext cx="997259" cy="2451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6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6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EA75-9634-43F7-8517-D150A7249052}" type="slidenum">
              <a:rPr lang="en-US"/>
              <a:pPr/>
              <a:t>17</a:t>
            </a:fld>
            <a:endParaRPr lang="en-US"/>
          </a:p>
        </p:txBody>
      </p:sp>
      <p:sp>
        <p:nvSpPr>
          <p:cNvPr id="9441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4187" name="Rectangle 5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4188" name="Picture 6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4193" name="Picture 6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3038"/>
            <a:ext cx="1404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4195" name="Group 67"/>
          <p:cNvGrpSpPr>
            <a:grpSpLocks/>
          </p:cNvGrpSpPr>
          <p:nvPr/>
        </p:nvGrpSpPr>
        <p:grpSpPr bwMode="auto">
          <a:xfrm>
            <a:off x="3811588" y="533400"/>
            <a:ext cx="4570412" cy="4570413"/>
            <a:chOff x="2401" y="336"/>
            <a:chExt cx="2879" cy="2879"/>
          </a:xfrm>
        </p:grpSpPr>
        <p:grpSp>
          <p:nvGrpSpPr>
            <p:cNvPr id="944134" name="Group 6"/>
            <p:cNvGrpSpPr>
              <a:grpSpLocks/>
            </p:cNvGrpSpPr>
            <p:nvPr/>
          </p:nvGrpSpPr>
          <p:grpSpPr bwMode="auto">
            <a:xfrm>
              <a:off x="2401" y="336"/>
              <a:ext cx="2879" cy="2879"/>
              <a:chOff x="2401" y="336"/>
              <a:chExt cx="2879" cy="2879"/>
            </a:xfrm>
          </p:grpSpPr>
          <p:pic>
            <p:nvPicPr>
              <p:cNvPr id="944135" name="Picture 7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" y="577"/>
                <a:ext cx="93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44136" name="Picture 8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8" y="1825"/>
                <a:ext cx="93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44137" name="Picture 9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4" y="1814"/>
                <a:ext cx="26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44138" name="Picture 10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4" y="2822"/>
                <a:ext cx="26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44139" name="Line 11"/>
              <p:cNvSpPr>
                <a:spLocks noChangeShapeType="1"/>
              </p:cNvSpPr>
              <p:nvPr/>
            </p:nvSpPr>
            <p:spPr bwMode="auto">
              <a:xfrm>
                <a:off x="2401" y="1777"/>
                <a:ext cx="287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140" name="Line 12"/>
              <p:cNvSpPr>
                <a:spLocks noChangeShapeType="1"/>
              </p:cNvSpPr>
              <p:nvPr/>
            </p:nvSpPr>
            <p:spPr bwMode="auto">
              <a:xfrm flipV="1">
                <a:off x="3843" y="336"/>
                <a:ext cx="0" cy="287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141" name="Oval 13"/>
              <p:cNvSpPr>
                <a:spLocks noChangeArrowheads="1"/>
              </p:cNvSpPr>
              <p:nvPr/>
            </p:nvSpPr>
            <p:spPr bwMode="auto">
              <a:xfrm>
                <a:off x="2835" y="769"/>
                <a:ext cx="2015" cy="201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4143" name="AutoShape 15"/>
            <p:cNvSpPr>
              <a:spLocks noChangeArrowheads="1"/>
            </p:cNvSpPr>
            <p:nvPr/>
          </p:nvSpPr>
          <p:spPr bwMode="auto">
            <a:xfrm rot="-5400000">
              <a:off x="3743" y="666"/>
              <a:ext cx="1219" cy="995"/>
            </a:xfrm>
            <a:prstGeom prst="rtTriangle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44144" name="Picture 1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" y="1595"/>
              <a:ext cx="9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4145" name="Picture 1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9" y="1814"/>
              <a:ext cx="47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4146" name="Picture 1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" y="1249"/>
              <a:ext cx="155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44178" name="AutoShape 50"/>
            <p:cNvSpPr>
              <a:spLocks noChangeArrowheads="1"/>
            </p:cNvSpPr>
            <p:nvPr/>
          </p:nvSpPr>
          <p:spPr bwMode="auto">
            <a:xfrm rot="-5400000">
              <a:off x="3743" y="666"/>
              <a:ext cx="1219" cy="995"/>
            </a:xfrm>
            <a:prstGeom prst="rtTriangle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44186" name="Picture 5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915"/>
              <a:ext cx="155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44177" name="AutoShape 49"/>
            <p:cNvSpPr>
              <a:spLocks noChangeArrowheads="1"/>
            </p:cNvSpPr>
            <p:nvPr/>
          </p:nvSpPr>
          <p:spPr bwMode="auto">
            <a:xfrm rot="-5400000">
              <a:off x="3783" y="1082"/>
              <a:ext cx="766" cy="622"/>
            </a:xfrm>
            <a:prstGeom prst="rtTriangle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4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4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4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4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F44A-5AD8-4350-94EE-1401B2823DA9}" type="slidenum">
              <a:rPr lang="en-US"/>
              <a:pPr/>
              <a:t>18</a:t>
            </a:fld>
            <a:endParaRPr lang="en-US"/>
          </a:p>
        </p:txBody>
      </p:sp>
      <p:sp>
        <p:nvSpPr>
          <p:cNvPr id="893954" name="AutoShape 2"/>
          <p:cNvSpPr>
            <a:spLocks noChangeArrowheads="1"/>
          </p:cNvSpPr>
          <p:nvPr/>
        </p:nvSpPr>
        <p:spPr bwMode="auto">
          <a:xfrm rot="-5400000">
            <a:off x="5942012" y="1057276"/>
            <a:ext cx="1935163" cy="1579562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39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2879725"/>
            <a:ext cx="7540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1982788"/>
            <a:ext cx="246062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3957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3958" name="Group 6"/>
          <p:cNvGrpSpPr>
            <a:grpSpLocks/>
          </p:cNvGrpSpPr>
          <p:nvPr/>
        </p:nvGrpSpPr>
        <p:grpSpPr bwMode="auto">
          <a:xfrm>
            <a:off x="3811588" y="533400"/>
            <a:ext cx="4570412" cy="4570413"/>
            <a:chOff x="2401" y="336"/>
            <a:chExt cx="2879" cy="2879"/>
          </a:xfrm>
        </p:grpSpPr>
        <p:pic>
          <p:nvPicPr>
            <p:cNvPr id="893959" name="Picture 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" y="577"/>
              <a:ext cx="9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3960" name="Picture 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" y="1825"/>
              <a:ext cx="9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3961" name="Picture 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" y="1814"/>
              <a:ext cx="26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3962" name="Picture 1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" y="2822"/>
              <a:ext cx="26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3963" name="Line 11"/>
            <p:cNvSpPr>
              <a:spLocks noChangeShapeType="1"/>
            </p:cNvSpPr>
            <p:nvPr/>
          </p:nvSpPr>
          <p:spPr bwMode="auto">
            <a:xfrm>
              <a:off x="2401" y="1777"/>
              <a:ext cx="287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3964" name="Line 12"/>
            <p:cNvSpPr>
              <a:spLocks noChangeShapeType="1"/>
            </p:cNvSpPr>
            <p:nvPr/>
          </p:nvSpPr>
          <p:spPr bwMode="auto">
            <a:xfrm flipV="1">
              <a:off x="3843" y="336"/>
              <a:ext cx="0" cy="28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3965" name="Oval 13"/>
            <p:cNvSpPr>
              <a:spLocks noChangeArrowheads="1"/>
            </p:cNvSpPr>
            <p:nvPr/>
          </p:nvSpPr>
          <p:spPr bwMode="auto">
            <a:xfrm>
              <a:off x="2835" y="769"/>
              <a:ext cx="2015" cy="201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3966" name="AutoShape 14"/>
          <p:cNvSpPr>
            <a:spLocks noChangeArrowheads="1"/>
          </p:cNvSpPr>
          <p:nvPr/>
        </p:nvSpPr>
        <p:spPr bwMode="auto">
          <a:xfrm rot="-5400000">
            <a:off x="5942012" y="1057276"/>
            <a:ext cx="1935163" cy="1579562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3967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532063"/>
            <a:ext cx="14763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3968" name="AutoShape 16"/>
          <p:cNvSpPr>
            <a:spLocks noChangeArrowheads="1"/>
          </p:cNvSpPr>
          <p:nvPr/>
        </p:nvSpPr>
        <p:spPr bwMode="auto">
          <a:xfrm rot="-5400000">
            <a:off x="6005513" y="1717675"/>
            <a:ext cx="1216025" cy="987425"/>
          </a:xfrm>
          <a:prstGeom prst="rtTriangle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396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452563"/>
            <a:ext cx="2460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3987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3992" name="Group 40"/>
          <p:cNvGrpSpPr>
            <a:grpSpLocks/>
          </p:cNvGrpSpPr>
          <p:nvPr/>
        </p:nvGrpSpPr>
        <p:grpSpPr bwMode="auto">
          <a:xfrm>
            <a:off x="36513" y="2663825"/>
            <a:ext cx="3675062" cy="1984375"/>
            <a:chOff x="23" y="1678"/>
            <a:chExt cx="2315" cy="1250"/>
          </a:xfrm>
        </p:grpSpPr>
        <p:pic>
          <p:nvPicPr>
            <p:cNvPr id="893975" name="Picture 2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1719"/>
              <a:ext cx="2171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3976" name="Picture 2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2055"/>
              <a:ext cx="203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3977" name="Picture 2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" y="2350"/>
              <a:ext cx="1821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3978" name="Rectangle 26"/>
            <p:cNvSpPr>
              <a:spLocks noChangeArrowheads="1"/>
            </p:cNvSpPr>
            <p:nvPr/>
          </p:nvSpPr>
          <p:spPr bwMode="auto">
            <a:xfrm>
              <a:off x="23" y="1678"/>
              <a:ext cx="2315" cy="125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3991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2679"/>
              <a:ext cx="160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4007" name="Group 55"/>
          <p:cNvGrpSpPr>
            <a:grpSpLocks/>
          </p:cNvGrpSpPr>
          <p:nvPr/>
        </p:nvGrpSpPr>
        <p:grpSpPr bwMode="auto">
          <a:xfrm>
            <a:off x="647700" y="76200"/>
            <a:ext cx="3062288" cy="2174875"/>
            <a:chOff x="408" y="48"/>
            <a:chExt cx="1929" cy="1370"/>
          </a:xfrm>
        </p:grpSpPr>
        <p:pic>
          <p:nvPicPr>
            <p:cNvPr id="893997" name="Picture 4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82"/>
              <a:ext cx="93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3998" name="Picture 4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37"/>
              <a:ext cx="3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3999" name="Picture 4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" y="946"/>
              <a:ext cx="13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00" name="Picture 4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" y="411"/>
              <a:ext cx="1255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06" name="Picture 5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" y="669"/>
              <a:ext cx="136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02" name="Picture 5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" y="1190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4003" name="Rectangle 51"/>
            <p:cNvSpPr>
              <a:spLocks noChangeArrowheads="1"/>
            </p:cNvSpPr>
            <p:nvPr/>
          </p:nvSpPr>
          <p:spPr bwMode="auto">
            <a:xfrm>
              <a:off x="408" y="48"/>
              <a:ext cx="1929" cy="137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4005" name="Picture 5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" y="1200"/>
              <a:ext cx="129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3970" name="Group 18"/>
          <p:cNvGrpSpPr>
            <a:grpSpLocks/>
          </p:cNvGrpSpPr>
          <p:nvPr/>
        </p:nvGrpSpPr>
        <p:grpSpPr bwMode="auto">
          <a:xfrm>
            <a:off x="6553200" y="2220913"/>
            <a:ext cx="1868488" cy="2293937"/>
            <a:chOff x="4128" y="1399"/>
            <a:chExt cx="1177" cy="1445"/>
          </a:xfrm>
        </p:grpSpPr>
        <p:sp>
          <p:nvSpPr>
            <p:cNvPr id="893971" name="Line 19"/>
            <p:cNvSpPr>
              <a:spLocks noChangeShapeType="1"/>
            </p:cNvSpPr>
            <p:nvPr/>
          </p:nvSpPr>
          <p:spPr bwMode="auto">
            <a:xfrm flipH="1" flipV="1">
              <a:off x="4128" y="1980"/>
              <a:ext cx="336" cy="86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3972" name="Line 20"/>
            <p:cNvSpPr>
              <a:spLocks noChangeShapeType="1"/>
            </p:cNvSpPr>
            <p:nvPr/>
          </p:nvSpPr>
          <p:spPr bwMode="auto">
            <a:xfrm flipH="1" flipV="1">
              <a:off x="4608" y="1680"/>
              <a:ext cx="336" cy="86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3973" name="Line 21"/>
            <p:cNvSpPr>
              <a:spLocks noChangeShapeType="1"/>
            </p:cNvSpPr>
            <p:nvPr/>
          </p:nvSpPr>
          <p:spPr bwMode="auto">
            <a:xfrm flipH="1" flipV="1">
              <a:off x="4969" y="1399"/>
              <a:ext cx="336" cy="86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94009" name="Picture 5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4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4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F953-65E1-4378-8B5A-C7154FB3A2AC}" type="slidenum">
              <a:rPr lang="en-US"/>
              <a:pPr/>
              <a:t>19</a:t>
            </a:fld>
            <a:endParaRPr lang="en-US"/>
          </a:p>
        </p:txBody>
      </p:sp>
      <p:pic>
        <p:nvPicPr>
          <p:cNvPr id="896042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728913"/>
            <a:ext cx="3446463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6043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3262313"/>
            <a:ext cx="32337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6044" name="Picture 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730625"/>
            <a:ext cx="2890837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6045" name="Rectangle 45"/>
          <p:cNvSpPr>
            <a:spLocks noChangeArrowheads="1"/>
          </p:cNvSpPr>
          <p:nvPr/>
        </p:nvSpPr>
        <p:spPr bwMode="auto">
          <a:xfrm>
            <a:off x="36513" y="2663825"/>
            <a:ext cx="3675062" cy="19843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6046" name="Picture 4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252913"/>
            <a:ext cx="25479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6015" name="AutoShape 15"/>
          <p:cNvSpPr>
            <a:spLocks noChangeArrowheads="1"/>
          </p:cNvSpPr>
          <p:nvPr/>
        </p:nvSpPr>
        <p:spPr bwMode="auto">
          <a:xfrm rot="-5400000">
            <a:off x="5942012" y="1057276"/>
            <a:ext cx="1935163" cy="1579562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6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6017" name="Group 17"/>
          <p:cNvGrpSpPr>
            <a:grpSpLocks/>
          </p:cNvGrpSpPr>
          <p:nvPr/>
        </p:nvGrpSpPr>
        <p:grpSpPr bwMode="auto">
          <a:xfrm>
            <a:off x="3811588" y="533400"/>
            <a:ext cx="4570412" cy="4570413"/>
            <a:chOff x="2401" y="336"/>
            <a:chExt cx="2879" cy="2879"/>
          </a:xfrm>
        </p:grpSpPr>
        <p:pic>
          <p:nvPicPr>
            <p:cNvPr id="896018" name="Picture 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" y="577"/>
              <a:ext cx="9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6019" name="Picture 1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" y="1825"/>
              <a:ext cx="9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6020" name="Picture 2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" y="1814"/>
              <a:ext cx="26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6021" name="Picture 2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" y="2822"/>
              <a:ext cx="26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6022" name="Line 22"/>
            <p:cNvSpPr>
              <a:spLocks noChangeShapeType="1"/>
            </p:cNvSpPr>
            <p:nvPr/>
          </p:nvSpPr>
          <p:spPr bwMode="auto">
            <a:xfrm>
              <a:off x="2401" y="1777"/>
              <a:ext cx="287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023" name="Line 23"/>
            <p:cNvSpPr>
              <a:spLocks noChangeShapeType="1"/>
            </p:cNvSpPr>
            <p:nvPr/>
          </p:nvSpPr>
          <p:spPr bwMode="auto">
            <a:xfrm flipV="1">
              <a:off x="3843" y="336"/>
              <a:ext cx="0" cy="28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024" name="Oval 24"/>
            <p:cNvSpPr>
              <a:spLocks noChangeArrowheads="1"/>
            </p:cNvSpPr>
            <p:nvPr/>
          </p:nvSpPr>
          <p:spPr bwMode="auto">
            <a:xfrm>
              <a:off x="2835" y="769"/>
              <a:ext cx="2015" cy="201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6025" name="AutoShape 25"/>
          <p:cNvSpPr>
            <a:spLocks noChangeArrowheads="1"/>
          </p:cNvSpPr>
          <p:nvPr/>
        </p:nvSpPr>
        <p:spPr bwMode="auto">
          <a:xfrm rot="-5400000">
            <a:off x="5942012" y="1057276"/>
            <a:ext cx="1935163" cy="1579562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6026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532063"/>
            <a:ext cx="14763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6027" name="AutoShape 27"/>
          <p:cNvSpPr>
            <a:spLocks noChangeArrowheads="1"/>
          </p:cNvSpPr>
          <p:nvPr/>
        </p:nvSpPr>
        <p:spPr bwMode="auto">
          <a:xfrm rot="-5400000">
            <a:off x="6005513" y="1717675"/>
            <a:ext cx="1216025" cy="987425"/>
          </a:xfrm>
          <a:prstGeom prst="rtTriangle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6028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49450"/>
            <a:ext cx="261938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6029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2895600"/>
            <a:ext cx="8191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6030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1435100"/>
            <a:ext cx="246062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6031" name="Group 31"/>
          <p:cNvGrpSpPr>
            <a:grpSpLocks/>
          </p:cNvGrpSpPr>
          <p:nvPr/>
        </p:nvGrpSpPr>
        <p:grpSpPr bwMode="auto">
          <a:xfrm>
            <a:off x="5611813" y="5181600"/>
            <a:ext cx="3181350" cy="968375"/>
            <a:chOff x="3535" y="3264"/>
            <a:chExt cx="2004" cy="610"/>
          </a:xfrm>
        </p:grpSpPr>
        <p:pic>
          <p:nvPicPr>
            <p:cNvPr id="896032" name="Picture 3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" y="3685"/>
              <a:ext cx="196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6033" name="Picture 3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" y="3286"/>
              <a:ext cx="147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6034" name="Picture 3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" y="3483"/>
              <a:ext cx="142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6035" name="Rectangle 35"/>
            <p:cNvSpPr>
              <a:spLocks noChangeArrowheads="1"/>
            </p:cNvSpPr>
            <p:nvPr/>
          </p:nvSpPr>
          <p:spPr bwMode="auto">
            <a:xfrm>
              <a:off x="3535" y="3264"/>
              <a:ext cx="2004" cy="6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6040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6064" name="Group 64"/>
          <p:cNvGrpSpPr>
            <a:grpSpLocks/>
          </p:cNvGrpSpPr>
          <p:nvPr/>
        </p:nvGrpSpPr>
        <p:grpSpPr bwMode="auto">
          <a:xfrm>
            <a:off x="647700" y="76200"/>
            <a:ext cx="3062288" cy="2174875"/>
            <a:chOff x="408" y="48"/>
            <a:chExt cx="1929" cy="1370"/>
          </a:xfrm>
        </p:grpSpPr>
        <p:pic>
          <p:nvPicPr>
            <p:cNvPr id="896065" name="Picture 6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82"/>
              <a:ext cx="93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6066" name="Picture 6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37"/>
              <a:ext cx="3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6067" name="Picture 6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" y="946"/>
              <a:ext cx="13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6068" name="Picture 6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" y="411"/>
              <a:ext cx="1255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6069" name="Picture 6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" y="669"/>
              <a:ext cx="136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6070" name="Picture 7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" y="1190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6071" name="Rectangle 71"/>
            <p:cNvSpPr>
              <a:spLocks noChangeArrowheads="1"/>
            </p:cNvSpPr>
            <p:nvPr/>
          </p:nvSpPr>
          <p:spPr bwMode="auto">
            <a:xfrm>
              <a:off x="408" y="48"/>
              <a:ext cx="1929" cy="137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6072" name="Picture 7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" y="1200"/>
              <a:ext cx="129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6036" name="Group 36"/>
          <p:cNvGrpSpPr>
            <a:grpSpLocks/>
          </p:cNvGrpSpPr>
          <p:nvPr/>
        </p:nvGrpSpPr>
        <p:grpSpPr bwMode="auto">
          <a:xfrm>
            <a:off x="6553200" y="2220913"/>
            <a:ext cx="1868488" cy="2293937"/>
            <a:chOff x="4128" y="1399"/>
            <a:chExt cx="1177" cy="1445"/>
          </a:xfrm>
        </p:grpSpPr>
        <p:sp>
          <p:nvSpPr>
            <p:cNvPr id="896037" name="Line 37"/>
            <p:cNvSpPr>
              <a:spLocks noChangeShapeType="1"/>
            </p:cNvSpPr>
            <p:nvPr/>
          </p:nvSpPr>
          <p:spPr bwMode="auto">
            <a:xfrm flipH="1" flipV="1">
              <a:off x="4128" y="1980"/>
              <a:ext cx="336" cy="86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038" name="Line 38"/>
            <p:cNvSpPr>
              <a:spLocks noChangeShapeType="1"/>
            </p:cNvSpPr>
            <p:nvPr/>
          </p:nvSpPr>
          <p:spPr bwMode="auto">
            <a:xfrm flipH="1" flipV="1">
              <a:off x="4608" y="1680"/>
              <a:ext cx="336" cy="86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039" name="Line 39"/>
            <p:cNvSpPr>
              <a:spLocks noChangeShapeType="1"/>
            </p:cNvSpPr>
            <p:nvPr/>
          </p:nvSpPr>
          <p:spPr bwMode="auto">
            <a:xfrm flipH="1" flipV="1">
              <a:off x="4969" y="1399"/>
              <a:ext cx="336" cy="86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96074" name="Picture 7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3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66800"/>
            <a:ext cx="22844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32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066800"/>
            <a:ext cx="38338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62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585788"/>
            <a:ext cx="64293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71" name="Picture 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93725"/>
            <a:ext cx="1208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616" y="247223"/>
            <a:ext cx="2202962" cy="326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23983">
            <a:off x="4884789" y="5249027"/>
            <a:ext cx="868680" cy="223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A1A3-B11D-4DAE-8273-46CBBCAB1169}" type="slidenum">
              <a:rPr lang="en-US"/>
              <a:pPr/>
              <a:t>2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7" name="Line 3"/>
          <p:cNvSpPr>
            <a:spLocks noChangeShapeType="1"/>
          </p:cNvSpPr>
          <p:nvPr/>
        </p:nvSpPr>
        <p:spPr bwMode="auto">
          <a:xfrm>
            <a:off x="4843463" y="4494213"/>
            <a:ext cx="0" cy="1295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28" name="Line 4"/>
          <p:cNvSpPr>
            <a:spLocks noChangeShapeType="1"/>
          </p:cNvSpPr>
          <p:nvPr/>
        </p:nvSpPr>
        <p:spPr bwMode="auto">
          <a:xfrm>
            <a:off x="2951163" y="4494213"/>
            <a:ext cx="0" cy="1295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23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92350"/>
            <a:ext cx="70993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3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2803525"/>
            <a:ext cx="610393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72" name="Picture 4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835150"/>
            <a:ext cx="47323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3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3108325"/>
            <a:ext cx="26431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3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5827713"/>
            <a:ext cx="1460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0239" name="Group 15"/>
          <p:cNvGrpSpPr>
            <a:grpSpLocks/>
          </p:cNvGrpSpPr>
          <p:nvPr/>
        </p:nvGrpSpPr>
        <p:grpSpPr bwMode="auto">
          <a:xfrm>
            <a:off x="2971800" y="4521200"/>
            <a:ext cx="685800" cy="1243013"/>
            <a:chOff x="1872" y="2848"/>
            <a:chExt cx="432" cy="783"/>
          </a:xfrm>
        </p:grpSpPr>
        <p:pic>
          <p:nvPicPr>
            <p:cNvPr id="820240" name="Picture 1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" y="3169"/>
              <a:ext cx="33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0241" name="AutoShape 17"/>
            <p:cNvSpPr>
              <a:spLocks/>
            </p:cNvSpPr>
            <p:nvPr/>
          </p:nvSpPr>
          <p:spPr bwMode="auto">
            <a:xfrm>
              <a:off x="1872" y="2848"/>
              <a:ext cx="96" cy="783"/>
            </a:xfrm>
            <a:prstGeom prst="rightBrace">
              <a:avLst>
                <a:gd name="adj1" fmla="val 67969"/>
                <a:gd name="adj2" fmla="val 50000"/>
              </a:avLst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20242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5864226"/>
            <a:ext cx="13017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0243" name="Group 19"/>
          <p:cNvGrpSpPr>
            <a:grpSpLocks/>
          </p:cNvGrpSpPr>
          <p:nvPr/>
        </p:nvGrpSpPr>
        <p:grpSpPr bwMode="auto">
          <a:xfrm>
            <a:off x="4114800" y="4521200"/>
            <a:ext cx="703263" cy="1243013"/>
            <a:chOff x="2592" y="2848"/>
            <a:chExt cx="443" cy="783"/>
          </a:xfrm>
        </p:grpSpPr>
        <p:sp>
          <p:nvSpPr>
            <p:cNvPr id="820244" name="AutoShape 20"/>
            <p:cNvSpPr>
              <a:spLocks/>
            </p:cNvSpPr>
            <p:nvPr/>
          </p:nvSpPr>
          <p:spPr bwMode="auto">
            <a:xfrm flipH="1">
              <a:off x="2939" y="2848"/>
              <a:ext cx="96" cy="783"/>
            </a:xfrm>
            <a:prstGeom prst="rightBrace">
              <a:avLst>
                <a:gd name="adj1" fmla="val 67969"/>
                <a:gd name="adj2" fmla="val 50000"/>
              </a:avLst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0245" name="Picture 2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168"/>
              <a:ext cx="3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0247" name="Group 23"/>
          <p:cNvGrpSpPr>
            <a:grpSpLocks/>
          </p:cNvGrpSpPr>
          <p:nvPr/>
        </p:nvGrpSpPr>
        <p:grpSpPr bwMode="auto">
          <a:xfrm>
            <a:off x="2335213" y="3886200"/>
            <a:ext cx="6046787" cy="2144713"/>
            <a:chOff x="1471" y="2448"/>
            <a:chExt cx="3809" cy="1351"/>
          </a:xfrm>
        </p:grpSpPr>
        <p:sp>
          <p:nvSpPr>
            <p:cNvPr id="820248" name="Line 24"/>
            <p:cNvSpPr>
              <a:spLocks noChangeShapeType="1"/>
            </p:cNvSpPr>
            <p:nvPr/>
          </p:nvSpPr>
          <p:spPr bwMode="auto">
            <a:xfrm flipV="1">
              <a:off x="1632" y="2476"/>
              <a:ext cx="0" cy="1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0249" name="Picture 2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" y="2448"/>
              <a:ext cx="11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0250" name="Freeform 26"/>
            <p:cNvSpPr>
              <a:spLocks/>
            </p:cNvSpPr>
            <p:nvPr/>
          </p:nvSpPr>
          <p:spPr bwMode="auto">
            <a:xfrm>
              <a:off x="1486" y="2565"/>
              <a:ext cx="3178" cy="959"/>
            </a:xfrm>
            <a:custGeom>
              <a:avLst/>
              <a:gdLst>
                <a:gd name="T0" fmla="*/ 0 w 3178"/>
                <a:gd name="T1" fmla="*/ 718 h 959"/>
                <a:gd name="T2" fmla="*/ 288 w 3178"/>
                <a:gd name="T3" fmla="*/ 346 h 959"/>
                <a:gd name="T4" fmla="*/ 707 w 3178"/>
                <a:gd name="T5" fmla="*/ 49 h 959"/>
                <a:gd name="T6" fmla="*/ 1143 w 3178"/>
                <a:gd name="T7" fmla="*/ 49 h 959"/>
                <a:gd name="T8" fmla="*/ 1701 w 3178"/>
                <a:gd name="T9" fmla="*/ 346 h 959"/>
                <a:gd name="T10" fmla="*/ 2184 w 3178"/>
                <a:gd name="T11" fmla="*/ 643 h 959"/>
                <a:gd name="T12" fmla="*/ 2481 w 3178"/>
                <a:gd name="T13" fmla="*/ 810 h 959"/>
                <a:gd name="T14" fmla="*/ 2797 w 3178"/>
                <a:gd name="T15" fmla="*/ 903 h 959"/>
                <a:gd name="T16" fmla="*/ 3178 w 3178"/>
                <a:gd name="T17" fmla="*/ 959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8" h="959">
                  <a:moveTo>
                    <a:pt x="0" y="718"/>
                  </a:moveTo>
                  <a:cubicBezTo>
                    <a:pt x="48" y="656"/>
                    <a:pt x="170" y="457"/>
                    <a:pt x="288" y="346"/>
                  </a:cubicBezTo>
                  <a:cubicBezTo>
                    <a:pt x="406" y="235"/>
                    <a:pt x="565" y="98"/>
                    <a:pt x="707" y="49"/>
                  </a:cubicBezTo>
                  <a:cubicBezTo>
                    <a:pt x="849" y="0"/>
                    <a:pt x="977" y="0"/>
                    <a:pt x="1143" y="49"/>
                  </a:cubicBezTo>
                  <a:cubicBezTo>
                    <a:pt x="1309" y="98"/>
                    <a:pt x="1528" y="247"/>
                    <a:pt x="1701" y="346"/>
                  </a:cubicBezTo>
                  <a:cubicBezTo>
                    <a:pt x="1874" y="445"/>
                    <a:pt x="2054" y="566"/>
                    <a:pt x="2184" y="643"/>
                  </a:cubicBezTo>
                  <a:cubicBezTo>
                    <a:pt x="2314" y="720"/>
                    <a:pt x="2379" y="767"/>
                    <a:pt x="2481" y="810"/>
                  </a:cubicBezTo>
                  <a:cubicBezTo>
                    <a:pt x="2583" y="853"/>
                    <a:pt x="2681" y="878"/>
                    <a:pt x="2797" y="903"/>
                  </a:cubicBezTo>
                  <a:cubicBezTo>
                    <a:pt x="2913" y="928"/>
                    <a:pt x="3099" y="947"/>
                    <a:pt x="3178" y="95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51" name="Line 27"/>
            <p:cNvSpPr>
              <a:spLocks noChangeShapeType="1"/>
            </p:cNvSpPr>
            <p:nvPr/>
          </p:nvSpPr>
          <p:spPr bwMode="auto">
            <a:xfrm>
              <a:off x="1486" y="3648"/>
              <a:ext cx="31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0252" name="Picture 2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" y="3696"/>
              <a:ext cx="123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253" name="Picture 2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" y="3283"/>
              <a:ext cx="863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0254" name="Line 30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55" name="Line 31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256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5105400"/>
            <a:ext cx="247650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57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813425"/>
            <a:ext cx="2476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58" name="Line 34"/>
          <p:cNvSpPr>
            <a:spLocks noChangeShapeType="1"/>
          </p:cNvSpPr>
          <p:nvPr/>
        </p:nvSpPr>
        <p:spPr bwMode="auto">
          <a:xfrm>
            <a:off x="2752344" y="4495800"/>
            <a:ext cx="237744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61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274" name="Picture 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4255171"/>
            <a:ext cx="3487955" cy="217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345841" y="4419600"/>
            <a:ext cx="399215" cy="163045"/>
            <a:chOff x="2345841" y="4419600"/>
            <a:chExt cx="399215" cy="163045"/>
          </a:xfrm>
        </p:grpSpPr>
        <p:sp>
          <p:nvSpPr>
            <p:cNvPr id="49" name="Line 4"/>
            <p:cNvSpPr>
              <a:spLocks noChangeShapeType="1"/>
            </p:cNvSpPr>
            <p:nvPr/>
          </p:nvSpPr>
          <p:spPr bwMode="auto">
            <a:xfrm rot="16200000">
              <a:off x="2671904" y="4422648"/>
              <a:ext cx="0" cy="14630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45841" y="4419600"/>
              <a:ext cx="195263" cy="1630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392" y="6210822"/>
            <a:ext cx="5041808" cy="326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0246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96" y="6548438"/>
            <a:ext cx="27574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398919" y="3917964"/>
            <a:ext cx="5520189" cy="2009944"/>
            <a:chOff x="2398919" y="3917964"/>
            <a:chExt cx="5520189" cy="2009944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5726" y="4648200"/>
              <a:ext cx="1353382" cy="3258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5" name="Freeform 26"/>
            <p:cNvSpPr>
              <a:spLocks/>
            </p:cNvSpPr>
            <p:nvPr/>
          </p:nvSpPr>
          <p:spPr bwMode="auto">
            <a:xfrm>
              <a:off x="2398919" y="3917964"/>
              <a:ext cx="4869271" cy="2009944"/>
            </a:xfrm>
            <a:custGeom>
              <a:avLst/>
              <a:gdLst>
                <a:gd name="T0" fmla="*/ 0 w 3178"/>
                <a:gd name="T1" fmla="*/ 718 h 959"/>
                <a:gd name="T2" fmla="*/ 288 w 3178"/>
                <a:gd name="T3" fmla="*/ 346 h 959"/>
                <a:gd name="T4" fmla="*/ 707 w 3178"/>
                <a:gd name="T5" fmla="*/ 49 h 959"/>
                <a:gd name="T6" fmla="*/ 1143 w 3178"/>
                <a:gd name="T7" fmla="*/ 49 h 959"/>
                <a:gd name="T8" fmla="*/ 1701 w 3178"/>
                <a:gd name="T9" fmla="*/ 346 h 959"/>
                <a:gd name="T10" fmla="*/ 2184 w 3178"/>
                <a:gd name="T11" fmla="*/ 643 h 959"/>
                <a:gd name="T12" fmla="*/ 2481 w 3178"/>
                <a:gd name="T13" fmla="*/ 810 h 959"/>
                <a:gd name="T14" fmla="*/ 2797 w 3178"/>
                <a:gd name="T15" fmla="*/ 903 h 959"/>
                <a:gd name="T16" fmla="*/ 3178 w 3178"/>
                <a:gd name="T17" fmla="*/ 959 h 959"/>
                <a:gd name="connsiteX0" fmla="*/ 0 w 10000"/>
                <a:gd name="connsiteY0" fmla="*/ 6976 h 9489"/>
                <a:gd name="connsiteX1" fmla="*/ 906 w 10000"/>
                <a:gd name="connsiteY1" fmla="*/ 3097 h 9489"/>
                <a:gd name="connsiteX2" fmla="*/ 2225 w 10000"/>
                <a:gd name="connsiteY2" fmla="*/ 0 h 9489"/>
                <a:gd name="connsiteX3" fmla="*/ 3597 w 10000"/>
                <a:gd name="connsiteY3" fmla="*/ 0 h 9489"/>
                <a:gd name="connsiteX4" fmla="*/ 5352 w 10000"/>
                <a:gd name="connsiteY4" fmla="*/ 3097 h 9489"/>
                <a:gd name="connsiteX5" fmla="*/ 6872 w 10000"/>
                <a:gd name="connsiteY5" fmla="*/ 6194 h 9489"/>
                <a:gd name="connsiteX6" fmla="*/ 7807 w 10000"/>
                <a:gd name="connsiteY6" fmla="*/ 7935 h 9489"/>
                <a:gd name="connsiteX7" fmla="*/ 10000 w 10000"/>
                <a:gd name="connsiteY7" fmla="*/ 9489 h 9489"/>
                <a:gd name="connsiteX0" fmla="*/ 0 w 10000"/>
                <a:gd name="connsiteY0" fmla="*/ 7352 h 10000"/>
                <a:gd name="connsiteX1" fmla="*/ 906 w 10000"/>
                <a:gd name="connsiteY1" fmla="*/ 3264 h 10000"/>
                <a:gd name="connsiteX2" fmla="*/ 2225 w 10000"/>
                <a:gd name="connsiteY2" fmla="*/ 0 h 10000"/>
                <a:gd name="connsiteX3" fmla="*/ 3597 w 10000"/>
                <a:gd name="connsiteY3" fmla="*/ 0 h 10000"/>
                <a:gd name="connsiteX4" fmla="*/ 5352 w 10000"/>
                <a:gd name="connsiteY4" fmla="*/ 3264 h 10000"/>
                <a:gd name="connsiteX5" fmla="*/ 7807 w 10000"/>
                <a:gd name="connsiteY5" fmla="*/ 8362 h 10000"/>
                <a:gd name="connsiteX6" fmla="*/ 10000 w 10000"/>
                <a:gd name="connsiteY6" fmla="*/ 10000 h 10000"/>
                <a:gd name="connsiteX0" fmla="*/ 0 w 10000"/>
                <a:gd name="connsiteY0" fmla="*/ 7352 h 10000"/>
                <a:gd name="connsiteX1" fmla="*/ 906 w 10000"/>
                <a:gd name="connsiteY1" fmla="*/ 3264 h 10000"/>
                <a:gd name="connsiteX2" fmla="*/ 2225 w 10000"/>
                <a:gd name="connsiteY2" fmla="*/ 0 h 10000"/>
                <a:gd name="connsiteX3" fmla="*/ 5352 w 10000"/>
                <a:gd name="connsiteY3" fmla="*/ 3264 h 10000"/>
                <a:gd name="connsiteX4" fmla="*/ 7807 w 10000"/>
                <a:gd name="connsiteY4" fmla="*/ 8362 h 10000"/>
                <a:gd name="connsiteX5" fmla="*/ 10000 w 10000"/>
                <a:gd name="connsiteY5" fmla="*/ 10000 h 10000"/>
                <a:gd name="connsiteX0" fmla="*/ 0 w 10000"/>
                <a:gd name="connsiteY0" fmla="*/ 7352 h 10000"/>
                <a:gd name="connsiteX1" fmla="*/ 2225 w 10000"/>
                <a:gd name="connsiteY1" fmla="*/ 0 h 10000"/>
                <a:gd name="connsiteX2" fmla="*/ 5352 w 10000"/>
                <a:gd name="connsiteY2" fmla="*/ 3264 h 10000"/>
                <a:gd name="connsiteX3" fmla="*/ 7807 w 10000"/>
                <a:gd name="connsiteY3" fmla="*/ 8362 h 10000"/>
                <a:gd name="connsiteX4" fmla="*/ 10000 w 10000"/>
                <a:gd name="connsiteY4" fmla="*/ 10000 h 10000"/>
                <a:gd name="connsiteX0" fmla="*/ 0 w 10223"/>
                <a:gd name="connsiteY0" fmla="*/ 11571 h 11571"/>
                <a:gd name="connsiteX1" fmla="*/ 2448 w 10223"/>
                <a:gd name="connsiteY1" fmla="*/ 317 h 11571"/>
                <a:gd name="connsiteX2" fmla="*/ 5575 w 10223"/>
                <a:gd name="connsiteY2" fmla="*/ 3581 h 11571"/>
                <a:gd name="connsiteX3" fmla="*/ 8030 w 10223"/>
                <a:gd name="connsiteY3" fmla="*/ 8679 h 11571"/>
                <a:gd name="connsiteX4" fmla="*/ 10223 w 10223"/>
                <a:gd name="connsiteY4" fmla="*/ 10317 h 11571"/>
                <a:gd name="connsiteX0" fmla="*/ 0 w 10223"/>
                <a:gd name="connsiteY0" fmla="*/ 7995 h 7995"/>
                <a:gd name="connsiteX1" fmla="*/ 3739 w 10223"/>
                <a:gd name="connsiteY1" fmla="*/ 6105 h 7995"/>
                <a:gd name="connsiteX2" fmla="*/ 5575 w 10223"/>
                <a:gd name="connsiteY2" fmla="*/ 5 h 7995"/>
                <a:gd name="connsiteX3" fmla="*/ 8030 w 10223"/>
                <a:gd name="connsiteY3" fmla="*/ 5103 h 7995"/>
                <a:gd name="connsiteX4" fmla="*/ 10223 w 10223"/>
                <a:gd name="connsiteY4" fmla="*/ 6741 h 7995"/>
                <a:gd name="connsiteX0" fmla="*/ 0 w 10000"/>
                <a:gd name="connsiteY0" fmla="*/ 10000 h 10000"/>
                <a:gd name="connsiteX1" fmla="*/ 3657 w 10000"/>
                <a:gd name="connsiteY1" fmla="*/ 7636 h 10000"/>
                <a:gd name="connsiteX2" fmla="*/ 5453 w 10000"/>
                <a:gd name="connsiteY2" fmla="*/ 6 h 10000"/>
                <a:gd name="connsiteX3" fmla="*/ 7855 w 10000"/>
                <a:gd name="connsiteY3" fmla="*/ 6383 h 10000"/>
                <a:gd name="connsiteX4" fmla="*/ 10000 w 10000"/>
                <a:gd name="connsiteY4" fmla="*/ 8432 h 10000"/>
                <a:gd name="connsiteX0" fmla="*/ 0 w 10000"/>
                <a:gd name="connsiteY0" fmla="*/ 9997 h 9997"/>
                <a:gd name="connsiteX1" fmla="*/ 3657 w 10000"/>
                <a:gd name="connsiteY1" fmla="*/ 7633 h 9997"/>
                <a:gd name="connsiteX2" fmla="*/ 5453 w 10000"/>
                <a:gd name="connsiteY2" fmla="*/ 3 h 9997"/>
                <a:gd name="connsiteX3" fmla="*/ 10000 w 10000"/>
                <a:gd name="connsiteY3" fmla="*/ 8429 h 9997"/>
                <a:gd name="connsiteX0" fmla="*/ 0 w 9441"/>
                <a:gd name="connsiteY0" fmla="*/ 17698 h 17698"/>
                <a:gd name="connsiteX1" fmla="*/ 3657 w 9441"/>
                <a:gd name="connsiteY1" fmla="*/ 15333 h 17698"/>
                <a:gd name="connsiteX2" fmla="*/ 5453 w 9441"/>
                <a:gd name="connsiteY2" fmla="*/ 7701 h 17698"/>
                <a:gd name="connsiteX3" fmla="*/ 9441 w 9441"/>
                <a:gd name="connsiteY3" fmla="*/ 291 h 17698"/>
                <a:gd name="connsiteX0" fmla="*/ 0 w 10000"/>
                <a:gd name="connsiteY0" fmla="*/ 9836 h 9836"/>
                <a:gd name="connsiteX1" fmla="*/ 3874 w 10000"/>
                <a:gd name="connsiteY1" fmla="*/ 8500 h 9836"/>
                <a:gd name="connsiteX2" fmla="*/ 5776 w 10000"/>
                <a:gd name="connsiteY2" fmla="*/ 4187 h 9836"/>
                <a:gd name="connsiteX3" fmla="*/ 10000 w 10000"/>
                <a:gd name="connsiteY3" fmla="*/ 0 h 9836"/>
                <a:gd name="connsiteX0" fmla="*/ 0 w 10000"/>
                <a:gd name="connsiteY0" fmla="*/ 10000 h 10000"/>
                <a:gd name="connsiteX1" fmla="*/ 3874 w 10000"/>
                <a:gd name="connsiteY1" fmla="*/ 8642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3874 w 10000"/>
                <a:gd name="connsiteY1" fmla="*/ 8642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4902" y="9409"/>
                    <a:pt x="7490" y="8630"/>
                    <a:pt x="10000" y="0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278" name="Group 54"/>
          <p:cNvGrpSpPr>
            <a:grpSpLocks/>
          </p:cNvGrpSpPr>
          <p:nvPr/>
        </p:nvGrpSpPr>
        <p:grpSpPr bwMode="auto">
          <a:xfrm>
            <a:off x="96838" y="5032375"/>
            <a:ext cx="2159000" cy="466725"/>
            <a:chOff x="61" y="3170"/>
            <a:chExt cx="1360" cy="294"/>
          </a:xfrm>
        </p:grpSpPr>
        <p:pic>
          <p:nvPicPr>
            <p:cNvPr id="820264" name="Picture 4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" y="317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277" name="Picture 5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3326"/>
              <a:ext cx="13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82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" fill="hold"/>
                                        <p:tgtEl>
                                          <p:spTgt spid="820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1" dur="500"/>
                                        <p:tgtEl>
                                          <p:spTgt spid="82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4" dur="500"/>
                                        <p:tgtEl>
                                          <p:spTgt spid="82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0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20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2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2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2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500" fill="hold"/>
                                        <p:tgtEl>
                                          <p:spTgt spid="820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500" fill="hold"/>
                                        <p:tgtEl>
                                          <p:spTgt spid="820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2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2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2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2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27" grpId="0" animBg="1"/>
      <p:bldP spid="820227" grpId="1" animBg="1"/>
      <p:bldP spid="820228" grpId="0" animBg="1"/>
      <p:bldP spid="820228" grpId="1" animBg="1"/>
      <p:bldP spid="820254" grpId="0" animBg="1"/>
      <p:bldP spid="820255" grpId="0" animBg="1"/>
      <p:bldP spid="820258" grpId="0" animBg="1"/>
      <p:bldP spid="82025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728913"/>
            <a:ext cx="3446463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3262313"/>
            <a:ext cx="32337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" name="Picture 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730625"/>
            <a:ext cx="2890837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" name="Rectangle 45"/>
          <p:cNvSpPr>
            <a:spLocks noChangeArrowheads="1"/>
          </p:cNvSpPr>
          <p:nvPr/>
        </p:nvSpPr>
        <p:spPr bwMode="auto">
          <a:xfrm>
            <a:off x="36513" y="2663825"/>
            <a:ext cx="3675062" cy="19843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" name="Picture 4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252913"/>
            <a:ext cx="25479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29C4-1FE1-4F3D-A4E3-2AB07F6A40DF}" type="slidenum">
              <a:rPr lang="en-US"/>
              <a:pPr/>
              <a:t>20</a:t>
            </a:fld>
            <a:endParaRPr lang="en-US"/>
          </a:p>
        </p:txBody>
      </p:sp>
      <p:sp>
        <p:nvSpPr>
          <p:cNvPr id="898059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103" name="Rectangle 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8137" name="Picture 8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8139" name="Group 91"/>
          <p:cNvGrpSpPr>
            <a:grpSpLocks/>
          </p:cNvGrpSpPr>
          <p:nvPr/>
        </p:nvGrpSpPr>
        <p:grpSpPr bwMode="auto">
          <a:xfrm>
            <a:off x="647700" y="76200"/>
            <a:ext cx="3062288" cy="2174875"/>
            <a:chOff x="408" y="48"/>
            <a:chExt cx="1929" cy="1370"/>
          </a:xfrm>
        </p:grpSpPr>
        <p:pic>
          <p:nvPicPr>
            <p:cNvPr id="898140" name="Picture 9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82"/>
              <a:ext cx="93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8141" name="Picture 9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37"/>
              <a:ext cx="3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8142" name="Picture 9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" y="946"/>
              <a:ext cx="13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8143" name="Picture 9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" y="411"/>
              <a:ext cx="1255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8144" name="Picture 9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" y="669"/>
              <a:ext cx="136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8145" name="Picture 97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" y="1190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8146" name="Rectangle 98"/>
            <p:cNvSpPr>
              <a:spLocks noChangeArrowheads="1"/>
            </p:cNvSpPr>
            <p:nvPr/>
          </p:nvSpPr>
          <p:spPr bwMode="auto">
            <a:xfrm>
              <a:off x="408" y="48"/>
              <a:ext cx="1929" cy="137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8147" name="Picture 99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" y="1200"/>
              <a:ext cx="129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8058" name="AutoShape 10"/>
          <p:cNvSpPr>
            <a:spLocks noChangeArrowheads="1"/>
          </p:cNvSpPr>
          <p:nvPr/>
        </p:nvSpPr>
        <p:spPr bwMode="auto">
          <a:xfrm rot="-5400000">
            <a:off x="5942012" y="1057276"/>
            <a:ext cx="1935163" cy="1579562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8060" name="Group 12"/>
          <p:cNvGrpSpPr>
            <a:grpSpLocks/>
          </p:cNvGrpSpPr>
          <p:nvPr/>
        </p:nvGrpSpPr>
        <p:grpSpPr bwMode="auto">
          <a:xfrm>
            <a:off x="3811588" y="533400"/>
            <a:ext cx="4570412" cy="4570413"/>
            <a:chOff x="2401" y="336"/>
            <a:chExt cx="2879" cy="2879"/>
          </a:xfrm>
        </p:grpSpPr>
        <p:pic>
          <p:nvPicPr>
            <p:cNvPr id="898061" name="Picture 1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" y="577"/>
              <a:ext cx="9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8062" name="Picture 1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" y="1825"/>
              <a:ext cx="9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8063" name="Picture 1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" y="1814"/>
              <a:ext cx="26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8064" name="Picture 1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" y="2822"/>
              <a:ext cx="26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8065" name="Line 17"/>
            <p:cNvSpPr>
              <a:spLocks noChangeShapeType="1"/>
            </p:cNvSpPr>
            <p:nvPr/>
          </p:nvSpPr>
          <p:spPr bwMode="auto">
            <a:xfrm>
              <a:off x="2401" y="1777"/>
              <a:ext cx="287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8066" name="Line 18"/>
            <p:cNvSpPr>
              <a:spLocks noChangeShapeType="1"/>
            </p:cNvSpPr>
            <p:nvPr/>
          </p:nvSpPr>
          <p:spPr bwMode="auto">
            <a:xfrm flipV="1">
              <a:off x="3843" y="336"/>
              <a:ext cx="0" cy="28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8067" name="Oval 19"/>
            <p:cNvSpPr>
              <a:spLocks noChangeArrowheads="1"/>
            </p:cNvSpPr>
            <p:nvPr/>
          </p:nvSpPr>
          <p:spPr bwMode="auto">
            <a:xfrm>
              <a:off x="2835" y="769"/>
              <a:ext cx="2015" cy="201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8068" name="AutoShape 20"/>
          <p:cNvSpPr>
            <a:spLocks noChangeArrowheads="1"/>
          </p:cNvSpPr>
          <p:nvPr/>
        </p:nvSpPr>
        <p:spPr bwMode="auto">
          <a:xfrm rot="-5400000">
            <a:off x="5942012" y="1057276"/>
            <a:ext cx="1935163" cy="1579562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8069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532063"/>
            <a:ext cx="14763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8070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1752600"/>
            <a:ext cx="2619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8071" name="AutoShape 23"/>
          <p:cNvSpPr>
            <a:spLocks noChangeArrowheads="1"/>
          </p:cNvSpPr>
          <p:nvPr/>
        </p:nvSpPr>
        <p:spPr bwMode="auto">
          <a:xfrm rot="-5400000">
            <a:off x="6005513" y="1717675"/>
            <a:ext cx="1216025" cy="987425"/>
          </a:xfrm>
          <a:prstGeom prst="rtTriangle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8073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5849938"/>
            <a:ext cx="31178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8074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5216525"/>
            <a:ext cx="2347913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8075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5538788"/>
            <a:ext cx="226536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8076" name="Rectangle 28"/>
          <p:cNvSpPr>
            <a:spLocks noChangeArrowheads="1"/>
          </p:cNvSpPr>
          <p:nvPr/>
        </p:nvSpPr>
        <p:spPr bwMode="auto">
          <a:xfrm>
            <a:off x="5611813" y="5181600"/>
            <a:ext cx="3181350" cy="968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8077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2174875"/>
            <a:ext cx="2127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8078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2841625"/>
            <a:ext cx="26193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8080" name="Group 32"/>
          <p:cNvGrpSpPr>
            <a:grpSpLocks/>
          </p:cNvGrpSpPr>
          <p:nvPr/>
        </p:nvGrpSpPr>
        <p:grpSpPr bwMode="auto">
          <a:xfrm>
            <a:off x="2895600" y="5181600"/>
            <a:ext cx="2120900" cy="968375"/>
            <a:chOff x="1824" y="3264"/>
            <a:chExt cx="1336" cy="610"/>
          </a:xfrm>
        </p:grpSpPr>
        <p:pic>
          <p:nvPicPr>
            <p:cNvPr id="898081" name="Picture 3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" y="3685"/>
              <a:ext cx="127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8082" name="Picture 3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" y="3286"/>
              <a:ext cx="120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8083" name="Picture 3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" y="3489"/>
              <a:ext cx="1282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8084" name="Rectangle 36"/>
            <p:cNvSpPr>
              <a:spLocks noChangeArrowheads="1"/>
            </p:cNvSpPr>
            <p:nvPr/>
          </p:nvSpPr>
          <p:spPr bwMode="auto">
            <a:xfrm>
              <a:off x="1824" y="3264"/>
              <a:ext cx="1336" cy="6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8085" name="Group 37"/>
          <p:cNvGrpSpPr>
            <a:grpSpLocks/>
          </p:cNvGrpSpPr>
          <p:nvPr/>
        </p:nvGrpSpPr>
        <p:grpSpPr bwMode="auto">
          <a:xfrm>
            <a:off x="6400800" y="76200"/>
            <a:ext cx="2574925" cy="600075"/>
            <a:chOff x="4032" y="48"/>
            <a:chExt cx="1622" cy="378"/>
          </a:xfrm>
        </p:grpSpPr>
        <p:pic>
          <p:nvPicPr>
            <p:cNvPr id="898086" name="Picture 3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48"/>
              <a:ext cx="143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8087" name="Picture 3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40"/>
              <a:ext cx="162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8132" name="Group 84"/>
          <p:cNvGrpSpPr>
            <a:grpSpLocks/>
          </p:cNvGrpSpPr>
          <p:nvPr/>
        </p:nvGrpSpPr>
        <p:grpSpPr bwMode="auto">
          <a:xfrm>
            <a:off x="5867400" y="1581150"/>
            <a:ext cx="1828800" cy="1270000"/>
            <a:chOff x="3696" y="996"/>
            <a:chExt cx="1152" cy="800"/>
          </a:xfrm>
        </p:grpSpPr>
        <p:pic>
          <p:nvPicPr>
            <p:cNvPr id="898079" name="Picture 3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" y="1296"/>
              <a:ext cx="9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8088" name="Arc 40"/>
            <p:cNvSpPr>
              <a:spLocks/>
            </p:cNvSpPr>
            <p:nvPr/>
          </p:nvSpPr>
          <p:spPr bwMode="auto">
            <a:xfrm>
              <a:off x="3696" y="996"/>
              <a:ext cx="1152" cy="800"/>
            </a:xfrm>
            <a:custGeom>
              <a:avLst/>
              <a:gdLst>
                <a:gd name="G0" fmla="+- 0 0 0"/>
                <a:gd name="G1" fmla="+- 15760 0 0"/>
                <a:gd name="G2" fmla="+- 21600 0 0"/>
                <a:gd name="T0" fmla="*/ 14771 w 21596"/>
                <a:gd name="T1" fmla="*/ 0 h 15760"/>
                <a:gd name="T2" fmla="*/ 21596 w 21596"/>
                <a:gd name="T3" fmla="*/ 15368 h 15760"/>
                <a:gd name="T4" fmla="*/ 0 w 21596"/>
                <a:gd name="T5" fmla="*/ 15760 h 15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15760" fill="none" extrusionOk="0">
                  <a:moveTo>
                    <a:pt x="14770" y="0"/>
                  </a:moveTo>
                  <a:cubicBezTo>
                    <a:pt x="19028" y="3990"/>
                    <a:pt x="21490" y="9533"/>
                    <a:pt x="21596" y="15367"/>
                  </a:cubicBezTo>
                </a:path>
                <a:path w="21596" h="15760" stroke="0" extrusionOk="0">
                  <a:moveTo>
                    <a:pt x="14770" y="0"/>
                  </a:moveTo>
                  <a:cubicBezTo>
                    <a:pt x="19028" y="3990"/>
                    <a:pt x="21490" y="9533"/>
                    <a:pt x="21596" y="15367"/>
                  </a:cubicBezTo>
                  <a:lnTo>
                    <a:pt x="0" y="15760"/>
                  </a:lnTo>
                  <a:close/>
                </a:path>
              </a:pathLst>
            </a:custGeom>
            <a:noFill/>
            <a:ln w="5715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98089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4800600"/>
            <a:ext cx="359251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8107" name="Group 59"/>
          <p:cNvGrpSpPr>
            <a:grpSpLocks/>
          </p:cNvGrpSpPr>
          <p:nvPr/>
        </p:nvGrpSpPr>
        <p:grpSpPr bwMode="auto">
          <a:xfrm>
            <a:off x="1919288" y="2722563"/>
            <a:ext cx="747712" cy="1884362"/>
            <a:chOff x="1209" y="1715"/>
            <a:chExt cx="471" cy="1187"/>
          </a:xfrm>
        </p:grpSpPr>
        <p:pic>
          <p:nvPicPr>
            <p:cNvPr id="898097" name="Picture 4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2038"/>
              <a:ext cx="24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8098" name="Picture 5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" y="2343"/>
              <a:ext cx="24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8099" name="Picture 5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" y="1715"/>
              <a:ext cx="24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8100" name="Picture 5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" y="2206"/>
              <a:ext cx="161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8101" name="Picture 5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" y="2511"/>
              <a:ext cx="161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8102" name="Picture 5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" y="1883"/>
              <a:ext cx="161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8105" name="Picture 5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666"/>
              <a:ext cx="24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8106" name="Picture 5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" y="2827"/>
              <a:ext cx="161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8130" name="Picture 8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6248400"/>
            <a:ext cx="25273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8135" name="Group 87"/>
          <p:cNvGrpSpPr>
            <a:grpSpLocks/>
          </p:cNvGrpSpPr>
          <p:nvPr/>
        </p:nvGrpSpPr>
        <p:grpSpPr bwMode="auto">
          <a:xfrm>
            <a:off x="6096000" y="949325"/>
            <a:ext cx="1335088" cy="269875"/>
            <a:chOff x="3840" y="598"/>
            <a:chExt cx="841" cy="170"/>
          </a:xfrm>
        </p:grpSpPr>
        <p:sp>
          <p:nvSpPr>
            <p:cNvPr id="898110" name="Line 62"/>
            <p:cNvSpPr>
              <a:spLocks noChangeShapeType="1"/>
            </p:cNvSpPr>
            <p:nvPr/>
          </p:nvSpPr>
          <p:spPr bwMode="auto">
            <a:xfrm>
              <a:off x="3840" y="768"/>
              <a:ext cx="84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98133" name="Picture 8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" y="598"/>
              <a:ext cx="186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8131" name="Picture 8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6248400"/>
            <a:ext cx="20669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898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8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98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728913"/>
            <a:ext cx="3446463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3262313"/>
            <a:ext cx="32337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" name="Picture 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730625"/>
            <a:ext cx="2890837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" name="Rectangle 45"/>
          <p:cNvSpPr>
            <a:spLocks noChangeArrowheads="1"/>
          </p:cNvSpPr>
          <p:nvPr/>
        </p:nvSpPr>
        <p:spPr bwMode="auto">
          <a:xfrm>
            <a:off x="36513" y="2663825"/>
            <a:ext cx="3675062" cy="19843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" name="Picture 4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252913"/>
            <a:ext cx="25479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1919288" y="2722563"/>
            <a:ext cx="747712" cy="1884362"/>
            <a:chOff x="1209" y="1715"/>
            <a:chExt cx="471" cy="1187"/>
          </a:xfrm>
        </p:grpSpPr>
        <p:pic>
          <p:nvPicPr>
            <p:cNvPr id="61" name="Picture 4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2038"/>
              <a:ext cx="24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" name="Picture 5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" y="2343"/>
              <a:ext cx="24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" name="Picture 5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" y="1715"/>
              <a:ext cx="24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5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" y="2206"/>
              <a:ext cx="161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5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" y="2511"/>
              <a:ext cx="161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" name="Picture 5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" y="1883"/>
              <a:ext cx="161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" name="Picture 5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666"/>
              <a:ext cx="24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" name="Picture 5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" y="2827"/>
              <a:ext cx="161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296C-BEED-4B93-AE2E-5E9C7D217917}" type="slidenum">
              <a:rPr lang="en-US"/>
              <a:pPr/>
              <a:t>21</a:t>
            </a:fld>
            <a:endParaRPr lang="en-US"/>
          </a:p>
        </p:txBody>
      </p:sp>
      <p:sp>
        <p:nvSpPr>
          <p:cNvPr id="900107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011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32088"/>
            <a:ext cx="3871913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15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3265488"/>
            <a:ext cx="36750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16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3733800"/>
            <a:ext cx="3249612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0117" name="Rectangle 21"/>
          <p:cNvSpPr>
            <a:spLocks noChangeArrowheads="1"/>
          </p:cNvSpPr>
          <p:nvPr/>
        </p:nvSpPr>
        <p:spPr bwMode="auto">
          <a:xfrm>
            <a:off x="3962400" y="2667000"/>
            <a:ext cx="4067175" cy="19843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22" name="Line 26"/>
          <p:cNvSpPr>
            <a:spLocks noChangeShapeType="1"/>
          </p:cNvSpPr>
          <p:nvPr/>
        </p:nvSpPr>
        <p:spPr bwMode="auto">
          <a:xfrm>
            <a:off x="6096000" y="1524000"/>
            <a:ext cx="990600" cy="1219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24" name="Line 28"/>
          <p:cNvSpPr>
            <a:spLocks noChangeShapeType="1"/>
          </p:cNvSpPr>
          <p:nvPr/>
        </p:nvSpPr>
        <p:spPr bwMode="auto">
          <a:xfrm>
            <a:off x="4648200" y="2819400"/>
            <a:ext cx="722313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25" name="Line 29"/>
          <p:cNvSpPr>
            <a:spLocks noChangeShapeType="1"/>
          </p:cNvSpPr>
          <p:nvPr/>
        </p:nvSpPr>
        <p:spPr bwMode="auto">
          <a:xfrm flipV="1">
            <a:off x="2933700" y="3200400"/>
            <a:ext cx="1417638" cy="5667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26" name="Line 30"/>
          <p:cNvSpPr>
            <a:spLocks noChangeShapeType="1"/>
          </p:cNvSpPr>
          <p:nvPr/>
        </p:nvSpPr>
        <p:spPr bwMode="auto">
          <a:xfrm>
            <a:off x="4343400" y="3200400"/>
            <a:ext cx="9906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27" name="Line 31"/>
          <p:cNvSpPr>
            <a:spLocks noChangeShapeType="1"/>
          </p:cNvSpPr>
          <p:nvPr/>
        </p:nvSpPr>
        <p:spPr bwMode="auto">
          <a:xfrm>
            <a:off x="4953000" y="2743200"/>
            <a:ext cx="1233488" cy="10334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38" name="Line 42"/>
          <p:cNvSpPr>
            <a:spLocks noChangeShapeType="1"/>
          </p:cNvSpPr>
          <p:nvPr/>
        </p:nvSpPr>
        <p:spPr bwMode="auto">
          <a:xfrm flipV="1">
            <a:off x="3665538" y="2286000"/>
            <a:ext cx="1379537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0194" name="Picture 9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344738"/>
            <a:ext cx="132873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0139" name="Line 43"/>
          <p:cNvSpPr>
            <a:spLocks noChangeShapeType="1"/>
          </p:cNvSpPr>
          <p:nvPr/>
        </p:nvSpPr>
        <p:spPr bwMode="auto">
          <a:xfrm flipV="1">
            <a:off x="3390900" y="2819400"/>
            <a:ext cx="1270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47" name="Line 51"/>
          <p:cNvSpPr>
            <a:spLocks noChangeShapeType="1"/>
          </p:cNvSpPr>
          <p:nvPr/>
        </p:nvSpPr>
        <p:spPr bwMode="auto">
          <a:xfrm flipV="1">
            <a:off x="2082800" y="1524000"/>
            <a:ext cx="4022725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48" name="Line 52"/>
          <p:cNvSpPr>
            <a:spLocks noChangeShapeType="1"/>
          </p:cNvSpPr>
          <p:nvPr/>
        </p:nvSpPr>
        <p:spPr bwMode="auto">
          <a:xfrm flipV="1">
            <a:off x="1809750" y="2057400"/>
            <a:ext cx="3913188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49" name="Line 53"/>
          <p:cNvSpPr>
            <a:spLocks noChangeShapeType="1"/>
          </p:cNvSpPr>
          <p:nvPr/>
        </p:nvSpPr>
        <p:spPr bwMode="auto">
          <a:xfrm flipV="1">
            <a:off x="2165350" y="2743200"/>
            <a:ext cx="2797175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50" name="Rectangle 5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0178" name="Picture 8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4252913"/>
            <a:ext cx="2955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0179" name="Line 83"/>
          <p:cNvSpPr>
            <a:spLocks noChangeShapeType="1"/>
          </p:cNvSpPr>
          <p:nvPr/>
        </p:nvSpPr>
        <p:spPr bwMode="auto">
          <a:xfrm flipV="1">
            <a:off x="2678113" y="3733800"/>
            <a:ext cx="1417637" cy="5667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80" name="Line 84"/>
          <p:cNvSpPr>
            <a:spLocks noChangeShapeType="1"/>
          </p:cNvSpPr>
          <p:nvPr/>
        </p:nvSpPr>
        <p:spPr bwMode="auto">
          <a:xfrm>
            <a:off x="4094163" y="3733800"/>
            <a:ext cx="1262062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81" name="Line 85"/>
          <p:cNvSpPr>
            <a:spLocks noChangeShapeType="1"/>
          </p:cNvSpPr>
          <p:nvPr/>
        </p:nvSpPr>
        <p:spPr bwMode="auto">
          <a:xfrm>
            <a:off x="4692650" y="3276600"/>
            <a:ext cx="1471613" cy="10334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82" name="Line 86"/>
          <p:cNvSpPr>
            <a:spLocks noChangeShapeType="1"/>
          </p:cNvSpPr>
          <p:nvPr/>
        </p:nvSpPr>
        <p:spPr bwMode="auto">
          <a:xfrm flipV="1">
            <a:off x="1905000" y="3276600"/>
            <a:ext cx="2797175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0195" name="Picture 9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2362200"/>
            <a:ext cx="13287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0121" name="Line 25"/>
          <p:cNvSpPr>
            <a:spLocks noChangeShapeType="1"/>
          </p:cNvSpPr>
          <p:nvPr/>
        </p:nvSpPr>
        <p:spPr bwMode="auto">
          <a:xfrm>
            <a:off x="5029200" y="2286000"/>
            <a:ext cx="4572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23" name="Line 27"/>
          <p:cNvSpPr>
            <a:spLocks noChangeShapeType="1"/>
          </p:cNvSpPr>
          <p:nvPr/>
        </p:nvSpPr>
        <p:spPr bwMode="auto">
          <a:xfrm>
            <a:off x="5715000" y="2057400"/>
            <a:ext cx="1252538" cy="1219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00183" name="Group 87"/>
          <p:cNvGrpSpPr>
            <a:grpSpLocks/>
          </p:cNvGrpSpPr>
          <p:nvPr/>
        </p:nvGrpSpPr>
        <p:grpSpPr bwMode="auto">
          <a:xfrm>
            <a:off x="2730500" y="1049338"/>
            <a:ext cx="2146300" cy="703262"/>
            <a:chOff x="3650" y="3122"/>
            <a:chExt cx="1352" cy="443"/>
          </a:xfrm>
        </p:grpSpPr>
        <p:pic>
          <p:nvPicPr>
            <p:cNvPr id="900152" name="Picture 5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" y="312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0154" name="Picture 5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" y="3278"/>
              <a:ext cx="116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0160" name="Picture 6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0" y="3420"/>
              <a:ext cx="135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00193" name="Picture 9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91575" y="5041941"/>
            <a:ext cx="2999625" cy="1802489"/>
            <a:chOff x="5943600" y="4726703"/>
            <a:chExt cx="2999625" cy="1802489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3600" y="4726703"/>
              <a:ext cx="2336230" cy="2774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42814" y="5016674"/>
              <a:ext cx="1781644" cy="245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42814" y="5623178"/>
              <a:ext cx="2140870" cy="3108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42814" y="5938562"/>
              <a:ext cx="2500411" cy="2774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42814" y="6235026"/>
              <a:ext cx="1012914" cy="2941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42814" y="5321474"/>
              <a:ext cx="2500411" cy="2774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5" name="Line 56"/>
          <p:cNvSpPr>
            <a:spLocks noChangeShapeType="1"/>
          </p:cNvSpPr>
          <p:nvPr/>
        </p:nvSpPr>
        <p:spPr bwMode="auto">
          <a:xfrm>
            <a:off x="0" y="4965526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0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90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90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0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90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90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90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90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0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0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0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0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0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0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117" grpId="0" animBg="1"/>
      <p:bldP spid="900122" grpId="0" animBg="1"/>
      <p:bldP spid="900122" grpId="1" animBg="1"/>
      <p:bldP spid="900124" grpId="0" animBg="1"/>
      <p:bldP spid="900124" grpId="1" animBg="1"/>
      <p:bldP spid="900125" grpId="0" animBg="1"/>
      <p:bldP spid="900125" grpId="1" animBg="1"/>
      <p:bldP spid="900126" grpId="0" animBg="1"/>
      <p:bldP spid="900126" grpId="1" animBg="1"/>
      <p:bldP spid="900127" grpId="0" animBg="1"/>
      <p:bldP spid="900127" grpId="1" animBg="1"/>
      <p:bldP spid="900138" grpId="0" animBg="1"/>
      <p:bldP spid="900138" grpId="1" animBg="1"/>
      <p:bldP spid="900139" grpId="0" animBg="1"/>
      <p:bldP spid="900139" grpId="1" animBg="1"/>
      <p:bldP spid="900147" grpId="0" animBg="1"/>
      <p:bldP spid="900147" grpId="1" animBg="1"/>
      <p:bldP spid="900148" grpId="0" animBg="1"/>
      <p:bldP spid="900148" grpId="1" animBg="1"/>
      <p:bldP spid="900149" grpId="0" animBg="1"/>
      <p:bldP spid="900149" grpId="1" animBg="1"/>
      <p:bldP spid="900179" grpId="0" animBg="1"/>
      <p:bldP spid="900179" grpId="1" animBg="1"/>
      <p:bldP spid="900180" grpId="0" animBg="1"/>
      <p:bldP spid="900180" grpId="1" animBg="1"/>
      <p:bldP spid="900181" grpId="0" animBg="1"/>
      <p:bldP spid="900181" grpId="1" animBg="1"/>
      <p:bldP spid="900182" grpId="0" animBg="1"/>
      <p:bldP spid="900182" grpId="1" animBg="1"/>
      <p:bldP spid="900121" grpId="0" animBg="1"/>
      <p:bldP spid="900121" grpId="1" animBg="1"/>
      <p:bldP spid="900123" grpId="0" animBg="1"/>
      <p:bldP spid="900123" grpId="1" animBg="1"/>
      <p:bldP spid="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296C-BEED-4B93-AE2E-5E9C7D217917}" type="slidenum">
              <a:rPr lang="en-US"/>
              <a:pPr/>
              <a:t>22</a:t>
            </a:fld>
            <a:endParaRPr lang="en-US"/>
          </a:p>
        </p:txBody>
      </p:sp>
      <p:sp>
        <p:nvSpPr>
          <p:cNvPr id="900107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50" name="Rectangle 5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0193" name="Picture 9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" name="Line 18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56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4721225" y="4044232"/>
            <a:ext cx="3249612" cy="846138"/>
            <a:chOff x="4021138" y="3733800"/>
            <a:chExt cx="3249612" cy="846138"/>
          </a:xfrm>
        </p:grpSpPr>
        <p:pic>
          <p:nvPicPr>
            <p:cNvPr id="82" name="Picture 2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138" y="3733800"/>
              <a:ext cx="3249612" cy="392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" name="Picture 8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138" y="4252913"/>
              <a:ext cx="2955925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4" name="Group 83"/>
          <p:cNvGrpSpPr/>
          <p:nvPr/>
        </p:nvGrpSpPr>
        <p:grpSpPr>
          <a:xfrm>
            <a:off x="2791575" y="5041941"/>
            <a:ext cx="2999625" cy="1802489"/>
            <a:chOff x="5943600" y="4726703"/>
            <a:chExt cx="2999625" cy="1802489"/>
          </a:xfrm>
        </p:grpSpPr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3600" y="4726703"/>
              <a:ext cx="2336230" cy="2774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42814" y="5016674"/>
              <a:ext cx="1781644" cy="245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42814" y="5623178"/>
              <a:ext cx="2140870" cy="3108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8" name="Picture 87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42814" y="5938562"/>
              <a:ext cx="2500411" cy="2774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42814" y="6235026"/>
              <a:ext cx="1012914" cy="2941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42814" y="5321474"/>
              <a:ext cx="2500411" cy="2774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021138" y="2732088"/>
            <a:ext cx="3965575" cy="860425"/>
            <a:chOff x="4021138" y="2732088"/>
            <a:chExt cx="3965575" cy="860425"/>
          </a:xfrm>
        </p:grpSpPr>
        <p:pic>
          <p:nvPicPr>
            <p:cNvPr id="900114" name="Picture 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732088"/>
              <a:ext cx="3871913" cy="392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0115" name="Picture 1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138" y="3265488"/>
              <a:ext cx="3675062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021138" y="3733800"/>
            <a:ext cx="3249612" cy="846138"/>
            <a:chOff x="4021138" y="3733800"/>
            <a:chExt cx="3249612" cy="846138"/>
          </a:xfrm>
        </p:grpSpPr>
        <p:pic>
          <p:nvPicPr>
            <p:cNvPr id="900116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138" y="3733800"/>
              <a:ext cx="3249612" cy="392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0178" name="Picture 8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138" y="4252913"/>
              <a:ext cx="2955925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1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563688"/>
            <a:ext cx="9731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43113"/>
            <a:ext cx="518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7" name="Group 3"/>
          <p:cNvGrpSpPr>
            <a:grpSpLocks/>
          </p:cNvGrpSpPr>
          <p:nvPr/>
        </p:nvGrpSpPr>
        <p:grpSpPr bwMode="auto">
          <a:xfrm>
            <a:off x="4721225" y="381000"/>
            <a:ext cx="3965575" cy="860425"/>
            <a:chOff x="1440" y="240"/>
            <a:chExt cx="2498" cy="542"/>
          </a:xfrm>
        </p:grpSpPr>
        <p:pic>
          <p:nvPicPr>
            <p:cNvPr id="98" name="Picture 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" y="240"/>
              <a:ext cx="243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576"/>
              <a:ext cx="231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0" name="Group 17"/>
          <p:cNvGrpSpPr>
            <a:grpSpLocks/>
          </p:cNvGrpSpPr>
          <p:nvPr/>
        </p:nvGrpSpPr>
        <p:grpSpPr bwMode="auto">
          <a:xfrm>
            <a:off x="152400" y="381000"/>
            <a:ext cx="3519488" cy="860425"/>
            <a:chOff x="92" y="2009"/>
            <a:chExt cx="2217" cy="542"/>
          </a:xfrm>
        </p:grpSpPr>
        <p:pic>
          <p:nvPicPr>
            <p:cNvPr id="101" name="Picture 1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2345"/>
              <a:ext cx="203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" name="Picture 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2009"/>
              <a:ext cx="2171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46050" y="2728913"/>
            <a:ext cx="3519488" cy="860425"/>
            <a:chOff x="146050" y="2728913"/>
            <a:chExt cx="3519488" cy="860425"/>
          </a:xfrm>
        </p:grpSpPr>
        <p:pic>
          <p:nvPicPr>
            <p:cNvPr id="103" name="Picture 4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" y="2728913"/>
              <a:ext cx="3446463" cy="392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" name="Picture 4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50" y="3262313"/>
              <a:ext cx="3233738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7" name="Group 106"/>
          <p:cNvGrpSpPr/>
          <p:nvPr/>
        </p:nvGrpSpPr>
        <p:grpSpPr>
          <a:xfrm>
            <a:off x="90488" y="4028531"/>
            <a:ext cx="2890837" cy="849313"/>
            <a:chOff x="90488" y="3730625"/>
            <a:chExt cx="2890837" cy="849313"/>
          </a:xfrm>
        </p:grpSpPr>
        <p:pic>
          <p:nvPicPr>
            <p:cNvPr id="108" name="Picture 4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8" y="3730625"/>
              <a:ext cx="2890837" cy="392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" name="Picture 4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13" y="4252913"/>
              <a:ext cx="2547937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90488" y="3730625"/>
            <a:ext cx="2890837" cy="849313"/>
            <a:chOff x="90488" y="3730625"/>
            <a:chExt cx="2890837" cy="849313"/>
          </a:xfrm>
        </p:grpSpPr>
        <p:pic>
          <p:nvPicPr>
            <p:cNvPr id="105" name="Picture 4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8" y="3730625"/>
              <a:ext cx="2890837" cy="392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" name="Picture 4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13" y="4252913"/>
              <a:ext cx="2547937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0" name="Line 56"/>
          <p:cNvSpPr>
            <a:spLocks noChangeShapeType="1"/>
          </p:cNvSpPr>
          <p:nvPr/>
        </p:nvSpPr>
        <p:spPr bwMode="auto">
          <a:xfrm>
            <a:off x="0" y="388724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" name="Picture 5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859087"/>
            <a:ext cx="9731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" name="Picture 9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0725" y="3338512"/>
            <a:ext cx="5281275" cy="4765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6" name="Picture 9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2856978"/>
            <a:ext cx="1369682" cy="337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0" name="Line 56"/>
          <p:cNvSpPr>
            <a:spLocks noChangeShapeType="1"/>
          </p:cNvSpPr>
          <p:nvPr/>
        </p:nvSpPr>
        <p:spPr bwMode="auto">
          <a:xfrm>
            <a:off x="0" y="4965526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4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37 L 0.07673 -0.3422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-169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37 L 0.0757 0.0439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0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37 L -3.33333E-6 -0.3418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9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0907E-6 L 3.33333E-6 0.044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79" grpId="0" animBg="1"/>
      <p:bldP spid="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201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51138"/>
            <a:ext cx="11922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02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749550"/>
            <a:ext cx="321786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15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667000"/>
            <a:ext cx="2046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F4345-F2CA-47BC-BC9E-146DEBC6DB77}" type="slidenum">
              <a:rPr lang="en-US"/>
              <a:pPr/>
              <a:t>23</a:t>
            </a:fld>
            <a:endParaRPr lang="en-US"/>
          </a:p>
        </p:txBody>
      </p:sp>
      <p:sp>
        <p:nvSpPr>
          <p:cNvPr id="9041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4242" name="Rectangle 5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4244" name="Picture 5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4195" name="Group 3"/>
          <p:cNvGrpSpPr>
            <a:grpSpLocks/>
          </p:cNvGrpSpPr>
          <p:nvPr/>
        </p:nvGrpSpPr>
        <p:grpSpPr bwMode="auto">
          <a:xfrm>
            <a:off x="4721225" y="381000"/>
            <a:ext cx="3965575" cy="860425"/>
            <a:chOff x="1440" y="240"/>
            <a:chExt cx="2498" cy="542"/>
          </a:xfrm>
        </p:grpSpPr>
        <p:pic>
          <p:nvPicPr>
            <p:cNvPr id="904196" name="Picture 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" y="240"/>
              <a:ext cx="243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4197" name="Picture 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576"/>
              <a:ext cx="231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0419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563688"/>
            <a:ext cx="9731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199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00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43113"/>
            <a:ext cx="518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0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3276600"/>
            <a:ext cx="21256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0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4724400"/>
            <a:ext cx="25828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4205" name="Group 13"/>
          <p:cNvGrpSpPr>
            <a:grpSpLocks/>
          </p:cNvGrpSpPr>
          <p:nvPr/>
        </p:nvGrpSpPr>
        <p:grpSpPr bwMode="auto">
          <a:xfrm>
            <a:off x="152400" y="3962400"/>
            <a:ext cx="3411538" cy="476250"/>
            <a:chOff x="96" y="2496"/>
            <a:chExt cx="2149" cy="300"/>
          </a:xfrm>
        </p:grpSpPr>
        <p:pic>
          <p:nvPicPr>
            <p:cNvPr id="904206" name="Picture 1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" y="2496"/>
              <a:ext cx="150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4207" name="Picture 1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96"/>
              <a:ext cx="150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4208" name="Picture 1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" y="2496"/>
              <a:ext cx="38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04209" name="Group 17"/>
          <p:cNvGrpSpPr>
            <a:grpSpLocks/>
          </p:cNvGrpSpPr>
          <p:nvPr/>
        </p:nvGrpSpPr>
        <p:grpSpPr bwMode="auto">
          <a:xfrm>
            <a:off x="152400" y="381000"/>
            <a:ext cx="3519488" cy="860425"/>
            <a:chOff x="92" y="2009"/>
            <a:chExt cx="2217" cy="542"/>
          </a:xfrm>
        </p:grpSpPr>
        <p:pic>
          <p:nvPicPr>
            <p:cNvPr id="904210" name="Picture 1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2345"/>
              <a:ext cx="203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4211" name="Picture 1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2009"/>
              <a:ext cx="2171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04212" name="Line 2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4213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4705350"/>
            <a:ext cx="4667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14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08350"/>
            <a:ext cx="23225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16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400425"/>
            <a:ext cx="73501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17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7255">
            <a:off x="7677150" y="3986213"/>
            <a:ext cx="1397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18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5635625"/>
            <a:ext cx="30194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19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5695950"/>
            <a:ext cx="30591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4220" name="Line 28"/>
          <p:cNvSpPr>
            <a:spLocks noChangeShapeType="1"/>
          </p:cNvSpPr>
          <p:nvPr/>
        </p:nvSpPr>
        <p:spPr bwMode="auto">
          <a:xfrm flipH="1">
            <a:off x="3657600" y="3657600"/>
            <a:ext cx="914400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4221" name="Line 29"/>
          <p:cNvSpPr>
            <a:spLocks noChangeShapeType="1"/>
          </p:cNvSpPr>
          <p:nvPr/>
        </p:nvSpPr>
        <p:spPr bwMode="auto">
          <a:xfrm flipH="1">
            <a:off x="4876800" y="5105400"/>
            <a:ext cx="3048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4222" name="Line 30"/>
          <p:cNvSpPr>
            <a:spLocks noChangeShapeType="1"/>
          </p:cNvSpPr>
          <p:nvPr/>
        </p:nvSpPr>
        <p:spPr bwMode="auto">
          <a:xfrm flipH="1">
            <a:off x="1447800" y="685800"/>
            <a:ext cx="6477000" cy="2667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4223" name="Line 31"/>
          <p:cNvSpPr>
            <a:spLocks noChangeShapeType="1"/>
          </p:cNvSpPr>
          <p:nvPr/>
        </p:nvSpPr>
        <p:spPr bwMode="auto">
          <a:xfrm flipH="1">
            <a:off x="2971800" y="762000"/>
            <a:ext cx="5410200" cy="2667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04224" name="Group 32"/>
          <p:cNvGrpSpPr>
            <a:grpSpLocks/>
          </p:cNvGrpSpPr>
          <p:nvPr/>
        </p:nvGrpSpPr>
        <p:grpSpPr bwMode="auto">
          <a:xfrm>
            <a:off x="439738" y="3962400"/>
            <a:ext cx="3429000" cy="476250"/>
            <a:chOff x="277" y="2496"/>
            <a:chExt cx="2160" cy="300"/>
          </a:xfrm>
        </p:grpSpPr>
        <p:pic>
          <p:nvPicPr>
            <p:cNvPr id="904225" name="Picture 3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" y="2496"/>
              <a:ext cx="150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4226" name="Picture 3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" y="2496"/>
              <a:ext cx="613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4227" name="Picture 3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2523"/>
              <a:ext cx="16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04228" name="Picture 3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3994150"/>
            <a:ext cx="4968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4229" name="Line 37"/>
          <p:cNvSpPr>
            <a:spLocks noChangeShapeType="1"/>
          </p:cNvSpPr>
          <p:nvPr/>
        </p:nvSpPr>
        <p:spPr bwMode="auto">
          <a:xfrm flipV="1">
            <a:off x="1219200" y="838200"/>
            <a:ext cx="152400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4230" name="Line 38"/>
          <p:cNvSpPr>
            <a:spLocks noChangeShapeType="1"/>
          </p:cNvSpPr>
          <p:nvPr/>
        </p:nvSpPr>
        <p:spPr bwMode="auto">
          <a:xfrm flipH="1" flipV="1">
            <a:off x="1905000" y="838200"/>
            <a:ext cx="914400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4231" name="Line 39"/>
          <p:cNvSpPr>
            <a:spLocks noChangeShapeType="1"/>
          </p:cNvSpPr>
          <p:nvPr/>
        </p:nvSpPr>
        <p:spPr bwMode="auto">
          <a:xfrm flipV="1">
            <a:off x="868363" y="1219200"/>
            <a:ext cx="381000" cy="3505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4232" name="Line 40"/>
          <p:cNvSpPr>
            <a:spLocks noChangeShapeType="1"/>
          </p:cNvSpPr>
          <p:nvPr/>
        </p:nvSpPr>
        <p:spPr bwMode="auto">
          <a:xfrm flipH="1" flipV="1">
            <a:off x="1676400" y="1219200"/>
            <a:ext cx="1447800" cy="3581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4233" name="Line 41"/>
          <p:cNvSpPr>
            <a:spLocks noChangeShapeType="1"/>
          </p:cNvSpPr>
          <p:nvPr/>
        </p:nvSpPr>
        <p:spPr bwMode="auto">
          <a:xfrm>
            <a:off x="4800600" y="3048000"/>
            <a:ext cx="2166938" cy="2705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4234" name="Picture 4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248400"/>
            <a:ext cx="10128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35" name="Picture 4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5794375"/>
            <a:ext cx="20256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4236" name="Line 44"/>
          <p:cNvSpPr>
            <a:spLocks noChangeShapeType="1"/>
          </p:cNvSpPr>
          <p:nvPr/>
        </p:nvSpPr>
        <p:spPr bwMode="auto">
          <a:xfrm flipH="1" flipV="1">
            <a:off x="4903962" y="2403475"/>
            <a:ext cx="2065337" cy="332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4237" name="Line 45"/>
          <p:cNvSpPr>
            <a:spLocks noChangeShapeType="1"/>
          </p:cNvSpPr>
          <p:nvPr/>
        </p:nvSpPr>
        <p:spPr bwMode="auto">
          <a:xfrm flipV="1">
            <a:off x="1732137" y="2413000"/>
            <a:ext cx="3930650" cy="34004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4238" name="Line 46"/>
          <p:cNvSpPr>
            <a:spLocks noChangeShapeType="1"/>
          </p:cNvSpPr>
          <p:nvPr/>
        </p:nvSpPr>
        <p:spPr bwMode="auto">
          <a:xfrm flipV="1">
            <a:off x="6343650" y="2513013"/>
            <a:ext cx="1828800" cy="31908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4239" name="Picture 4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5214938"/>
            <a:ext cx="8001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4240" name="Line 48"/>
          <p:cNvSpPr>
            <a:spLocks noChangeShapeType="1"/>
          </p:cNvSpPr>
          <p:nvPr/>
        </p:nvSpPr>
        <p:spPr bwMode="auto">
          <a:xfrm flipH="1" flipV="1">
            <a:off x="2514600" y="3048000"/>
            <a:ext cx="2743200" cy="2667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4245" name="AutoShape 53"/>
          <p:cNvSpPr>
            <a:spLocks noChangeAspect="1" noChangeArrowheads="1"/>
          </p:cNvSpPr>
          <p:nvPr/>
        </p:nvSpPr>
        <p:spPr bwMode="auto">
          <a:xfrm>
            <a:off x="7596188" y="1700213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4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0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0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90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90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04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04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500" fill="hold"/>
                                        <p:tgtEl>
                                          <p:spTgt spid="904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04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0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04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04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90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8" dur="500"/>
                                        <p:tgtEl>
                                          <p:spTgt spid="90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0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0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0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0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500" fill="hold"/>
                                        <p:tgtEl>
                                          <p:spTgt spid="904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90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90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04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04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0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0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9" dur="500"/>
                                        <p:tgtEl>
                                          <p:spTgt spid="90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4" dur="500"/>
                                        <p:tgtEl>
                                          <p:spTgt spid="90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2" dur="500"/>
                                        <p:tgtEl>
                                          <p:spTgt spid="90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5" dur="500"/>
                                        <p:tgtEl>
                                          <p:spTgt spid="90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8" dur="500"/>
                                        <p:tgtEl>
                                          <p:spTgt spid="90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04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04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0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0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220" grpId="0" animBg="1"/>
      <p:bldP spid="904220" grpId="1" animBg="1"/>
      <p:bldP spid="904221" grpId="0" animBg="1"/>
      <p:bldP spid="904221" grpId="1" animBg="1"/>
      <p:bldP spid="904222" grpId="0" animBg="1"/>
      <p:bldP spid="904222" grpId="1" animBg="1"/>
      <p:bldP spid="904223" grpId="0" animBg="1"/>
      <p:bldP spid="904223" grpId="1" animBg="1"/>
      <p:bldP spid="904229" grpId="0" animBg="1"/>
      <p:bldP spid="904229" grpId="1" animBg="1"/>
      <p:bldP spid="904230" grpId="0" animBg="1"/>
      <p:bldP spid="904230" grpId="1" animBg="1"/>
      <p:bldP spid="904231" grpId="0" animBg="1"/>
      <p:bldP spid="904231" grpId="1" animBg="1"/>
      <p:bldP spid="904232" grpId="0" animBg="1"/>
      <p:bldP spid="904232" grpId="1" animBg="1"/>
      <p:bldP spid="904233" grpId="0" animBg="1"/>
      <p:bldP spid="904233" grpId="1" animBg="1"/>
      <p:bldP spid="904236" grpId="0" animBg="1"/>
      <p:bldP spid="904236" grpId="1" animBg="1"/>
      <p:bldP spid="904237" grpId="0" animBg="1"/>
      <p:bldP spid="904237" grpId="1" animBg="1"/>
      <p:bldP spid="904238" grpId="0" animBg="1"/>
      <p:bldP spid="904238" grpId="1" animBg="1"/>
      <p:bldP spid="904240" grpId="0" animBg="1"/>
      <p:bldP spid="904240" grpId="1" animBg="1"/>
      <p:bldP spid="904245" grpId="0" animBg="1"/>
      <p:bldP spid="90424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942A-BCAD-4AB5-B780-11A6B5601E91}" type="slidenum">
              <a:rPr lang="en-US"/>
              <a:pPr/>
              <a:t>24</a:t>
            </a:fld>
            <a:endParaRPr lang="en-US"/>
          </a:p>
        </p:txBody>
      </p:sp>
      <p:sp>
        <p:nvSpPr>
          <p:cNvPr id="9123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434" name="Rectangle 5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2450" name="Picture 6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2387" name="Group 3"/>
          <p:cNvGrpSpPr>
            <a:grpSpLocks/>
          </p:cNvGrpSpPr>
          <p:nvPr/>
        </p:nvGrpSpPr>
        <p:grpSpPr bwMode="auto">
          <a:xfrm>
            <a:off x="4721225" y="381000"/>
            <a:ext cx="3965575" cy="860425"/>
            <a:chOff x="1440" y="240"/>
            <a:chExt cx="2498" cy="542"/>
          </a:xfrm>
        </p:grpSpPr>
        <p:pic>
          <p:nvPicPr>
            <p:cNvPr id="912388" name="Picture 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" y="240"/>
              <a:ext cx="243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2389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576"/>
              <a:ext cx="231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1239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563688"/>
            <a:ext cx="9731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39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39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43113"/>
            <a:ext cx="518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2401" name="Group 17"/>
          <p:cNvGrpSpPr>
            <a:grpSpLocks/>
          </p:cNvGrpSpPr>
          <p:nvPr/>
        </p:nvGrpSpPr>
        <p:grpSpPr bwMode="auto">
          <a:xfrm>
            <a:off x="152400" y="381000"/>
            <a:ext cx="3519488" cy="860425"/>
            <a:chOff x="92" y="2009"/>
            <a:chExt cx="2217" cy="542"/>
          </a:xfrm>
        </p:grpSpPr>
        <p:pic>
          <p:nvPicPr>
            <p:cNvPr id="912402" name="Picture 1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2345"/>
              <a:ext cx="203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2403" name="Picture 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2009"/>
              <a:ext cx="2171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12404" name="Line 2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2438" name="Picture 5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7350"/>
            <a:ext cx="11922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442" name="Picture 5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03700"/>
            <a:ext cx="14509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448" name="Picture 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4191000"/>
            <a:ext cx="10128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5275" y="2856978"/>
            <a:ext cx="8086725" cy="958076"/>
            <a:chOff x="295275" y="2856978"/>
            <a:chExt cx="8086725" cy="958076"/>
          </a:xfrm>
        </p:grpSpPr>
        <p:pic>
          <p:nvPicPr>
            <p:cNvPr id="28" name="Picture 5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75" y="2859087"/>
              <a:ext cx="973138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7800" y="2856978"/>
              <a:ext cx="1369682" cy="3370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00725" y="3338512"/>
              <a:ext cx="5281275" cy="4765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1" name="Line 56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2446" name="Picture 6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11700"/>
            <a:ext cx="5724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29780" y="1446056"/>
            <a:ext cx="3774554" cy="560196"/>
            <a:chOff x="5329780" y="1446056"/>
            <a:chExt cx="3774554" cy="560196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29780" y="1446056"/>
              <a:ext cx="3774554" cy="2670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01593" y="1723160"/>
              <a:ext cx="3302741" cy="2830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C449-3171-44EF-8827-1468E1E33A9B}" type="slidenum">
              <a:rPr lang="en-US"/>
              <a:pPr/>
              <a:t>25</a:t>
            </a:fld>
            <a:endParaRPr lang="en-US"/>
          </a:p>
        </p:txBody>
      </p:sp>
      <p:sp>
        <p:nvSpPr>
          <p:cNvPr id="9277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77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4891088"/>
            <a:ext cx="18764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774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5257800"/>
            <a:ext cx="1273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7749" name="Arc 5"/>
          <p:cNvSpPr>
            <a:spLocks/>
          </p:cNvSpPr>
          <p:nvPr/>
        </p:nvSpPr>
        <p:spPr bwMode="auto">
          <a:xfrm flipH="1">
            <a:off x="228600" y="2162175"/>
            <a:ext cx="966788" cy="1828800"/>
          </a:xfrm>
          <a:custGeom>
            <a:avLst/>
            <a:gdLst>
              <a:gd name="G0" fmla="+- 1245 0 0"/>
              <a:gd name="G1" fmla="+- 21600 0 0"/>
              <a:gd name="G2" fmla="+- 21600 0 0"/>
              <a:gd name="T0" fmla="*/ 1245 w 22845"/>
              <a:gd name="T1" fmla="*/ 0 h 43200"/>
              <a:gd name="T2" fmla="*/ 0 w 22845"/>
              <a:gd name="T3" fmla="*/ 43164 h 43200"/>
              <a:gd name="T4" fmla="*/ 1245 w 2284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845" h="43200" fill="none" extrusionOk="0">
                <a:moveTo>
                  <a:pt x="1244" y="0"/>
                </a:moveTo>
                <a:cubicBezTo>
                  <a:pt x="13174" y="0"/>
                  <a:pt x="22845" y="9670"/>
                  <a:pt x="22845" y="21600"/>
                </a:cubicBezTo>
                <a:cubicBezTo>
                  <a:pt x="22845" y="33529"/>
                  <a:pt x="13174" y="43200"/>
                  <a:pt x="1245" y="43200"/>
                </a:cubicBezTo>
                <a:cubicBezTo>
                  <a:pt x="829" y="43200"/>
                  <a:pt x="414" y="43188"/>
                  <a:pt x="-1" y="43164"/>
                </a:cubicBezTo>
              </a:path>
              <a:path w="22845" h="43200" stroke="0" extrusionOk="0">
                <a:moveTo>
                  <a:pt x="1244" y="0"/>
                </a:moveTo>
                <a:cubicBezTo>
                  <a:pt x="13174" y="0"/>
                  <a:pt x="22845" y="9670"/>
                  <a:pt x="22845" y="21600"/>
                </a:cubicBezTo>
                <a:cubicBezTo>
                  <a:pt x="22845" y="33529"/>
                  <a:pt x="13174" y="43200"/>
                  <a:pt x="1245" y="43200"/>
                </a:cubicBezTo>
                <a:cubicBezTo>
                  <a:pt x="829" y="43200"/>
                  <a:pt x="414" y="43188"/>
                  <a:pt x="-1" y="43164"/>
                </a:cubicBezTo>
                <a:lnTo>
                  <a:pt x="1245" y="21600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7750" name="Group 6"/>
          <p:cNvGrpSpPr>
            <a:grpSpLocks/>
          </p:cNvGrpSpPr>
          <p:nvPr/>
        </p:nvGrpSpPr>
        <p:grpSpPr bwMode="auto">
          <a:xfrm>
            <a:off x="206375" y="100013"/>
            <a:ext cx="3738563" cy="4570412"/>
            <a:chOff x="130" y="63"/>
            <a:chExt cx="2355" cy="2879"/>
          </a:xfrm>
        </p:grpSpPr>
        <p:sp>
          <p:nvSpPr>
            <p:cNvPr id="927751" name="Line 7"/>
            <p:cNvSpPr>
              <a:spLocks noChangeShapeType="1"/>
            </p:cNvSpPr>
            <p:nvPr/>
          </p:nvSpPr>
          <p:spPr bwMode="auto">
            <a:xfrm>
              <a:off x="576" y="1938"/>
              <a:ext cx="17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752" name="Oval 8"/>
            <p:cNvSpPr>
              <a:spLocks noChangeArrowheads="1"/>
            </p:cNvSpPr>
            <p:nvPr/>
          </p:nvSpPr>
          <p:spPr bwMode="auto">
            <a:xfrm>
              <a:off x="2002" y="998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7753" name="Picture 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" y="918"/>
              <a:ext cx="41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54" name="Picture 1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" y="2746"/>
              <a:ext cx="68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7755" name="Oval 11"/>
            <p:cNvSpPr>
              <a:spLocks noChangeArrowheads="1"/>
            </p:cNvSpPr>
            <p:nvPr/>
          </p:nvSpPr>
          <p:spPr bwMode="auto">
            <a:xfrm>
              <a:off x="856" y="2815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56" name="Line 12"/>
            <p:cNvSpPr>
              <a:spLocks noChangeShapeType="1"/>
            </p:cNvSpPr>
            <p:nvPr/>
          </p:nvSpPr>
          <p:spPr bwMode="auto">
            <a:xfrm flipH="1" flipV="1">
              <a:off x="1445" y="63"/>
              <a:ext cx="0" cy="27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7757" name="Group 13"/>
            <p:cNvGrpSpPr>
              <a:grpSpLocks/>
            </p:cNvGrpSpPr>
            <p:nvPr/>
          </p:nvGrpSpPr>
          <p:grpSpPr bwMode="auto">
            <a:xfrm>
              <a:off x="864" y="1026"/>
              <a:ext cx="1166" cy="1824"/>
              <a:chOff x="2299" y="2400"/>
              <a:chExt cx="1166" cy="1824"/>
            </a:xfrm>
          </p:grpSpPr>
          <p:sp>
            <p:nvSpPr>
              <p:cNvPr id="927758" name="Freeform 14"/>
              <p:cNvSpPr>
                <a:spLocks/>
              </p:cNvSpPr>
              <p:nvPr/>
            </p:nvSpPr>
            <p:spPr bwMode="auto">
              <a:xfrm rot="5400000" flipV="1">
                <a:off x="2136" y="3475"/>
                <a:ext cx="912" cy="585"/>
              </a:xfrm>
              <a:custGeom>
                <a:avLst/>
                <a:gdLst>
                  <a:gd name="T0" fmla="*/ 0 w 912"/>
                  <a:gd name="T1" fmla="*/ 585 h 585"/>
                  <a:gd name="T2" fmla="*/ 167 w 912"/>
                  <a:gd name="T3" fmla="*/ 413 h 585"/>
                  <a:gd name="T4" fmla="*/ 409 w 912"/>
                  <a:gd name="T5" fmla="*/ 199 h 585"/>
                  <a:gd name="T6" fmla="*/ 715 w 912"/>
                  <a:gd name="T7" fmla="*/ 32 h 585"/>
                  <a:gd name="T8" fmla="*/ 912 w 912"/>
                  <a:gd name="T9" fmla="*/ 9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585">
                    <a:moveTo>
                      <a:pt x="0" y="585"/>
                    </a:moveTo>
                    <a:cubicBezTo>
                      <a:pt x="28" y="556"/>
                      <a:pt x="99" y="477"/>
                      <a:pt x="167" y="413"/>
                    </a:cubicBezTo>
                    <a:cubicBezTo>
                      <a:pt x="235" y="349"/>
                      <a:pt x="318" y="263"/>
                      <a:pt x="409" y="199"/>
                    </a:cubicBezTo>
                    <a:cubicBezTo>
                      <a:pt x="500" y="135"/>
                      <a:pt x="631" y="64"/>
                      <a:pt x="715" y="32"/>
                    </a:cubicBezTo>
                    <a:cubicBezTo>
                      <a:pt x="799" y="0"/>
                      <a:pt x="879" y="13"/>
                      <a:pt x="912" y="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759" name="Freeform 15"/>
              <p:cNvSpPr>
                <a:spLocks/>
              </p:cNvSpPr>
              <p:nvPr/>
            </p:nvSpPr>
            <p:spPr bwMode="auto">
              <a:xfrm rot="5400000" flipH="1">
                <a:off x="2717" y="2563"/>
                <a:ext cx="912" cy="585"/>
              </a:xfrm>
              <a:custGeom>
                <a:avLst/>
                <a:gdLst>
                  <a:gd name="T0" fmla="*/ 0 w 912"/>
                  <a:gd name="T1" fmla="*/ 585 h 585"/>
                  <a:gd name="T2" fmla="*/ 167 w 912"/>
                  <a:gd name="T3" fmla="*/ 413 h 585"/>
                  <a:gd name="T4" fmla="*/ 409 w 912"/>
                  <a:gd name="T5" fmla="*/ 199 h 585"/>
                  <a:gd name="T6" fmla="*/ 715 w 912"/>
                  <a:gd name="T7" fmla="*/ 32 h 585"/>
                  <a:gd name="T8" fmla="*/ 912 w 912"/>
                  <a:gd name="T9" fmla="*/ 9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585">
                    <a:moveTo>
                      <a:pt x="0" y="585"/>
                    </a:moveTo>
                    <a:cubicBezTo>
                      <a:pt x="28" y="556"/>
                      <a:pt x="99" y="477"/>
                      <a:pt x="167" y="413"/>
                    </a:cubicBezTo>
                    <a:cubicBezTo>
                      <a:pt x="235" y="349"/>
                      <a:pt x="318" y="263"/>
                      <a:pt x="409" y="199"/>
                    </a:cubicBezTo>
                    <a:cubicBezTo>
                      <a:pt x="500" y="135"/>
                      <a:pt x="631" y="64"/>
                      <a:pt x="715" y="32"/>
                    </a:cubicBezTo>
                    <a:cubicBezTo>
                      <a:pt x="799" y="0"/>
                      <a:pt x="879" y="13"/>
                      <a:pt x="912" y="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92776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4876800"/>
            <a:ext cx="21209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7761" name="Group 17"/>
          <p:cNvGrpSpPr>
            <a:grpSpLocks/>
          </p:cNvGrpSpPr>
          <p:nvPr/>
        </p:nvGrpSpPr>
        <p:grpSpPr bwMode="auto">
          <a:xfrm>
            <a:off x="5414963" y="5410200"/>
            <a:ext cx="2201862" cy="914400"/>
            <a:chOff x="3411" y="3408"/>
            <a:chExt cx="1387" cy="576"/>
          </a:xfrm>
        </p:grpSpPr>
        <p:pic>
          <p:nvPicPr>
            <p:cNvPr id="927762" name="Picture 1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" y="3789"/>
              <a:ext cx="138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63" name="Picture 1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" y="3408"/>
              <a:ext cx="123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7764" name="Group 20"/>
          <p:cNvGrpSpPr>
            <a:grpSpLocks/>
          </p:cNvGrpSpPr>
          <p:nvPr/>
        </p:nvGrpSpPr>
        <p:grpSpPr bwMode="auto">
          <a:xfrm>
            <a:off x="4657725" y="100013"/>
            <a:ext cx="3724275" cy="4656137"/>
            <a:chOff x="2934" y="63"/>
            <a:chExt cx="2346" cy="2933"/>
          </a:xfrm>
        </p:grpSpPr>
        <p:sp>
          <p:nvSpPr>
            <p:cNvPr id="927765" name="Line 21"/>
            <p:cNvSpPr>
              <a:spLocks noChangeShapeType="1"/>
            </p:cNvSpPr>
            <p:nvPr/>
          </p:nvSpPr>
          <p:spPr bwMode="auto">
            <a:xfrm>
              <a:off x="3241" y="1938"/>
              <a:ext cx="17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7766" name="Picture 2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" y="2800"/>
              <a:ext cx="54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67" name="Picture 2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" y="960"/>
              <a:ext cx="54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7768" name="Line 24"/>
            <p:cNvSpPr>
              <a:spLocks noChangeShapeType="1"/>
            </p:cNvSpPr>
            <p:nvPr/>
          </p:nvSpPr>
          <p:spPr bwMode="auto">
            <a:xfrm flipH="1" flipV="1">
              <a:off x="4110" y="63"/>
              <a:ext cx="0" cy="27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7769" name="Group 25"/>
            <p:cNvGrpSpPr>
              <a:grpSpLocks/>
            </p:cNvGrpSpPr>
            <p:nvPr/>
          </p:nvGrpSpPr>
          <p:grpSpPr bwMode="auto">
            <a:xfrm flipV="1">
              <a:off x="3529" y="1030"/>
              <a:ext cx="1166" cy="1824"/>
              <a:chOff x="2299" y="2400"/>
              <a:chExt cx="1166" cy="1824"/>
            </a:xfrm>
          </p:grpSpPr>
          <p:sp>
            <p:nvSpPr>
              <p:cNvPr id="927770" name="Freeform 26"/>
              <p:cNvSpPr>
                <a:spLocks/>
              </p:cNvSpPr>
              <p:nvPr/>
            </p:nvSpPr>
            <p:spPr bwMode="auto">
              <a:xfrm rot="5400000" flipV="1">
                <a:off x="2136" y="3475"/>
                <a:ext cx="912" cy="585"/>
              </a:xfrm>
              <a:custGeom>
                <a:avLst/>
                <a:gdLst>
                  <a:gd name="T0" fmla="*/ 0 w 912"/>
                  <a:gd name="T1" fmla="*/ 585 h 585"/>
                  <a:gd name="T2" fmla="*/ 167 w 912"/>
                  <a:gd name="T3" fmla="*/ 413 h 585"/>
                  <a:gd name="T4" fmla="*/ 409 w 912"/>
                  <a:gd name="T5" fmla="*/ 199 h 585"/>
                  <a:gd name="T6" fmla="*/ 715 w 912"/>
                  <a:gd name="T7" fmla="*/ 32 h 585"/>
                  <a:gd name="T8" fmla="*/ 912 w 912"/>
                  <a:gd name="T9" fmla="*/ 9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585">
                    <a:moveTo>
                      <a:pt x="0" y="585"/>
                    </a:moveTo>
                    <a:cubicBezTo>
                      <a:pt x="28" y="556"/>
                      <a:pt x="99" y="477"/>
                      <a:pt x="167" y="413"/>
                    </a:cubicBezTo>
                    <a:cubicBezTo>
                      <a:pt x="235" y="349"/>
                      <a:pt x="318" y="263"/>
                      <a:pt x="409" y="199"/>
                    </a:cubicBezTo>
                    <a:cubicBezTo>
                      <a:pt x="500" y="135"/>
                      <a:pt x="631" y="64"/>
                      <a:pt x="715" y="32"/>
                    </a:cubicBezTo>
                    <a:cubicBezTo>
                      <a:pt x="799" y="0"/>
                      <a:pt x="879" y="13"/>
                      <a:pt x="912" y="9"/>
                    </a:cubicBezTo>
                  </a:path>
                </a:pathLst>
              </a:custGeom>
              <a:noFill/>
              <a:ln w="28575" cap="flat" cmpd="sng">
                <a:solidFill>
                  <a:srgbClr val="00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771" name="Freeform 27"/>
              <p:cNvSpPr>
                <a:spLocks/>
              </p:cNvSpPr>
              <p:nvPr/>
            </p:nvSpPr>
            <p:spPr bwMode="auto">
              <a:xfrm rot="5400000" flipH="1">
                <a:off x="2717" y="2563"/>
                <a:ext cx="912" cy="585"/>
              </a:xfrm>
              <a:custGeom>
                <a:avLst/>
                <a:gdLst>
                  <a:gd name="T0" fmla="*/ 0 w 912"/>
                  <a:gd name="T1" fmla="*/ 585 h 585"/>
                  <a:gd name="T2" fmla="*/ 167 w 912"/>
                  <a:gd name="T3" fmla="*/ 413 h 585"/>
                  <a:gd name="T4" fmla="*/ 409 w 912"/>
                  <a:gd name="T5" fmla="*/ 199 h 585"/>
                  <a:gd name="T6" fmla="*/ 715 w 912"/>
                  <a:gd name="T7" fmla="*/ 32 h 585"/>
                  <a:gd name="T8" fmla="*/ 912 w 912"/>
                  <a:gd name="T9" fmla="*/ 9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585">
                    <a:moveTo>
                      <a:pt x="0" y="585"/>
                    </a:moveTo>
                    <a:cubicBezTo>
                      <a:pt x="28" y="556"/>
                      <a:pt x="99" y="477"/>
                      <a:pt x="167" y="413"/>
                    </a:cubicBezTo>
                    <a:cubicBezTo>
                      <a:pt x="235" y="349"/>
                      <a:pt x="318" y="263"/>
                      <a:pt x="409" y="199"/>
                    </a:cubicBezTo>
                    <a:cubicBezTo>
                      <a:pt x="500" y="135"/>
                      <a:pt x="631" y="64"/>
                      <a:pt x="715" y="32"/>
                    </a:cubicBezTo>
                    <a:cubicBezTo>
                      <a:pt x="799" y="0"/>
                      <a:pt x="879" y="13"/>
                      <a:pt x="912" y="9"/>
                    </a:cubicBezTo>
                  </a:path>
                </a:pathLst>
              </a:custGeom>
              <a:noFill/>
              <a:ln w="28575" cap="flat" cmpd="sng">
                <a:solidFill>
                  <a:srgbClr val="00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7772" name="Oval 28"/>
            <p:cNvSpPr>
              <a:spLocks noChangeArrowheads="1"/>
            </p:cNvSpPr>
            <p:nvPr/>
          </p:nvSpPr>
          <p:spPr bwMode="auto">
            <a:xfrm flipV="1">
              <a:off x="4667" y="2847"/>
              <a:ext cx="35" cy="35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73" name="Oval 29"/>
            <p:cNvSpPr>
              <a:spLocks noChangeArrowheads="1"/>
            </p:cNvSpPr>
            <p:nvPr/>
          </p:nvSpPr>
          <p:spPr bwMode="auto">
            <a:xfrm flipV="1">
              <a:off x="3521" y="1030"/>
              <a:ext cx="35" cy="35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7774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7776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7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7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7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7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7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7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7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7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9" grpId="0" animBg="1"/>
      <p:bldP spid="92774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6308-0A51-4925-9C36-15508706C589}" type="slidenum">
              <a:rPr lang="en-US"/>
              <a:pPr/>
              <a:t>26</a:t>
            </a:fld>
            <a:endParaRPr lang="en-US"/>
          </a:p>
        </p:txBody>
      </p:sp>
      <p:sp>
        <p:nvSpPr>
          <p:cNvPr id="9297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979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4891088"/>
            <a:ext cx="2201862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9800" name="Group 8"/>
          <p:cNvGrpSpPr>
            <a:grpSpLocks/>
          </p:cNvGrpSpPr>
          <p:nvPr/>
        </p:nvGrpSpPr>
        <p:grpSpPr bwMode="auto">
          <a:xfrm>
            <a:off x="457200" y="100013"/>
            <a:ext cx="3694113" cy="4656137"/>
            <a:chOff x="288" y="63"/>
            <a:chExt cx="2327" cy="2933"/>
          </a:xfrm>
        </p:grpSpPr>
        <p:sp>
          <p:nvSpPr>
            <p:cNvPr id="929801" name="Line 9"/>
            <p:cNvSpPr>
              <a:spLocks noChangeShapeType="1"/>
            </p:cNvSpPr>
            <p:nvPr/>
          </p:nvSpPr>
          <p:spPr bwMode="auto">
            <a:xfrm>
              <a:off x="576" y="1938"/>
              <a:ext cx="17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9802" name="Picture 1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" y="2800"/>
              <a:ext cx="54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03" name="Picture 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960"/>
              <a:ext cx="54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9804" name="Line 12"/>
            <p:cNvSpPr>
              <a:spLocks noChangeShapeType="1"/>
            </p:cNvSpPr>
            <p:nvPr/>
          </p:nvSpPr>
          <p:spPr bwMode="auto">
            <a:xfrm flipH="1" flipV="1">
              <a:off x="1445" y="63"/>
              <a:ext cx="0" cy="27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9805" name="Group 13"/>
            <p:cNvGrpSpPr>
              <a:grpSpLocks/>
            </p:cNvGrpSpPr>
            <p:nvPr/>
          </p:nvGrpSpPr>
          <p:grpSpPr bwMode="auto">
            <a:xfrm flipV="1">
              <a:off x="856" y="1030"/>
              <a:ext cx="1181" cy="1852"/>
              <a:chOff x="856" y="998"/>
              <a:chExt cx="1181" cy="1852"/>
            </a:xfrm>
          </p:grpSpPr>
          <p:grpSp>
            <p:nvGrpSpPr>
              <p:cNvPr id="929806" name="Group 14"/>
              <p:cNvGrpSpPr>
                <a:grpSpLocks/>
              </p:cNvGrpSpPr>
              <p:nvPr/>
            </p:nvGrpSpPr>
            <p:grpSpPr bwMode="auto">
              <a:xfrm>
                <a:off x="864" y="1026"/>
                <a:ext cx="1166" cy="1824"/>
                <a:chOff x="2299" y="2400"/>
                <a:chExt cx="1166" cy="1824"/>
              </a:xfrm>
            </p:grpSpPr>
            <p:sp>
              <p:nvSpPr>
                <p:cNvPr id="929807" name="Freeform 15"/>
                <p:cNvSpPr>
                  <a:spLocks/>
                </p:cNvSpPr>
                <p:nvPr/>
              </p:nvSpPr>
              <p:spPr bwMode="auto">
                <a:xfrm rot="5400000" flipV="1">
                  <a:off x="2136" y="3475"/>
                  <a:ext cx="912" cy="585"/>
                </a:xfrm>
                <a:custGeom>
                  <a:avLst/>
                  <a:gdLst>
                    <a:gd name="T0" fmla="*/ 0 w 912"/>
                    <a:gd name="T1" fmla="*/ 585 h 585"/>
                    <a:gd name="T2" fmla="*/ 167 w 912"/>
                    <a:gd name="T3" fmla="*/ 413 h 585"/>
                    <a:gd name="T4" fmla="*/ 409 w 912"/>
                    <a:gd name="T5" fmla="*/ 199 h 585"/>
                    <a:gd name="T6" fmla="*/ 715 w 912"/>
                    <a:gd name="T7" fmla="*/ 32 h 585"/>
                    <a:gd name="T8" fmla="*/ 912 w 912"/>
                    <a:gd name="T9" fmla="*/ 9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2" h="585">
                      <a:moveTo>
                        <a:pt x="0" y="585"/>
                      </a:moveTo>
                      <a:cubicBezTo>
                        <a:pt x="28" y="556"/>
                        <a:pt x="99" y="477"/>
                        <a:pt x="167" y="413"/>
                      </a:cubicBezTo>
                      <a:cubicBezTo>
                        <a:pt x="235" y="349"/>
                        <a:pt x="318" y="263"/>
                        <a:pt x="409" y="199"/>
                      </a:cubicBezTo>
                      <a:cubicBezTo>
                        <a:pt x="500" y="135"/>
                        <a:pt x="631" y="64"/>
                        <a:pt x="715" y="32"/>
                      </a:cubicBezTo>
                      <a:cubicBezTo>
                        <a:pt x="799" y="0"/>
                        <a:pt x="879" y="13"/>
                        <a:pt x="912" y="9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808" name="Freeform 16"/>
                <p:cNvSpPr>
                  <a:spLocks/>
                </p:cNvSpPr>
                <p:nvPr/>
              </p:nvSpPr>
              <p:spPr bwMode="auto">
                <a:xfrm rot="5400000" flipH="1">
                  <a:off x="2717" y="2563"/>
                  <a:ext cx="912" cy="585"/>
                </a:xfrm>
                <a:custGeom>
                  <a:avLst/>
                  <a:gdLst>
                    <a:gd name="T0" fmla="*/ 0 w 912"/>
                    <a:gd name="T1" fmla="*/ 585 h 585"/>
                    <a:gd name="T2" fmla="*/ 167 w 912"/>
                    <a:gd name="T3" fmla="*/ 413 h 585"/>
                    <a:gd name="T4" fmla="*/ 409 w 912"/>
                    <a:gd name="T5" fmla="*/ 199 h 585"/>
                    <a:gd name="T6" fmla="*/ 715 w 912"/>
                    <a:gd name="T7" fmla="*/ 32 h 585"/>
                    <a:gd name="T8" fmla="*/ 912 w 912"/>
                    <a:gd name="T9" fmla="*/ 9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2" h="585">
                      <a:moveTo>
                        <a:pt x="0" y="585"/>
                      </a:moveTo>
                      <a:cubicBezTo>
                        <a:pt x="28" y="556"/>
                        <a:pt x="99" y="477"/>
                        <a:pt x="167" y="413"/>
                      </a:cubicBezTo>
                      <a:cubicBezTo>
                        <a:pt x="235" y="349"/>
                        <a:pt x="318" y="263"/>
                        <a:pt x="409" y="199"/>
                      </a:cubicBezTo>
                      <a:cubicBezTo>
                        <a:pt x="500" y="135"/>
                        <a:pt x="631" y="64"/>
                        <a:pt x="715" y="32"/>
                      </a:cubicBezTo>
                      <a:cubicBezTo>
                        <a:pt x="799" y="0"/>
                        <a:pt x="879" y="13"/>
                        <a:pt x="912" y="9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9809" name="Oval 17"/>
              <p:cNvSpPr>
                <a:spLocks noChangeArrowheads="1"/>
              </p:cNvSpPr>
              <p:nvPr/>
            </p:nvSpPr>
            <p:spPr bwMode="auto">
              <a:xfrm>
                <a:off x="2002" y="998"/>
                <a:ext cx="35" cy="35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810" name="Oval 18"/>
              <p:cNvSpPr>
                <a:spLocks noChangeArrowheads="1"/>
              </p:cNvSpPr>
              <p:nvPr/>
            </p:nvSpPr>
            <p:spPr bwMode="auto">
              <a:xfrm>
                <a:off x="856" y="2815"/>
                <a:ext cx="35" cy="35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929811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5257800"/>
            <a:ext cx="163195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9812" name="Group 20"/>
          <p:cNvGrpSpPr>
            <a:grpSpLocks/>
          </p:cNvGrpSpPr>
          <p:nvPr/>
        </p:nvGrpSpPr>
        <p:grpSpPr bwMode="auto">
          <a:xfrm>
            <a:off x="4657725" y="100013"/>
            <a:ext cx="3724275" cy="4656137"/>
            <a:chOff x="2934" y="63"/>
            <a:chExt cx="2346" cy="2933"/>
          </a:xfrm>
        </p:grpSpPr>
        <p:sp>
          <p:nvSpPr>
            <p:cNvPr id="929813" name="Line 21"/>
            <p:cNvSpPr>
              <a:spLocks noChangeShapeType="1"/>
            </p:cNvSpPr>
            <p:nvPr/>
          </p:nvSpPr>
          <p:spPr bwMode="auto">
            <a:xfrm>
              <a:off x="3241" y="1938"/>
              <a:ext cx="17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9814" name="Picture 2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" y="2800"/>
              <a:ext cx="54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15" name="Picture 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" y="960"/>
              <a:ext cx="54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9816" name="Line 24"/>
            <p:cNvSpPr>
              <a:spLocks noChangeShapeType="1"/>
            </p:cNvSpPr>
            <p:nvPr/>
          </p:nvSpPr>
          <p:spPr bwMode="auto">
            <a:xfrm flipH="1" flipV="1">
              <a:off x="4110" y="63"/>
              <a:ext cx="0" cy="27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9817" name="Group 25"/>
            <p:cNvGrpSpPr>
              <a:grpSpLocks/>
            </p:cNvGrpSpPr>
            <p:nvPr/>
          </p:nvGrpSpPr>
          <p:grpSpPr bwMode="auto">
            <a:xfrm flipV="1">
              <a:off x="3529" y="1030"/>
              <a:ext cx="1166" cy="1824"/>
              <a:chOff x="2299" y="2400"/>
              <a:chExt cx="1166" cy="1824"/>
            </a:xfrm>
          </p:grpSpPr>
          <p:sp>
            <p:nvSpPr>
              <p:cNvPr id="929818" name="Freeform 26"/>
              <p:cNvSpPr>
                <a:spLocks/>
              </p:cNvSpPr>
              <p:nvPr/>
            </p:nvSpPr>
            <p:spPr bwMode="auto">
              <a:xfrm rot="5400000" flipV="1">
                <a:off x="2136" y="3475"/>
                <a:ext cx="912" cy="585"/>
              </a:xfrm>
              <a:custGeom>
                <a:avLst/>
                <a:gdLst>
                  <a:gd name="T0" fmla="*/ 0 w 912"/>
                  <a:gd name="T1" fmla="*/ 585 h 585"/>
                  <a:gd name="T2" fmla="*/ 167 w 912"/>
                  <a:gd name="T3" fmla="*/ 413 h 585"/>
                  <a:gd name="T4" fmla="*/ 409 w 912"/>
                  <a:gd name="T5" fmla="*/ 199 h 585"/>
                  <a:gd name="T6" fmla="*/ 715 w 912"/>
                  <a:gd name="T7" fmla="*/ 32 h 585"/>
                  <a:gd name="T8" fmla="*/ 912 w 912"/>
                  <a:gd name="T9" fmla="*/ 9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585">
                    <a:moveTo>
                      <a:pt x="0" y="585"/>
                    </a:moveTo>
                    <a:cubicBezTo>
                      <a:pt x="28" y="556"/>
                      <a:pt x="99" y="477"/>
                      <a:pt x="167" y="413"/>
                    </a:cubicBezTo>
                    <a:cubicBezTo>
                      <a:pt x="235" y="349"/>
                      <a:pt x="318" y="263"/>
                      <a:pt x="409" y="199"/>
                    </a:cubicBezTo>
                    <a:cubicBezTo>
                      <a:pt x="500" y="135"/>
                      <a:pt x="631" y="64"/>
                      <a:pt x="715" y="32"/>
                    </a:cubicBezTo>
                    <a:cubicBezTo>
                      <a:pt x="799" y="0"/>
                      <a:pt x="879" y="13"/>
                      <a:pt x="912" y="9"/>
                    </a:cubicBezTo>
                  </a:path>
                </a:pathLst>
              </a:custGeom>
              <a:noFill/>
              <a:ln w="28575" cap="flat" cmpd="sng">
                <a:solidFill>
                  <a:srgbClr val="00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819" name="Freeform 27"/>
              <p:cNvSpPr>
                <a:spLocks/>
              </p:cNvSpPr>
              <p:nvPr/>
            </p:nvSpPr>
            <p:spPr bwMode="auto">
              <a:xfrm rot="5400000" flipH="1">
                <a:off x="2717" y="2563"/>
                <a:ext cx="912" cy="585"/>
              </a:xfrm>
              <a:custGeom>
                <a:avLst/>
                <a:gdLst>
                  <a:gd name="T0" fmla="*/ 0 w 912"/>
                  <a:gd name="T1" fmla="*/ 585 h 585"/>
                  <a:gd name="T2" fmla="*/ 167 w 912"/>
                  <a:gd name="T3" fmla="*/ 413 h 585"/>
                  <a:gd name="T4" fmla="*/ 409 w 912"/>
                  <a:gd name="T5" fmla="*/ 199 h 585"/>
                  <a:gd name="T6" fmla="*/ 715 w 912"/>
                  <a:gd name="T7" fmla="*/ 32 h 585"/>
                  <a:gd name="T8" fmla="*/ 912 w 912"/>
                  <a:gd name="T9" fmla="*/ 9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585">
                    <a:moveTo>
                      <a:pt x="0" y="585"/>
                    </a:moveTo>
                    <a:cubicBezTo>
                      <a:pt x="28" y="556"/>
                      <a:pt x="99" y="477"/>
                      <a:pt x="167" y="413"/>
                    </a:cubicBezTo>
                    <a:cubicBezTo>
                      <a:pt x="235" y="349"/>
                      <a:pt x="318" y="263"/>
                      <a:pt x="409" y="199"/>
                    </a:cubicBezTo>
                    <a:cubicBezTo>
                      <a:pt x="500" y="135"/>
                      <a:pt x="631" y="64"/>
                      <a:pt x="715" y="32"/>
                    </a:cubicBezTo>
                    <a:cubicBezTo>
                      <a:pt x="799" y="0"/>
                      <a:pt x="879" y="13"/>
                      <a:pt x="912" y="9"/>
                    </a:cubicBezTo>
                  </a:path>
                </a:pathLst>
              </a:custGeom>
              <a:noFill/>
              <a:ln w="28575" cap="flat" cmpd="sng">
                <a:solidFill>
                  <a:srgbClr val="00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9820" name="Oval 28"/>
            <p:cNvSpPr>
              <a:spLocks noChangeArrowheads="1"/>
            </p:cNvSpPr>
            <p:nvPr/>
          </p:nvSpPr>
          <p:spPr bwMode="auto">
            <a:xfrm flipV="1">
              <a:off x="4667" y="2847"/>
              <a:ext cx="35" cy="35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21" name="Oval 29"/>
            <p:cNvSpPr>
              <a:spLocks noChangeArrowheads="1"/>
            </p:cNvSpPr>
            <p:nvPr/>
          </p:nvSpPr>
          <p:spPr bwMode="auto">
            <a:xfrm flipV="1">
              <a:off x="3521" y="1030"/>
              <a:ext cx="35" cy="35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29822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6015038"/>
            <a:ext cx="2201862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9824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9826" name="Picture 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4876800"/>
            <a:ext cx="283845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46302 0.001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29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60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2.96296E-6 L -0.45417 -0.155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29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-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F190-960A-4FF8-88F7-2F93139F5971}" type="slidenum">
              <a:rPr lang="en-US"/>
              <a:pPr/>
              <a:t>27</a:t>
            </a:fld>
            <a:endParaRPr lang="en-US"/>
          </a:p>
        </p:txBody>
      </p:sp>
      <p:sp>
        <p:nvSpPr>
          <p:cNvPr id="9318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43" name="Line 3"/>
          <p:cNvSpPr>
            <a:spLocks noChangeShapeType="1"/>
          </p:cNvSpPr>
          <p:nvPr/>
        </p:nvSpPr>
        <p:spPr bwMode="auto">
          <a:xfrm>
            <a:off x="914400" y="3076575"/>
            <a:ext cx="274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184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4445000"/>
            <a:ext cx="8683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4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683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4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4891088"/>
            <a:ext cx="2201862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1847" name="Line 7"/>
          <p:cNvSpPr>
            <a:spLocks noChangeShapeType="1"/>
          </p:cNvSpPr>
          <p:nvPr/>
        </p:nvSpPr>
        <p:spPr bwMode="auto">
          <a:xfrm flipV="1">
            <a:off x="1828800" y="1165225"/>
            <a:ext cx="0" cy="14255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48" name="Line 8"/>
          <p:cNvSpPr>
            <a:spLocks noChangeShapeType="1"/>
          </p:cNvSpPr>
          <p:nvPr/>
        </p:nvSpPr>
        <p:spPr bwMode="auto">
          <a:xfrm flipV="1">
            <a:off x="2743200" y="2101850"/>
            <a:ext cx="0" cy="14255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49" name="Line 9"/>
          <p:cNvSpPr>
            <a:spLocks noChangeShapeType="1"/>
          </p:cNvSpPr>
          <p:nvPr/>
        </p:nvSpPr>
        <p:spPr bwMode="auto">
          <a:xfrm flipV="1">
            <a:off x="3208338" y="3124200"/>
            <a:ext cx="0" cy="14255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50" name="Line 10"/>
          <p:cNvSpPr>
            <a:spLocks noChangeShapeType="1"/>
          </p:cNvSpPr>
          <p:nvPr/>
        </p:nvSpPr>
        <p:spPr bwMode="auto">
          <a:xfrm flipV="1">
            <a:off x="1389063" y="227013"/>
            <a:ext cx="0" cy="14255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51" name="Line 11"/>
          <p:cNvSpPr>
            <a:spLocks noChangeShapeType="1"/>
          </p:cNvSpPr>
          <p:nvPr/>
        </p:nvSpPr>
        <p:spPr bwMode="auto">
          <a:xfrm flipH="1" flipV="1">
            <a:off x="2293938" y="100013"/>
            <a:ext cx="0" cy="44243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52" name="Line 12"/>
          <p:cNvSpPr>
            <a:spLocks noChangeShapeType="1"/>
          </p:cNvSpPr>
          <p:nvPr/>
        </p:nvSpPr>
        <p:spPr bwMode="auto">
          <a:xfrm flipV="1">
            <a:off x="2303463" y="1644650"/>
            <a:ext cx="0" cy="14255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1853" name="Group 13"/>
          <p:cNvGrpSpPr>
            <a:grpSpLocks/>
          </p:cNvGrpSpPr>
          <p:nvPr/>
        </p:nvGrpSpPr>
        <p:grpSpPr bwMode="auto">
          <a:xfrm flipV="1">
            <a:off x="1358900" y="1635125"/>
            <a:ext cx="1874838" cy="2940050"/>
            <a:chOff x="856" y="998"/>
            <a:chExt cx="1181" cy="1852"/>
          </a:xfrm>
        </p:grpSpPr>
        <p:grpSp>
          <p:nvGrpSpPr>
            <p:cNvPr id="931854" name="Group 14"/>
            <p:cNvGrpSpPr>
              <a:grpSpLocks/>
            </p:cNvGrpSpPr>
            <p:nvPr/>
          </p:nvGrpSpPr>
          <p:grpSpPr bwMode="auto">
            <a:xfrm>
              <a:off x="864" y="1026"/>
              <a:ext cx="1166" cy="1824"/>
              <a:chOff x="2299" y="2400"/>
              <a:chExt cx="1166" cy="1824"/>
            </a:xfrm>
          </p:grpSpPr>
          <p:sp>
            <p:nvSpPr>
              <p:cNvPr id="931855" name="Freeform 15"/>
              <p:cNvSpPr>
                <a:spLocks/>
              </p:cNvSpPr>
              <p:nvPr/>
            </p:nvSpPr>
            <p:spPr bwMode="auto">
              <a:xfrm rot="5400000" flipV="1">
                <a:off x="2136" y="3475"/>
                <a:ext cx="912" cy="585"/>
              </a:xfrm>
              <a:custGeom>
                <a:avLst/>
                <a:gdLst>
                  <a:gd name="T0" fmla="*/ 0 w 912"/>
                  <a:gd name="T1" fmla="*/ 585 h 585"/>
                  <a:gd name="T2" fmla="*/ 167 w 912"/>
                  <a:gd name="T3" fmla="*/ 413 h 585"/>
                  <a:gd name="T4" fmla="*/ 409 w 912"/>
                  <a:gd name="T5" fmla="*/ 199 h 585"/>
                  <a:gd name="T6" fmla="*/ 715 w 912"/>
                  <a:gd name="T7" fmla="*/ 32 h 585"/>
                  <a:gd name="T8" fmla="*/ 912 w 912"/>
                  <a:gd name="T9" fmla="*/ 9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585">
                    <a:moveTo>
                      <a:pt x="0" y="585"/>
                    </a:moveTo>
                    <a:cubicBezTo>
                      <a:pt x="28" y="556"/>
                      <a:pt x="99" y="477"/>
                      <a:pt x="167" y="413"/>
                    </a:cubicBezTo>
                    <a:cubicBezTo>
                      <a:pt x="235" y="349"/>
                      <a:pt x="318" y="263"/>
                      <a:pt x="409" y="199"/>
                    </a:cubicBezTo>
                    <a:cubicBezTo>
                      <a:pt x="500" y="135"/>
                      <a:pt x="631" y="64"/>
                      <a:pt x="715" y="32"/>
                    </a:cubicBezTo>
                    <a:cubicBezTo>
                      <a:pt x="799" y="0"/>
                      <a:pt x="879" y="13"/>
                      <a:pt x="912" y="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856" name="Freeform 16"/>
              <p:cNvSpPr>
                <a:spLocks/>
              </p:cNvSpPr>
              <p:nvPr/>
            </p:nvSpPr>
            <p:spPr bwMode="auto">
              <a:xfrm rot="5400000" flipH="1">
                <a:off x="2717" y="2563"/>
                <a:ext cx="912" cy="585"/>
              </a:xfrm>
              <a:custGeom>
                <a:avLst/>
                <a:gdLst>
                  <a:gd name="T0" fmla="*/ 0 w 912"/>
                  <a:gd name="T1" fmla="*/ 585 h 585"/>
                  <a:gd name="T2" fmla="*/ 167 w 912"/>
                  <a:gd name="T3" fmla="*/ 413 h 585"/>
                  <a:gd name="T4" fmla="*/ 409 w 912"/>
                  <a:gd name="T5" fmla="*/ 199 h 585"/>
                  <a:gd name="T6" fmla="*/ 715 w 912"/>
                  <a:gd name="T7" fmla="*/ 32 h 585"/>
                  <a:gd name="T8" fmla="*/ 912 w 912"/>
                  <a:gd name="T9" fmla="*/ 9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585">
                    <a:moveTo>
                      <a:pt x="0" y="585"/>
                    </a:moveTo>
                    <a:cubicBezTo>
                      <a:pt x="28" y="556"/>
                      <a:pt x="99" y="477"/>
                      <a:pt x="167" y="413"/>
                    </a:cubicBezTo>
                    <a:cubicBezTo>
                      <a:pt x="235" y="349"/>
                      <a:pt x="318" y="263"/>
                      <a:pt x="409" y="199"/>
                    </a:cubicBezTo>
                    <a:cubicBezTo>
                      <a:pt x="500" y="135"/>
                      <a:pt x="631" y="64"/>
                      <a:pt x="715" y="32"/>
                    </a:cubicBezTo>
                    <a:cubicBezTo>
                      <a:pt x="799" y="0"/>
                      <a:pt x="879" y="13"/>
                      <a:pt x="912" y="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1857" name="Oval 17"/>
            <p:cNvSpPr>
              <a:spLocks noChangeArrowheads="1"/>
            </p:cNvSpPr>
            <p:nvPr/>
          </p:nvSpPr>
          <p:spPr bwMode="auto">
            <a:xfrm>
              <a:off x="2002" y="998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58" name="Oval 18"/>
            <p:cNvSpPr>
              <a:spLocks noChangeArrowheads="1"/>
            </p:cNvSpPr>
            <p:nvPr/>
          </p:nvSpPr>
          <p:spPr bwMode="auto">
            <a:xfrm>
              <a:off x="856" y="2815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31859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5257800"/>
            <a:ext cx="163195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63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4876800"/>
            <a:ext cx="283845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1864" name="Group 24"/>
          <p:cNvGrpSpPr>
            <a:grpSpLocks/>
          </p:cNvGrpSpPr>
          <p:nvPr/>
        </p:nvGrpSpPr>
        <p:grpSpPr bwMode="auto">
          <a:xfrm>
            <a:off x="4657725" y="76200"/>
            <a:ext cx="3503613" cy="4448175"/>
            <a:chOff x="2934" y="48"/>
            <a:chExt cx="2207" cy="2802"/>
          </a:xfrm>
        </p:grpSpPr>
        <p:sp>
          <p:nvSpPr>
            <p:cNvPr id="931865" name="Line 25"/>
            <p:cNvSpPr>
              <a:spLocks noChangeShapeType="1"/>
            </p:cNvSpPr>
            <p:nvPr/>
          </p:nvSpPr>
          <p:spPr bwMode="auto">
            <a:xfrm>
              <a:off x="3241" y="1938"/>
              <a:ext cx="17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66" name="Line 26"/>
            <p:cNvSpPr>
              <a:spLocks noChangeShapeType="1"/>
            </p:cNvSpPr>
            <p:nvPr/>
          </p:nvSpPr>
          <p:spPr bwMode="auto">
            <a:xfrm flipH="1" flipV="1">
              <a:off x="4110" y="63"/>
              <a:ext cx="0" cy="27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1867" name="Group 27"/>
            <p:cNvGrpSpPr>
              <a:grpSpLocks/>
            </p:cNvGrpSpPr>
            <p:nvPr/>
          </p:nvGrpSpPr>
          <p:grpSpPr bwMode="auto">
            <a:xfrm>
              <a:off x="3521" y="93"/>
              <a:ext cx="1181" cy="1860"/>
              <a:chOff x="3521" y="1030"/>
              <a:chExt cx="1181" cy="1852"/>
            </a:xfrm>
          </p:grpSpPr>
          <p:grpSp>
            <p:nvGrpSpPr>
              <p:cNvPr id="931868" name="Group 28"/>
              <p:cNvGrpSpPr>
                <a:grpSpLocks/>
              </p:cNvGrpSpPr>
              <p:nvPr/>
            </p:nvGrpSpPr>
            <p:grpSpPr bwMode="auto">
              <a:xfrm flipV="1">
                <a:off x="3529" y="1030"/>
                <a:ext cx="1166" cy="1824"/>
                <a:chOff x="2299" y="2400"/>
                <a:chExt cx="1166" cy="1824"/>
              </a:xfrm>
            </p:grpSpPr>
            <p:sp>
              <p:nvSpPr>
                <p:cNvPr id="931869" name="Freeform 29"/>
                <p:cNvSpPr>
                  <a:spLocks/>
                </p:cNvSpPr>
                <p:nvPr/>
              </p:nvSpPr>
              <p:spPr bwMode="auto">
                <a:xfrm rot="5400000" flipV="1">
                  <a:off x="2136" y="3475"/>
                  <a:ext cx="912" cy="585"/>
                </a:xfrm>
                <a:custGeom>
                  <a:avLst/>
                  <a:gdLst>
                    <a:gd name="T0" fmla="*/ 0 w 912"/>
                    <a:gd name="T1" fmla="*/ 585 h 585"/>
                    <a:gd name="T2" fmla="*/ 167 w 912"/>
                    <a:gd name="T3" fmla="*/ 413 h 585"/>
                    <a:gd name="T4" fmla="*/ 409 w 912"/>
                    <a:gd name="T5" fmla="*/ 199 h 585"/>
                    <a:gd name="T6" fmla="*/ 715 w 912"/>
                    <a:gd name="T7" fmla="*/ 32 h 585"/>
                    <a:gd name="T8" fmla="*/ 912 w 912"/>
                    <a:gd name="T9" fmla="*/ 9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2" h="585">
                      <a:moveTo>
                        <a:pt x="0" y="585"/>
                      </a:moveTo>
                      <a:cubicBezTo>
                        <a:pt x="28" y="556"/>
                        <a:pt x="99" y="477"/>
                        <a:pt x="167" y="413"/>
                      </a:cubicBezTo>
                      <a:cubicBezTo>
                        <a:pt x="235" y="349"/>
                        <a:pt x="318" y="263"/>
                        <a:pt x="409" y="199"/>
                      </a:cubicBezTo>
                      <a:cubicBezTo>
                        <a:pt x="500" y="135"/>
                        <a:pt x="631" y="64"/>
                        <a:pt x="715" y="32"/>
                      </a:cubicBezTo>
                      <a:cubicBezTo>
                        <a:pt x="799" y="0"/>
                        <a:pt x="879" y="13"/>
                        <a:pt x="912" y="9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870" name="Freeform 30"/>
                <p:cNvSpPr>
                  <a:spLocks/>
                </p:cNvSpPr>
                <p:nvPr/>
              </p:nvSpPr>
              <p:spPr bwMode="auto">
                <a:xfrm rot="5400000" flipH="1">
                  <a:off x="2717" y="2563"/>
                  <a:ext cx="912" cy="585"/>
                </a:xfrm>
                <a:custGeom>
                  <a:avLst/>
                  <a:gdLst>
                    <a:gd name="T0" fmla="*/ 0 w 912"/>
                    <a:gd name="T1" fmla="*/ 585 h 585"/>
                    <a:gd name="T2" fmla="*/ 167 w 912"/>
                    <a:gd name="T3" fmla="*/ 413 h 585"/>
                    <a:gd name="T4" fmla="*/ 409 w 912"/>
                    <a:gd name="T5" fmla="*/ 199 h 585"/>
                    <a:gd name="T6" fmla="*/ 715 w 912"/>
                    <a:gd name="T7" fmla="*/ 32 h 585"/>
                    <a:gd name="T8" fmla="*/ 912 w 912"/>
                    <a:gd name="T9" fmla="*/ 9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2" h="585">
                      <a:moveTo>
                        <a:pt x="0" y="585"/>
                      </a:moveTo>
                      <a:cubicBezTo>
                        <a:pt x="28" y="556"/>
                        <a:pt x="99" y="477"/>
                        <a:pt x="167" y="413"/>
                      </a:cubicBezTo>
                      <a:cubicBezTo>
                        <a:pt x="235" y="349"/>
                        <a:pt x="318" y="263"/>
                        <a:pt x="409" y="199"/>
                      </a:cubicBezTo>
                      <a:cubicBezTo>
                        <a:pt x="500" y="135"/>
                        <a:pt x="631" y="64"/>
                        <a:pt x="715" y="32"/>
                      </a:cubicBezTo>
                      <a:cubicBezTo>
                        <a:pt x="799" y="0"/>
                        <a:pt x="879" y="13"/>
                        <a:pt x="912" y="9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1871" name="Oval 31"/>
              <p:cNvSpPr>
                <a:spLocks noChangeArrowheads="1"/>
              </p:cNvSpPr>
              <p:nvPr/>
            </p:nvSpPr>
            <p:spPr bwMode="auto">
              <a:xfrm flipV="1">
                <a:off x="4667" y="2847"/>
                <a:ext cx="35" cy="35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872" name="Oval 32"/>
              <p:cNvSpPr>
                <a:spLocks noChangeArrowheads="1"/>
              </p:cNvSpPr>
              <p:nvPr/>
            </p:nvSpPr>
            <p:spPr bwMode="auto">
              <a:xfrm flipV="1">
                <a:off x="3521" y="1030"/>
                <a:ext cx="35" cy="35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931873" name="Picture 3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" y="1968"/>
              <a:ext cx="408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1874" name="Picture 3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" y="48"/>
              <a:ext cx="54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1875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1877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1860" name="Group 20"/>
          <p:cNvGrpSpPr>
            <a:grpSpLocks/>
          </p:cNvGrpSpPr>
          <p:nvPr/>
        </p:nvGrpSpPr>
        <p:grpSpPr bwMode="auto">
          <a:xfrm>
            <a:off x="5260975" y="5410200"/>
            <a:ext cx="2511425" cy="996950"/>
            <a:chOff x="3314" y="3408"/>
            <a:chExt cx="1582" cy="628"/>
          </a:xfrm>
        </p:grpSpPr>
        <p:pic>
          <p:nvPicPr>
            <p:cNvPr id="931861" name="Picture 2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3789"/>
              <a:ext cx="1582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1862" name="Picture 2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" y="3408"/>
              <a:ext cx="123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3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93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93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3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93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7" grpId="0" animBg="1"/>
      <p:bldP spid="931848" grpId="0" animBg="1"/>
      <p:bldP spid="931849" grpId="0" animBg="1"/>
      <p:bldP spid="931850" grpId="0" animBg="1"/>
      <p:bldP spid="9318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C891-5148-4B81-BF91-75F103C552F4}" type="slidenum">
              <a:rPr lang="en-US"/>
              <a:pPr/>
              <a:t>28</a:t>
            </a:fld>
            <a:endParaRPr lang="en-US"/>
          </a:p>
        </p:txBody>
      </p:sp>
      <p:sp>
        <p:nvSpPr>
          <p:cNvPr id="9338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3891" name="Group 3"/>
          <p:cNvGrpSpPr>
            <a:grpSpLocks/>
          </p:cNvGrpSpPr>
          <p:nvPr/>
        </p:nvGrpSpPr>
        <p:grpSpPr bwMode="auto">
          <a:xfrm>
            <a:off x="4657725" y="76200"/>
            <a:ext cx="3503613" cy="4448175"/>
            <a:chOff x="2934" y="48"/>
            <a:chExt cx="2207" cy="2802"/>
          </a:xfrm>
        </p:grpSpPr>
        <p:sp>
          <p:nvSpPr>
            <p:cNvPr id="933892" name="Line 4"/>
            <p:cNvSpPr>
              <a:spLocks noChangeShapeType="1"/>
            </p:cNvSpPr>
            <p:nvPr/>
          </p:nvSpPr>
          <p:spPr bwMode="auto">
            <a:xfrm>
              <a:off x="3241" y="1938"/>
              <a:ext cx="17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893" name="Line 5"/>
            <p:cNvSpPr>
              <a:spLocks noChangeShapeType="1"/>
            </p:cNvSpPr>
            <p:nvPr/>
          </p:nvSpPr>
          <p:spPr bwMode="auto">
            <a:xfrm flipH="1" flipV="1">
              <a:off x="4110" y="63"/>
              <a:ext cx="0" cy="27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3894" name="Group 6"/>
            <p:cNvGrpSpPr>
              <a:grpSpLocks/>
            </p:cNvGrpSpPr>
            <p:nvPr/>
          </p:nvGrpSpPr>
          <p:grpSpPr bwMode="auto">
            <a:xfrm>
              <a:off x="3521" y="93"/>
              <a:ext cx="1181" cy="1860"/>
              <a:chOff x="3521" y="1030"/>
              <a:chExt cx="1181" cy="1852"/>
            </a:xfrm>
          </p:grpSpPr>
          <p:grpSp>
            <p:nvGrpSpPr>
              <p:cNvPr id="933895" name="Group 7"/>
              <p:cNvGrpSpPr>
                <a:grpSpLocks/>
              </p:cNvGrpSpPr>
              <p:nvPr/>
            </p:nvGrpSpPr>
            <p:grpSpPr bwMode="auto">
              <a:xfrm flipV="1">
                <a:off x="3529" y="1030"/>
                <a:ext cx="1166" cy="1824"/>
                <a:chOff x="2299" y="2400"/>
                <a:chExt cx="1166" cy="1824"/>
              </a:xfrm>
            </p:grpSpPr>
            <p:sp>
              <p:nvSpPr>
                <p:cNvPr id="933896" name="Freeform 8"/>
                <p:cNvSpPr>
                  <a:spLocks/>
                </p:cNvSpPr>
                <p:nvPr/>
              </p:nvSpPr>
              <p:spPr bwMode="auto">
                <a:xfrm rot="5400000" flipV="1">
                  <a:off x="2136" y="3475"/>
                  <a:ext cx="912" cy="585"/>
                </a:xfrm>
                <a:custGeom>
                  <a:avLst/>
                  <a:gdLst>
                    <a:gd name="T0" fmla="*/ 0 w 912"/>
                    <a:gd name="T1" fmla="*/ 585 h 585"/>
                    <a:gd name="T2" fmla="*/ 167 w 912"/>
                    <a:gd name="T3" fmla="*/ 413 h 585"/>
                    <a:gd name="T4" fmla="*/ 409 w 912"/>
                    <a:gd name="T5" fmla="*/ 199 h 585"/>
                    <a:gd name="T6" fmla="*/ 715 w 912"/>
                    <a:gd name="T7" fmla="*/ 32 h 585"/>
                    <a:gd name="T8" fmla="*/ 912 w 912"/>
                    <a:gd name="T9" fmla="*/ 9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2" h="585">
                      <a:moveTo>
                        <a:pt x="0" y="585"/>
                      </a:moveTo>
                      <a:cubicBezTo>
                        <a:pt x="28" y="556"/>
                        <a:pt x="99" y="477"/>
                        <a:pt x="167" y="413"/>
                      </a:cubicBezTo>
                      <a:cubicBezTo>
                        <a:pt x="235" y="349"/>
                        <a:pt x="318" y="263"/>
                        <a:pt x="409" y="199"/>
                      </a:cubicBezTo>
                      <a:cubicBezTo>
                        <a:pt x="500" y="135"/>
                        <a:pt x="631" y="64"/>
                        <a:pt x="715" y="32"/>
                      </a:cubicBezTo>
                      <a:cubicBezTo>
                        <a:pt x="799" y="0"/>
                        <a:pt x="879" y="13"/>
                        <a:pt x="912" y="9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897" name="Freeform 9"/>
                <p:cNvSpPr>
                  <a:spLocks/>
                </p:cNvSpPr>
                <p:nvPr/>
              </p:nvSpPr>
              <p:spPr bwMode="auto">
                <a:xfrm rot="5400000" flipH="1">
                  <a:off x="2717" y="2563"/>
                  <a:ext cx="912" cy="585"/>
                </a:xfrm>
                <a:custGeom>
                  <a:avLst/>
                  <a:gdLst>
                    <a:gd name="T0" fmla="*/ 0 w 912"/>
                    <a:gd name="T1" fmla="*/ 585 h 585"/>
                    <a:gd name="T2" fmla="*/ 167 w 912"/>
                    <a:gd name="T3" fmla="*/ 413 h 585"/>
                    <a:gd name="T4" fmla="*/ 409 w 912"/>
                    <a:gd name="T5" fmla="*/ 199 h 585"/>
                    <a:gd name="T6" fmla="*/ 715 w 912"/>
                    <a:gd name="T7" fmla="*/ 32 h 585"/>
                    <a:gd name="T8" fmla="*/ 912 w 912"/>
                    <a:gd name="T9" fmla="*/ 9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2" h="585">
                      <a:moveTo>
                        <a:pt x="0" y="585"/>
                      </a:moveTo>
                      <a:cubicBezTo>
                        <a:pt x="28" y="556"/>
                        <a:pt x="99" y="477"/>
                        <a:pt x="167" y="413"/>
                      </a:cubicBezTo>
                      <a:cubicBezTo>
                        <a:pt x="235" y="349"/>
                        <a:pt x="318" y="263"/>
                        <a:pt x="409" y="199"/>
                      </a:cubicBezTo>
                      <a:cubicBezTo>
                        <a:pt x="500" y="135"/>
                        <a:pt x="631" y="64"/>
                        <a:pt x="715" y="32"/>
                      </a:cubicBezTo>
                      <a:cubicBezTo>
                        <a:pt x="799" y="0"/>
                        <a:pt x="879" y="13"/>
                        <a:pt x="912" y="9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3898" name="Oval 10"/>
              <p:cNvSpPr>
                <a:spLocks noChangeArrowheads="1"/>
              </p:cNvSpPr>
              <p:nvPr/>
            </p:nvSpPr>
            <p:spPr bwMode="auto">
              <a:xfrm flipV="1">
                <a:off x="4667" y="2847"/>
                <a:ext cx="35" cy="35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899" name="Oval 11"/>
              <p:cNvSpPr>
                <a:spLocks noChangeArrowheads="1"/>
              </p:cNvSpPr>
              <p:nvPr/>
            </p:nvSpPr>
            <p:spPr bwMode="auto">
              <a:xfrm flipV="1">
                <a:off x="3521" y="1030"/>
                <a:ext cx="35" cy="35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933900" name="Picture 1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" y="1968"/>
              <a:ext cx="408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3901" name="Picture 1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" y="48"/>
              <a:ext cx="54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33902" name="Group 14"/>
          <p:cNvGrpSpPr>
            <a:grpSpLocks/>
          </p:cNvGrpSpPr>
          <p:nvPr/>
        </p:nvGrpSpPr>
        <p:grpSpPr bwMode="auto">
          <a:xfrm>
            <a:off x="457200" y="49213"/>
            <a:ext cx="3382963" cy="4475162"/>
            <a:chOff x="288" y="31"/>
            <a:chExt cx="2131" cy="2819"/>
          </a:xfrm>
        </p:grpSpPr>
        <p:sp>
          <p:nvSpPr>
            <p:cNvPr id="933903" name="Line 15"/>
            <p:cNvSpPr>
              <a:spLocks noChangeShapeType="1"/>
            </p:cNvSpPr>
            <p:nvPr/>
          </p:nvSpPr>
          <p:spPr bwMode="auto">
            <a:xfrm>
              <a:off x="576" y="1938"/>
              <a:ext cx="17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33904" name="Picture 1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984"/>
              <a:ext cx="40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3905" name="Picture 1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1"/>
              <a:ext cx="541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33906" name="Line 18"/>
            <p:cNvSpPr>
              <a:spLocks noChangeShapeType="1"/>
            </p:cNvSpPr>
            <p:nvPr/>
          </p:nvSpPr>
          <p:spPr bwMode="auto">
            <a:xfrm flipH="1" flipV="1">
              <a:off x="1445" y="63"/>
              <a:ext cx="0" cy="27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3907" name="Group 19"/>
            <p:cNvGrpSpPr>
              <a:grpSpLocks/>
            </p:cNvGrpSpPr>
            <p:nvPr/>
          </p:nvGrpSpPr>
          <p:grpSpPr bwMode="auto">
            <a:xfrm flipV="1">
              <a:off x="856" y="93"/>
              <a:ext cx="1181" cy="1860"/>
              <a:chOff x="856" y="998"/>
              <a:chExt cx="1181" cy="1852"/>
            </a:xfrm>
          </p:grpSpPr>
          <p:grpSp>
            <p:nvGrpSpPr>
              <p:cNvPr id="933908" name="Group 20"/>
              <p:cNvGrpSpPr>
                <a:grpSpLocks/>
              </p:cNvGrpSpPr>
              <p:nvPr/>
            </p:nvGrpSpPr>
            <p:grpSpPr bwMode="auto">
              <a:xfrm>
                <a:off x="864" y="1026"/>
                <a:ext cx="1166" cy="1824"/>
                <a:chOff x="2299" y="2400"/>
                <a:chExt cx="1166" cy="1824"/>
              </a:xfrm>
            </p:grpSpPr>
            <p:sp>
              <p:nvSpPr>
                <p:cNvPr id="933909" name="Freeform 21"/>
                <p:cNvSpPr>
                  <a:spLocks/>
                </p:cNvSpPr>
                <p:nvPr/>
              </p:nvSpPr>
              <p:spPr bwMode="auto">
                <a:xfrm rot="5400000" flipV="1">
                  <a:off x="2136" y="3475"/>
                  <a:ext cx="912" cy="585"/>
                </a:xfrm>
                <a:custGeom>
                  <a:avLst/>
                  <a:gdLst>
                    <a:gd name="T0" fmla="*/ 0 w 912"/>
                    <a:gd name="T1" fmla="*/ 585 h 585"/>
                    <a:gd name="T2" fmla="*/ 167 w 912"/>
                    <a:gd name="T3" fmla="*/ 413 h 585"/>
                    <a:gd name="T4" fmla="*/ 409 w 912"/>
                    <a:gd name="T5" fmla="*/ 199 h 585"/>
                    <a:gd name="T6" fmla="*/ 715 w 912"/>
                    <a:gd name="T7" fmla="*/ 32 h 585"/>
                    <a:gd name="T8" fmla="*/ 912 w 912"/>
                    <a:gd name="T9" fmla="*/ 9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2" h="585">
                      <a:moveTo>
                        <a:pt x="0" y="585"/>
                      </a:moveTo>
                      <a:cubicBezTo>
                        <a:pt x="28" y="556"/>
                        <a:pt x="99" y="477"/>
                        <a:pt x="167" y="413"/>
                      </a:cubicBezTo>
                      <a:cubicBezTo>
                        <a:pt x="235" y="349"/>
                        <a:pt x="318" y="263"/>
                        <a:pt x="409" y="199"/>
                      </a:cubicBezTo>
                      <a:cubicBezTo>
                        <a:pt x="500" y="135"/>
                        <a:pt x="631" y="64"/>
                        <a:pt x="715" y="32"/>
                      </a:cubicBezTo>
                      <a:cubicBezTo>
                        <a:pt x="799" y="0"/>
                        <a:pt x="879" y="13"/>
                        <a:pt x="912" y="9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910" name="Freeform 22"/>
                <p:cNvSpPr>
                  <a:spLocks/>
                </p:cNvSpPr>
                <p:nvPr/>
              </p:nvSpPr>
              <p:spPr bwMode="auto">
                <a:xfrm rot="5400000" flipH="1">
                  <a:off x="2717" y="2563"/>
                  <a:ext cx="912" cy="585"/>
                </a:xfrm>
                <a:custGeom>
                  <a:avLst/>
                  <a:gdLst>
                    <a:gd name="T0" fmla="*/ 0 w 912"/>
                    <a:gd name="T1" fmla="*/ 585 h 585"/>
                    <a:gd name="T2" fmla="*/ 167 w 912"/>
                    <a:gd name="T3" fmla="*/ 413 h 585"/>
                    <a:gd name="T4" fmla="*/ 409 w 912"/>
                    <a:gd name="T5" fmla="*/ 199 h 585"/>
                    <a:gd name="T6" fmla="*/ 715 w 912"/>
                    <a:gd name="T7" fmla="*/ 32 h 585"/>
                    <a:gd name="T8" fmla="*/ 912 w 912"/>
                    <a:gd name="T9" fmla="*/ 9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2" h="585">
                      <a:moveTo>
                        <a:pt x="0" y="585"/>
                      </a:moveTo>
                      <a:cubicBezTo>
                        <a:pt x="28" y="556"/>
                        <a:pt x="99" y="477"/>
                        <a:pt x="167" y="413"/>
                      </a:cubicBezTo>
                      <a:cubicBezTo>
                        <a:pt x="235" y="349"/>
                        <a:pt x="318" y="263"/>
                        <a:pt x="409" y="199"/>
                      </a:cubicBezTo>
                      <a:cubicBezTo>
                        <a:pt x="500" y="135"/>
                        <a:pt x="631" y="64"/>
                        <a:pt x="715" y="32"/>
                      </a:cubicBezTo>
                      <a:cubicBezTo>
                        <a:pt x="799" y="0"/>
                        <a:pt x="879" y="13"/>
                        <a:pt x="912" y="9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3911" name="Oval 23"/>
              <p:cNvSpPr>
                <a:spLocks noChangeArrowheads="1"/>
              </p:cNvSpPr>
              <p:nvPr/>
            </p:nvSpPr>
            <p:spPr bwMode="auto">
              <a:xfrm>
                <a:off x="2002" y="998"/>
                <a:ext cx="35" cy="35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912" name="Oval 24"/>
              <p:cNvSpPr>
                <a:spLocks noChangeArrowheads="1"/>
              </p:cNvSpPr>
              <p:nvPr/>
            </p:nvSpPr>
            <p:spPr bwMode="auto">
              <a:xfrm>
                <a:off x="856" y="2815"/>
                <a:ext cx="35" cy="35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933913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4862513"/>
            <a:ext cx="251142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3914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6015038"/>
            <a:ext cx="251142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3915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4940300"/>
            <a:ext cx="19748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3927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3929" name="Picture 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4679953" y="49212"/>
            <a:ext cx="3403603" cy="4478329"/>
            <a:chOff x="4679953" y="49212"/>
            <a:chExt cx="3403603" cy="4478329"/>
          </a:xfrm>
        </p:grpSpPr>
        <p:sp>
          <p:nvSpPr>
            <p:cNvPr id="44" name="Line 16"/>
            <p:cNvSpPr>
              <a:spLocks noChangeShapeType="1"/>
            </p:cNvSpPr>
            <p:nvPr/>
          </p:nvSpPr>
          <p:spPr bwMode="auto">
            <a:xfrm>
              <a:off x="5157791" y="3074981"/>
              <a:ext cx="274320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5" name="Picture 2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953" y="49212"/>
              <a:ext cx="858838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 flipV="1">
              <a:off x="6529392" y="103187"/>
              <a:ext cx="0" cy="44243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7" name="Picture 2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793" y="3149594"/>
              <a:ext cx="639763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48" name="Group 17"/>
            <p:cNvGrpSpPr>
              <a:grpSpLocks/>
            </p:cNvGrpSpPr>
            <p:nvPr/>
          </p:nvGrpSpPr>
          <p:grpSpPr bwMode="auto">
            <a:xfrm>
              <a:off x="5576891" y="147637"/>
              <a:ext cx="1874839" cy="2952744"/>
              <a:chOff x="2280" y="1468"/>
              <a:chExt cx="1181" cy="1860"/>
            </a:xfrm>
          </p:grpSpPr>
          <p:grpSp>
            <p:nvGrpSpPr>
              <p:cNvPr id="49" name="Group 18"/>
              <p:cNvGrpSpPr>
                <a:grpSpLocks/>
              </p:cNvGrpSpPr>
              <p:nvPr/>
            </p:nvGrpSpPr>
            <p:grpSpPr bwMode="auto">
              <a:xfrm rot="5400000" flipH="1">
                <a:off x="1965" y="1813"/>
                <a:ext cx="1816" cy="1166"/>
                <a:chOff x="2879" y="2729"/>
                <a:chExt cx="1816" cy="1166"/>
              </a:xfrm>
            </p:grpSpPr>
            <p:sp>
              <p:nvSpPr>
                <p:cNvPr id="52" name="Freeform 19"/>
                <p:cNvSpPr>
                  <a:spLocks/>
                </p:cNvSpPr>
                <p:nvPr/>
              </p:nvSpPr>
              <p:spPr bwMode="auto">
                <a:xfrm flipH="1">
                  <a:off x="2879" y="2729"/>
                  <a:ext cx="912" cy="585"/>
                </a:xfrm>
                <a:custGeom>
                  <a:avLst/>
                  <a:gdLst>
                    <a:gd name="T0" fmla="*/ 0 w 912"/>
                    <a:gd name="T1" fmla="*/ 585 h 585"/>
                    <a:gd name="T2" fmla="*/ 167 w 912"/>
                    <a:gd name="T3" fmla="*/ 413 h 585"/>
                    <a:gd name="T4" fmla="*/ 409 w 912"/>
                    <a:gd name="T5" fmla="*/ 199 h 585"/>
                    <a:gd name="T6" fmla="*/ 715 w 912"/>
                    <a:gd name="T7" fmla="*/ 32 h 585"/>
                    <a:gd name="T8" fmla="*/ 912 w 912"/>
                    <a:gd name="T9" fmla="*/ 9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2" h="585">
                      <a:moveTo>
                        <a:pt x="0" y="585"/>
                      </a:moveTo>
                      <a:cubicBezTo>
                        <a:pt x="28" y="556"/>
                        <a:pt x="99" y="477"/>
                        <a:pt x="167" y="413"/>
                      </a:cubicBezTo>
                      <a:cubicBezTo>
                        <a:pt x="235" y="349"/>
                        <a:pt x="318" y="263"/>
                        <a:pt x="409" y="199"/>
                      </a:cubicBezTo>
                      <a:cubicBezTo>
                        <a:pt x="500" y="135"/>
                        <a:pt x="631" y="64"/>
                        <a:pt x="715" y="32"/>
                      </a:cubicBezTo>
                      <a:cubicBezTo>
                        <a:pt x="799" y="0"/>
                        <a:pt x="879" y="13"/>
                        <a:pt x="912" y="9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/>
                </p:cNvSpPr>
                <p:nvPr/>
              </p:nvSpPr>
              <p:spPr bwMode="auto">
                <a:xfrm flipV="1">
                  <a:off x="3783" y="3310"/>
                  <a:ext cx="912" cy="585"/>
                </a:xfrm>
                <a:custGeom>
                  <a:avLst/>
                  <a:gdLst>
                    <a:gd name="T0" fmla="*/ 0 w 912"/>
                    <a:gd name="T1" fmla="*/ 585 h 585"/>
                    <a:gd name="T2" fmla="*/ 167 w 912"/>
                    <a:gd name="T3" fmla="*/ 413 h 585"/>
                    <a:gd name="T4" fmla="*/ 409 w 912"/>
                    <a:gd name="T5" fmla="*/ 199 h 585"/>
                    <a:gd name="T6" fmla="*/ 715 w 912"/>
                    <a:gd name="T7" fmla="*/ 32 h 585"/>
                    <a:gd name="T8" fmla="*/ 912 w 912"/>
                    <a:gd name="T9" fmla="*/ 9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2" h="585">
                      <a:moveTo>
                        <a:pt x="0" y="585"/>
                      </a:moveTo>
                      <a:cubicBezTo>
                        <a:pt x="28" y="556"/>
                        <a:pt x="99" y="477"/>
                        <a:pt x="167" y="413"/>
                      </a:cubicBezTo>
                      <a:cubicBezTo>
                        <a:pt x="235" y="349"/>
                        <a:pt x="318" y="263"/>
                        <a:pt x="409" y="199"/>
                      </a:cubicBezTo>
                      <a:cubicBezTo>
                        <a:pt x="500" y="135"/>
                        <a:pt x="631" y="64"/>
                        <a:pt x="715" y="32"/>
                      </a:cubicBezTo>
                      <a:cubicBezTo>
                        <a:pt x="799" y="0"/>
                        <a:pt x="879" y="13"/>
                        <a:pt x="912" y="9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" name="Oval 21"/>
              <p:cNvSpPr>
                <a:spLocks noChangeArrowheads="1"/>
              </p:cNvSpPr>
              <p:nvPr/>
            </p:nvSpPr>
            <p:spPr bwMode="auto">
              <a:xfrm>
                <a:off x="2280" y="1468"/>
                <a:ext cx="35" cy="35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auto">
              <a:xfrm>
                <a:off x="3426" y="3293"/>
                <a:ext cx="35" cy="35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3.33333E-6 L -0.45834 -3.33333E-6 " pathEditMode="relative" ptsTypes="AA">
                                      <p:cBhvr>
                                        <p:cTn id="6" dur="500" fill="hold"/>
                                        <p:tgtEl>
                                          <p:spTgt spid="933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45833 -0.15556 " pathEditMode="relative" ptsTypes="AA">
                                      <p:cBhvr>
                                        <p:cTn id="8" dur="500" fill="hold"/>
                                        <p:tgtEl>
                                          <p:spTgt spid="933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D477-DEE9-4877-8D46-8DB4EA41935B}" type="slidenum">
              <a:rPr lang="en-US"/>
              <a:pPr/>
              <a:t>29</a:t>
            </a:fld>
            <a:endParaRPr lang="en-US"/>
          </a:p>
        </p:txBody>
      </p:sp>
      <p:sp>
        <p:nvSpPr>
          <p:cNvPr id="9359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939" name="Line 3"/>
          <p:cNvSpPr>
            <a:spLocks noChangeShapeType="1"/>
          </p:cNvSpPr>
          <p:nvPr/>
        </p:nvSpPr>
        <p:spPr bwMode="auto">
          <a:xfrm>
            <a:off x="914400" y="3076575"/>
            <a:ext cx="274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594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49600"/>
            <a:ext cx="639763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594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213"/>
            <a:ext cx="85883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5942" name="Line 6"/>
          <p:cNvSpPr>
            <a:spLocks noChangeShapeType="1"/>
          </p:cNvSpPr>
          <p:nvPr/>
        </p:nvSpPr>
        <p:spPr bwMode="auto">
          <a:xfrm flipH="1" flipV="1">
            <a:off x="2293938" y="100013"/>
            <a:ext cx="0" cy="44243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5943" name="Group 7"/>
          <p:cNvGrpSpPr>
            <a:grpSpLocks/>
          </p:cNvGrpSpPr>
          <p:nvPr/>
        </p:nvGrpSpPr>
        <p:grpSpPr bwMode="auto">
          <a:xfrm flipV="1">
            <a:off x="1358900" y="147638"/>
            <a:ext cx="1874838" cy="2952750"/>
            <a:chOff x="856" y="998"/>
            <a:chExt cx="1181" cy="1852"/>
          </a:xfrm>
        </p:grpSpPr>
        <p:grpSp>
          <p:nvGrpSpPr>
            <p:cNvPr id="935944" name="Group 8"/>
            <p:cNvGrpSpPr>
              <a:grpSpLocks/>
            </p:cNvGrpSpPr>
            <p:nvPr/>
          </p:nvGrpSpPr>
          <p:grpSpPr bwMode="auto">
            <a:xfrm>
              <a:off x="864" y="1026"/>
              <a:ext cx="1166" cy="1824"/>
              <a:chOff x="2299" y="2400"/>
              <a:chExt cx="1166" cy="1824"/>
            </a:xfrm>
          </p:grpSpPr>
          <p:sp>
            <p:nvSpPr>
              <p:cNvPr id="935945" name="Freeform 9"/>
              <p:cNvSpPr>
                <a:spLocks/>
              </p:cNvSpPr>
              <p:nvPr/>
            </p:nvSpPr>
            <p:spPr bwMode="auto">
              <a:xfrm rot="5400000" flipV="1">
                <a:off x="2136" y="3475"/>
                <a:ext cx="912" cy="585"/>
              </a:xfrm>
              <a:custGeom>
                <a:avLst/>
                <a:gdLst>
                  <a:gd name="T0" fmla="*/ 0 w 912"/>
                  <a:gd name="T1" fmla="*/ 585 h 585"/>
                  <a:gd name="T2" fmla="*/ 167 w 912"/>
                  <a:gd name="T3" fmla="*/ 413 h 585"/>
                  <a:gd name="T4" fmla="*/ 409 w 912"/>
                  <a:gd name="T5" fmla="*/ 199 h 585"/>
                  <a:gd name="T6" fmla="*/ 715 w 912"/>
                  <a:gd name="T7" fmla="*/ 32 h 585"/>
                  <a:gd name="T8" fmla="*/ 912 w 912"/>
                  <a:gd name="T9" fmla="*/ 9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585">
                    <a:moveTo>
                      <a:pt x="0" y="585"/>
                    </a:moveTo>
                    <a:cubicBezTo>
                      <a:pt x="28" y="556"/>
                      <a:pt x="99" y="477"/>
                      <a:pt x="167" y="413"/>
                    </a:cubicBezTo>
                    <a:cubicBezTo>
                      <a:pt x="235" y="349"/>
                      <a:pt x="318" y="263"/>
                      <a:pt x="409" y="199"/>
                    </a:cubicBezTo>
                    <a:cubicBezTo>
                      <a:pt x="500" y="135"/>
                      <a:pt x="631" y="64"/>
                      <a:pt x="715" y="32"/>
                    </a:cubicBezTo>
                    <a:cubicBezTo>
                      <a:pt x="799" y="0"/>
                      <a:pt x="879" y="13"/>
                      <a:pt x="912" y="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46" name="Freeform 10"/>
              <p:cNvSpPr>
                <a:spLocks/>
              </p:cNvSpPr>
              <p:nvPr/>
            </p:nvSpPr>
            <p:spPr bwMode="auto">
              <a:xfrm rot="5400000" flipH="1">
                <a:off x="2717" y="2563"/>
                <a:ext cx="912" cy="585"/>
              </a:xfrm>
              <a:custGeom>
                <a:avLst/>
                <a:gdLst>
                  <a:gd name="T0" fmla="*/ 0 w 912"/>
                  <a:gd name="T1" fmla="*/ 585 h 585"/>
                  <a:gd name="T2" fmla="*/ 167 w 912"/>
                  <a:gd name="T3" fmla="*/ 413 h 585"/>
                  <a:gd name="T4" fmla="*/ 409 w 912"/>
                  <a:gd name="T5" fmla="*/ 199 h 585"/>
                  <a:gd name="T6" fmla="*/ 715 w 912"/>
                  <a:gd name="T7" fmla="*/ 32 h 585"/>
                  <a:gd name="T8" fmla="*/ 912 w 912"/>
                  <a:gd name="T9" fmla="*/ 9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585">
                    <a:moveTo>
                      <a:pt x="0" y="585"/>
                    </a:moveTo>
                    <a:cubicBezTo>
                      <a:pt x="28" y="556"/>
                      <a:pt x="99" y="477"/>
                      <a:pt x="167" y="413"/>
                    </a:cubicBezTo>
                    <a:cubicBezTo>
                      <a:pt x="235" y="349"/>
                      <a:pt x="318" y="263"/>
                      <a:pt x="409" y="199"/>
                    </a:cubicBezTo>
                    <a:cubicBezTo>
                      <a:pt x="500" y="135"/>
                      <a:pt x="631" y="64"/>
                      <a:pt x="715" y="32"/>
                    </a:cubicBezTo>
                    <a:cubicBezTo>
                      <a:pt x="799" y="0"/>
                      <a:pt x="879" y="13"/>
                      <a:pt x="912" y="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5947" name="Oval 11"/>
            <p:cNvSpPr>
              <a:spLocks noChangeArrowheads="1"/>
            </p:cNvSpPr>
            <p:nvPr/>
          </p:nvSpPr>
          <p:spPr bwMode="auto">
            <a:xfrm>
              <a:off x="2002" y="998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948" name="Oval 12"/>
            <p:cNvSpPr>
              <a:spLocks noChangeArrowheads="1"/>
            </p:cNvSpPr>
            <p:nvPr/>
          </p:nvSpPr>
          <p:spPr bwMode="auto">
            <a:xfrm>
              <a:off x="856" y="2815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35949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4862513"/>
            <a:ext cx="251142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595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4940300"/>
            <a:ext cx="19748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5962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5486400"/>
            <a:ext cx="358775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5963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6237288"/>
            <a:ext cx="3636962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5964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5966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724614" y="5335208"/>
            <a:ext cx="2381808" cy="887096"/>
            <a:chOff x="6655370" y="255955"/>
            <a:chExt cx="2381808" cy="887096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5370" y="255955"/>
              <a:ext cx="2336230" cy="2774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0400" y="560806"/>
              <a:ext cx="1928394" cy="2941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0400" y="848889"/>
              <a:ext cx="2026778" cy="2941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679953" y="49212"/>
            <a:ext cx="3403603" cy="4478329"/>
            <a:chOff x="4679953" y="49212"/>
            <a:chExt cx="3403603" cy="4478329"/>
          </a:xfrm>
        </p:grpSpPr>
        <p:sp>
          <p:nvSpPr>
            <p:cNvPr id="935952" name="Line 16"/>
            <p:cNvSpPr>
              <a:spLocks noChangeShapeType="1"/>
            </p:cNvSpPr>
            <p:nvPr/>
          </p:nvSpPr>
          <p:spPr bwMode="auto">
            <a:xfrm>
              <a:off x="5157791" y="3074981"/>
              <a:ext cx="274320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35959" name="Picture 2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953" y="49212"/>
              <a:ext cx="858838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35960" name="Line 24"/>
            <p:cNvSpPr>
              <a:spLocks noChangeShapeType="1"/>
            </p:cNvSpPr>
            <p:nvPr/>
          </p:nvSpPr>
          <p:spPr bwMode="auto">
            <a:xfrm flipH="1" flipV="1">
              <a:off x="6529392" y="103187"/>
              <a:ext cx="0" cy="44243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35961" name="Picture 2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793" y="3149594"/>
              <a:ext cx="639763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35953" name="Group 17"/>
            <p:cNvGrpSpPr>
              <a:grpSpLocks/>
            </p:cNvGrpSpPr>
            <p:nvPr/>
          </p:nvGrpSpPr>
          <p:grpSpPr bwMode="auto">
            <a:xfrm>
              <a:off x="5576891" y="147637"/>
              <a:ext cx="1874839" cy="2952744"/>
              <a:chOff x="2280" y="1468"/>
              <a:chExt cx="1181" cy="1860"/>
            </a:xfrm>
          </p:grpSpPr>
          <p:grpSp>
            <p:nvGrpSpPr>
              <p:cNvPr id="935954" name="Group 18"/>
              <p:cNvGrpSpPr>
                <a:grpSpLocks/>
              </p:cNvGrpSpPr>
              <p:nvPr/>
            </p:nvGrpSpPr>
            <p:grpSpPr bwMode="auto">
              <a:xfrm rot="5400000" flipH="1">
                <a:off x="1965" y="1813"/>
                <a:ext cx="1816" cy="1166"/>
                <a:chOff x="2879" y="2729"/>
                <a:chExt cx="1816" cy="1166"/>
              </a:xfrm>
            </p:grpSpPr>
            <p:sp>
              <p:nvSpPr>
                <p:cNvPr id="935955" name="Freeform 19"/>
                <p:cNvSpPr>
                  <a:spLocks/>
                </p:cNvSpPr>
                <p:nvPr/>
              </p:nvSpPr>
              <p:spPr bwMode="auto">
                <a:xfrm flipH="1">
                  <a:off x="2879" y="2729"/>
                  <a:ext cx="912" cy="585"/>
                </a:xfrm>
                <a:custGeom>
                  <a:avLst/>
                  <a:gdLst>
                    <a:gd name="T0" fmla="*/ 0 w 912"/>
                    <a:gd name="T1" fmla="*/ 585 h 585"/>
                    <a:gd name="T2" fmla="*/ 167 w 912"/>
                    <a:gd name="T3" fmla="*/ 413 h 585"/>
                    <a:gd name="T4" fmla="*/ 409 w 912"/>
                    <a:gd name="T5" fmla="*/ 199 h 585"/>
                    <a:gd name="T6" fmla="*/ 715 w 912"/>
                    <a:gd name="T7" fmla="*/ 32 h 585"/>
                    <a:gd name="T8" fmla="*/ 912 w 912"/>
                    <a:gd name="T9" fmla="*/ 9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2" h="585">
                      <a:moveTo>
                        <a:pt x="0" y="585"/>
                      </a:moveTo>
                      <a:cubicBezTo>
                        <a:pt x="28" y="556"/>
                        <a:pt x="99" y="477"/>
                        <a:pt x="167" y="413"/>
                      </a:cubicBezTo>
                      <a:cubicBezTo>
                        <a:pt x="235" y="349"/>
                        <a:pt x="318" y="263"/>
                        <a:pt x="409" y="199"/>
                      </a:cubicBezTo>
                      <a:cubicBezTo>
                        <a:pt x="500" y="135"/>
                        <a:pt x="631" y="64"/>
                        <a:pt x="715" y="32"/>
                      </a:cubicBezTo>
                      <a:cubicBezTo>
                        <a:pt x="799" y="0"/>
                        <a:pt x="879" y="13"/>
                        <a:pt x="912" y="9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956" name="Freeform 20"/>
                <p:cNvSpPr>
                  <a:spLocks/>
                </p:cNvSpPr>
                <p:nvPr/>
              </p:nvSpPr>
              <p:spPr bwMode="auto">
                <a:xfrm flipV="1">
                  <a:off x="3783" y="3310"/>
                  <a:ext cx="912" cy="585"/>
                </a:xfrm>
                <a:custGeom>
                  <a:avLst/>
                  <a:gdLst>
                    <a:gd name="T0" fmla="*/ 0 w 912"/>
                    <a:gd name="T1" fmla="*/ 585 h 585"/>
                    <a:gd name="T2" fmla="*/ 167 w 912"/>
                    <a:gd name="T3" fmla="*/ 413 h 585"/>
                    <a:gd name="T4" fmla="*/ 409 w 912"/>
                    <a:gd name="T5" fmla="*/ 199 h 585"/>
                    <a:gd name="T6" fmla="*/ 715 w 912"/>
                    <a:gd name="T7" fmla="*/ 32 h 585"/>
                    <a:gd name="T8" fmla="*/ 912 w 912"/>
                    <a:gd name="T9" fmla="*/ 9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2" h="585">
                      <a:moveTo>
                        <a:pt x="0" y="585"/>
                      </a:moveTo>
                      <a:cubicBezTo>
                        <a:pt x="28" y="556"/>
                        <a:pt x="99" y="477"/>
                        <a:pt x="167" y="413"/>
                      </a:cubicBezTo>
                      <a:cubicBezTo>
                        <a:pt x="235" y="349"/>
                        <a:pt x="318" y="263"/>
                        <a:pt x="409" y="199"/>
                      </a:cubicBezTo>
                      <a:cubicBezTo>
                        <a:pt x="500" y="135"/>
                        <a:pt x="631" y="64"/>
                        <a:pt x="715" y="32"/>
                      </a:cubicBezTo>
                      <a:cubicBezTo>
                        <a:pt x="799" y="0"/>
                        <a:pt x="879" y="13"/>
                        <a:pt x="912" y="9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5957" name="Oval 21"/>
              <p:cNvSpPr>
                <a:spLocks noChangeArrowheads="1"/>
              </p:cNvSpPr>
              <p:nvPr/>
            </p:nvSpPr>
            <p:spPr bwMode="auto">
              <a:xfrm>
                <a:off x="2280" y="1468"/>
                <a:ext cx="35" cy="35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958" name="Oval 22"/>
              <p:cNvSpPr>
                <a:spLocks noChangeArrowheads="1"/>
              </p:cNvSpPr>
              <p:nvPr/>
            </p:nvSpPr>
            <p:spPr bwMode="auto">
              <a:xfrm>
                <a:off x="3426" y="3293"/>
                <a:ext cx="35" cy="35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66AAB-D937-48A3-90DA-61F422146566}" type="slidenum">
              <a:rPr lang="en-US"/>
              <a:pPr/>
              <a:t>3</a:t>
            </a:fld>
            <a:endParaRPr lang="en-US"/>
          </a:p>
        </p:txBody>
      </p:sp>
      <p:pic>
        <p:nvPicPr>
          <p:cNvPr id="822300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585788"/>
            <a:ext cx="64293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2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27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66800"/>
            <a:ext cx="22844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7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066800"/>
            <a:ext cx="38338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279" name="Line 7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2312" name="Picture 4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828800"/>
            <a:ext cx="46513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01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241550"/>
            <a:ext cx="54356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26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38325"/>
            <a:ext cx="1208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28" name="Picture 5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32288"/>
            <a:ext cx="1208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25" name="Picture 5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3725"/>
            <a:ext cx="1208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85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719388"/>
            <a:ext cx="64150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286" name="Rectangle 14"/>
          <p:cNvSpPr>
            <a:spLocks noChangeArrowheads="1"/>
          </p:cNvSpPr>
          <p:nvPr/>
        </p:nvSpPr>
        <p:spPr bwMode="auto">
          <a:xfrm>
            <a:off x="6151563" y="2667000"/>
            <a:ext cx="858837" cy="4111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87" name="Rectangle 15"/>
          <p:cNvSpPr>
            <a:spLocks noChangeArrowheads="1"/>
          </p:cNvSpPr>
          <p:nvPr/>
        </p:nvSpPr>
        <p:spPr bwMode="auto">
          <a:xfrm>
            <a:off x="7567613" y="2667000"/>
            <a:ext cx="812800" cy="4111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88" name="Line 16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2318" name="Picture 4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137150"/>
            <a:ext cx="37861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27" name="Picture 5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6163"/>
            <a:ext cx="1208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13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3581400"/>
            <a:ext cx="67738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292" name="Line 20"/>
          <p:cNvSpPr>
            <a:spLocks noChangeShapeType="1"/>
          </p:cNvSpPr>
          <p:nvPr/>
        </p:nvSpPr>
        <p:spPr bwMode="auto">
          <a:xfrm>
            <a:off x="0" y="40830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2293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5594350"/>
            <a:ext cx="176371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22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5648325"/>
            <a:ext cx="57467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20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4343400"/>
            <a:ext cx="75707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17" name="Picture 4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752975"/>
            <a:ext cx="5383212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97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6324600"/>
            <a:ext cx="43275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298" name="Line 26"/>
          <p:cNvSpPr>
            <a:spLocks noChangeShapeType="1"/>
          </p:cNvSpPr>
          <p:nvPr/>
        </p:nvSpPr>
        <p:spPr bwMode="auto">
          <a:xfrm>
            <a:off x="0" y="612775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99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330" name="Picture 5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86" grpId="0" animBg="1"/>
      <p:bldP spid="822287" grpId="0" animBg="1"/>
      <p:bldP spid="822288" grpId="0" animBg="1"/>
      <p:bldP spid="822292" grpId="0" animBg="1"/>
      <p:bldP spid="82229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9766-95CC-4E92-BBE6-9E9647750422}" type="slidenum">
              <a:rPr lang="en-US"/>
              <a:pPr/>
              <a:t>30</a:t>
            </a:fld>
            <a:endParaRPr lang="en-US"/>
          </a:p>
        </p:txBody>
      </p:sp>
      <p:sp>
        <p:nvSpPr>
          <p:cNvPr id="9175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8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7541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0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76200"/>
            <a:ext cx="55530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0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682625"/>
            <a:ext cx="19002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7509" name="Group 5"/>
          <p:cNvGrpSpPr>
            <a:grpSpLocks/>
          </p:cNvGrpSpPr>
          <p:nvPr/>
        </p:nvGrpSpPr>
        <p:grpSpPr bwMode="auto">
          <a:xfrm>
            <a:off x="3070225" y="1295400"/>
            <a:ext cx="990600" cy="1644650"/>
            <a:chOff x="1934" y="816"/>
            <a:chExt cx="624" cy="1036"/>
          </a:xfrm>
        </p:grpSpPr>
        <p:pic>
          <p:nvPicPr>
            <p:cNvPr id="917510" name="Picture 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" y="1692"/>
              <a:ext cx="8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17511" name="AutoShape 7"/>
            <p:cNvSpPr>
              <a:spLocks noChangeArrowheads="1"/>
            </p:cNvSpPr>
            <p:nvPr/>
          </p:nvSpPr>
          <p:spPr bwMode="auto">
            <a:xfrm flipH="1">
              <a:off x="1934" y="816"/>
              <a:ext cx="624" cy="1036"/>
            </a:xfrm>
            <a:prstGeom prst="rtTriangle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1751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2965624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1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981200"/>
            <a:ext cx="131763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1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21" y="1900738"/>
            <a:ext cx="112553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1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5976938"/>
            <a:ext cx="1317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1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819525"/>
            <a:ext cx="17986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7517" name="AutoShape 13"/>
          <p:cNvSpPr>
            <a:spLocks noChangeArrowheads="1"/>
          </p:cNvSpPr>
          <p:nvPr/>
        </p:nvSpPr>
        <p:spPr bwMode="auto">
          <a:xfrm flipH="1">
            <a:off x="3070225" y="4578350"/>
            <a:ext cx="990600" cy="1644650"/>
          </a:xfrm>
          <a:prstGeom prst="rtTriangle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751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22" y="5365402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19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65" y="5300663"/>
            <a:ext cx="13176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20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6263384"/>
            <a:ext cx="11255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7521" name="Group 17"/>
          <p:cNvGrpSpPr>
            <a:grpSpLocks/>
          </p:cNvGrpSpPr>
          <p:nvPr/>
        </p:nvGrpSpPr>
        <p:grpSpPr bwMode="auto">
          <a:xfrm>
            <a:off x="2797175" y="958850"/>
            <a:ext cx="1123950" cy="1773238"/>
            <a:chOff x="1762" y="604"/>
            <a:chExt cx="708" cy="1117"/>
          </a:xfrm>
        </p:grpSpPr>
        <p:sp>
          <p:nvSpPr>
            <p:cNvPr id="917522" name="Line 18"/>
            <p:cNvSpPr>
              <a:spLocks noChangeShapeType="1"/>
            </p:cNvSpPr>
            <p:nvPr/>
          </p:nvSpPr>
          <p:spPr bwMode="auto">
            <a:xfrm flipH="1">
              <a:off x="2112" y="1392"/>
              <a:ext cx="336" cy="32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7523" name="Line 19"/>
            <p:cNvSpPr>
              <a:spLocks noChangeShapeType="1"/>
            </p:cNvSpPr>
            <p:nvPr/>
          </p:nvSpPr>
          <p:spPr bwMode="auto">
            <a:xfrm>
              <a:off x="1762" y="604"/>
              <a:ext cx="708" cy="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7524" name="Line 20"/>
            <p:cNvSpPr>
              <a:spLocks noChangeShapeType="1"/>
            </p:cNvSpPr>
            <p:nvPr/>
          </p:nvSpPr>
          <p:spPr bwMode="auto">
            <a:xfrm>
              <a:off x="2116" y="604"/>
              <a:ext cx="332" cy="79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7525" name="Group 21"/>
          <p:cNvGrpSpPr>
            <a:grpSpLocks/>
          </p:cNvGrpSpPr>
          <p:nvPr/>
        </p:nvGrpSpPr>
        <p:grpSpPr bwMode="auto">
          <a:xfrm>
            <a:off x="2833688" y="4103688"/>
            <a:ext cx="1052512" cy="1893887"/>
            <a:chOff x="1785" y="2585"/>
            <a:chExt cx="663" cy="1193"/>
          </a:xfrm>
        </p:grpSpPr>
        <p:sp>
          <p:nvSpPr>
            <p:cNvPr id="917526" name="Line 22"/>
            <p:cNvSpPr>
              <a:spLocks noChangeShapeType="1"/>
            </p:cNvSpPr>
            <p:nvPr/>
          </p:nvSpPr>
          <p:spPr bwMode="auto">
            <a:xfrm flipH="1">
              <a:off x="2112" y="3449"/>
              <a:ext cx="336" cy="32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7527" name="Line 23"/>
            <p:cNvSpPr>
              <a:spLocks noChangeShapeType="1"/>
            </p:cNvSpPr>
            <p:nvPr/>
          </p:nvSpPr>
          <p:spPr bwMode="auto">
            <a:xfrm>
              <a:off x="1785" y="2585"/>
              <a:ext cx="662" cy="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7528" name="Line 24"/>
            <p:cNvSpPr>
              <a:spLocks noChangeShapeType="1"/>
            </p:cNvSpPr>
            <p:nvPr/>
          </p:nvSpPr>
          <p:spPr bwMode="auto">
            <a:xfrm>
              <a:off x="2116" y="2585"/>
              <a:ext cx="332" cy="86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7529" name="Line 25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7530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12954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31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9526"/>
            <a:ext cx="887413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32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953125"/>
            <a:ext cx="12080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33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65651"/>
            <a:ext cx="887413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34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682625"/>
            <a:ext cx="1257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35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54013"/>
            <a:ext cx="1520825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36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3819525"/>
            <a:ext cx="1257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37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692525"/>
            <a:ext cx="15049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7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7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7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7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7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7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7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7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7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7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7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7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1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1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17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17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17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17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17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17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1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1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17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1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17" grpId="0" animBg="1"/>
      <p:bldP spid="9175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2533-4474-41A0-8A84-918B16EBEF60}" type="slidenum">
              <a:rPr lang="en-US"/>
              <a:pPr/>
              <a:t>31</a:t>
            </a:fld>
            <a:endParaRPr lang="en-US"/>
          </a:p>
        </p:txBody>
      </p:sp>
      <p:pic>
        <p:nvPicPr>
          <p:cNvPr id="9195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65" y="1752600"/>
            <a:ext cx="116998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955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955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76200"/>
            <a:ext cx="55530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5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2686050"/>
            <a:ext cx="1317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5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684213"/>
            <a:ext cx="1885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9559" name="AutoShape 7"/>
          <p:cNvSpPr>
            <a:spLocks noChangeArrowheads="1"/>
          </p:cNvSpPr>
          <p:nvPr/>
        </p:nvSpPr>
        <p:spPr bwMode="auto">
          <a:xfrm flipH="1">
            <a:off x="3070225" y="1295400"/>
            <a:ext cx="990600" cy="1644650"/>
          </a:xfrm>
          <a:prstGeom prst="rtTriangle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956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22" y="2044700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6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970561"/>
            <a:ext cx="13176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6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5976938"/>
            <a:ext cx="1317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6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3802063"/>
            <a:ext cx="18573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9564" name="AutoShape 12"/>
          <p:cNvSpPr>
            <a:spLocks noChangeArrowheads="1"/>
          </p:cNvSpPr>
          <p:nvPr/>
        </p:nvSpPr>
        <p:spPr bwMode="auto">
          <a:xfrm flipH="1">
            <a:off x="3070225" y="4578350"/>
            <a:ext cx="990600" cy="1644650"/>
          </a:xfrm>
          <a:prstGeom prst="rtTriangle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9565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6242224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66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5257800"/>
            <a:ext cx="131763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67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48" y="5167313"/>
            <a:ext cx="112553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9568" name="Group 16"/>
          <p:cNvGrpSpPr>
            <a:grpSpLocks/>
          </p:cNvGrpSpPr>
          <p:nvPr/>
        </p:nvGrpSpPr>
        <p:grpSpPr bwMode="auto">
          <a:xfrm>
            <a:off x="2833688" y="4103688"/>
            <a:ext cx="1052512" cy="1893887"/>
            <a:chOff x="1785" y="2585"/>
            <a:chExt cx="663" cy="1193"/>
          </a:xfrm>
        </p:grpSpPr>
        <p:sp>
          <p:nvSpPr>
            <p:cNvPr id="919569" name="Line 17"/>
            <p:cNvSpPr>
              <a:spLocks noChangeShapeType="1"/>
            </p:cNvSpPr>
            <p:nvPr/>
          </p:nvSpPr>
          <p:spPr bwMode="auto">
            <a:xfrm flipH="1">
              <a:off x="2112" y="3449"/>
              <a:ext cx="336" cy="32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9570" name="Line 18"/>
            <p:cNvSpPr>
              <a:spLocks noChangeShapeType="1"/>
            </p:cNvSpPr>
            <p:nvPr/>
          </p:nvSpPr>
          <p:spPr bwMode="auto">
            <a:xfrm>
              <a:off x="1785" y="2585"/>
              <a:ext cx="662" cy="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9571" name="Line 19"/>
            <p:cNvSpPr>
              <a:spLocks noChangeShapeType="1"/>
            </p:cNvSpPr>
            <p:nvPr/>
          </p:nvSpPr>
          <p:spPr bwMode="auto">
            <a:xfrm>
              <a:off x="2116" y="2585"/>
              <a:ext cx="332" cy="86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9572" name="Line 20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9573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13096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74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8336"/>
            <a:ext cx="887413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75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953125"/>
            <a:ext cx="12954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76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65651"/>
            <a:ext cx="887413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9577" name="Group 25"/>
          <p:cNvGrpSpPr>
            <a:grpSpLocks/>
          </p:cNvGrpSpPr>
          <p:nvPr/>
        </p:nvGrpSpPr>
        <p:grpSpPr bwMode="auto">
          <a:xfrm>
            <a:off x="2797175" y="958850"/>
            <a:ext cx="1123950" cy="1773238"/>
            <a:chOff x="1762" y="604"/>
            <a:chExt cx="708" cy="1117"/>
          </a:xfrm>
        </p:grpSpPr>
        <p:sp>
          <p:nvSpPr>
            <p:cNvPr id="919578" name="Line 26"/>
            <p:cNvSpPr>
              <a:spLocks noChangeShapeType="1"/>
            </p:cNvSpPr>
            <p:nvPr/>
          </p:nvSpPr>
          <p:spPr bwMode="auto">
            <a:xfrm flipH="1">
              <a:off x="2112" y="1392"/>
              <a:ext cx="336" cy="32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9579" name="Line 27"/>
            <p:cNvSpPr>
              <a:spLocks noChangeShapeType="1"/>
            </p:cNvSpPr>
            <p:nvPr/>
          </p:nvSpPr>
          <p:spPr bwMode="auto">
            <a:xfrm>
              <a:off x="1762" y="604"/>
              <a:ext cx="708" cy="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9580" name="Line 28"/>
            <p:cNvSpPr>
              <a:spLocks noChangeShapeType="1"/>
            </p:cNvSpPr>
            <p:nvPr/>
          </p:nvSpPr>
          <p:spPr bwMode="auto">
            <a:xfrm>
              <a:off x="2116" y="604"/>
              <a:ext cx="332" cy="79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9581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684213"/>
            <a:ext cx="1257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82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492125"/>
            <a:ext cx="15652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83" name="Picture 3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3802063"/>
            <a:ext cx="12287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84" name="Picture 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3619500"/>
            <a:ext cx="5556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9585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9587" name="Picture 3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9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9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19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9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1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1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9" grpId="0" animBg="1"/>
      <p:bldP spid="919564" grpId="0" animBg="1"/>
      <p:bldP spid="91957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893F-E53D-413D-8586-FEAB9D222B01}" type="slidenum">
              <a:rPr lang="en-US"/>
              <a:pPr/>
              <a:t>32</a:t>
            </a:fld>
            <a:endParaRPr lang="en-US"/>
          </a:p>
        </p:txBody>
      </p:sp>
      <p:pic>
        <p:nvPicPr>
          <p:cNvPr id="9216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02" y="5105400"/>
            <a:ext cx="11699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17" y="1752600"/>
            <a:ext cx="116998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04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160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76200"/>
            <a:ext cx="55530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0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2686050"/>
            <a:ext cx="1317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0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685800"/>
            <a:ext cx="17986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08" name="AutoShape 8"/>
          <p:cNvSpPr>
            <a:spLocks noChangeArrowheads="1"/>
          </p:cNvSpPr>
          <p:nvPr/>
        </p:nvSpPr>
        <p:spPr bwMode="auto">
          <a:xfrm flipH="1">
            <a:off x="3070225" y="1295400"/>
            <a:ext cx="990600" cy="1644650"/>
          </a:xfrm>
          <a:prstGeom prst="rtTriangle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160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22" y="2044700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1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970561"/>
            <a:ext cx="13176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1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5976938"/>
            <a:ext cx="1317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1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3802063"/>
            <a:ext cx="18573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13" name="AutoShape 13"/>
          <p:cNvSpPr>
            <a:spLocks noChangeArrowheads="1"/>
          </p:cNvSpPr>
          <p:nvPr/>
        </p:nvSpPr>
        <p:spPr bwMode="auto">
          <a:xfrm flipH="1">
            <a:off x="3070225" y="4578350"/>
            <a:ext cx="990600" cy="1644650"/>
          </a:xfrm>
          <a:prstGeom prst="rtTriangle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1614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6245573"/>
            <a:ext cx="1317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15" name="Line 15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616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22" y="5327650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1617" name="Group 17"/>
          <p:cNvGrpSpPr>
            <a:grpSpLocks/>
          </p:cNvGrpSpPr>
          <p:nvPr/>
        </p:nvGrpSpPr>
        <p:grpSpPr bwMode="auto">
          <a:xfrm>
            <a:off x="2833688" y="4103688"/>
            <a:ext cx="1052512" cy="1893887"/>
            <a:chOff x="1785" y="2585"/>
            <a:chExt cx="663" cy="1193"/>
          </a:xfrm>
        </p:grpSpPr>
        <p:sp>
          <p:nvSpPr>
            <p:cNvPr id="921618" name="Line 18"/>
            <p:cNvSpPr>
              <a:spLocks noChangeShapeType="1"/>
            </p:cNvSpPr>
            <p:nvPr/>
          </p:nvSpPr>
          <p:spPr bwMode="auto">
            <a:xfrm flipH="1">
              <a:off x="2112" y="3449"/>
              <a:ext cx="336" cy="32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19" name="Line 19"/>
            <p:cNvSpPr>
              <a:spLocks noChangeShapeType="1"/>
            </p:cNvSpPr>
            <p:nvPr/>
          </p:nvSpPr>
          <p:spPr bwMode="auto">
            <a:xfrm>
              <a:off x="1785" y="2585"/>
              <a:ext cx="662" cy="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20" name="Line 20"/>
            <p:cNvSpPr>
              <a:spLocks noChangeShapeType="1"/>
            </p:cNvSpPr>
            <p:nvPr/>
          </p:nvSpPr>
          <p:spPr bwMode="auto">
            <a:xfrm>
              <a:off x="2116" y="2585"/>
              <a:ext cx="332" cy="86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1621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13096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22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2052"/>
            <a:ext cx="887413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23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953125"/>
            <a:ext cx="13096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24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53125"/>
            <a:ext cx="887413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1625" name="Group 25"/>
          <p:cNvGrpSpPr>
            <a:grpSpLocks/>
          </p:cNvGrpSpPr>
          <p:nvPr/>
        </p:nvGrpSpPr>
        <p:grpSpPr bwMode="auto">
          <a:xfrm>
            <a:off x="2797175" y="958850"/>
            <a:ext cx="1123950" cy="1773238"/>
            <a:chOff x="1762" y="604"/>
            <a:chExt cx="708" cy="1117"/>
          </a:xfrm>
        </p:grpSpPr>
        <p:sp>
          <p:nvSpPr>
            <p:cNvPr id="921626" name="Line 26"/>
            <p:cNvSpPr>
              <a:spLocks noChangeShapeType="1"/>
            </p:cNvSpPr>
            <p:nvPr/>
          </p:nvSpPr>
          <p:spPr bwMode="auto">
            <a:xfrm flipH="1">
              <a:off x="2112" y="1392"/>
              <a:ext cx="336" cy="32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27" name="Line 27"/>
            <p:cNvSpPr>
              <a:spLocks noChangeShapeType="1"/>
            </p:cNvSpPr>
            <p:nvPr/>
          </p:nvSpPr>
          <p:spPr bwMode="auto">
            <a:xfrm>
              <a:off x="1762" y="604"/>
              <a:ext cx="708" cy="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28" name="Line 28"/>
            <p:cNvSpPr>
              <a:spLocks noChangeShapeType="1"/>
            </p:cNvSpPr>
            <p:nvPr/>
          </p:nvSpPr>
          <p:spPr bwMode="auto">
            <a:xfrm>
              <a:off x="2116" y="604"/>
              <a:ext cx="332" cy="79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1629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378" y="685800"/>
            <a:ext cx="11699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30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361" y="566738"/>
            <a:ext cx="1627187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31" name="Picture 3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365" y="3822700"/>
            <a:ext cx="12287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32" name="Picture 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3476625"/>
            <a:ext cx="15652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33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1635" name="Picture 3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1649" name="Group 49"/>
          <p:cNvGrpSpPr>
            <a:grpSpLocks/>
          </p:cNvGrpSpPr>
          <p:nvPr/>
        </p:nvGrpSpPr>
        <p:grpSpPr bwMode="auto">
          <a:xfrm>
            <a:off x="4824413" y="5334000"/>
            <a:ext cx="2827337" cy="690563"/>
            <a:chOff x="3039" y="3360"/>
            <a:chExt cx="1781" cy="435"/>
          </a:xfrm>
        </p:grpSpPr>
        <p:pic>
          <p:nvPicPr>
            <p:cNvPr id="921640" name="Picture 4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" y="336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1643" name="Picture 4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" y="3516"/>
              <a:ext cx="178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1648" name="Picture 4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" y="3650"/>
              <a:ext cx="1766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1636" name="Group 36"/>
          <p:cNvGrpSpPr>
            <a:grpSpLocks/>
          </p:cNvGrpSpPr>
          <p:nvPr/>
        </p:nvGrpSpPr>
        <p:grpSpPr bwMode="auto">
          <a:xfrm>
            <a:off x="8153400" y="5257800"/>
            <a:ext cx="914400" cy="914400"/>
            <a:chOff x="4853" y="1680"/>
            <a:chExt cx="576" cy="576"/>
          </a:xfrm>
        </p:grpSpPr>
        <p:sp>
          <p:nvSpPr>
            <p:cNvPr id="921637" name="AutoShape 37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38" name="Text Box 38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1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1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1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21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21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21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21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21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21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1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21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21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2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2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21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21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2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2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8" grpId="0" animBg="1"/>
      <p:bldP spid="921613" grpId="0" animBg="1"/>
      <p:bldP spid="9216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205F-2166-4639-88DD-2E9B95E6BDE1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824436" name="Group 116"/>
          <p:cNvGrpSpPr>
            <a:grpSpLocks/>
          </p:cNvGrpSpPr>
          <p:nvPr/>
        </p:nvGrpSpPr>
        <p:grpSpPr bwMode="auto">
          <a:xfrm>
            <a:off x="0" y="3581400"/>
            <a:ext cx="9144000" cy="2393950"/>
            <a:chOff x="0" y="2256"/>
            <a:chExt cx="5760" cy="1508"/>
          </a:xfrm>
        </p:grpSpPr>
        <p:pic>
          <p:nvPicPr>
            <p:cNvPr id="824427" name="Picture 10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29"/>
              <a:ext cx="7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428" name="Picture 10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236"/>
              <a:ext cx="238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429" name="Picture 10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259"/>
              <a:ext cx="7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430" name="Picture 11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" y="2256"/>
              <a:ext cx="426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4431" name="Line 111"/>
            <p:cNvSpPr>
              <a:spLocks noChangeShapeType="1"/>
            </p:cNvSpPr>
            <p:nvPr/>
          </p:nvSpPr>
          <p:spPr bwMode="auto">
            <a:xfrm>
              <a:off x="0" y="2572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4432" name="Picture 11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3524"/>
              <a:ext cx="1111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433" name="Picture 11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" y="3558"/>
              <a:ext cx="3620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434" name="Picture 11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" y="2736"/>
              <a:ext cx="4769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435" name="Picture 11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2994"/>
              <a:ext cx="339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4437" name="Group 117"/>
          <p:cNvGrpSpPr>
            <a:grpSpLocks/>
          </p:cNvGrpSpPr>
          <p:nvPr/>
        </p:nvGrpSpPr>
        <p:grpSpPr bwMode="auto">
          <a:xfrm>
            <a:off x="0" y="1836738"/>
            <a:ext cx="9144000" cy="2393950"/>
            <a:chOff x="0" y="2256"/>
            <a:chExt cx="5760" cy="1508"/>
          </a:xfrm>
        </p:grpSpPr>
        <p:pic>
          <p:nvPicPr>
            <p:cNvPr id="824438" name="Picture 11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29"/>
              <a:ext cx="7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439" name="Picture 11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236"/>
              <a:ext cx="238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440" name="Picture 12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259"/>
              <a:ext cx="7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441" name="Picture 12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" y="2256"/>
              <a:ext cx="426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4442" name="Line 122"/>
            <p:cNvSpPr>
              <a:spLocks noChangeShapeType="1"/>
            </p:cNvSpPr>
            <p:nvPr/>
          </p:nvSpPr>
          <p:spPr bwMode="auto">
            <a:xfrm>
              <a:off x="0" y="2572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4443" name="Picture 12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3524"/>
              <a:ext cx="1111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444" name="Picture 1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" y="3558"/>
              <a:ext cx="3620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445" name="Picture 12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" y="2736"/>
              <a:ext cx="4769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446" name="Picture 12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2994"/>
              <a:ext cx="339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4423" name="Picture 10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585788"/>
            <a:ext cx="64293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424" name="Picture 10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66800"/>
            <a:ext cx="22844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425" name="Picture 10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066800"/>
            <a:ext cx="38338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426" name="Picture 10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3725"/>
            <a:ext cx="1208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43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338" name="Line 18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53" name="Line 33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54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4451" name="Group 131"/>
          <p:cNvGrpSpPr>
            <a:grpSpLocks/>
          </p:cNvGrpSpPr>
          <p:nvPr/>
        </p:nvGrpSpPr>
        <p:grpSpPr bwMode="auto">
          <a:xfrm>
            <a:off x="457200" y="4540250"/>
            <a:ext cx="5638800" cy="549275"/>
            <a:chOff x="288" y="2860"/>
            <a:chExt cx="3552" cy="346"/>
          </a:xfrm>
        </p:grpSpPr>
        <p:pic>
          <p:nvPicPr>
            <p:cNvPr id="824452" name="Picture 13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" y="3052"/>
              <a:ext cx="222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453" name="Picture 13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860"/>
              <a:ext cx="201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4454" name="Picture 1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6.06936E-6 L 2.77556E-17 -0.25525 " pathEditMode="relative" ptsTypes="AA">
                                      <p:cBhvr>
                                        <p:cTn id="6" dur="500" fill="hold"/>
                                        <p:tgtEl>
                                          <p:spTgt spid="824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29E7-980E-4BA7-AFFC-9E95A83BD4BD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826444" name="Group 76"/>
          <p:cNvGrpSpPr>
            <a:grpSpLocks/>
          </p:cNvGrpSpPr>
          <p:nvPr/>
        </p:nvGrpSpPr>
        <p:grpSpPr bwMode="auto">
          <a:xfrm>
            <a:off x="0" y="1836738"/>
            <a:ext cx="9144000" cy="2393950"/>
            <a:chOff x="0" y="2256"/>
            <a:chExt cx="5760" cy="1508"/>
          </a:xfrm>
        </p:grpSpPr>
        <p:pic>
          <p:nvPicPr>
            <p:cNvPr id="826445" name="Picture 7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29"/>
              <a:ext cx="7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6446" name="Picture 7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236"/>
              <a:ext cx="238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6447" name="Picture 7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259"/>
              <a:ext cx="7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6448" name="Picture 8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" y="2256"/>
              <a:ext cx="426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6449" name="Line 81"/>
            <p:cNvSpPr>
              <a:spLocks noChangeShapeType="1"/>
            </p:cNvSpPr>
            <p:nvPr/>
          </p:nvSpPr>
          <p:spPr bwMode="auto">
            <a:xfrm>
              <a:off x="0" y="2572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6450" name="Picture 8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3524"/>
              <a:ext cx="1111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6451" name="Picture 8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" y="3558"/>
              <a:ext cx="3620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6452" name="Picture 8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" y="2736"/>
              <a:ext cx="4769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6453" name="Picture 8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2994"/>
              <a:ext cx="339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6424" name="Line 56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6456" name="Group 88"/>
          <p:cNvGrpSpPr>
            <a:grpSpLocks/>
          </p:cNvGrpSpPr>
          <p:nvPr/>
        </p:nvGrpSpPr>
        <p:grpSpPr bwMode="auto">
          <a:xfrm>
            <a:off x="457200" y="4540250"/>
            <a:ext cx="5638800" cy="549275"/>
            <a:chOff x="288" y="2860"/>
            <a:chExt cx="3552" cy="346"/>
          </a:xfrm>
        </p:grpSpPr>
        <p:pic>
          <p:nvPicPr>
            <p:cNvPr id="826455" name="Picture 8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" y="3052"/>
              <a:ext cx="222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6427" name="Picture 5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860"/>
              <a:ext cx="201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63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7" name="Line 9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389" name="Line 21"/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6390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08625"/>
            <a:ext cx="26130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91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5557838"/>
            <a:ext cx="300513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92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31686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6393" name="Group 25"/>
          <p:cNvGrpSpPr>
            <a:grpSpLocks/>
          </p:cNvGrpSpPr>
          <p:nvPr/>
        </p:nvGrpSpPr>
        <p:grpSpPr bwMode="auto">
          <a:xfrm>
            <a:off x="6672263" y="5419725"/>
            <a:ext cx="2376487" cy="768350"/>
            <a:chOff x="4203" y="3414"/>
            <a:chExt cx="1497" cy="484"/>
          </a:xfrm>
        </p:grpSpPr>
        <p:pic>
          <p:nvPicPr>
            <p:cNvPr id="826394" name="Picture 2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" y="3456"/>
              <a:ext cx="1429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6395" name="Rectangle 27"/>
            <p:cNvSpPr>
              <a:spLocks noChangeArrowheads="1"/>
            </p:cNvSpPr>
            <p:nvPr/>
          </p:nvSpPr>
          <p:spPr bwMode="auto">
            <a:xfrm>
              <a:off x="4203" y="3414"/>
              <a:ext cx="1497" cy="4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26396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6015038"/>
            <a:ext cx="2627312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6399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6440" name="Picture 7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585788"/>
            <a:ext cx="64293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441" name="Picture 7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66800"/>
            <a:ext cx="22844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442" name="Picture 7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066800"/>
            <a:ext cx="38338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443" name="Picture 7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3725"/>
            <a:ext cx="1208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457" name="Picture 8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9360-0E10-4ECB-93A6-23970E097FFD}" type="slidenum">
              <a:rPr lang="en-US"/>
              <a:pPr/>
              <a:t>6</a:t>
            </a:fld>
            <a:endParaRPr lang="en-US"/>
          </a:p>
        </p:txBody>
      </p:sp>
      <p:sp>
        <p:nvSpPr>
          <p:cNvPr id="953403" name="Line 59"/>
          <p:cNvSpPr>
            <a:spLocks noChangeAspect="1" noChangeShapeType="1"/>
          </p:cNvSpPr>
          <p:nvPr/>
        </p:nvSpPr>
        <p:spPr bwMode="auto">
          <a:xfrm>
            <a:off x="3098800" y="3017120"/>
            <a:ext cx="1588" cy="2746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11" name="Line 67"/>
          <p:cNvSpPr>
            <a:spLocks noChangeAspect="1" noChangeShapeType="1"/>
          </p:cNvSpPr>
          <p:nvPr/>
        </p:nvSpPr>
        <p:spPr bwMode="auto">
          <a:xfrm>
            <a:off x="1533525" y="3017120"/>
            <a:ext cx="1588" cy="2746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20" name="Line 76"/>
          <p:cNvSpPr>
            <a:spLocks noChangeAspect="1" noChangeShapeType="1"/>
          </p:cNvSpPr>
          <p:nvPr/>
        </p:nvSpPr>
        <p:spPr bwMode="auto">
          <a:xfrm>
            <a:off x="7599363" y="3009183"/>
            <a:ext cx="1587" cy="274637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21" name="Line 77"/>
          <p:cNvSpPr>
            <a:spLocks noChangeShapeType="1"/>
          </p:cNvSpPr>
          <p:nvPr/>
        </p:nvSpPr>
        <p:spPr bwMode="auto">
          <a:xfrm flipH="1">
            <a:off x="6811963" y="3018708"/>
            <a:ext cx="776287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3428" name="Group 84"/>
          <p:cNvGrpSpPr>
            <a:grpSpLocks/>
          </p:cNvGrpSpPr>
          <p:nvPr/>
        </p:nvGrpSpPr>
        <p:grpSpPr bwMode="auto">
          <a:xfrm>
            <a:off x="100013" y="504108"/>
            <a:ext cx="4424362" cy="3125787"/>
            <a:chOff x="63" y="357"/>
            <a:chExt cx="2787" cy="1969"/>
          </a:xfrm>
        </p:grpSpPr>
        <p:sp>
          <p:nvSpPr>
            <p:cNvPr id="953351" name="Rectangle 7"/>
            <p:cNvSpPr>
              <a:spLocks noChangeArrowheads="1"/>
            </p:cNvSpPr>
            <p:nvPr/>
          </p:nvSpPr>
          <p:spPr bwMode="auto">
            <a:xfrm>
              <a:off x="63" y="357"/>
              <a:ext cx="2787" cy="1969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346" name="Freeform 2"/>
            <p:cNvSpPr>
              <a:spLocks noChangeAspect="1"/>
            </p:cNvSpPr>
            <p:nvPr/>
          </p:nvSpPr>
          <p:spPr bwMode="auto">
            <a:xfrm>
              <a:off x="1463" y="713"/>
              <a:ext cx="1085" cy="1382"/>
            </a:xfrm>
            <a:custGeom>
              <a:avLst/>
              <a:gdLst>
                <a:gd name="T0" fmla="*/ 0 w 941"/>
                <a:gd name="T1" fmla="*/ 1196 h 1198"/>
                <a:gd name="T2" fmla="*/ 148 w 941"/>
                <a:gd name="T3" fmla="*/ 1187 h 1198"/>
                <a:gd name="T4" fmla="*/ 324 w 941"/>
                <a:gd name="T5" fmla="*/ 1132 h 1198"/>
                <a:gd name="T6" fmla="*/ 621 w 941"/>
                <a:gd name="T7" fmla="*/ 899 h 1198"/>
                <a:gd name="T8" fmla="*/ 798 w 941"/>
                <a:gd name="T9" fmla="*/ 556 h 1198"/>
                <a:gd name="T10" fmla="*/ 941 w 941"/>
                <a:gd name="T11" fmla="*/ 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1198">
                  <a:moveTo>
                    <a:pt x="0" y="1196"/>
                  </a:moveTo>
                  <a:cubicBezTo>
                    <a:pt x="25" y="1195"/>
                    <a:pt x="94" y="1198"/>
                    <a:pt x="148" y="1187"/>
                  </a:cubicBezTo>
                  <a:cubicBezTo>
                    <a:pt x="202" y="1176"/>
                    <a:pt x="245" y="1180"/>
                    <a:pt x="324" y="1132"/>
                  </a:cubicBezTo>
                  <a:cubicBezTo>
                    <a:pt x="403" y="1084"/>
                    <a:pt x="542" y="995"/>
                    <a:pt x="621" y="899"/>
                  </a:cubicBezTo>
                  <a:cubicBezTo>
                    <a:pt x="700" y="803"/>
                    <a:pt x="745" y="706"/>
                    <a:pt x="798" y="556"/>
                  </a:cubicBezTo>
                  <a:cubicBezTo>
                    <a:pt x="851" y="406"/>
                    <a:pt x="911" y="116"/>
                    <a:pt x="941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347" name="Freeform 3"/>
            <p:cNvSpPr>
              <a:spLocks noChangeAspect="1"/>
            </p:cNvSpPr>
            <p:nvPr/>
          </p:nvSpPr>
          <p:spPr bwMode="auto">
            <a:xfrm flipH="1">
              <a:off x="377" y="713"/>
              <a:ext cx="1086" cy="1382"/>
            </a:xfrm>
            <a:custGeom>
              <a:avLst/>
              <a:gdLst>
                <a:gd name="T0" fmla="*/ 0 w 941"/>
                <a:gd name="T1" fmla="*/ 1196 h 1198"/>
                <a:gd name="T2" fmla="*/ 148 w 941"/>
                <a:gd name="T3" fmla="*/ 1187 h 1198"/>
                <a:gd name="T4" fmla="*/ 324 w 941"/>
                <a:gd name="T5" fmla="*/ 1132 h 1198"/>
                <a:gd name="T6" fmla="*/ 621 w 941"/>
                <a:gd name="T7" fmla="*/ 899 h 1198"/>
                <a:gd name="T8" fmla="*/ 798 w 941"/>
                <a:gd name="T9" fmla="*/ 556 h 1198"/>
                <a:gd name="T10" fmla="*/ 941 w 941"/>
                <a:gd name="T11" fmla="*/ 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1198">
                  <a:moveTo>
                    <a:pt x="0" y="1196"/>
                  </a:moveTo>
                  <a:cubicBezTo>
                    <a:pt x="25" y="1195"/>
                    <a:pt x="94" y="1198"/>
                    <a:pt x="148" y="1187"/>
                  </a:cubicBezTo>
                  <a:cubicBezTo>
                    <a:pt x="202" y="1176"/>
                    <a:pt x="245" y="1180"/>
                    <a:pt x="324" y="1132"/>
                  </a:cubicBezTo>
                  <a:cubicBezTo>
                    <a:pt x="403" y="1084"/>
                    <a:pt x="542" y="995"/>
                    <a:pt x="621" y="899"/>
                  </a:cubicBezTo>
                  <a:cubicBezTo>
                    <a:pt x="700" y="803"/>
                    <a:pt x="745" y="706"/>
                    <a:pt x="798" y="556"/>
                  </a:cubicBezTo>
                  <a:cubicBezTo>
                    <a:pt x="851" y="406"/>
                    <a:pt x="911" y="116"/>
                    <a:pt x="941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53349" name="Picture 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" y="528"/>
              <a:ext cx="113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53358" name="Line 14"/>
            <p:cNvSpPr>
              <a:spLocks noChangeAspect="1" noChangeShapeType="1"/>
            </p:cNvSpPr>
            <p:nvPr/>
          </p:nvSpPr>
          <p:spPr bwMode="auto">
            <a:xfrm>
              <a:off x="145" y="2108"/>
              <a:ext cx="26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359" name="Line 15"/>
            <p:cNvSpPr>
              <a:spLocks noChangeAspect="1" noChangeShapeType="1"/>
            </p:cNvSpPr>
            <p:nvPr/>
          </p:nvSpPr>
          <p:spPr bwMode="auto">
            <a:xfrm flipV="1">
              <a:off x="1462" y="391"/>
              <a:ext cx="0" cy="17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53406" name="Picture 6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815508"/>
            <a:ext cx="3238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334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724400"/>
            <a:ext cx="32607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335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76200"/>
            <a:ext cx="15494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3352" name="Line 8"/>
          <p:cNvSpPr>
            <a:spLocks noChangeAspect="1" noChangeShapeType="1"/>
          </p:cNvSpPr>
          <p:nvPr/>
        </p:nvSpPr>
        <p:spPr bwMode="auto">
          <a:xfrm>
            <a:off x="230188" y="3026645"/>
            <a:ext cx="41862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66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75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3429" name="Group 85"/>
          <p:cNvGrpSpPr>
            <a:grpSpLocks/>
          </p:cNvGrpSpPr>
          <p:nvPr/>
        </p:nvGrpSpPr>
        <p:grpSpPr bwMode="auto">
          <a:xfrm>
            <a:off x="957263" y="3740150"/>
            <a:ext cx="2430462" cy="733425"/>
            <a:chOff x="603" y="2356"/>
            <a:chExt cx="1531" cy="462"/>
          </a:xfrm>
        </p:grpSpPr>
        <p:pic>
          <p:nvPicPr>
            <p:cNvPr id="953413" name="Picture 6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" y="2356"/>
              <a:ext cx="135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53414" name="Picture 7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" y="2592"/>
              <a:ext cx="153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53430" name="Group 86"/>
          <p:cNvGrpSpPr>
            <a:grpSpLocks/>
          </p:cNvGrpSpPr>
          <p:nvPr/>
        </p:nvGrpSpPr>
        <p:grpSpPr bwMode="auto">
          <a:xfrm>
            <a:off x="457200" y="5329238"/>
            <a:ext cx="3787775" cy="723900"/>
            <a:chOff x="288" y="3357"/>
            <a:chExt cx="2386" cy="456"/>
          </a:xfrm>
        </p:grpSpPr>
        <p:pic>
          <p:nvPicPr>
            <p:cNvPr id="953371" name="Picture 2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357"/>
              <a:ext cx="2362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53415" name="Picture 7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3556"/>
              <a:ext cx="236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53416" name="Picture 7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6324600"/>
            <a:ext cx="29686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3400" name="Picture 5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3405" name="Picture 6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318745"/>
            <a:ext cx="3143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3407" name="Oval 63"/>
          <p:cNvSpPr>
            <a:spLocks noChangeArrowheads="1"/>
          </p:cNvSpPr>
          <p:nvPr/>
        </p:nvSpPr>
        <p:spPr bwMode="auto">
          <a:xfrm>
            <a:off x="3079750" y="3007595"/>
            <a:ext cx="36513" cy="3651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3410" name="Picture 6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18745"/>
            <a:ext cx="4667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3412" name="Oval 68"/>
          <p:cNvSpPr>
            <a:spLocks noChangeArrowheads="1"/>
          </p:cNvSpPr>
          <p:nvPr/>
        </p:nvSpPr>
        <p:spPr bwMode="auto">
          <a:xfrm>
            <a:off x="1516063" y="3007595"/>
            <a:ext cx="36512" cy="3651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408" name="Line 64"/>
          <p:cNvSpPr>
            <a:spLocks noChangeShapeType="1"/>
          </p:cNvSpPr>
          <p:nvPr/>
        </p:nvSpPr>
        <p:spPr bwMode="auto">
          <a:xfrm flipH="1">
            <a:off x="1533525" y="3026645"/>
            <a:ext cx="1514475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69" name="Line 25"/>
          <p:cNvSpPr>
            <a:spLocks noChangeShapeType="1"/>
          </p:cNvSpPr>
          <p:nvPr/>
        </p:nvSpPr>
        <p:spPr bwMode="auto">
          <a:xfrm>
            <a:off x="2238375" y="3026645"/>
            <a:ext cx="16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3431" name="Group 87"/>
          <p:cNvGrpSpPr>
            <a:grpSpLocks/>
          </p:cNvGrpSpPr>
          <p:nvPr/>
        </p:nvGrpSpPr>
        <p:grpSpPr bwMode="auto">
          <a:xfrm>
            <a:off x="4597400" y="504108"/>
            <a:ext cx="4424363" cy="3125787"/>
            <a:chOff x="2896" y="357"/>
            <a:chExt cx="2787" cy="1969"/>
          </a:xfrm>
        </p:grpSpPr>
        <p:sp>
          <p:nvSpPr>
            <p:cNvPr id="953381" name="Rectangle 37"/>
            <p:cNvSpPr>
              <a:spLocks noChangeArrowheads="1"/>
            </p:cNvSpPr>
            <p:nvPr/>
          </p:nvSpPr>
          <p:spPr bwMode="auto">
            <a:xfrm>
              <a:off x="2896" y="357"/>
              <a:ext cx="2787" cy="1969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53380" name="Picture 3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9" y="528"/>
              <a:ext cx="11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53382" name="Freeform 38"/>
            <p:cNvSpPr>
              <a:spLocks noChangeAspect="1"/>
            </p:cNvSpPr>
            <p:nvPr/>
          </p:nvSpPr>
          <p:spPr bwMode="auto">
            <a:xfrm>
              <a:off x="4292" y="713"/>
              <a:ext cx="1085" cy="1382"/>
            </a:xfrm>
            <a:custGeom>
              <a:avLst/>
              <a:gdLst>
                <a:gd name="T0" fmla="*/ 0 w 941"/>
                <a:gd name="T1" fmla="*/ 1196 h 1198"/>
                <a:gd name="T2" fmla="*/ 148 w 941"/>
                <a:gd name="T3" fmla="*/ 1187 h 1198"/>
                <a:gd name="T4" fmla="*/ 324 w 941"/>
                <a:gd name="T5" fmla="*/ 1132 h 1198"/>
                <a:gd name="T6" fmla="*/ 621 w 941"/>
                <a:gd name="T7" fmla="*/ 899 h 1198"/>
                <a:gd name="T8" fmla="*/ 798 w 941"/>
                <a:gd name="T9" fmla="*/ 556 h 1198"/>
                <a:gd name="T10" fmla="*/ 941 w 941"/>
                <a:gd name="T11" fmla="*/ 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1198">
                  <a:moveTo>
                    <a:pt x="0" y="1196"/>
                  </a:moveTo>
                  <a:cubicBezTo>
                    <a:pt x="25" y="1195"/>
                    <a:pt x="94" y="1198"/>
                    <a:pt x="148" y="1187"/>
                  </a:cubicBezTo>
                  <a:cubicBezTo>
                    <a:pt x="202" y="1176"/>
                    <a:pt x="245" y="1180"/>
                    <a:pt x="324" y="1132"/>
                  </a:cubicBezTo>
                  <a:cubicBezTo>
                    <a:pt x="403" y="1084"/>
                    <a:pt x="542" y="995"/>
                    <a:pt x="621" y="899"/>
                  </a:cubicBezTo>
                  <a:cubicBezTo>
                    <a:pt x="700" y="803"/>
                    <a:pt x="745" y="706"/>
                    <a:pt x="798" y="556"/>
                  </a:cubicBezTo>
                  <a:cubicBezTo>
                    <a:pt x="851" y="406"/>
                    <a:pt x="911" y="116"/>
                    <a:pt x="941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383" name="Line 39"/>
            <p:cNvSpPr>
              <a:spLocks noChangeAspect="1" noChangeShapeType="1"/>
            </p:cNvSpPr>
            <p:nvPr/>
          </p:nvSpPr>
          <p:spPr bwMode="auto">
            <a:xfrm>
              <a:off x="2974" y="2108"/>
              <a:ext cx="26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384" name="Line 40"/>
            <p:cNvSpPr>
              <a:spLocks noChangeAspect="1" noChangeShapeType="1"/>
            </p:cNvSpPr>
            <p:nvPr/>
          </p:nvSpPr>
          <p:spPr bwMode="auto">
            <a:xfrm flipV="1">
              <a:off x="4291" y="391"/>
              <a:ext cx="0" cy="17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53376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92075"/>
            <a:ext cx="2038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3418" name="Picture 7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937745"/>
            <a:ext cx="3238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3422" name="Oval 78"/>
          <p:cNvSpPr>
            <a:spLocks noChangeArrowheads="1"/>
          </p:cNvSpPr>
          <p:nvPr/>
        </p:nvSpPr>
        <p:spPr bwMode="auto">
          <a:xfrm>
            <a:off x="7577138" y="2998070"/>
            <a:ext cx="36512" cy="3651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3423" name="Picture 7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3318745"/>
            <a:ext cx="3143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3374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4724400"/>
            <a:ext cx="25606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3424" name="Picture 8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3733800"/>
            <a:ext cx="2152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53432" name="Group 88"/>
          <p:cNvGrpSpPr>
            <a:grpSpLocks/>
          </p:cNvGrpSpPr>
          <p:nvPr/>
        </p:nvGrpSpPr>
        <p:grpSpPr bwMode="auto">
          <a:xfrm>
            <a:off x="4975225" y="4114800"/>
            <a:ext cx="3479800" cy="358775"/>
            <a:chOff x="3134" y="2592"/>
            <a:chExt cx="2192" cy="226"/>
          </a:xfrm>
        </p:grpSpPr>
        <p:pic>
          <p:nvPicPr>
            <p:cNvPr id="953426" name="Picture 8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4" y="2592"/>
              <a:ext cx="82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53388" name="Picture 4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" y="2602"/>
              <a:ext cx="1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53389" name="Group 45"/>
          <p:cNvGrpSpPr>
            <a:grpSpLocks/>
          </p:cNvGrpSpPr>
          <p:nvPr/>
        </p:nvGrpSpPr>
        <p:grpSpPr bwMode="auto">
          <a:xfrm>
            <a:off x="5064125" y="5410200"/>
            <a:ext cx="3344863" cy="593725"/>
            <a:chOff x="3190" y="3408"/>
            <a:chExt cx="2107" cy="374"/>
          </a:xfrm>
        </p:grpSpPr>
        <p:pic>
          <p:nvPicPr>
            <p:cNvPr id="953390" name="Picture 4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" y="3408"/>
              <a:ext cx="210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53391" name="Picture 4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" y="3638"/>
              <a:ext cx="11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53392" name="Picture 4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6477000"/>
            <a:ext cx="8001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3393" name="Picture 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405563"/>
            <a:ext cx="1763713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53397" name="Group 53"/>
          <p:cNvGrpSpPr>
            <a:grpSpLocks/>
          </p:cNvGrpSpPr>
          <p:nvPr/>
        </p:nvGrpSpPr>
        <p:grpSpPr bwMode="auto">
          <a:xfrm>
            <a:off x="7467600" y="6038850"/>
            <a:ext cx="609600" cy="361950"/>
            <a:chOff x="4704" y="3804"/>
            <a:chExt cx="384" cy="228"/>
          </a:xfrm>
        </p:grpSpPr>
        <p:pic>
          <p:nvPicPr>
            <p:cNvPr id="953398" name="Picture 5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804"/>
              <a:ext cx="24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53399" name="Picture 5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894015">
              <a:off x="4704" y="3972"/>
              <a:ext cx="154" cy="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3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5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5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5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3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3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5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5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5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5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53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53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5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5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53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53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53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53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53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53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403" grpId="0" animBg="1"/>
      <p:bldP spid="953411" grpId="0" animBg="1"/>
      <p:bldP spid="953420" grpId="0" animBg="1"/>
      <p:bldP spid="953421" grpId="0" animBg="1"/>
      <p:bldP spid="953352" grpId="0" animBg="1"/>
      <p:bldP spid="953407" grpId="0" animBg="1"/>
      <p:bldP spid="953412" grpId="0" animBg="1"/>
      <p:bldP spid="953408" grpId="0" animBg="1"/>
      <p:bldP spid="953369" grpId="0" animBg="1"/>
      <p:bldP spid="9534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536" name="Rectangle 7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0548" name="Picture 8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913C-CF32-4EF3-A6CB-27B002A87BD3}" type="slidenum">
              <a:rPr lang="en-US"/>
              <a:pPr/>
              <a:t>7</a:t>
            </a:fld>
            <a:endParaRPr lang="en-US"/>
          </a:p>
        </p:txBody>
      </p:sp>
      <p:pic>
        <p:nvPicPr>
          <p:cNvPr id="830549" name="Picture 8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3733800"/>
            <a:ext cx="2152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30550" name="Group 86"/>
          <p:cNvGrpSpPr>
            <a:grpSpLocks/>
          </p:cNvGrpSpPr>
          <p:nvPr/>
        </p:nvGrpSpPr>
        <p:grpSpPr bwMode="auto">
          <a:xfrm>
            <a:off x="4975225" y="4114800"/>
            <a:ext cx="3479800" cy="358775"/>
            <a:chOff x="3134" y="2592"/>
            <a:chExt cx="2192" cy="226"/>
          </a:xfrm>
        </p:grpSpPr>
        <p:pic>
          <p:nvPicPr>
            <p:cNvPr id="830551" name="Picture 8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4" y="2592"/>
              <a:ext cx="82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0552" name="Picture 8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" y="2602"/>
              <a:ext cx="1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30471" name="Rectangle 7"/>
          <p:cNvSpPr>
            <a:spLocks noChangeArrowheads="1"/>
          </p:cNvSpPr>
          <p:nvPr/>
        </p:nvSpPr>
        <p:spPr bwMode="auto">
          <a:xfrm>
            <a:off x="100013" y="504108"/>
            <a:ext cx="4424362" cy="31257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0496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43920"/>
            <a:ext cx="55403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0534" name="Freeform 70"/>
          <p:cNvSpPr>
            <a:spLocks noChangeAspect="1"/>
          </p:cNvSpPr>
          <p:nvPr/>
        </p:nvSpPr>
        <p:spPr bwMode="auto">
          <a:xfrm rot="5400000" flipH="1">
            <a:off x="2556669" y="1331989"/>
            <a:ext cx="1722437" cy="21939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0543" name="Group 79"/>
          <p:cNvGrpSpPr>
            <a:grpSpLocks/>
          </p:cNvGrpSpPr>
          <p:nvPr/>
        </p:nvGrpSpPr>
        <p:grpSpPr bwMode="auto">
          <a:xfrm>
            <a:off x="5064125" y="5410200"/>
            <a:ext cx="3344863" cy="593725"/>
            <a:chOff x="3190" y="3408"/>
            <a:chExt cx="2107" cy="374"/>
          </a:xfrm>
        </p:grpSpPr>
        <p:pic>
          <p:nvPicPr>
            <p:cNvPr id="830544" name="Picture 8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" y="3408"/>
              <a:ext cx="210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0545" name="Picture 8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" y="3638"/>
              <a:ext cx="11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30466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405563"/>
            <a:ext cx="1763713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30467" name="Group 3"/>
          <p:cNvGrpSpPr>
            <a:grpSpLocks/>
          </p:cNvGrpSpPr>
          <p:nvPr/>
        </p:nvGrpSpPr>
        <p:grpSpPr bwMode="auto">
          <a:xfrm>
            <a:off x="7467600" y="6038850"/>
            <a:ext cx="609600" cy="361950"/>
            <a:chOff x="4704" y="3804"/>
            <a:chExt cx="384" cy="228"/>
          </a:xfrm>
        </p:grpSpPr>
        <p:pic>
          <p:nvPicPr>
            <p:cNvPr id="830468" name="Picture 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804"/>
              <a:ext cx="24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0469" name="Picture 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894015">
              <a:off x="4704" y="3972"/>
              <a:ext cx="154" cy="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30472" name="Rectangle 8"/>
          <p:cNvSpPr>
            <a:spLocks noChangeArrowheads="1"/>
          </p:cNvSpPr>
          <p:nvPr/>
        </p:nvSpPr>
        <p:spPr bwMode="auto">
          <a:xfrm>
            <a:off x="76200" y="4495800"/>
            <a:ext cx="4552950" cy="15271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473" name="Freeform 9"/>
          <p:cNvSpPr>
            <a:spLocks noChangeAspect="1"/>
          </p:cNvSpPr>
          <p:nvPr/>
        </p:nvSpPr>
        <p:spPr bwMode="auto">
          <a:xfrm>
            <a:off x="6813550" y="1069258"/>
            <a:ext cx="1722438" cy="21939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74" name="Rectangle 10"/>
          <p:cNvSpPr>
            <a:spLocks noChangeArrowheads="1"/>
          </p:cNvSpPr>
          <p:nvPr/>
        </p:nvSpPr>
        <p:spPr bwMode="auto">
          <a:xfrm>
            <a:off x="4597400" y="504108"/>
            <a:ext cx="4424363" cy="31257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0475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775570"/>
            <a:ext cx="179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0476" name="Line 12"/>
          <p:cNvSpPr>
            <a:spLocks noChangeAspect="1" noChangeShapeType="1"/>
          </p:cNvSpPr>
          <p:nvPr/>
        </p:nvSpPr>
        <p:spPr bwMode="auto">
          <a:xfrm>
            <a:off x="4721225" y="3283820"/>
            <a:ext cx="4186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77" name="Line 13"/>
          <p:cNvSpPr>
            <a:spLocks noChangeAspect="1" noChangeShapeType="1"/>
          </p:cNvSpPr>
          <p:nvPr/>
        </p:nvSpPr>
        <p:spPr bwMode="auto">
          <a:xfrm flipV="1">
            <a:off x="6811963" y="558083"/>
            <a:ext cx="0" cy="2813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0478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92075"/>
            <a:ext cx="2038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04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6477000"/>
            <a:ext cx="8001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30484" name="Group 20"/>
          <p:cNvGrpSpPr>
            <a:grpSpLocks/>
          </p:cNvGrpSpPr>
          <p:nvPr/>
        </p:nvGrpSpPr>
        <p:grpSpPr bwMode="auto">
          <a:xfrm>
            <a:off x="6457950" y="2937745"/>
            <a:ext cx="1314450" cy="581025"/>
            <a:chOff x="4068" y="1890"/>
            <a:chExt cx="828" cy="366"/>
          </a:xfrm>
        </p:grpSpPr>
        <p:pic>
          <p:nvPicPr>
            <p:cNvPr id="830485" name="Picture 2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" y="1890"/>
              <a:ext cx="20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30486" name="Group 22"/>
            <p:cNvGrpSpPr>
              <a:grpSpLocks/>
            </p:cNvGrpSpPr>
            <p:nvPr/>
          </p:nvGrpSpPr>
          <p:grpSpPr bwMode="auto">
            <a:xfrm>
              <a:off x="4291" y="1935"/>
              <a:ext cx="497" cy="173"/>
              <a:chOff x="1456" y="1940"/>
              <a:chExt cx="497" cy="173"/>
            </a:xfrm>
          </p:grpSpPr>
          <p:sp>
            <p:nvSpPr>
              <p:cNvPr id="830487" name="Line 23"/>
              <p:cNvSpPr>
                <a:spLocks noChangeAspect="1" noChangeShapeType="1"/>
              </p:cNvSpPr>
              <p:nvPr/>
            </p:nvSpPr>
            <p:spPr bwMode="auto">
              <a:xfrm>
                <a:off x="1952" y="1940"/>
                <a:ext cx="1" cy="17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488" name="Line 24"/>
              <p:cNvSpPr>
                <a:spLocks noChangeShapeType="1"/>
              </p:cNvSpPr>
              <p:nvPr/>
            </p:nvSpPr>
            <p:spPr bwMode="auto">
              <a:xfrm flipH="1">
                <a:off x="1456" y="1946"/>
                <a:ext cx="48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0489" name="Oval 25"/>
            <p:cNvSpPr>
              <a:spLocks noChangeArrowheads="1"/>
            </p:cNvSpPr>
            <p:nvPr/>
          </p:nvSpPr>
          <p:spPr bwMode="auto">
            <a:xfrm>
              <a:off x="4773" y="1928"/>
              <a:ext cx="23" cy="23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30490" name="Picture 2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" y="2130"/>
              <a:ext cx="198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30491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3684587"/>
            <a:ext cx="254158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0492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4724400"/>
            <a:ext cx="25606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0497" name="Freeform 33"/>
          <p:cNvSpPr>
            <a:spLocks noChangeAspect="1"/>
          </p:cNvSpPr>
          <p:nvPr/>
        </p:nvSpPr>
        <p:spPr bwMode="auto">
          <a:xfrm>
            <a:off x="2322513" y="1069258"/>
            <a:ext cx="1722437" cy="21939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0498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77557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30499" name="Group 35"/>
          <p:cNvGrpSpPr>
            <a:grpSpLocks/>
          </p:cNvGrpSpPr>
          <p:nvPr/>
        </p:nvGrpSpPr>
        <p:grpSpPr bwMode="auto">
          <a:xfrm>
            <a:off x="1960563" y="2961558"/>
            <a:ext cx="1301750" cy="557212"/>
            <a:chOff x="1235" y="1905"/>
            <a:chExt cx="820" cy="351"/>
          </a:xfrm>
        </p:grpSpPr>
        <p:grpSp>
          <p:nvGrpSpPr>
            <p:cNvPr id="830500" name="Group 36"/>
            <p:cNvGrpSpPr>
              <a:grpSpLocks/>
            </p:cNvGrpSpPr>
            <p:nvPr/>
          </p:nvGrpSpPr>
          <p:grpSpPr bwMode="auto">
            <a:xfrm>
              <a:off x="1456" y="1940"/>
              <a:ext cx="497" cy="173"/>
              <a:chOff x="1456" y="1940"/>
              <a:chExt cx="497" cy="173"/>
            </a:xfrm>
          </p:grpSpPr>
          <p:sp>
            <p:nvSpPr>
              <p:cNvPr id="830501" name="Line 37"/>
              <p:cNvSpPr>
                <a:spLocks noChangeAspect="1" noChangeShapeType="1"/>
              </p:cNvSpPr>
              <p:nvPr/>
            </p:nvSpPr>
            <p:spPr bwMode="auto">
              <a:xfrm>
                <a:off x="1952" y="1940"/>
                <a:ext cx="1" cy="17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502" name="Line 38"/>
              <p:cNvSpPr>
                <a:spLocks noChangeShapeType="1"/>
              </p:cNvSpPr>
              <p:nvPr/>
            </p:nvSpPr>
            <p:spPr bwMode="auto">
              <a:xfrm flipH="1">
                <a:off x="1456" y="1946"/>
                <a:ext cx="48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30503" name="Picture 3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" y="2130"/>
              <a:ext cx="198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0504" name="Picture 4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" y="1905"/>
              <a:ext cx="20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30505" name="Oval 41"/>
            <p:cNvSpPr>
              <a:spLocks noChangeArrowheads="1"/>
            </p:cNvSpPr>
            <p:nvPr/>
          </p:nvSpPr>
          <p:spPr bwMode="auto">
            <a:xfrm>
              <a:off x="1940" y="1934"/>
              <a:ext cx="23" cy="23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0506" name="Group 42"/>
          <p:cNvGrpSpPr>
            <a:grpSpLocks/>
          </p:cNvGrpSpPr>
          <p:nvPr/>
        </p:nvGrpSpPr>
        <p:grpSpPr bwMode="auto">
          <a:xfrm>
            <a:off x="1971675" y="2431333"/>
            <a:ext cx="769938" cy="1087437"/>
            <a:chOff x="1242" y="1571"/>
            <a:chExt cx="485" cy="685"/>
          </a:xfrm>
        </p:grpSpPr>
        <p:grpSp>
          <p:nvGrpSpPr>
            <p:cNvPr id="830507" name="Group 43"/>
            <p:cNvGrpSpPr>
              <a:grpSpLocks/>
            </p:cNvGrpSpPr>
            <p:nvPr/>
          </p:nvGrpSpPr>
          <p:grpSpPr bwMode="auto">
            <a:xfrm rot="5400000" flipH="1">
              <a:off x="1303" y="1780"/>
              <a:ext cx="497" cy="167"/>
              <a:chOff x="1456" y="1929"/>
              <a:chExt cx="497" cy="167"/>
            </a:xfrm>
          </p:grpSpPr>
          <p:sp>
            <p:nvSpPr>
              <p:cNvPr id="830508" name="Line 44"/>
              <p:cNvSpPr>
                <a:spLocks noChangeAspect="1" noChangeShapeType="1"/>
              </p:cNvSpPr>
              <p:nvPr/>
            </p:nvSpPr>
            <p:spPr bwMode="auto">
              <a:xfrm>
                <a:off x="1952" y="1929"/>
                <a:ext cx="1" cy="16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509" name="Line 45"/>
              <p:cNvSpPr>
                <a:spLocks noChangeShapeType="1"/>
              </p:cNvSpPr>
              <p:nvPr/>
            </p:nvSpPr>
            <p:spPr bwMode="auto">
              <a:xfrm flipH="1">
                <a:off x="1456" y="1946"/>
                <a:ext cx="48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0510" name="Oval 46"/>
            <p:cNvSpPr>
              <a:spLocks noChangeArrowheads="1"/>
            </p:cNvSpPr>
            <p:nvPr/>
          </p:nvSpPr>
          <p:spPr bwMode="auto">
            <a:xfrm>
              <a:off x="1606" y="1606"/>
              <a:ext cx="23" cy="23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30511" name="Picture 4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" y="2130"/>
              <a:ext cx="20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0512" name="Picture 4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2" y="1571"/>
              <a:ext cx="198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30515" name="Picture 5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76200"/>
            <a:ext cx="1547812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0518" name="Oval 54"/>
          <p:cNvSpPr>
            <a:spLocks noChangeArrowheads="1"/>
          </p:cNvSpPr>
          <p:nvPr/>
        </p:nvSpPr>
        <p:spPr bwMode="auto">
          <a:xfrm>
            <a:off x="3289300" y="2852020"/>
            <a:ext cx="36513" cy="36513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0520" name="Picture 5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21399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0521" name="Picture 5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926013"/>
            <a:ext cx="44370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30522" name="Group 58"/>
          <p:cNvGrpSpPr>
            <a:grpSpLocks/>
          </p:cNvGrpSpPr>
          <p:nvPr/>
        </p:nvGrpSpPr>
        <p:grpSpPr bwMode="auto">
          <a:xfrm>
            <a:off x="593725" y="5334000"/>
            <a:ext cx="3825875" cy="657225"/>
            <a:chOff x="374" y="3648"/>
            <a:chExt cx="2410" cy="414"/>
          </a:xfrm>
        </p:grpSpPr>
        <p:pic>
          <p:nvPicPr>
            <p:cNvPr id="830523" name="Picture 5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" y="3648"/>
              <a:ext cx="241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0524" name="Picture 6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" y="3888"/>
              <a:ext cx="187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30525" name="Line 61"/>
          <p:cNvSpPr>
            <a:spLocks noChangeAspect="1" noChangeShapeType="1"/>
          </p:cNvSpPr>
          <p:nvPr/>
        </p:nvSpPr>
        <p:spPr bwMode="auto">
          <a:xfrm flipV="1">
            <a:off x="2320925" y="558083"/>
            <a:ext cx="0" cy="2813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0526" name="Group 62"/>
          <p:cNvGrpSpPr>
            <a:grpSpLocks/>
          </p:cNvGrpSpPr>
          <p:nvPr/>
        </p:nvGrpSpPr>
        <p:grpSpPr bwMode="auto">
          <a:xfrm>
            <a:off x="153988" y="989883"/>
            <a:ext cx="3044825" cy="1387475"/>
            <a:chOff x="97" y="663"/>
            <a:chExt cx="1918" cy="874"/>
          </a:xfrm>
        </p:grpSpPr>
        <p:pic>
          <p:nvPicPr>
            <p:cNvPr id="830527" name="Picture 6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" y="663"/>
              <a:ext cx="131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30528" name="Line 64"/>
            <p:cNvSpPr>
              <a:spLocks noChangeShapeType="1"/>
            </p:cNvSpPr>
            <p:nvPr/>
          </p:nvSpPr>
          <p:spPr bwMode="auto">
            <a:xfrm>
              <a:off x="1330" y="806"/>
              <a:ext cx="685" cy="73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0529" name="Group 65"/>
          <p:cNvGrpSpPr>
            <a:grpSpLocks/>
          </p:cNvGrpSpPr>
          <p:nvPr/>
        </p:nvGrpSpPr>
        <p:grpSpPr bwMode="auto">
          <a:xfrm>
            <a:off x="1635125" y="1645520"/>
            <a:ext cx="893763" cy="820738"/>
            <a:chOff x="1030" y="1076"/>
            <a:chExt cx="563" cy="517"/>
          </a:xfrm>
        </p:grpSpPr>
        <p:pic>
          <p:nvPicPr>
            <p:cNvPr id="830530" name="Picture 6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" y="1076"/>
              <a:ext cx="34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30531" name="Line 67"/>
            <p:cNvSpPr>
              <a:spLocks noChangeShapeType="1"/>
            </p:cNvSpPr>
            <p:nvPr/>
          </p:nvSpPr>
          <p:spPr bwMode="auto">
            <a:xfrm>
              <a:off x="1248" y="1248"/>
              <a:ext cx="345" cy="34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0532" name="Line 68"/>
          <p:cNvSpPr>
            <a:spLocks noChangeShapeType="1"/>
          </p:cNvSpPr>
          <p:nvPr/>
        </p:nvSpPr>
        <p:spPr bwMode="auto">
          <a:xfrm>
            <a:off x="1981200" y="1918570"/>
            <a:ext cx="712788" cy="36576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33" name="Line 69"/>
          <p:cNvSpPr>
            <a:spLocks noChangeShapeType="1"/>
          </p:cNvSpPr>
          <p:nvPr/>
        </p:nvSpPr>
        <p:spPr bwMode="auto">
          <a:xfrm rot="18900000">
            <a:off x="1644650" y="2285283"/>
            <a:ext cx="3352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13" name="Line 49"/>
          <p:cNvSpPr>
            <a:spLocks noChangeShapeType="1"/>
          </p:cNvSpPr>
          <p:nvPr/>
        </p:nvSpPr>
        <p:spPr bwMode="auto">
          <a:xfrm flipH="1" flipV="1">
            <a:off x="2819400" y="2756770"/>
            <a:ext cx="265113" cy="2555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16" name="Line 52"/>
          <p:cNvSpPr>
            <a:spLocks noChangeShapeType="1"/>
          </p:cNvSpPr>
          <p:nvPr/>
        </p:nvSpPr>
        <p:spPr bwMode="auto">
          <a:xfrm flipH="1" flipV="1">
            <a:off x="3006725" y="2578970"/>
            <a:ext cx="301625" cy="2921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14" name="Line 50"/>
          <p:cNvSpPr>
            <a:spLocks noChangeShapeType="1"/>
          </p:cNvSpPr>
          <p:nvPr/>
        </p:nvSpPr>
        <p:spPr bwMode="auto">
          <a:xfrm flipH="1" flipV="1">
            <a:off x="2568575" y="2513883"/>
            <a:ext cx="265113" cy="25558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17" name="Line 53"/>
          <p:cNvSpPr>
            <a:spLocks noChangeShapeType="1"/>
          </p:cNvSpPr>
          <p:nvPr/>
        </p:nvSpPr>
        <p:spPr bwMode="auto">
          <a:xfrm flipH="1" flipV="1">
            <a:off x="2722563" y="2304333"/>
            <a:ext cx="301625" cy="2921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19" name="Oval 55"/>
          <p:cNvSpPr>
            <a:spLocks noChangeArrowheads="1"/>
          </p:cNvSpPr>
          <p:nvPr/>
        </p:nvSpPr>
        <p:spPr bwMode="auto">
          <a:xfrm>
            <a:off x="2705100" y="2277345"/>
            <a:ext cx="36513" cy="36513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35" name="Line 71"/>
          <p:cNvSpPr>
            <a:spLocks noChangeAspect="1" noChangeShapeType="1"/>
          </p:cNvSpPr>
          <p:nvPr/>
        </p:nvSpPr>
        <p:spPr bwMode="auto">
          <a:xfrm>
            <a:off x="230188" y="3283820"/>
            <a:ext cx="4186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83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30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500"/>
                                        <p:tgtEl>
                                          <p:spTgt spid="83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9" dur="500"/>
                                        <p:tgtEl>
                                          <p:spTgt spid="83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4" dur="500"/>
                                        <p:tgtEl>
                                          <p:spTgt spid="83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1" dur="500"/>
                                        <p:tgtEl>
                                          <p:spTgt spid="83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83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500"/>
                                        <p:tgtEl>
                                          <p:spTgt spid="83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3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3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3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3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0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3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71" grpId="0" animBg="1"/>
      <p:bldP spid="830534" grpId="0" animBg="1"/>
      <p:bldP spid="830472" grpId="0" animBg="1"/>
      <p:bldP spid="830497" grpId="0" animBg="1"/>
      <p:bldP spid="830518" grpId="0" animBg="1"/>
      <p:bldP spid="830525" grpId="0" animBg="1"/>
      <p:bldP spid="830532" grpId="0" animBg="1"/>
      <p:bldP spid="830532" grpId="1" animBg="1"/>
      <p:bldP spid="830533" grpId="0" animBg="1"/>
      <p:bldP spid="830513" grpId="0" animBg="1"/>
      <p:bldP spid="830516" grpId="0" animBg="1"/>
      <p:bldP spid="830514" grpId="0" animBg="1"/>
      <p:bldP spid="830517" grpId="0" animBg="1"/>
      <p:bldP spid="830519" grpId="0" animBg="1"/>
      <p:bldP spid="8305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96" name="Rectangle 8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2603" name="Picture 9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2548" name="Line 36"/>
          <p:cNvSpPr>
            <a:spLocks noChangeShapeType="1"/>
          </p:cNvSpPr>
          <p:nvPr/>
        </p:nvSpPr>
        <p:spPr bwMode="auto">
          <a:xfrm>
            <a:off x="228600" y="5257800"/>
            <a:ext cx="86836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90" name="Line 78"/>
          <p:cNvSpPr>
            <a:spLocks noChangeShapeType="1"/>
          </p:cNvSpPr>
          <p:nvPr/>
        </p:nvSpPr>
        <p:spPr bwMode="auto">
          <a:xfrm flipH="1" flipV="1">
            <a:off x="4572000" y="3810000"/>
            <a:ext cx="0" cy="289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0135918A-B890-42EB-AB51-D4AE7C1A35F4}" type="slidenum">
              <a:rPr lang="en-US"/>
              <a:pPr/>
              <a:t>8</a:t>
            </a:fld>
            <a:endParaRPr lang="en-US"/>
          </a:p>
        </p:txBody>
      </p:sp>
      <p:pic>
        <p:nvPicPr>
          <p:cNvPr id="832514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73450"/>
            <a:ext cx="24304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51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73038"/>
            <a:ext cx="42449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2517" name="Line 5"/>
          <p:cNvSpPr>
            <a:spLocks noChangeShapeType="1"/>
          </p:cNvSpPr>
          <p:nvPr/>
        </p:nvSpPr>
        <p:spPr bwMode="auto">
          <a:xfrm>
            <a:off x="90488" y="2514600"/>
            <a:ext cx="8958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18" name="Oval 6"/>
          <p:cNvSpPr>
            <a:spLocks noChangeArrowheads="1"/>
          </p:cNvSpPr>
          <p:nvPr/>
        </p:nvSpPr>
        <p:spPr bwMode="auto">
          <a:xfrm>
            <a:off x="5254625" y="18367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19" name="Oval 7"/>
          <p:cNvSpPr>
            <a:spLocks noChangeArrowheads="1"/>
          </p:cNvSpPr>
          <p:nvPr/>
        </p:nvSpPr>
        <p:spPr bwMode="auto">
          <a:xfrm>
            <a:off x="5502275" y="169068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0" name="Oval 8"/>
          <p:cNvSpPr>
            <a:spLocks noChangeArrowheads="1"/>
          </p:cNvSpPr>
          <p:nvPr/>
        </p:nvSpPr>
        <p:spPr bwMode="auto">
          <a:xfrm>
            <a:off x="5018088" y="202882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1" name="Oval 9"/>
          <p:cNvSpPr>
            <a:spLocks noChangeArrowheads="1"/>
          </p:cNvSpPr>
          <p:nvPr/>
        </p:nvSpPr>
        <p:spPr bwMode="auto">
          <a:xfrm>
            <a:off x="7421563" y="248602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2" name="Oval 10"/>
          <p:cNvSpPr>
            <a:spLocks noChangeArrowheads="1"/>
          </p:cNvSpPr>
          <p:nvPr/>
        </p:nvSpPr>
        <p:spPr bwMode="auto">
          <a:xfrm>
            <a:off x="5976938" y="157162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252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108325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32524" name="Group 12"/>
          <p:cNvGrpSpPr>
            <a:grpSpLocks/>
          </p:cNvGrpSpPr>
          <p:nvPr/>
        </p:nvGrpSpPr>
        <p:grpSpPr bwMode="auto">
          <a:xfrm>
            <a:off x="227013" y="1447800"/>
            <a:ext cx="8683625" cy="2133600"/>
            <a:chOff x="143" y="912"/>
            <a:chExt cx="5470" cy="1344"/>
          </a:xfrm>
        </p:grpSpPr>
        <p:sp>
          <p:nvSpPr>
            <p:cNvPr id="832525" name="Line 13"/>
            <p:cNvSpPr>
              <a:spLocks noChangeShapeType="1"/>
            </p:cNvSpPr>
            <p:nvPr/>
          </p:nvSpPr>
          <p:spPr bwMode="auto">
            <a:xfrm>
              <a:off x="143" y="1008"/>
              <a:ext cx="547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26" name="Line 14"/>
            <p:cNvSpPr>
              <a:spLocks noChangeShapeType="1"/>
            </p:cNvSpPr>
            <p:nvPr/>
          </p:nvSpPr>
          <p:spPr bwMode="auto">
            <a:xfrm>
              <a:off x="143" y="2159"/>
              <a:ext cx="547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27" name="Line 15"/>
            <p:cNvSpPr>
              <a:spLocks noChangeShapeType="1"/>
            </p:cNvSpPr>
            <p:nvPr/>
          </p:nvSpPr>
          <p:spPr bwMode="auto">
            <a:xfrm flipV="1">
              <a:off x="2880" y="912"/>
              <a:ext cx="0" cy="13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28" name="Freeform 16"/>
            <p:cNvSpPr>
              <a:spLocks/>
            </p:cNvSpPr>
            <p:nvPr/>
          </p:nvSpPr>
          <p:spPr bwMode="auto">
            <a:xfrm>
              <a:off x="2880" y="999"/>
              <a:ext cx="912" cy="585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29" name="Freeform 17"/>
            <p:cNvSpPr>
              <a:spLocks/>
            </p:cNvSpPr>
            <p:nvPr/>
          </p:nvSpPr>
          <p:spPr bwMode="auto">
            <a:xfrm flipH="1">
              <a:off x="3783" y="999"/>
              <a:ext cx="912" cy="585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30" name="Freeform 18"/>
            <p:cNvSpPr>
              <a:spLocks/>
            </p:cNvSpPr>
            <p:nvPr/>
          </p:nvSpPr>
          <p:spPr bwMode="auto">
            <a:xfrm flipV="1">
              <a:off x="1071" y="1583"/>
              <a:ext cx="912" cy="585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31" name="Freeform 19"/>
            <p:cNvSpPr>
              <a:spLocks/>
            </p:cNvSpPr>
            <p:nvPr/>
          </p:nvSpPr>
          <p:spPr bwMode="auto">
            <a:xfrm flipH="1" flipV="1">
              <a:off x="1968" y="1583"/>
              <a:ext cx="912" cy="585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32" name="Freeform 20"/>
            <p:cNvSpPr>
              <a:spLocks/>
            </p:cNvSpPr>
            <p:nvPr/>
          </p:nvSpPr>
          <p:spPr bwMode="auto">
            <a:xfrm flipV="1">
              <a:off x="4687" y="1583"/>
              <a:ext cx="912" cy="585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33" name="Freeform 21"/>
            <p:cNvSpPr>
              <a:spLocks/>
            </p:cNvSpPr>
            <p:nvPr/>
          </p:nvSpPr>
          <p:spPr bwMode="auto">
            <a:xfrm flipH="1">
              <a:off x="172" y="1008"/>
              <a:ext cx="912" cy="585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32535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2322513"/>
            <a:ext cx="16668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536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309813"/>
            <a:ext cx="346075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2537" name="Oval 25"/>
          <p:cNvSpPr>
            <a:spLocks noChangeArrowheads="1"/>
          </p:cNvSpPr>
          <p:nvPr/>
        </p:nvSpPr>
        <p:spPr bwMode="auto">
          <a:xfrm>
            <a:off x="1681163" y="248602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2538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676400"/>
            <a:ext cx="14605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539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838200"/>
            <a:ext cx="14605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540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457200"/>
            <a:ext cx="14605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541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657225"/>
            <a:ext cx="14605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542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2054225"/>
            <a:ext cx="1165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2543" name="Line 31"/>
          <p:cNvSpPr>
            <a:spLocks noChangeShapeType="1"/>
          </p:cNvSpPr>
          <p:nvPr/>
        </p:nvSpPr>
        <p:spPr bwMode="auto">
          <a:xfrm>
            <a:off x="3892550" y="2266950"/>
            <a:ext cx="639763" cy="219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44" name="Line 32"/>
          <p:cNvSpPr>
            <a:spLocks noChangeShapeType="1"/>
          </p:cNvSpPr>
          <p:nvPr/>
        </p:nvSpPr>
        <p:spPr bwMode="auto">
          <a:xfrm>
            <a:off x="4276725" y="1890713"/>
            <a:ext cx="722313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45" name="Line 33"/>
          <p:cNvSpPr>
            <a:spLocks noChangeShapeType="1"/>
          </p:cNvSpPr>
          <p:nvPr/>
        </p:nvSpPr>
        <p:spPr bwMode="auto">
          <a:xfrm>
            <a:off x="4800600" y="1133475"/>
            <a:ext cx="4572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46" name="Line 34"/>
          <p:cNvSpPr>
            <a:spLocks noChangeShapeType="1"/>
          </p:cNvSpPr>
          <p:nvPr/>
        </p:nvSpPr>
        <p:spPr bwMode="auto">
          <a:xfrm>
            <a:off x="5334000" y="762000"/>
            <a:ext cx="182563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47" name="Line 35"/>
          <p:cNvSpPr>
            <a:spLocks noChangeShapeType="1"/>
          </p:cNvSpPr>
          <p:nvPr/>
        </p:nvSpPr>
        <p:spPr bwMode="auto">
          <a:xfrm flipH="1">
            <a:off x="6032500" y="922338"/>
            <a:ext cx="762000" cy="639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57" name="Oval 45"/>
          <p:cNvSpPr>
            <a:spLocks noChangeArrowheads="1"/>
          </p:cNvSpPr>
          <p:nvPr/>
        </p:nvSpPr>
        <p:spPr bwMode="auto">
          <a:xfrm>
            <a:off x="3636963" y="66500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58" name="Oval 46"/>
          <p:cNvSpPr>
            <a:spLocks noChangeArrowheads="1"/>
          </p:cNvSpPr>
          <p:nvPr/>
        </p:nvSpPr>
        <p:spPr bwMode="auto">
          <a:xfrm>
            <a:off x="5456238" y="376555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68" name="Oval 56"/>
          <p:cNvSpPr>
            <a:spLocks noChangeArrowheads="1"/>
          </p:cNvSpPr>
          <p:nvPr/>
        </p:nvSpPr>
        <p:spPr bwMode="auto">
          <a:xfrm>
            <a:off x="3116263" y="340042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78" name="Oval 66"/>
          <p:cNvSpPr>
            <a:spLocks noChangeArrowheads="1"/>
          </p:cNvSpPr>
          <p:nvPr/>
        </p:nvSpPr>
        <p:spPr bwMode="auto">
          <a:xfrm>
            <a:off x="4551363" y="248602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2580" name="Picture 6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371600"/>
            <a:ext cx="119062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581" name="Picture 6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459163"/>
            <a:ext cx="34448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584" name="Picture 7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6554788"/>
            <a:ext cx="10795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585" name="Picture 7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262063"/>
            <a:ext cx="14859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2586" name="Line 74"/>
          <p:cNvSpPr>
            <a:spLocks noChangeShapeType="1"/>
          </p:cNvSpPr>
          <p:nvPr/>
        </p:nvSpPr>
        <p:spPr bwMode="auto">
          <a:xfrm>
            <a:off x="228600" y="2895600"/>
            <a:ext cx="8683625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2588" name="Picture 7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4038600"/>
            <a:ext cx="94773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3565" y="4800600"/>
            <a:ext cx="1816908" cy="312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6892" y="5754688"/>
            <a:ext cx="2285191" cy="312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9177" y="5791200"/>
            <a:ext cx="2667683" cy="312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2591" name="Line 79"/>
          <p:cNvSpPr>
            <a:spLocks noChangeShapeType="1"/>
          </p:cNvSpPr>
          <p:nvPr/>
        </p:nvSpPr>
        <p:spPr bwMode="auto">
          <a:xfrm flipV="1">
            <a:off x="4140200" y="3799062"/>
            <a:ext cx="12954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2948" y="3886200"/>
            <a:ext cx="1096139" cy="326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9273" y="4408488"/>
            <a:ext cx="3328239" cy="359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2593" name="Line 81"/>
          <p:cNvSpPr>
            <a:spLocks noChangeShapeType="1"/>
          </p:cNvSpPr>
          <p:nvPr/>
        </p:nvSpPr>
        <p:spPr bwMode="auto">
          <a:xfrm flipH="1" flipV="1">
            <a:off x="4114800" y="4094163"/>
            <a:ext cx="1828800" cy="76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2594" name="Picture 8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6248400"/>
            <a:ext cx="135731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2599" name="Line 87"/>
          <p:cNvSpPr>
            <a:spLocks noChangeShapeType="1"/>
          </p:cNvSpPr>
          <p:nvPr/>
        </p:nvSpPr>
        <p:spPr bwMode="auto">
          <a:xfrm>
            <a:off x="0" y="914400"/>
            <a:ext cx="3048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600" name="Line 88"/>
          <p:cNvSpPr>
            <a:spLocks noChangeShapeType="1"/>
          </p:cNvSpPr>
          <p:nvPr/>
        </p:nvSpPr>
        <p:spPr bwMode="auto">
          <a:xfrm flipV="1">
            <a:off x="3033713" y="374650"/>
            <a:ext cx="1773237" cy="5397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601" name="Line 89"/>
          <p:cNvSpPr>
            <a:spLocks noChangeShapeType="1"/>
          </p:cNvSpPr>
          <p:nvPr/>
        </p:nvSpPr>
        <p:spPr bwMode="auto">
          <a:xfrm>
            <a:off x="4800600" y="0"/>
            <a:ext cx="0" cy="3937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" name="Picture 8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1482" y="1224800"/>
            <a:ext cx="1353236" cy="2992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32549" name="Group 37"/>
          <p:cNvGrpSpPr>
            <a:grpSpLocks/>
          </p:cNvGrpSpPr>
          <p:nvPr/>
        </p:nvGrpSpPr>
        <p:grpSpPr bwMode="auto">
          <a:xfrm>
            <a:off x="228600" y="4332288"/>
            <a:ext cx="8683625" cy="1851025"/>
            <a:chOff x="144" y="2729"/>
            <a:chExt cx="5470" cy="1166"/>
          </a:xfrm>
        </p:grpSpPr>
        <p:sp>
          <p:nvSpPr>
            <p:cNvPr id="832550" name="Line 38"/>
            <p:cNvSpPr>
              <a:spLocks noChangeShapeType="1"/>
            </p:cNvSpPr>
            <p:nvPr/>
          </p:nvSpPr>
          <p:spPr bwMode="auto">
            <a:xfrm>
              <a:off x="144" y="2736"/>
              <a:ext cx="547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51" name="Line 39"/>
            <p:cNvSpPr>
              <a:spLocks noChangeShapeType="1"/>
            </p:cNvSpPr>
            <p:nvPr/>
          </p:nvSpPr>
          <p:spPr bwMode="auto">
            <a:xfrm>
              <a:off x="144" y="3886"/>
              <a:ext cx="547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52" name="Freeform 40"/>
            <p:cNvSpPr>
              <a:spLocks/>
            </p:cNvSpPr>
            <p:nvPr/>
          </p:nvSpPr>
          <p:spPr bwMode="auto">
            <a:xfrm>
              <a:off x="2880" y="2729"/>
              <a:ext cx="912" cy="585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53" name="Freeform 41"/>
            <p:cNvSpPr>
              <a:spLocks/>
            </p:cNvSpPr>
            <p:nvPr/>
          </p:nvSpPr>
          <p:spPr bwMode="auto">
            <a:xfrm flipH="1" flipV="1">
              <a:off x="1968" y="3310"/>
              <a:ext cx="912" cy="585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534" name="Line 22"/>
          <p:cNvSpPr>
            <a:spLocks noChangeShapeType="1"/>
          </p:cNvSpPr>
          <p:nvPr/>
        </p:nvSpPr>
        <p:spPr bwMode="auto">
          <a:xfrm flipV="1">
            <a:off x="3136726" y="3810000"/>
            <a:ext cx="2889250" cy="28892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1768" y="6273800"/>
            <a:ext cx="1570866" cy="326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32554" name="Group 42"/>
          <p:cNvGrpSpPr>
            <a:grpSpLocks/>
          </p:cNvGrpSpPr>
          <p:nvPr/>
        </p:nvGrpSpPr>
        <p:grpSpPr bwMode="auto">
          <a:xfrm>
            <a:off x="3649663" y="3810000"/>
            <a:ext cx="1851025" cy="2895600"/>
            <a:chOff x="2299" y="2400"/>
            <a:chExt cx="1166" cy="1824"/>
          </a:xfrm>
        </p:grpSpPr>
        <p:sp>
          <p:nvSpPr>
            <p:cNvPr id="832555" name="Freeform 43"/>
            <p:cNvSpPr>
              <a:spLocks/>
            </p:cNvSpPr>
            <p:nvPr/>
          </p:nvSpPr>
          <p:spPr bwMode="auto">
            <a:xfrm rot="5400000" flipV="1">
              <a:off x="2136" y="3475"/>
              <a:ext cx="912" cy="585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832556" name="Freeform 44"/>
            <p:cNvSpPr>
              <a:spLocks/>
            </p:cNvSpPr>
            <p:nvPr/>
          </p:nvSpPr>
          <p:spPr bwMode="auto">
            <a:xfrm rot="5400000" flipH="1">
              <a:off x="2717" y="2563"/>
              <a:ext cx="912" cy="585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pic>
        <p:nvPicPr>
          <p:cNvPr id="832587" name="Picture 7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4724400"/>
            <a:ext cx="4905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564" name="Picture 5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566738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32559" name="Group 47"/>
          <p:cNvGrpSpPr>
            <a:grpSpLocks/>
          </p:cNvGrpSpPr>
          <p:nvPr/>
        </p:nvGrpSpPr>
        <p:grpSpPr bwMode="auto">
          <a:xfrm>
            <a:off x="7046913" y="76200"/>
            <a:ext cx="947737" cy="533400"/>
            <a:chOff x="4439" y="48"/>
            <a:chExt cx="597" cy="336"/>
          </a:xfrm>
        </p:grpSpPr>
        <p:pic>
          <p:nvPicPr>
            <p:cNvPr id="832560" name="Picture 4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" y="48"/>
              <a:ext cx="597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2561" name="Picture 4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665" y="284"/>
              <a:ext cx="145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8923" y="1050925"/>
            <a:ext cx="1760243" cy="312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2574" name="Line 62"/>
          <p:cNvSpPr>
            <a:spLocks noChangeShapeType="1"/>
          </p:cNvSpPr>
          <p:nvPr/>
        </p:nvSpPr>
        <p:spPr bwMode="auto">
          <a:xfrm flipH="1">
            <a:off x="7784926" y="1295400"/>
            <a:ext cx="304800" cy="3581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89" name="Line 77"/>
          <p:cNvSpPr>
            <a:spLocks noChangeShapeType="1"/>
          </p:cNvSpPr>
          <p:nvPr/>
        </p:nvSpPr>
        <p:spPr bwMode="auto">
          <a:xfrm flipH="1">
            <a:off x="6629400" y="304800"/>
            <a:ext cx="838200" cy="3733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0058" y="4383088"/>
            <a:ext cx="2199370" cy="312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32565" name="Group 53"/>
          <p:cNvGrpSpPr>
            <a:grpSpLocks/>
          </p:cNvGrpSpPr>
          <p:nvPr/>
        </p:nvGrpSpPr>
        <p:grpSpPr bwMode="auto">
          <a:xfrm>
            <a:off x="922338" y="3454400"/>
            <a:ext cx="2176462" cy="692150"/>
            <a:chOff x="581" y="2176"/>
            <a:chExt cx="1371" cy="436"/>
          </a:xfrm>
        </p:grpSpPr>
        <p:pic>
          <p:nvPicPr>
            <p:cNvPr id="832566" name="Picture 5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" y="2435"/>
              <a:ext cx="85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32567" name="Line 55"/>
            <p:cNvSpPr>
              <a:spLocks noChangeShapeType="1"/>
            </p:cNvSpPr>
            <p:nvPr/>
          </p:nvSpPr>
          <p:spPr bwMode="auto">
            <a:xfrm flipV="1">
              <a:off x="1440" y="2176"/>
              <a:ext cx="512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595" name="Line 83"/>
          <p:cNvSpPr>
            <a:spLocks noChangeShapeType="1"/>
          </p:cNvSpPr>
          <p:nvPr/>
        </p:nvSpPr>
        <p:spPr bwMode="auto">
          <a:xfrm>
            <a:off x="1600200" y="4114800"/>
            <a:ext cx="838200" cy="213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77" name="Line 65"/>
          <p:cNvSpPr>
            <a:spLocks noChangeShapeType="1"/>
          </p:cNvSpPr>
          <p:nvPr/>
        </p:nvSpPr>
        <p:spPr bwMode="auto">
          <a:xfrm>
            <a:off x="3216275" y="6388100"/>
            <a:ext cx="1783080" cy="4572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92" name="Line 80"/>
          <p:cNvSpPr>
            <a:spLocks noChangeShapeType="1"/>
          </p:cNvSpPr>
          <p:nvPr/>
        </p:nvSpPr>
        <p:spPr bwMode="auto">
          <a:xfrm flipH="1">
            <a:off x="3709988" y="6473952"/>
            <a:ext cx="1289304" cy="19202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83" name="Oval 71"/>
          <p:cNvSpPr>
            <a:spLocks noChangeArrowheads="1"/>
          </p:cNvSpPr>
          <p:nvPr/>
        </p:nvSpPr>
        <p:spPr bwMode="auto">
          <a:xfrm>
            <a:off x="3135313" y="61420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82" name="Oval 70"/>
          <p:cNvSpPr>
            <a:spLocks noChangeArrowheads="1"/>
          </p:cNvSpPr>
          <p:nvPr/>
        </p:nvSpPr>
        <p:spPr bwMode="auto">
          <a:xfrm>
            <a:off x="5964238" y="4322763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90" y="3463925"/>
            <a:ext cx="2214070" cy="312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2576" name="Line 64"/>
          <p:cNvSpPr>
            <a:spLocks noChangeShapeType="1"/>
          </p:cNvSpPr>
          <p:nvPr/>
        </p:nvSpPr>
        <p:spPr bwMode="auto">
          <a:xfrm>
            <a:off x="1751556" y="3692525"/>
            <a:ext cx="990600" cy="213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83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83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83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83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83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3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3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3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3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500" fill="hold"/>
                                        <p:tgtEl>
                                          <p:spTgt spid="832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500" fill="hold"/>
                                        <p:tgtEl>
                                          <p:spTgt spid="832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32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3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3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3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3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3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3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3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0" dur="500"/>
                                        <p:tgtEl>
                                          <p:spTgt spid="83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7" dur="500"/>
                                        <p:tgtEl>
                                          <p:spTgt spid="83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3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3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3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3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83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1" dur="500"/>
                                        <p:tgtEl>
                                          <p:spTgt spid="83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1" dur="500"/>
                                        <p:tgtEl>
                                          <p:spTgt spid="83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9" dur="500"/>
                                        <p:tgtEl>
                                          <p:spTgt spid="83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83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83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7" dur="500"/>
                                        <p:tgtEl>
                                          <p:spTgt spid="83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5" dur="500"/>
                                        <p:tgtEl>
                                          <p:spTgt spid="83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5" dur="500"/>
                                        <p:tgtEl>
                                          <p:spTgt spid="83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3" dur="500"/>
                                        <p:tgtEl>
                                          <p:spTgt spid="83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48" grpId="0" animBg="1"/>
      <p:bldP spid="832590" grpId="0" animBg="1"/>
      <p:bldP spid="832517" grpId="0" animBg="1"/>
      <p:bldP spid="832518" grpId="0" animBg="1"/>
      <p:bldP spid="832519" grpId="0" animBg="1"/>
      <p:bldP spid="832520" grpId="0" animBg="1"/>
      <p:bldP spid="832521" grpId="0" animBg="1"/>
      <p:bldP spid="832522" grpId="0" animBg="1"/>
      <p:bldP spid="832537" grpId="0" animBg="1"/>
      <p:bldP spid="832543" grpId="0" animBg="1"/>
      <p:bldP spid="832544" grpId="0" animBg="1"/>
      <p:bldP spid="832545" grpId="0" animBg="1"/>
      <p:bldP spid="832546" grpId="0" animBg="1"/>
      <p:bldP spid="832547" grpId="0" animBg="1"/>
      <p:bldP spid="832557" grpId="0" animBg="1"/>
      <p:bldP spid="832558" grpId="0" animBg="1"/>
      <p:bldP spid="832568" grpId="0" animBg="1"/>
      <p:bldP spid="832578" grpId="0" animBg="1"/>
      <p:bldP spid="832586" grpId="0" animBg="1"/>
      <p:bldP spid="832591" grpId="0" animBg="1"/>
      <p:bldP spid="832593" grpId="0" animBg="1"/>
      <p:bldP spid="832593" grpId="1" animBg="1"/>
      <p:bldP spid="832599" grpId="0" animBg="1"/>
      <p:bldP spid="832600" grpId="0" animBg="1"/>
      <p:bldP spid="832601" grpId="0" animBg="1"/>
      <p:bldP spid="832534" grpId="0" animBg="1"/>
      <p:bldP spid="832574" grpId="0" animBg="1"/>
      <p:bldP spid="832574" grpId="1" animBg="1"/>
      <p:bldP spid="832589" grpId="0" animBg="1"/>
      <p:bldP spid="832589" grpId="1" animBg="1"/>
      <p:bldP spid="832595" grpId="0" animBg="1"/>
      <p:bldP spid="832595" grpId="1" animBg="1"/>
      <p:bldP spid="832577" grpId="0" animBg="1"/>
      <p:bldP spid="832577" grpId="1" animBg="1"/>
      <p:bldP spid="832592" grpId="0" animBg="1"/>
      <p:bldP spid="832583" grpId="0" animBg="1"/>
      <p:bldP spid="832582" grpId="0" animBg="1"/>
      <p:bldP spid="832576" grpId="0" animBg="1"/>
      <p:bldP spid="83257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A683-3C39-44AC-828D-CD309249A247}" type="slidenum">
              <a:rPr lang="en-US"/>
              <a:pPr/>
              <a:t>9</a:t>
            </a:fld>
            <a:endParaRPr lang="en-US"/>
          </a:p>
        </p:txBody>
      </p:sp>
      <p:sp>
        <p:nvSpPr>
          <p:cNvPr id="834592" name="Line 32"/>
          <p:cNvSpPr>
            <a:spLocks noChangeShapeType="1"/>
          </p:cNvSpPr>
          <p:nvPr/>
        </p:nvSpPr>
        <p:spPr bwMode="auto">
          <a:xfrm>
            <a:off x="0" y="914400"/>
            <a:ext cx="55022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45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73038"/>
            <a:ext cx="42449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456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566738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456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108325"/>
            <a:ext cx="5222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4566" name="Line 6"/>
          <p:cNvSpPr>
            <a:spLocks noChangeShapeType="1"/>
          </p:cNvSpPr>
          <p:nvPr/>
        </p:nvSpPr>
        <p:spPr bwMode="auto">
          <a:xfrm flipH="1" flipV="1">
            <a:off x="4572000" y="3810000"/>
            <a:ext cx="0" cy="289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4599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4724400"/>
            <a:ext cx="259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34568" name="Group 8"/>
          <p:cNvGrpSpPr>
            <a:grpSpLocks/>
          </p:cNvGrpSpPr>
          <p:nvPr/>
        </p:nvGrpSpPr>
        <p:grpSpPr bwMode="auto">
          <a:xfrm>
            <a:off x="90488" y="1447800"/>
            <a:ext cx="8958262" cy="2133600"/>
            <a:chOff x="57" y="912"/>
            <a:chExt cx="5643" cy="1344"/>
          </a:xfrm>
        </p:grpSpPr>
        <p:sp>
          <p:nvSpPr>
            <p:cNvPr id="834569" name="Line 9"/>
            <p:cNvSpPr>
              <a:spLocks noChangeShapeType="1"/>
            </p:cNvSpPr>
            <p:nvPr/>
          </p:nvSpPr>
          <p:spPr bwMode="auto">
            <a:xfrm>
              <a:off x="143" y="1008"/>
              <a:ext cx="547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570" name="Line 10"/>
            <p:cNvSpPr>
              <a:spLocks noChangeShapeType="1"/>
            </p:cNvSpPr>
            <p:nvPr/>
          </p:nvSpPr>
          <p:spPr bwMode="auto">
            <a:xfrm>
              <a:off x="143" y="2159"/>
              <a:ext cx="547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571" name="Line 11"/>
            <p:cNvSpPr>
              <a:spLocks noChangeShapeType="1"/>
            </p:cNvSpPr>
            <p:nvPr/>
          </p:nvSpPr>
          <p:spPr bwMode="auto">
            <a:xfrm flipV="1">
              <a:off x="2880" y="912"/>
              <a:ext cx="0" cy="13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572" name="Line 12"/>
            <p:cNvSpPr>
              <a:spLocks noChangeShapeType="1"/>
            </p:cNvSpPr>
            <p:nvPr/>
          </p:nvSpPr>
          <p:spPr bwMode="auto">
            <a:xfrm>
              <a:off x="57" y="1584"/>
              <a:ext cx="564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573" name="Freeform 13"/>
            <p:cNvSpPr>
              <a:spLocks/>
            </p:cNvSpPr>
            <p:nvPr/>
          </p:nvSpPr>
          <p:spPr bwMode="auto">
            <a:xfrm>
              <a:off x="1981" y="999"/>
              <a:ext cx="912" cy="585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574" name="Freeform 14"/>
            <p:cNvSpPr>
              <a:spLocks/>
            </p:cNvSpPr>
            <p:nvPr/>
          </p:nvSpPr>
          <p:spPr bwMode="auto">
            <a:xfrm flipH="1">
              <a:off x="2884" y="999"/>
              <a:ext cx="912" cy="585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575" name="Freeform 15"/>
            <p:cNvSpPr>
              <a:spLocks/>
            </p:cNvSpPr>
            <p:nvPr/>
          </p:nvSpPr>
          <p:spPr bwMode="auto">
            <a:xfrm flipV="1">
              <a:off x="172" y="1583"/>
              <a:ext cx="912" cy="585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576" name="Freeform 16"/>
            <p:cNvSpPr>
              <a:spLocks/>
            </p:cNvSpPr>
            <p:nvPr/>
          </p:nvSpPr>
          <p:spPr bwMode="auto">
            <a:xfrm flipH="1" flipV="1">
              <a:off x="1069" y="1583"/>
              <a:ext cx="912" cy="585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577" name="Freeform 17"/>
            <p:cNvSpPr>
              <a:spLocks/>
            </p:cNvSpPr>
            <p:nvPr/>
          </p:nvSpPr>
          <p:spPr bwMode="auto">
            <a:xfrm flipV="1">
              <a:off x="3788" y="1583"/>
              <a:ext cx="912" cy="585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578" name="Freeform 18"/>
            <p:cNvSpPr>
              <a:spLocks/>
            </p:cNvSpPr>
            <p:nvPr/>
          </p:nvSpPr>
          <p:spPr bwMode="auto">
            <a:xfrm flipH="1" flipV="1">
              <a:off x="4687" y="1583"/>
              <a:ext cx="912" cy="585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34579" name="Picture 1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" y="1392"/>
              <a:ext cx="283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4580" name="Picture 2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" y="1392"/>
              <a:ext cx="404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34581" name="Oval 21"/>
            <p:cNvSpPr>
              <a:spLocks noChangeArrowheads="1"/>
            </p:cNvSpPr>
            <p:nvPr/>
          </p:nvSpPr>
          <p:spPr bwMode="auto">
            <a:xfrm>
              <a:off x="3771" y="1566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582" name="Oval 22"/>
            <p:cNvSpPr>
              <a:spLocks noChangeArrowheads="1"/>
            </p:cNvSpPr>
            <p:nvPr/>
          </p:nvSpPr>
          <p:spPr bwMode="auto">
            <a:xfrm>
              <a:off x="1963" y="1566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4583" name="Group 23"/>
          <p:cNvGrpSpPr>
            <a:grpSpLocks/>
          </p:cNvGrpSpPr>
          <p:nvPr/>
        </p:nvGrpSpPr>
        <p:grpSpPr bwMode="auto">
          <a:xfrm>
            <a:off x="228600" y="4322763"/>
            <a:ext cx="8683625" cy="1865312"/>
            <a:chOff x="144" y="2723"/>
            <a:chExt cx="5470" cy="1175"/>
          </a:xfrm>
        </p:grpSpPr>
        <p:sp>
          <p:nvSpPr>
            <p:cNvPr id="834584" name="Line 24"/>
            <p:cNvSpPr>
              <a:spLocks noChangeShapeType="1"/>
            </p:cNvSpPr>
            <p:nvPr/>
          </p:nvSpPr>
          <p:spPr bwMode="auto">
            <a:xfrm>
              <a:off x="144" y="2736"/>
              <a:ext cx="547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585" name="Line 25"/>
            <p:cNvSpPr>
              <a:spLocks noChangeShapeType="1"/>
            </p:cNvSpPr>
            <p:nvPr/>
          </p:nvSpPr>
          <p:spPr bwMode="auto">
            <a:xfrm>
              <a:off x="144" y="3886"/>
              <a:ext cx="547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586" name="Line 26"/>
            <p:cNvSpPr>
              <a:spLocks noChangeShapeType="1"/>
            </p:cNvSpPr>
            <p:nvPr/>
          </p:nvSpPr>
          <p:spPr bwMode="auto">
            <a:xfrm>
              <a:off x="144" y="3312"/>
              <a:ext cx="547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4587" name="Group 27"/>
            <p:cNvGrpSpPr>
              <a:grpSpLocks/>
            </p:cNvGrpSpPr>
            <p:nvPr/>
          </p:nvGrpSpPr>
          <p:grpSpPr bwMode="auto">
            <a:xfrm>
              <a:off x="2879" y="2729"/>
              <a:ext cx="1816" cy="1166"/>
              <a:chOff x="2879" y="2729"/>
              <a:chExt cx="1816" cy="1166"/>
            </a:xfrm>
          </p:grpSpPr>
          <p:sp>
            <p:nvSpPr>
              <p:cNvPr id="834588" name="Freeform 28"/>
              <p:cNvSpPr>
                <a:spLocks/>
              </p:cNvSpPr>
              <p:nvPr/>
            </p:nvSpPr>
            <p:spPr bwMode="auto">
              <a:xfrm flipH="1">
                <a:off x="2879" y="2729"/>
                <a:ext cx="912" cy="585"/>
              </a:xfrm>
              <a:custGeom>
                <a:avLst/>
                <a:gdLst>
                  <a:gd name="T0" fmla="*/ 0 w 912"/>
                  <a:gd name="T1" fmla="*/ 585 h 585"/>
                  <a:gd name="T2" fmla="*/ 167 w 912"/>
                  <a:gd name="T3" fmla="*/ 413 h 585"/>
                  <a:gd name="T4" fmla="*/ 409 w 912"/>
                  <a:gd name="T5" fmla="*/ 199 h 585"/>
                  <a:gd name="T6" fmla="*/ 715 w 912"/>
                  <a:gd name="T7" fmla="*/ 32 h 585"/>
                  <a:gd name="T8" fmla="*/ 912 w 912"/>
                  <a:gd name="T9" fmla="*/ 9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585">
                    <a:moveTo>
                      <a:pt x="0" y="585"/>
                    </a:moveTo>
                    <a:cubicBezTo>
                      <a:pt x="28" y="556"/>
                      <a:pt x="99" y="477"/>
                      <a:pt x="167" y="413"/>
                    </a:cubicBezTo>
                    <a:cubicBezTo>
                      <a:pt x="235" y="349"/>
                      <a:pt x="318" y="263"/>
                      <a:pt x="409" y="199"/>
                    </a:cubicBezTo>
                    <a:cubicBezTo>
                      <a:pt x="500" y="135"/>
                      <a:pt x="631" y="64"/>
                      <a:pt x="715" y="32"/>
                    </a:cubicBezTo>
                    <a:cubicBezTo>
                      <a:pt x="799" y="0"/>
                      <a:pt x="879" y="13"/>
                      <a:pt x="912" y="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589" name="Freeform 29"/>
              <p:cNvSpPr>
                <a:spLocks/>
              </p:cNvSpPr>
              <p:nvPr/>
            </p:nvSpPr>
            <p:spPr bwMode="auto">
              <a:xfrm flipV="1">
                <a:off x="3783" y="3310"/>
                <a:ext cx="912" cy="585"/>
              </a:xfrm>
              <a:custGeom>
                <a:avLst/>
                <a:gdLst>
                  <a:gd name="T0" fmla="*/ 0 w 912"/>
                  <a:gd name="T1" fmla="*/ 585 h 585"/>
                  <a:gd name="T2" fmla="*/ 167 w 912"/>
                  <a:gd name="T3" fmla="*/ 413 h 585"/>
                  <a:gd name="T4" fmla="*/ 409 w 912"/>
                  <a:gd name="T5" fmla="*/ 199 h 585"/>
                  <a:gd name="T6" fmla="*/ 715 w 912"/>
                  <a:gd name="T7" fmla="*/ 32 h 585"/>
                  <a:gd name="T8" fmla="*/ 912 w 912"/>
                  <a:gd name="T9" fmla="*/ 9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585">
                    <a:moveTo>
                      <a:pt x="0" y="585"/>
                    </a:moveTo>
                    <a:cubicBezTo>
                      <a:pt x="28" y="556"/>
                      <a:pt x="99" y="477"/>
                      <a:pt x="167" y="413"/>
                    </a:cubicBezTo>
                    <a:cubicBezTo>
                      <a:pt x="235" y="349"/>
                      <a:pt x="318" y="263"/>
                      <a:pt x="409" y="199"/>
                    </a:cubicBezTo>
                    <a:cubicBezTo>
                      <a:pt x="500" y="135"/>
                      <a:pt x="631" y="64"/>
                      <a:pt x="715" y="32"/>
                    </a:cubicBezTo>
                    <a:cubicBezTo>
                      <a:pt x="799" y="0"/>
                      <a:pt x="879" y="13"/>
                      <a:pt x="912" y="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4590" name="Oval 30"/>
            <p:cNvSpPr>
              <a:spLocks noChangeArrowheads="1"/>
            </p:cNvSpPr>
            <p:nvPr/>
          </p:nvSpPr>
          <p:spPr bwMode="auto">
            <a:xfrm>
              <a:off x="2861" y="2723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591" name="Oval 31"/>
            <p:cNvSpPr>
              <a:spLocks noChangeArrowheads="1"/>
            </p:cNvSpPr>
            <p:nvPr/>
          </p:nvSpPr>
          <p:spPr bwMode="auto">
            <a:xfrm>
              <a:off x="4669" y="3863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4593" name="Line 33"/>
          <p:cNvSpPr>
            <a:spLocks noChangeShapeType="1"/>
          </p:cNvSpPr>
          <p:nvPr/>
        </p:nvSpPr>
        <p:spPr bwMode="auto">
          <a:xfrm>
            <a:off x="5486400" y="0"/>
            <a:ext cx="0" cy="923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4594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262063"/>
            <a:ext cx="14859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4595" name="Line 35"/>
          <p:cNvSpPr>
            <a:spLocks noChangeShapeType="1"/>
          </p:cNvSpPr>
          <p:nvPr/>
        </p:nvSpPr>
        <p:spPr bwMode="auto">
          <a:xfrm>
            <a:off x="228600" y="2895600"/>
            <a:ext cx="8683625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4596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5410200"/>
            <a:ext cx="4905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4597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4600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6" grpId="0" animBg="1"/>
      <p:bldP spid="83459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37407&quot;&gt;&lt;property id=&quot;20148&quot; value=&quot;5&quot;/&gt;&lt;property id=&quot;20300&quot; value=&quot;Slide 2&quot;/&gt;&lt;property id=&quot;20307&quot; value=&quot;262&quot;/&gt;&lt;/object&gt;&lt;object type=&quot;3&quot; unique_id=&quot;37408&quot;&gt;&lt;property id=&quot;20148&quot; value=&quot;5&quot;/&gt;&lt;property id=&quot;20300&quot; value=&quot;Slide 3&quot;/&gt;&lt;property id=&quot;20307&quot; value=&quot;263&quot;/&gt;&lt;/object&gt;&lt;object type=&quot;3&quot; unique_id=&quot;37409&quot;&gt;&lt;property id=&quot;20148&quot; value=&quot;5&quot;/&gt;&lt;property id=&quot;20300&quot; value=&quot;Slide 4&quot;/&gt;&lt;property id=&quot;20307&quot; value=&quot;264&quot;/&gt;&lt;/object&gt;&lt;object type=&quot;3&quot; unique_id=&quot;37410&quot;&gt;&lt;property id=&quot;20148&quot; value=&quot;5&quot;/&gt;&lt;property id=&quot;20300&quot; value=&quot;Slide 5&quot;/&gt;&lt;property id=&quot;20307&quot; value=&quot;265&quot;/&gt;&lt;/object&gt;&lt;object type=&quot;3&quot; unique_id=&quot;37412&quot;&gt;&lt;property id=&quot;20148&quot; value=&quot;5&quot;/&gt;&lt;property id=&quot;20300&quot; value=&quot;Slide 7&quot;/&gt;&lt;property id=&quot;20307&quot; value=&quot;267&quot;/&gt;&lt;/object&gt;&lt;object type=&quot;3&quot; unique_id=&quot;37413&quot;&gt;&lt;property id=&quot;20148&quot; value=&quot;5&quot;/&gt;&lt;property id=&quot;20300&quot; value=&quot;Slide 8&quot;/&gt;&lt;property id=&quot;20307&quot; value=&quot;268&quot;/&gt;&lt;/object&gt;&lt;object type=&quot;3&quot; unique_id=&quot;37414&quot;&gt;&lt;property id=&quot;20148&quot; value=&quot;5&quot;/&gt;&lt;property id=&quot;20300&quot; value=&quot;Slide 9&quot;/&gt;&lt;property id=&quot;20307&quot; value=&quot;269&quot;/&gt;&lt;/object&gt;&lt;object type=&quot;3&quot; unique_id=&quot;37415&quot;&gt;&lt;property id=&quot;20148&quot; value=&quot;5&quot;/&gt;&lt;property id=&quot;20300&quot; value=&quot;Slide 10&quot;/&gt;&lt;property id=&quot;20307&quot; value=&quot;270&quot;/&gt;&lt;/object&gt;&lt;object type=&quot;3&quot; unique_id=&quot;37416&quot;&gt;&lt;property id=&quot;20148&quot; value=&quot;5&quot;/&gt;&lt;property id=&quot;20300&quot; value=&quot;Slide 11&quot;/&gt;&lt;property id=&quot;20307&quot; value=&quot;271&quot;/&gt;&lt;/object&gt;&lt;object type=&quot;3&quot; unique_id=&quot;37418&quot;&gt;&lt;property id=&quot;20148&quot; value=&quot;5&quot;/&gt;&lt;property id=&quot;20300&quot; value=&quot;Slide 15&quot;/&gt;&lt;property id=&quot;20307&quot; value=&quot;273&quot;/&gt;&lt;/object&gt;&lt;object type=&quot;3&quot; unique_id=&quot;37420&quot;&gt;&lt;property id=&quot;20148&quot; value=&quot;5&quot;/&gt;&lt;property id=&quot;20300&quot; value=&quot;Slide 16&quot;/&gt;&lt;property id=&quot;20307&quot; value=&quot;275&quot;/&gt;&lt;/object&gt;&lt;object type=&quot;3&quot; unique_id=&quot;38082&quot;&gt;&lt;property id=&quot;20148&quot; value=&quot;5&quot;/&gt;&lt;property id=&quot;20300&quot; value=&quot;Slide 13&quot;/&gt;&lt;property id=&quot;20307&quot; value=&quot;293&quot;/&gt;&lt;/object&gt;&lt;object type=&quot;3&quot; unique_id=&quot;38083&quot;&gt;&lt;property id=&quot;20148&quot; value=&quot;5&quot;/&gt;&lt;property id=&quot;20300&quot; value=&quot;Slide 14&quot;/&gt;&lt;property id=&quot;20307&quot; value=&quot;294&quot;/&gt;&lt;/object&gt;&lt;object type=&quot;3&quot; unique_id=&quot;38259&quot;&gt;&lt;property id=&quot;20148&quot; value=&quot;5&quot;/&gt;&lt;property id=&quot;20300&quot; value=&quot;Slide 12&quot;/&gt;&lt;property id=&quot;20307&quot; value=&quot;295&quot;/&gt;&lt;/object&gt;&lt;object type=&quot;3&quot; unique_id=&quot;41767&quot;&gt;&lt;property id=&quot;20148&quot; value=&quot;5&quot;/&gt;&lt;property id=&quot;20300&quot; value=&quot;Slide 18&quot;/&gt;&lt;property id=&quot;20307&quot; value=&quot;297&quot;/&gt;&lt;/object&gt;&lt;object type=&quot;3&quot; unique_id=&quot;41768&quot;&gt;&lt;property id=&quot;20148&quot; value=&quot;5&quot;/&gt;&lt;property id=&quot;20300&quot; value=&quot;Slide 19&quot;/&gt;&lt;property id=&quot;20307&quot; value=&quot;298&quot;/&gt;&lt;/object&gt;&lt;object type=&quot;3&quot; unique_id=&quot;41769&quot;&gt;&lt;property id=&quot;20148&quot; value=&quot;5&quot;/&gt;&lt;property id=&quot;20300&quot; value=&quot;Slide 20&quot;/&gt;&lt;property id=&quot;20307&quot; value=&quot;299&quot;/&gt;&lt;/object&gt;&lt;object type=&quot;3&quot; unique_id=&quot;41770&quot;&gt;&lt;property id=&quot;20148&quot; value=&quot;5&quot;/&gt;&lt;property id=&quot;20300&quot; value=&quot;Slide 21&quot;/&gt;&lt;property id=&quot;20307&quot; value=&quot;300&quot;/&gt;&lt;/object&gt;&lt;object type=&quot;3&quot; unique_id=&quot;41771&quot;&gt;&lt;property id=&quot;20148&quot; value=&quot;5&quot;/&gt;&lt;property id=&quot;20300&quot; value=&quot;Slide 22&quot;/&gt;&lt;property id=&quot;20307&quot; value=&quot;301&quot;/&gt;&lt;/object&gt;&lt;object type=&quot;3&quot; unique_id=&quot;41772&quot;&gt;&lt;property id=&quot;20148&quot; value=&quot;5&quot;/&gt;&lt;property id=&quot;20300&quot; value=&quot;Slide 23&quot;/&gt;&lt;property id=&quot;20307&quot; value=&quot;302&quot;/&gt;&lt;/object&gt;&lt;object type=&quot;3&quot; unique_id=&quot;42162&quot;&gt;&lt;property id=&quot;20148&quot; value=&quot;5&quot;/&gt;&lt;property id=&quot;20300&quot; value=&quot;Slide 24&quot;/&gt;&lt;property id=&quot;20307&quot; value=&quot;306&quot;/&gt;&lt;/object&gt;&lt;object type=&quot;3&quot; unique_id=&quot;107705&quot;&gt;&lt;property id=&quot;20148&quot; value=&quot;5&quot;/&gt;&lt;property id=&quot;20300&quot; value=&quot;Slide 30&quot;/&gt;&lt;property id=&quot;20307&quot; value=&quot;308&quot;/&gt;&lt;/object&gt;&lt;object type=&quot;3&quot; unique_id=&quot;107706&quot;&gt;&lt;property id=&quot;20148&quot; value=&quot;5&quot;/&gt;&lt;property id=&quot;20300&quot; value=&quot;Slide 31&quot;/&gt;&lt;property id=&quot;20307&quot; value=&quot;309&quot;/&gt;&lt;/object&gt;&lt;object type=&quot;3&quot; unique_id=&quot;107707&quot;&gt;&lt;property id=&quot;20148&quot; value=&quot;5&quot;/&gt;&lt;property id=&quot;20300&quot; value=&quot;Slide 32&quot;/&gt;&lt;property id=&quot;20307&quot; value=&quot;310&quot;/&gt;&lt;/object&gt;&lt;object type=&quot;3&quot; unique_id=&quot;107710&quot;&gt;&lt;property id=&quot;20148&quot; value=&quot;5&quot;/&gt;&lt;property id=&quot;20300&quot; value=&quot;Slide 25&quot;/&gt;&lt;property id=&quot;20307&quot; value=&quot;313&quot;/&gt;&lt;/object&gt;&lt;object type=&quot;3&quot; unique_id=&quot;107711&quot;&gt;&lt;property id=&quot;20148&quot; value=&quot;5&quot;/&gt;&lt;property id=&quot;20300&quot; value=&quot;Slide 26&quot;/&gt;&lt;property id=&quot;20307&quot; value=&quot;314&quot;/&gt;&lt;/object&gt;&lt;object type=&quot;3&quot; unique_id=&quot;107712&quot;&gt;&lt;property id=&quot;20148&quot; value=&quot;5&quot;/&gt;&lt;property id=&quot;20300&quot; value=&quot;Slide 27&quot;/&gt;&lt;property id=&quot;20307&quot; value=&quot;315&quot;/&gt;&lt;/object&gt;&lt;object type=&quot;3&quot; unique_id=&quot;107713&quot;&gt;&lt;property id=&quot;20148&quot; value=&quot;5&quot;/&gt;&lt;property id=&quot;20300&quot; value=&quot;Slide 28&quot;/&gt;&lt;property id=&quot;20307&quot; value=&quot;316&quot;/&gt;&lt;/object&gt;&lt;object type=&quot;3&quot; unique_id=&quot;107714&quot;&gt;&lt;property id=&quot;20148&quot; value=&quot;5&quot;/&gt;&lt;property id=&quot;20300&quot; value=&quot;Slide 29&quot;/&gt;&lt;property id=&quot;20307&quot; value=&quot;317&quot;/&gt;&lt;/object&gt;&lt;object type=&quot;3&quot; unique_id=&quot;107955&quot;&gt;&lt;property id=&quot;20148&quot; value=&quot;5&quot;/&gt;&lt;property id=&quot;20300&quot; value=&quot;Slide 17&quot;/&gt;&lt;property id=&quot;20307&quot; value=&quot;318&quot;/&gt;&lt;/object&gt;&lt;object type=&quot;3&quot; unique_id=&quot;108126&quot;&gt;&lt;property id=&quot;20148&quot; value=&quot;5&quot;/&gt;&lt;property id=&quot;20300&quot; value=&quot;Slide 6&quot;/&gt;&lt;property id=&quot;20307&quot; value=&quot;320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horizontal line intersects its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788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3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1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:=f|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60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32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3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$ is one-to-o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76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{\color{blue}1/2})={\color{red}1/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46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raph $g^{-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24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50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ORIZONTAL LINE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1937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:{\color{blue}[0,\infty)}\to{\color{red}[0,\infty)}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564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-to-o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32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{\color{blue}-1/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03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undefined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35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good way to def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846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^{-1}({\color{red}1/4})$ as a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76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{\color{blue}1/2})={\color{red}1/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27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{\color{blue}-1/2})={\color{red}1/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4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re than on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43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{\color{blue}1/2})={\color{red}1/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46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3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raph $g^{-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24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:=f|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60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^{-1}({\color{red}1/4})={\color{blue}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4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$ is one-to-o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76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^{-1}=\sqrt{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89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MOR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059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the gph of the invers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322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g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6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he ``$45^\circ$ lin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96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flect the graph of the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031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rough the {\color[rgb]{0,.8,0}$45^\circ$ li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14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3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3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3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32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3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3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50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:{\color{blue}[0,\infty)}\to{\color{red}[0,\infty)}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564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-to-o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32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{\color{blue}-1/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03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undefined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35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arcsin}:={\color{red}\hbox{Sin}}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18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ome inverse function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19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s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87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2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0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\pi/6,\sqrt{1}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6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\pi/4,\sqrt{2}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2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n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4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\pi/3,\sqrt{3}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08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\pi/2,\sqrt{4}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25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0,\sqrt{0}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953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45^\circ$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71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OT 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57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\pi/2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39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hbox{Sin}(\pi/2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01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hbox{Sin}(-\pi/2)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54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rcsin(-1)=-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64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,\pi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27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Sin}}\!:=\!{\color{red}\sin}|{\color{red}[-\pi/2,\pi/2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06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pi/2,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0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KIP $\pi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900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-1,-\pi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1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06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rcs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54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sin(\pi/2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63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rcsin(1)=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303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orizontal line test {\color{red}FAIL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24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sin(-\pi/2)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17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pi/2,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02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\pi/2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39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ome inverse function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19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rcs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54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10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Cos}}:={\color{red}\cos}|{\color{red}[0,\pi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87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OT 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57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wo-to-one ($s$ and $t$ map to $u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266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06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09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9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06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ome inverse function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19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Cos}}:={\color{red}\cos}|{\color{red}[0,\pi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87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arccos}:={\color{red}\hbox{Cos}}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5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rcs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5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} one-to-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38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{blue}$\arccos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84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45^\circ$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71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ome inverse function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19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{blue}$\arccos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84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rcs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54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ta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20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Tan}}:={\color{red}\tan}|{\color{red}(-\frac{\pi}{2},\frac{\pi}{2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34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OT 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57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3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93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1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5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91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3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57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5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43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0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05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2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ecognize 1-1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79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60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arctan}:={\color{blue}\hbox{Tan}^{-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061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ome inverse function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19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{blue}$\arccos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84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rcs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54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{blue}$\arctan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8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Tan}}:={\color{red}\tan}|{\color{red}(-\frac{\pi}{2},\frac{\pi}{2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34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45^\circ$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71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Tan}}:={\color{red}\tan}|{\color{red}(-\frac{\pi}{2},\frac{\pi}{2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3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y=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35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1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1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06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ome inverse function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19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{blue}$\arccos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84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rcs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54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0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3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93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1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5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91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3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57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co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95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Cot}}:={\color{red}\cot}|{\color{red}(0,\pi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56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13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0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05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2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60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OT 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57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{blue}$\arctan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8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ome inverse function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19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{blue}$\arccos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84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rcs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54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{blue}$\arctan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8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hbox{arccot}}:={\color{blue}\hbox{Cot}^{-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029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Cot}}:={\color{red}\cot}|{\color{red}(0,\pi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56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45^\circ$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71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Cot}}:={\color{red}\cot}|{\color{red}(0,\pi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56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2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06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{blue}$\hbox{arccot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92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2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9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raph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85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Trig\&amp;inverse Tri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68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e do 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99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y to def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24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hbox{arcsec}$ or $\hbox{arccs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68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si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4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1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68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44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4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89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3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7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2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6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0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3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sin}:{\color{red}(-\infty,\infty)}\to{\color{red}[-1,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425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hbox{Sin}^{-1}\,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12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2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6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f(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49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Sin}}:{\color{red}[-\frac{\pi}{2},\frac{\pi}{2}]}\to{\color{red}[-1,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04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Sin}\,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81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undefi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10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undefi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10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hbox{Sin}^{-1}}:&#10;{\color{blue}[-1,1]}\to{\color{blue}[-\frac{\pi}{2},\frac{\pi}{2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651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\arcsi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66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sin}(-{\color{red}x})=-({\color{red}\sin 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292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Sin}}(-{\color{red}x})=-({\color{red}\hbox{Sin}\,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34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s,t\in\hbox{dom}[f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87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arcsin}(-{\color{blue}x})=-({\color{blue}\arcsin 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89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not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15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KIP $\pi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900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inv Tri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62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-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-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-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-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{\bf{\color{blue}one-to-one}} (or {\bf{\color{blue}1-1}})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723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-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-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-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-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arcsi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54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6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62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30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58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s,t\in\hbox{dom}[f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87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1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68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4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89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3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7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2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6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0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3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1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68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4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89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3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7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2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6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\ne t\quad{\color[rgb]{0,.8,0}\Rightarrow}\quad f(s)\ne f(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476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0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3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pi}{6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62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pi}{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29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pi}{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58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pi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0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3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1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68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4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89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3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7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A\to C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1893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2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5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1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68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4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89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3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7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2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6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0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3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6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62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30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58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image} of $f$} is $\{f(a)\,|\,a\in A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634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1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68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4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89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3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7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2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6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0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3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2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60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753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undefi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10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undefi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10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\arcsi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66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si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4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Sin}\,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81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hbox{Sin}^{-1}\,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12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sin}:{\color{red}(-\infty,\infty)}\to{\color{red}[-1,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425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753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Sin}}:{\color{red}[-\frac{\pi}{2},\frac{\pi}{2}]}\to{\color{red}[-1,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04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hbox{Sin}^{-1}}:&#10;{\color{blue}[-1,1]}\to{\color{blue}[-\frac{\pi}{2},\frac{\pi}{2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651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59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38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ubtopic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08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arc''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86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ake} similar tables for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39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cos$, $\arctan$, $\hbox{arcco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54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753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arcsi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87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1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68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4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89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3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7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2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6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0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3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1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68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4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89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3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7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is denoted by either $\hbox{im}[f]$ or $f(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145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2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6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0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3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0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3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1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68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4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89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3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7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2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5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1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68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4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89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3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\ne t\quad{\color[rgb]{0,.8,0}\Rightarrow}\quad f(s)\ne f(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476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^{-1}:B\to A$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08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2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6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sqrt{0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3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inv Tri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62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-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-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-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-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-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-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75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-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-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pi}{6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62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pi}{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29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pi}{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58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pi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6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62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30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f:A\to C$ is {\bf{\color{blue}onto} $B$} {\color[rgb]{0,.8,0}if}&#10;$f(A)=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2791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58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578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os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67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i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50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78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^{-1}(y)\,\,\,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56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os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67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i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508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7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\theta&lt;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17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[}&#10;the {\color[rgb]{0,.8,0}unique} $x\in A$ {\color[rgb]{0,.8,0}s.t.}~$f(x)=y$&#10;{\color[rgb]{0,.8,0}]}&#10;\,\,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381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s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0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Tan}\,\theta=\ta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26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in}\,\theta=\sin\the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78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s}\,\theta=\cos\the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97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t}\,\theta=\cot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41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in}:{\color{blue}[-\frac{\pi}{2},\frac{\pi}{2}]}\to{\color{red}[-1,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58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s}:{\color{blue}[0,\pi]}\to{\color{red}[-1,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300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Tan}:{\color{blue}(-\frac{\pi}{2},\frac{\pi}{2})}\to{\color{red}{\mathbb R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003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t}:{\color{blue}(0,\pi)}\to{\color{red}{\mathbb R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13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A\to C$ be&#10;{\color[rgb]{0,.8,0}both} one-to-one&#10;{\color[rgb]{0,.8,0}and} onto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32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in}:{\color{blue}[-\frac{\pi}{2},\frac{\pi}{2}]}\to{\color{red}[-1,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58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s}:{\color{blue}[0,\pi]}\to{\color{red}[-1,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300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Tan}:{\color{blue}(-\frac{\pi}{2},\frac{\pi}{2})}\to{\color{red}{\mathbb R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00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t}:{\color{blue}(0,\pi)}\to{\color{red}{\mathbb R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13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inverse} of $f$} is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423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hbox{Sin}\,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7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hbox{Cos}\,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0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hbox{Tan}\,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54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\theta&lt;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17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s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0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Tan}\,\theta=\ta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267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in}\,\theta=\sin\the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78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s}\,\theta=\cos\the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97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^{-1}(y)=x\quad{\color[rgb]{0,.8,0}\Leftrightarrow}\quad f(x)=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587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t}\,\theta=\cot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41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&#10;$T:=\hbox{Tan}\,\the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25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S:=\hbox{Sin}\,\the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28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C:=\hbox{Cos}\,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63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in}:{\color{blue}[-\frac{\pi}{2},\frac{\pi}{2}]}\to{\color{red}[-1,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58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s}:{\color{blue}[0,\pi]}\to{\color{red}[-1,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300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Tan}:{\color{blue}(-\frac{\pi}{2},\frac{\pi}{2})}\to{\color{red}{\mathbb R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00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t}:{\color{blue}(0,\pi)}\to{\color{red}{\mathbb R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13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&#10;$T:=\hbox{Tan}\,\the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252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S:=\hbox{Sin}\,\the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289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C:=\hbox{Cos}\,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63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5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2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\theta}$ measures {\color[rgb]{1,.38,0}arc} leng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981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K:=\hbox{Cot}\,\the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28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={\color[rgb]{1,.38,0}\hbox{arc}}\hbox{cot}\,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3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n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7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n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7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n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7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6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{\bf{\color{blue}one-to-one}} (or {\bf{\color{blue}1-1}})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723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{\bf{\color{blue}one-to-one}} (or {\bf{\color{blue}1-1}})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7239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6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n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7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65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\thet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255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0,.8,0}because} we'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93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using radian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532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={\color[rgb]{1,.38,0}\hbox{arc}}\hbox{tan}\,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88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={\color[rgb]{1,.38,0}\hbox{arc}}\hbox{sin}\,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658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={\color[rgb]{1,.38,0}\hbox{arc}}\hbox{cos}\,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92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s,t\in\hbox{dom}[f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87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\theta&lt;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17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s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04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Tan}\,\theta=\ta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26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in}\,\theta=\sin\the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78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s}\,\theta=\cos\the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97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t}\,\theta=\cot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41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\ne t\quad{\color[rgb]{0,.8,0}\Rightarrow}\quad f(s)\ne f(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4762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in}:{\color{blue}[-\frac{\pi}{2},\frac{\pi}{2}]}\to{\color{red}[-1,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582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s}:{\color{blue}[0,\pi]}\to{\color{red}[-1,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300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Tan}:{\color{blue}(-\frac{\pi}{2},\frac{\pi}{2})}\to{\color{red}{\mathbb R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003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t}:{\color{blue}(0,\pi)}\to{\color{red}{\mathbb R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139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:{\color{red}[-1,1]}\to{\color{blue}[-\frac{\pi}{2},\frac{\pi}{2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81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cos:{\color{red}[-1,1]}\to{\color{blue}[0,\pi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472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tan:{\color{red}{\mathbb R}}\to{\color{blue}(-\frac{\pi}{2},\frac{\pi}{2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73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AR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683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arccot}:{\color{red}{\mathbb R}}\to{\color{blue}(0,\pi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276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753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AR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68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 subtopic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08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vers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96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ig fns yiel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94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lement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73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g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56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lement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73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om\&amp;imag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317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Trig\&amp;inverse Tri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687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n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72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n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7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n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7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6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6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6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n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72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6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-to-one is need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4602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[-1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15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arcsin x)+(\arccos x)=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444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arctan x)+(\hbox{arccot}\,x)=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422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407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Tan}:{\color{blue}(-\frac{\pi}{2},\frac{\pi}{2})}\to{\color{red}{\mathbb R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003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t}:{\color{blue}(0,\pi)}\to{\color{red}{\mathbb R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139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Tan}:{\color{blue}(-\frac{\pi}{2},\frac{\pi}{2})}\to{\color{red}{\mathbb R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00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have an invers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807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t}:{\color{blue}(0,\pi)}\to{\color{red}{\mathbb R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139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in}:{\color{blue}[-\frac{\pi}{2},\frac{\pi}{2}]}\to{\color{red}[-1,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58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s}:{\color{blue}[0,\pi]}\to{\color{red}[-1,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3009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s}:{\color{blue}[0,\pi]}\to{\color{red}[-1,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3009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in}:{\color{blue}[-\frac{\pi}{2},\frac{\pi}{2}]}\to{\color{red}[-1,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58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:{\color{red}[-1,1]}\to{\color{blue}[-\frac{\pi}{2},\frac{\pi}{2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81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cos:{\color{red}[-1,1]}\to{\color{blue}[0,\pi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472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tan:{\color{red}{\mathbb R}}\to{\color{blue}(-\frac{\pi}{2},\frac{\pi}{2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73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arccot}:{\color{red}{\mathbb R}}\to{\color{blue}(0,\pi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276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:{\color{red}[-1,1]}\to{\color{blue}[-\frac{\pi}{2},\frac{\pi}{2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8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753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cos:{\color{red}[-1,1]}\to{\color{blue}[0,\pi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4720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 subtopic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08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vers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963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ig fns yiel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947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lement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73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g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569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lement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73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tan:{\color{red}{\mathbb R}}\to{\color{blue}(-\frac{\pi}{2},\frac{\pi}{2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73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arccot}:{\color{red}{\mathbb R}}\to{\color{blue}(0,\pi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2768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^{-1}:B\to A$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08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theta:=\arc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176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\hbox{Sin}^{-1}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920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[-1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15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arcsin x)+(\arccos x)=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444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\pi}{2}\le\theta\le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00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\le\frac{\pi}{2}-\theta\le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8687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s}(\frac{\pi}{2}-\theta)=\cos(\frac{\pi}{2}-\th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53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753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in}\,\theta=\si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247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509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s}^{-1}x=\frac{\pi}{2}-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0579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frac{\pi}{2}-(\arc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33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386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cos x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849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hbox{Cos}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98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75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f:A\to C$ is {\bf{\color{blue}onto} $B$} {\color[rgb]{0,.8,0}if}&#10;$f(A)=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27919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\pi}{2}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212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s}:{\color{blue}[0,\pi]}\to{\color{red}[-1,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3009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in}:{\color{blue}[-\frac{\pi}{2},\frac{\pi}{2}]}\to{\color{red}[-1,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58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92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9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pi}{2}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65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:{\color{red}[-1,1]}\to{\color{blue}[-\frac{\pi}{2},\frac{\pi}{2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816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cos:{\color{red}[-1,1]}\to{\color{blue}[0,\pi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4720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^{-1}(y)\,\,\,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565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[-1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15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arcsin x)+(\arccos x)=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444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imil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86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ee {\color[rgb]{1,.38,0}Exercise 7, \S4.10, p.~9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561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We can also see this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2850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ing at graph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995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[}&#10;the {\color[rgb]{0,.8,0}unique} $x\in A$ {\color[rgb]{0,.8,0}s.t.}~$f(x)=y$&#10;{\color[rgb]{0,.8,0}]}&#10;\,\,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3810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407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arctan x)+(\hbox{arccot}\,x)=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422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s}:{\color{blue}[0,\pi]}\to{\color{red}[-1,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3009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in}:{\color{blue}[-\frac{\pi}{2},\frac{\pi}{2}]}\to{\color{red}[-1,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582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:{\color{red}[-1,1]}\to{\color{blue}[-\frac{\pi}{2},\frac{\pi}{2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816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cos:{\color{red}[-1,1]}\to{\color{blue}[0,\pi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4720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\arcsi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259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y:\to-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407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A\to C$ be&#10;{\color[rgb]{0,.8,0}both} one-to-one&#10;{\color[rgb]{0,.8,0}and} onto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328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-y=\arcsi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660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(1,-\frac{\pi}{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961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(-1,\frac{\pi}{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13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y=-\arcsi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9577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Left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,\frac{\pi}{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588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-1,-\frac{\pi}{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34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-\arcsi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957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inverse} of $f$} is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423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y:\to y-\frac{\pi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100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y=-\arcsi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9577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y-\frac{\pi}{2}=-\arcsi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973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(1,-\frac{\pi}{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96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(-1,\frac{\pi}{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138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,-\frac{\pi}{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960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-1,\frac{\pi}{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13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,-\frac{\pi}{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96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753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-1,\frac{\pi}{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137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-\arcsi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9577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y:\to y-\frac{\pi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10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y-\frac{\pi}{2}=-\arcsi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973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y=\frac{\pi}{2}-\arcsi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664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Left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06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(-1,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23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^{-1}:B\to A$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080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\frac{\pi}{2}-\arcsi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664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y=\frac{\pi}{2}-\arcsi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664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\arccos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662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-1,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230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06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06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-1,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230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06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(-1,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23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753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0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-1,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230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\frac{\pi}{2}-\arcsi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664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\arccos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662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pi}{2}-\arcsin x=\arccos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189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pi}{2}=\arcsin x+\arccos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795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-1,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230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0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f:A\to C$ is {\bf{\color{blue}onto} $B$} {\color[rgb]{0,.8,0}if}&#10;$f(A)=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27919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 subtopic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085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verse tri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30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trig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269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TRIG FN THEN TRIG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562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an(\arccos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319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1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896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^{-1}(y)\,\,\,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565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\arc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45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1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89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\theta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437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\theta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44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tan(\th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02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qrt{1-x^2}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4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or {\bf{\color{blue}injective}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80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[}&#10;the {\color[rgb]{0,.8,0}unique} $x\in A$ {\color[rgb]{0,.8,0}s.t.}~$f(x)=y$&#10;{\color[rgb]{0,.8,0}]}&#10;\,\,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3810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os(\th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69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1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864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1+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778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TRIG FN THEN TRIG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5621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\arcta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748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A\to C$ be&#10;{\color[rgb]{0,.8,0}both} one-to-one&#10;{\color[rgb]{0,.8,0}and} onto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328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ec(\arccos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72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1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896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an\theta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477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\theta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437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os(\th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691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1+x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145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inverse} of $f$} is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423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ec(\th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704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15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1+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778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1+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778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TRIG FN THEN TRIG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562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arcta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598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sc(\arcta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628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an\theta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477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an\theta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477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in(\th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513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x}{\sqrt{1+x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135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^n(x):=[f(x)]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809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sc(\th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609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qrt{1+x^2}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1416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write inv.~trig then tri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548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s a ``no-trig''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99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provided} $n\ne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273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ypically,&#10;$f^{-1}(x)\n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8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f(x)]^{-1}=\frac{1}{f(x)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612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{\bf{\color{blue}one-to-one}} (or {\bf{\color{blue}1-1}})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723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s,t\in\hbox{dom}[f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87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g$ is 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83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\ne t\quad{\color[rgb]{0,.8,0}\Rightarrow}\quad f(s)\ne f(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476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75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\forall}c\ne0, c^{-1}=\frac{1}{c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5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-to-one is need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460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have an invers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80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75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^{-1}:B\to A$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08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75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f:A\to C$ is {\bf{\color{blue}onto} $B$} {\color[rgb]{0,.8,0}if}&#10;$f(A)=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279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is one-to-one \qquad {\color[rgb]{0,.8,0}if and only 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2784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^{-1}(y)\,\,\,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56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[}&#10;the {\color[rgb]{0,.8,0}unique} $x\in A$ {\color[rgb]{0,.8,0}s.t.}~$f(x)=y$&#10;{\color[rgb]{0,.8,0}]}&#10;\,\,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381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A\to C$ be&#10;{\color[rgb]{0,.8,0}both} one-to-one&#10;{\color[rgb]{0,.8,0}and} onto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32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inverse} of $f$} is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42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32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color{red}not} one-to-o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430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41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it ${\color{blue}1/2}$ or ${\color{blue}-1/2}${\color[rgb]{0,.8,0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234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5452</TotalTime>
  <Words>68</Words>
  <Application>Microsoft Office PowerPoint</Application>
  <PresentationFormat>On-screen Show (4:3)</PresentationFormat>
  <Paragraphs>67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768</cp:revision>
  <dcterms:created xsi:type="dcterms:W3CDTF">2008-09-20T13:47:00Z</dcterms:created>
  <dcterms:modified xsi:type="dcterms:W3CDTF">2012-06-08T16:28:41Z</dcterms:modified>
</cp:coreProperties>
</file>