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6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7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8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9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0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1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2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3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4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5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6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17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18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9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303" r:id="rId3"/>
    <p:sldId id="308" r:id="rId4"/>
    <p:sldId id="309" r:id="rId5"/>
    <p:sldId id="310" r:id="rId6"/>
    <p:sldId id="311" r:id="rId7"/>
    <p:sldId id="304" r:id="rId8"/>
    <p:sldId id="312" r:id="rId9"/>
    <p:sldId id="314" r:id="rId10"/>
    <p:sldId id="313" r:id="rId11"/>
    <p:sldId id="315" r:id="rId12"/>
    <p:sldId id="316" r:id="rId13"/>
    <p:sldId id="305" r:id="rId14"/>
    <p:sldId id="323" r:id="rId15"/>
    <p:sldId id="306" r:id="rId16"/>
    <p:sldId id="317" r:id="rId17"/>
    <p:sldId id="318" r:id="rId18"/>
    <p:sldId id="319" r:id="rId19"/>
    <p:sldId id="320" r:id="rId20"/>
    <p:sldId id="321" r:id="rId21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3" autoAdjust="0"/>
    <p:restoredTop sz="88658" autoAdjust="0"/>
  </p:normalViewPr>
  <p:slideViewPr>
    <p:cSldViewPr>
      <p:cViewPr varScale="1">
        <p:scale>
          <a:sx n="76" d="100"/>
          <a:sy n="76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81C9224-3062-4B50-B424-106B52923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4E20C-B376-45E1-B311-46397E185B86}" type="slidenum">
              <a:rPr lang="en-US"/>
              <a:pPr/>
              <a:t>1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FD53-7F6C-4B97-9F9B-C319E3345BD6}" type="slidenum">
              <a:rPr lang="en-US"/>
              <a:pPr/>
              <a:t>10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34BD1-8ED4-4FF1-A4DF-A89C79C3B9D7}" type="slidenum">
              <a:rPr lang="en-US"/>
              <a:pPr/>
              <a:t>11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711B2-EC15-4477-8264-852C78CAEE89}" type="slidenum">
              <a:rPr lang="en-US"/>
              <a:pPr/>
              <a:t>12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83C08-D15B-4783-A208-72B27AA123FF}" type="slidenum">
              <a:rPr lang="en-US"/>
              <a:pPr/>
              <a:t>13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83C08-D15B-4783-A208-72B27AA123FF}" type="slidenum">
              <a:rPr lang="en-US"/>
              <a:pPr/>
              <a:t>14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9695-1440-45F1-B0AA-3E78B1927116}" type="slidenum">
              <a:rPr lang="en-US"/>
              <a:pPr/>
              <a:t>15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94D80-9A50-43D5-AAC6-77762C7F162B}" type="slidenum">
              <a:rPr lang="en-US"/>
              <a:pPr/>
              <a:t>16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56051-D591-4961-8791-788E9D997651}" type="slidenum">
              <a:rPr lang="en-US"/>
              <a:pPr/>
              <a:t>17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8CD05-3ACD-4356-94CE-51D4318E4FBE}" type="slidenum">
              <a:rPr lang="en-US"/>
              <a:pPr/>
              <a:t>18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81C87-338A-41CE-AE5F-674829783F4A}" type="slidenum">
              <a:rPr lang="en-US"/>
              <a:pPr/>
              <a:t>19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89E6A-AC7C-4364-AC39-76CC749CBE95}" type="slidenum">
              <a:rPr lang="en-US"/>
              <a:pPr/>
              <a:t>2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01A0D-2B82-45AE-A490-C9103E3DB46F}" type="slidenum">
              <a:rPr lang="en-US"/>
              <a:pPr/>
              <a:t>20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A4DFB-2143-4A64-AFCC-7B9413645422}" type="slidenum">
              <a:rPr lang="en-US"/>
              <a:pPr/>
              <a:t>3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ADB82-85CB-402F-90A7-3007C29D83C4}" type="slidenum">
              <a:rPr lang="en-US"/>
              <a:pPr/>
              <a:t>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C6F99-4D09-4677-B9E4-F8ABAF2597B4}" type="slidenum">
              <a:rPr lang="en-US"/>
              <a:pPr/>
              <a:t>5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5E5FD-6E21-4737-A982-679BC783690B}" type="slidenum">
              <a:rPr lang="en-US"/>
              <a:pPr/>
              <a:t>6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CB9FD-6407-464B-976B-EDD0B4752740}" type="slidenum">
              <a:rPr lang="en-US"/>
              <a:pPr/>
              <a:t>7</a:t>
            </a:fld>
            <a:endParaRPr 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709BA-10CB-4BAB-ADD3-6F2E92743ADC}" type="slidenum">
              <a:rPr lang="en-US"/>
              <a:pPr/>
              <a:t>8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BE627-D084-442A-979E-CDE284D60731}" type="slidenum">
              <a:rPr lang="en-US"/>
              <a:pPr/>
              <a:t>9</a:t>
            </a:fld>
            <a:endParaRPr 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63DE-81FC-4B7B-8FAB-A9359B5690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1BE16-F03C-48DE-B9BF-E99643FC7B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A646D-5C2E-4E60-87B4-F1128DC6B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4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BBC3-0BBB-4188-9053-CFC675218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54A04-352C-4E67-A373-94E89B90D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4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CD51C-1664-4E2C-A7D4-02588704D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54FB1-8AF0-4416-931F-1DDC436DB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3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7EEE7-16E2-475F-8826-DA6F54545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494A2-B499-4C79-9208-7B14036ED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5ADC4-2090-474C-BC78-94F6AAAB7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944D2-19BD-480F-A1DE-2A3219471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2E7D1D-3F91-476C-970D-BF8170BCB0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20.png"/><Relationship Id="rId39" Type="http://schemas.openxmlformats.org/officeDocument/2006/relationships/image" Target="../media/image35.png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34" Type="http://schemas.openxmlformats.org/officeDocument/2006/relationships/image" Target="../media/image37.png"/><Relationship Id="rId42" Type="http://schemas.openxmlformats.org/officeDocument/2006/relationships/image" Target="../media/image34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19.png"/><Relationship Id="rId33" Type="http://schemas.openxmlformats.org/officeDocument/2006/relationships/image" Target="../media/image36.png"/><Relationship Id="rId38" Type="http://schemas.openxmlformats.org/officeDocument/2006/relationships/image" Target="../media/image29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image" Target="../media/image33.png"/><Relationship Id="rId41" Type="http://schemas.openxmlformats.org/officeDocument/2006/relationships/image" Target="../media/image42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notesSlide" Target="../notesSlides/notesSlide10.xml"/><Relationship Id="rId32" Type="http://schemas.openxmlformats.org/officeDocument/2006/relationships/image" Target="../media/image14.png"/><Relationship Id="rId37" Type="http://schemas.openxmlformats.org/officeDocument/2006/relationships/image" Target="../media/image31.png"/><Relationship Id="rId40" Type="http://schemas.openxmlformats.org/officeDocument/2006/relationships/image" Target="../media/image41.png"/><Relationship Id="rId45" Type="http://schemas.openxmlformats.org/officeDocument/2006/relationships/image" Target="../media/image21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2.png"/><Relationship Id="rId36" Type="http://schemas.openxmlformats.org/officeDocument/2006/relationships/image" Target="../media/image39.png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image" Target="../media/image12.png"/><Relationship Id="rId44" Type="http://schemas.openxmlformats.org/officeDocument/2006/relationships/image" Target="../media/image40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image" Target="../media/image30.png"/><Relationship Id="rId30" Type="http://schemas.openxmlformats.org/officeDocument/2006/relationships/image" Target="../media/image15.png"/><Relationship Id="rId35" Type="http://schemas.openxmlformats.org/officeDocument/2006/relationships/image" Target="../media/image38.png"/><Relationship Id="rId4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notesSlide" Target="../notesSlides/notesSlide11.xml"/><Relationship Id="rId39" Type="http://schemas.openxmlformats.org/officeDocument/2006/relationships/image" Target="../media/image31.png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34" Type="http://schemas.openxmlformats.org/officeDocument/2006/relationships/image" Target="../media/image14.png"/><Relationship Id="rId42" Type="http://schemas.openxmlformats.org/officeDocument/2006/relationships/image" Target="../media/image41.png"/><Relationship Id="rId47" Type="http://schemas.openxmlformats.org/officeDocument/2006/relationships/image" Target="../media/image40.png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.png"/><Relationship Id="rId38" Type="http://schemas.openxmlformats.org/officeDocument/2006/relationships/image" Target="../media/image39.png"/><Relationship Id="rId46" Type="http://schemas.openxmlformats.org/officeDocument/2006/relationships/image" Target="../media/image28.png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29" Type="http://schemas.openxmlformats.org/officeDocument/2006/relationships/image" Target="../media/image30.png"/><Relationship Id="rId41" Type="http://schemas.openxmlformats.org/officeDocument/2006/relationships/image" Target="../media/image35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image" Target="../media/image15.png"/><Relationship Id="rId37" Type="http://schemas.openxmlformats.org/officeDocument/2006/relationships/image" Target="../media/image38.png"/><Relationship Id="rId40" Type="http://schemas.openxmlformats.org/officeDocument/2006/relationships/image" Target="../media/image29.png"/><Relationship Id="rId45" Type="http://schemas.openxmlformats.org/officeDocument/2006/relationships/image" Target="../media/image43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image" Target="../media/image20.png"/><Relationship Id="rId36" Type="http://schemas.openxmlformats.org/officeDocument/2006/relationships/image" Target="../media/image37.png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image" Target="../media/image33.png"/><Relationship Id="rId44" Type="http://schemas.openxmlformats.org/officeDocument/2006/relationships/image" Target="../media/image34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image" Target="../media/image19.png"/><Relationship Id="rId30" Type="http://schemas.openxmlformats.org/officeDocument/2006/relationships/image" Target="../media/image32.png"/><Relationship Id="rId35" Type="http://schemas.openxmlformats.org/officeDocument/2006/relationships/image" Target="../media/image36.png"/><Relationship Id="rId43" Type="http://schemas.openxmlformats.org/officeDocument/2006/relationships/image" Target="../media/image42.png"/><Relationship Id="rId48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9" Type="http://schemas.openxmlformats.org/officeDocument/2006/relationships/image" Target="../media/image14.png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35.png"/><Relationship Id="rId50" Type="http://schemas.openxmlformats.org/officeDocument/2006/relationships/image" Target="../media/image34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image" Target="../media/image46.png"/><Relationship Id="rId38" Type="http://schemas.openxmlformats.org/officeDocument/2006/relationships/image" Target="../media/image12.png"/><Relationship Id="rId46" Type="http://schemas.openxmlformats.org/officeDocument/2006/relationships/image" Target="../media/image29.png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image" Target="../media/image19.png"/><Relationship Id="rId41" Type="http://schemas.openxmlformats.org/officeDocument/2006/relationships/image" Target="../media/image37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image" Target="../media/image45.png"/><Relationship Id="rId37" Type="http://schemas.openxmlformats.org/officeDocument/2006/relationships/image" Target="../media/image15.png"/><Relationship Id="rId40" Type="http://schemas.openxmlformats.org/officeDocument/2006/relationships/image" Target="../media/image36.png"/><Relationship Id="rId45" Type="http://schemas.openxmlformats.org/officeDocument/2006/relationships/image" Target="../media/image40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notesSlide" Target="../notesSlides/notesSlide12.xml"/><Relationship Id="rId36" Type="http://schemas.openxmlformats.org/officeDocument/2006/relationships/image" Target="../media/image33.png"/><Relationship Id="rId49" Type="http://schemas.openxmlformats.org/officeDocument/2006/relationships/image" Target="../media/image42.pn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image" Target="../media/image44.png"/><Relationship Id="rId44" Type="http://schemas.openxmlformats.org/officeDocument/2006/relationships/image" Target="../media/image31.png"/><Relationship Id="rId52" Type="http://schemas.openxmlformats.org/officeDocument/2006/relationships/image" Target="../media/image21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0.png"/><Relationship Id="rId35" Type="http://schemas.openxmlformats.org/officeDocument/2006/relationships/image" Target="../media/image32.png"/><Relationship Id="rId43" Type="http://schemas.openxmlformats.org/officeDocument/2006/relationships/image" Target="../media/image39.png"/><Relationship Id="rId48" Type="http://schemas.openxmlformats.org/officeDocument/2006/relationships/image" Target="../media/image41.png"/><Relationship Id="rId8" Type="http://schemas.openxmlformats.org/officeDocument/2006/relationships/tags" Target="../tags/tag264.xml"/><Relationship Id="rId5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1.png"/><Relationship Id="rId3" Type="http://schemas.openxmlformats.org/officeDocument/2006/relationships/tags" Target="../tags/tag285.xml"/><Relationship Id="rId21" Type="http://schemas.openxmlformats.org/officeDocument/2006/relationships/image" Target="../media/image47.png"/><Relationship Id="rId34" Type="http://schemas.openxmlformats.org/officeDocument/2006/relationships/image" Target="../media/image19.png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image" Target="../media/image2.png"/><Relationship Id="rId33" Type="http://schemas.openxmlformats.org/officeDocument/2006/relationships/image" Target="../media/image57.png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image" Target="../media/image15.png"/><Relationship Id="rId29" Type="http://schemas.openxmlformats.org/officeDocument/2006/relationships/image" Target="../media/image53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image" Target="../media/image50.png"/><Relationship Id="rId32" Type="http://schemas.openxmlformats.org/officeDocument/2006/relationships/image" Target="../media/image56.png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image" Target="../media/image49.png"/><Relationship Id="rId28" Type="http://schemas.openxmlformats.org/officeDocument/2006/relationships/image" Target="../media/image38.png"/><Relationship Id="rId36" Type="http://schemas.openxmlformats.org/officeDocument/2006/relationships/image" Target="../media/image21.png"/><Relationship Id="rId10" Type="http://schemas.openxmlformats.org/officeDocument/2006/relationships/tags" Target="../tags/tag292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55.png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image" Target="../media/image48.png"/><Relationship Id="rId27" Type="http://schemas.openxmlformats.org/officeDocument/2006/relationships/image" Target="../media/image52.png"/><Relationship Id="rId30" Type="http://schemas.openxmlformats.org/officeDocument/2006/relationships/image" Target="../media/image54.png"/><Relationship Id="rId35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1.png"/><Relationship Id="rId3" Type="http://schemas.openxmlformats.org/officeDocument/2006/relationships/tags" Target="../tags/tag302.xml"/><Relationship Id="rId21" Type="http://schemas.openxmlformats.org/officeDocument/2006/relationships/image" Target="../media/image47.png"/><Relationship Id="rId34" Type="http://schemas.openxmlformats.org/officeDocument/2006/relationships/image" Target="../media/image19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image" Target="../media/image2.png"/><Relationship Id="rId33" Type="http://schemas.openxmlformats.org/officeDocument/2006/relationships/image" Target="../media/image57.png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image" Target="../media/image15.png"/><Relationship Id="rId29" Type="http://schemas.openxmlformats.org/officeDocument/2006/relationships/image" Target="../media/image53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image" Target="../media/image50.png"/><Relationship Id="rId32" Type="http://schemas.openxmlformats.org/officeDocument/2006/relationships/image" Target="../media/image56.png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image" Target="../media/image49.png"/><Relationship Id="rId28" Type="http://schemas.openxmlformats.org/officeDocument/2006/relationships/image" Target="../media/image38.png"/><Relationship Id="rId36" Type="http://schemas.openxmlformats.org/officeDocument/2006/relationships/image" Target="../media/image21.png"/><Relationship Id="rId10" Type="http://schemas.openxmlformats.org/officeDocument/2006/relationships/tags" Target="../tags/tag309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55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image" Target="../media/image48.png"/><Relationship Id="rId27" Type="http://schemas.openxmlformats.org/officeDocument/2006/relationships/image" Target="../media/image52.png"/><Relationship Id="rId30" Type="http://schemas.openxmlformats.org/officeDocument/2006/relationships/image" Target="../media/image54.png"/><Relationship Id="rId35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34" Type="http://schemas.openxmlformats.org/officeDocument/2006/relationships/image" Target="../media/image67.png"/><Relationship Id="rId42" Type="http://schemas.openxmlformats.org/officeDocument/2006/relationships/image" Target="../media/image19.png"/><Relationship Id="rId47" Type="http://schemas.openxmlformats.org/officeDocument/2006/relationships/image" Target="../media/image42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notesSlide" Target="../notesSlides/notesSlide15.xml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8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7.png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image" Target="../media/image64.png"/><Relationship Id="rId44" Type="http://schemas.openxmlformats.org/officeDocument/2006/relationships/image" Target="../media/image76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5.png"/><Relationship Id="rId48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notesSlide" Target="../notesSlides/notesSlide16.xml"/><Relationship Id="rId26" Type="http://schemas.openxmlformats.org/officeDocument/2006/relationships/image" Target="../media/image60.png"/><Relationship Id="rId3" Type="http://schemas.openxmlformats.org/officeDocument/2006/relationships/tags" Target="../tags/tag342.xml"/><Relationship Id="rId21" Type="http://schemas.openxmlformats.org/officeDocument/2006/relationships/image" Target="../media/image76.png"/><Relationship Id="rId34" Type="http://schemas.openxmlformats.org/officeDocument/2006/relationships/image" Target="../media/image21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9.png"/><Relationship Id="rId33" Type="http://schemas.openxmlformats.org/officeDocument/2006/relationships/image" Target="../media/image83.pn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image" Target="../media/image72.png"/><Relationship Id="rId29" Type="http://schemas.openxmlformats.org/officeDocument/2006/relationships/image" Target="../media/image79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75.png"/><Relationship Id="rId32" Type="http://schemas.openxmlformats.org/officeDocument/2006/relationships/image" Target="../media/image82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19.png"/><Relationship Id="rId28" Type="http://schemas.openxmlformats.org/officeDocument/2006/relationships/image" Target="../media/image61.png"/><Relationship Id="rId10" Type="http://schemas.openxmlformats.org/officeDocument/2006/relationships/tags" Target="../tags/tag349.xml"/><Relationship Id="rId19" Type="http://schemas.openxmlformats.org/officeDocument/2006/relationships/image" Target="../media/image67.png"/><Relationship Id="rId31" Type="http://schemas.openxmlformats.org/officeDocument/2006/relationships/image" Target="../media/image81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image" Target="../media/image77.png"/><Relationship Id="rId27" Type="http://schemas.openxmlformats.org/officeDocument/2006/relationships/image" Target="../media/image42.png"/><Relationship Id="rId30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notesSlide" Target="../notesSlides/notesSlide17.xml"/><Relationship Id="rId26" Type="http://schemas.openxmlformats.org/officeDocument/2006/relationships/image" Target="../media/image81.png"/><Relationship Id="rId3" Type="http://schemas.openxmlformats.org/officeDocument/2006/relationships/tags" Target="../tags/tag358.xml"/><Relationship Id="rId21" Type="http://schemas.openxmlformats.org/officeDocument/2006/relationships/image" Target="../media/image76.png"/><Relationship Id="rId34" Type="http://schemas.openxmlformats.org/officeDocument/2006/relationships/image" Target="../media/image21.png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image" Target="../media/image72.png"/><Relationship Id="rId29" Type="http://schemas.openxmlformats.org/officeDocument/2006/relationships/image" Target="../media/image84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image" Target="../media/image75.png"/><Relationship Id="rId32" Type="http://schemas.openxmlformats.org/officeDocument/2006/relationships/image" Target="../media/image87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image" Target="../media/image19.png"/><Relationship Id="rId28" Type="http://schemas.openxmlformats.org/officeDocument/2006/relationships/image" Target="../media/image83.png"/><Relationship Id="rId10" Type="http://schemas.openxmlformats.org/officeDocument/2006/relationships/tags" Target="../tags/tag365.xml"/><Relationship Id="rId19" Type="http://schemas.openxmlformats.org/officeDocument/2006/relationships/image" Target="../media/image67.png"/><Relationship Id="rId31" Type="http://schemas.openxmlformats.org/officeDocument/2006/relationships/image" Target="../media/image86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9.png"/><Relationship Id="rId3" Type="http://schemas.openxmlformats.org/officeDocument/2006/relationships/tags" Target="../tags/tag374.xml"/><Relationship Id="rId21" Type="http://schemas.openxmlformats.org/officeDocument/2006/relationships/image" Target="../media/image72.png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image" Target="../media/image84.png"/><Relationship Id="rId25" Type="http://schemas.openxmlformats.org/officeDocument/2006/relationships/image" Target="../media/image21.png"/><Relationship Id="rId2" Type="http://schemas.openxmlformats.org/officeDocument/2006/relationships/tags" Target="../tags/tag373.xml"/><Relationship Id="rId16" Type="http://schemas.openxmlformats.org/officeDocument/2006/relationships/image" Target="../media/image85.png"/><Relationship Id="rId20" Type="http://schemas.openxmlformats.org/officeDocument/2006/relationships/image" Target="../media/image67.png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image" Target="../media/image91.png"/><Relationship Id="rId5" Type="http://schemas.openxmlformats.org/officeDocument/2006/relationships/tags" Target="../tags/tag376.xml"/><Relationship Id="rId15" Type="http://schemas.openxmlformats.org/officeDocument/2006/relationships/image" Target="../media/image80.png"/><Relationship Id="rId23" Type="http://schemas.openxmlformats.org/officeDocument/2006/relationships/image" Target="../media/image90.png"/><Relationship Id="rId10" Type="http://schemas.openxmlformats.org/officeDocument/2006/relationships/tags" Target="../tags/tag381.xml"/><Relationship Id="rId19" Type="http://schemas.openxmlformats.org/officeDocument/2006/relationships/image" Target="../media/image77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notesSlide" Target="../notesSlides/notesSlide18.xml"/><Relationship Id="rId22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26" Type="http://schemas.openxmlformats.org/officeDocument/2006/relationships/tags" Target="../tags/tag409.xml"/><Relationship Id="rId39" Type="http://schemas.openxmlformats.org/officeDocument/2006/relationships/image" Target="../media/image85.png"/><Relationship Id="rId3" Type="http://schemas.openxmlformats.org/officeDocument/2006/relationships/tags" Target="../tags/tag386.xml"/><Relationship Id="rId21" Type="http://schemas.openxmlformats.org/officeDocument/2006/relationships/tags" Target="../tags/tag404.xml"/><Relationship Id="rId34" Type="http://schemas.openxmlformats.org/officeDocument/2006/relationships/image" Target="../media/image77.png"/><Relationship Id="rId42" Type="http://schemas.openxmlformats.org/officeDocument/2006/relationships/image" Target="../media/image15.png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tags" Target="../tags/tag408.xml"/><Relationship Id="rId33" Type="http://schemas.openxmlformats.org/officeDocument/2006/relationships/image" Target="../media/image76.png"/><Relationship Id="rId38" Type="http://schemas.openxmlformats.org/officeDocument/2006/relationships/image" Target="../media/image80.png"/><Relationship Id="rId46" Type="http://schemas.openxmlformats.org/officeDocument/2006/relationships/image" Target="../media/image21.png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0" Type="http://schemas.openxmlformats.org/officeDocument/2006/relationships/tags" Target="../tags/tag403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4.png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tags" Target="../tags/tag407.xml"/><Relationship Id="rId32" Type="http://schemas.openxmlformats.org/officeDocument/2006/relationships/image" Target="../media/image72.png"/><Relationship Id="rId37" Type="http://schemas.openxmlformats.org/officeDocument/2006/relationships/image" Target="../media/image89.png"/><Relationship Id="rId40" Type="http://schemas.openxmlformats.org/officeDocument/2006/relationships/image" Target="../media/image84.png"/><Relationship Id="rId45" Type="http://schemas.openxmlformats.org/officeDocument/2006/relationships/image" Target="../media/image93.png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tags" Target="../tags/tag406.xml"/><Relationship Id="rId28" Type="http://schemas.openxmlformats.org/officeDocument/2006/relationships/tags" Target="../tags/tag411.xml"/><Relationship Id="rId36" Type="http://schemas.openxmlformats.org/officeDocument/2006/relationships/image" Target="../media/image91.png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31" Type="http://schemas.openxmlformats.org/officeDocument/2006/relationships/image" Target="../media/image67.png"/><Relationship Id="rId44" Type="http://schemas.openxmlformats.org/officeDocument/2006/relationships/image" Target="../media/image51.png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tags" Target="../tags/tag405.xml"/><Relationship Id="rId27" Type="http://schemas.openxmlformats.org/officeDocument/2006/relationships/tags" Target="../tags/tag410.xml"/><Relationship Id="rId30" Type="http://schemas.openxmlformats.org/officeDocument/2006/relationships/notesSlide" Target="../notesSlides/notesSlide19.xml"/><Relationship Id="rId35" Type="http://schemas.openxmlformats.org/officeDocument/2006/relationships/image" Target="../media/image90.png"/><Relationship Id="rId43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1.png"/><Relationship Id="rId41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notesSlide" Target="../notesSlides/notesSlide2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8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1.png"/><Relationship Id="rId3" Type="http://schemas.openxmlformats.org/officeDocument/2006/relationships/tags" Target="../tags/tag414.xml"/><Relationship Id="rId21" Type="http://schemas.openxmlformats.org/officeDocument/2006/relationships/image" Target="../media/image67.png"/><Relationship Id="rId34" Type="http://schemas.openxmlformats.org/officeDocument/2006/relationships/image" Target="../media/image51.png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image" Target="../media/image90.png"/><Relationship Id="rId33" Type="http://schemas.openxmlformats.org/officeDocument/2006/relationships/image" Target="../media/image92.png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image" Target="../media/image93.png"/><Relationship Id="rId29" Type="http://schemas.openxmlformats.org/officeDocument/2006/relationships/image" Target="../media/image85.png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image" Target="../media/image77.png"/><Relationship Id="rId32" Type="http://schemas.openxmlformats.org/officeDocument/2006/relationships/image" Target="../media/image15.png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image" Target="../media/image76.png"/><Relationship Id="rId28" Type="http://schemas.openxmlformats.org/officeDocument/2006/relationships/image" Target="../media/image80.png"/><Relationship Id="rId10" Type="http://schemas.openxmlformats.org/officeDocument/2006/relationships/tags" Target="../tags/tag421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14.png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image" Target="../media/image72.png"/><Relationship Id="rId27" Type="http://schemas.openxmlformats.org/officeDocument/2006/relationships/image" Target="../media/image89.png"/><Relationship Id="rId30" Type="http://schemas.openxmlformats.org/officeDocument/2006/relationships/image" Target="../media/image84.png"/><Relationship Id="rId35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image" Target="../media/image9.pn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image" Target="../media/image4.png"/><Relationship Id="rId42" Type="http://schemas.openxmlformats.org/officeDocument/2006/relationships/image" Target="../media/image15.png"/><Relationship Id="rId47" Type="http://schemas.openxmlformats.org/officeDocument/2006/relationships/image" Target="../media/image17.png"/><Relationship Id="rId50" Type="http://schemas.openxmlformats.org/officeDocument/2006/relationships/image" Target="../media/image1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image" Target="../media/image10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notesSlide" Target="../notesSlides/notesSlide3.xml"/><Relationship Id="rId41" Type="http://schemas.openxmlformats.org/officeDocument/2006/relationships/image" Target="../media/image14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2.png"/><Relationship Id="rId45" Type="http://schemas.openxmlformats.org/officeDocument/2006/relationships/image" Target="../media/image13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6.png"/><Relationship Id="rId49" Type="http://schemas.openxmlformats.org/officeDocument/2006/relationships/image" Target="../media/image3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20.png"/><Relationship Id="rId44" Type="http://schemas.openxmlformats.org/officeDocument/2006/relationships/image" Target="../media/image11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image" Target="../media/image19.png"/><Relationship Id="rId35" Type="http://schemas.openxmlformats.org/officeDocument/2006/relationships/image" Target="../media/image5.png"/><Relationship Id="rId43" Type="http://schemas.openxmlformats.org/officeDocument/2006/relationships/image" Target="../media/image22.png"/><Relationship Id="rId48" Type="http://schemas.openxmlformats.org/officeDocument/2006/relationships/image" Target="../media/image18.png"/><Relationship Id="rId8" Type="http://schemas.openxmlformats.org/officeDocument/2006/relationships/tags" Target="../tags/tag35.xml"/><Relationship Id="rId5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image" Target="../media/image9.png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image" Target="../media/image10.png"/><Relationship Id="rId42" Type="http://schemas.openxmlformats.org/officeDocument/2006/relationships/image" Target="../media/image14.png"/><Relationship Id="rId47" Type="http://schemas.openxmlformats.org/officeDocument/2006/relationships/image" Target="../media/image13.png"/><Relationship Id="rId50" Type="http://schemas.openxmlformats.org/officeDocument/2006/relationships/image" Target="../media/image18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image" Target="../media/image2.png"/><Relationship Id="rId38" Type="http://schemas.openxmlformats.org/officeDocument/2006/relationships/image" Target="../media/image8.png"/><Relationship Id="rId46" Type="http://schemas.openxmlformats.org/officeDocument/2006/relationships/image" Target="../media/image11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2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image" Target="../media/image20.png"/><Relationship Id="rId37" Type="http://schemas.openxmlformats.org/officeDocument/2006/relationships/image" Target="../media/image7.png"/><Relationship Id="rId40" Type="http://schemas.openxmlformats.org/officeDocument/2006/relationships/image" Target="../media/image4.png"/><Relationship Id="rId45" Type="http://schemas.openxmlformats.org/officeDocument/2006/relationships/image" Target="../media/image23.png"/><Relationship Id="rId53" Type="http://schemas.openxmlformats.org/officeDocument/2006/relationships/image" Target="../media/image21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image" Target="../media/image6.png"/><Relationship Id="rId49" Type="http://schemas.openxmlformats.org/officeDocument/2006/relationships/image" Target="../media/image17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19.png"/><Relationship Id="rId44" Type="http://schemas.openxmlformats.org/officeDocument/2006/relationships/image" Target="../media/image22.png"/><Relationship Id="rId52" Type="http://schemas.openxmlformats.org/officeDocument/2006/relationships/image" Target="../media/image1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notesSlide" Target="../notesSlides/notesSlide4.xml"/><Relationship Id="rId35" Type="http://schemas.openxmlformats.org/officeDocument/2006/relationships/image" Target="../media/image5.png"/><Relationship Id="rId43" Type="http://schemas.openxmlformats.org/officeDocument/2006/relationships/image" Target="../media/image15.png"/><Relationship Id="rId48" Type="http://schemas.openxmlformats.org/officeDocument/2006/relationships/image" Target="../media/image16.png"/><Relationship Id="rId8" Type="http://schemas.openxmlformats.org/officeDocument/2006/relationships/tags" Target="../tags/tag62.xml"/><Relationship Id="rId5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image" Target="../media/image5.png"/><Relationship Id="rId21" Type="http://schemas.openxmlformats.org/officeDocument/2006/relationships/tags" Target="../tags/tag103.xml"/><Relationship Id="rId34" Type="http://schemas.openxmlformats.org/officeDocument/2006/relationships/notesSlide" Target="../notesSlides/notesSlide5.xml"/><Relationship Id="rId42" Type="http://schemas.openxmlformats.org/officeDocument/2006/relationships/image" Target="../media/image8.png"/><Relationship Id="rId47" Type="http://schemas.openxmlformats.org/officeDocument/2006/relationships/image" Target="../media/image15.png"/><Relationship Id="rId50" Type="http://schemas.openxmlformats.org/officeDocument/2006/relationships/image" Target="../media/image24.png"/><Relationship Id="rId55" Type="http://schemas.openxmlformats.org/officeDocument/2006/relationships/image" Target="../media/image13.png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tags" Target="../tags/tag111.xml"/><Relationship Id="rId41" Type="http://schemas.openxmlformats.org/officeDocument/2006/relationships/image" Target="../media/image7.png"/><Relationship Id="rId54" Type="http://schemas.openxmlformats.org/officeDocument/2006/relationships/image" Target="../media/image11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image" Target="../media/image2.png"/><Relationship Id="rId40" Type="http://schemas.openxmlformats.org/officeDocument/2006/relationships/image" Target="../media/image6.png"/><Relationship Id="rId45" Type="http://schemas.openxmlformats.org/officeDocument/2006/relationships/image" Target="../media/image12.png"/><Relationship Id="rId53" Type="http://schemas.openxmlformats.org/officeDocument/2006/relationships/image" Target="../media/image27.png"/><Relationship Id="rId58" Type="http://schemas.openxmlformats.org/officeDocument/2006/relationships/image" Target="../media/image18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image" Target="../media/image20.png"/><Relationship Id="rId49" Type="http://schemas.openxmlformats.org/officeDocument/2006/relationships/image" Target="../media/image23.png"/><Relationship Id="rId57" Type="http://schemas.openxmlformats.org/officeDocument/2006/relationships/image" Target="../media/image17.png"/><Relationship Id="rId61" Type="http://schemas.openxmlformats.org/officeDocument/2006/relationships/image" Target="../media/image21.png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4" Type="http://schemas.openxmlformats.org/officeDocument/2006/relationships/image" Target="../media/image4.png"/><Relationship Id="rId52" Type="http://schemas.openxmlformats.org/officeDocument/2006/relationships/image" Target="../media/image26.png"/><Relationship Id="rId60" Type="http://schemas.openxmlformats.org/officeDocument/2006/relationships/image" Target="../media/image1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image" Target="../media/image19.png"/><Relationship Id="rId43" Type="http://schemas.openxmlformats.org/officeDocument/2006/relationships/image" Target="../media/image9.png"/><Relationship Id="rId48" Type="http://schemas.openxmlformats.org/officeDocument/2006/relationships/image" Target="../media/image22.png"/><Relationship Id="rId56" Type="http://schemas.openxmlformats.org/officeDocument/2006/relationships/image" Target="../media/image16.png"/><Relationship Id="rId8" Type="http://schemas.openxmlformats.org/officeDocument/2006/relationships/tags" Target="../tags/tag90.xml"/><Relationship Id="rId51" Type="http://schemas.openxmlformats.org/officeDocument/2006/relationships/image" Target="../media/image25.png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0.png"/><Relationship Id="rId46" Type="http://schemas.openxmlformats.org/officeDocument/2006/relationships/image" Target="../media/image14.png"/><Relationship Id="rId5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tags" Target="../tags/tag140.xml"/><Relationship Id="rId39" Type="http://schemas.openxmlformats.org/officeDocument/2006/relationships/image" Target="../media/image20.png"/><Relationship Id="rId21" Type="http://schemas.openxmlformats.org/officeDocument/2006/relationships/tags" Target="../tags/tag135.xml"/><Relationship Id="rId34" Type="http://schemas.openxmlformats.org/officeDocument/2006/relationships/tags" Target="../tags/tag148.xml"/><Relationship Id="rId42" Type="http://schemas.openxmlformats.org/officeDocument/2006/relationships/image" Target="../media/image27.png"/><Relationship Id="rId47" Type="http://schemas.openxmlformats.org/officeDocument/2006/relationships/image" Target="../media/image9.png"/><Relationship Id="rId50" Type="http://schemas.openxmlformats.org/officeDocument/2006/relationships/image" Target="../media/image14.png"/><Relationship Id="rId55" Type="http://schemas.openxmlformats.org/officeDocument/2006/relationships/image" Target="../media/image25.png"/><Relationship Id="rId63" Type="http://schemas.openxmlformats.org/officeDocument/2006/relationships/image" Target="../media/image1.png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29" Type="http://schemas.openxmlformats.org/officeDocument/2006/relationships/tags" Target="../tags/tag143.xml"/><Relationship Id="rId41" Type="http://schemas.openxmlformats.org/officeDocument/2006/relationships/image" Target="../media/image10.png"/><Relationship Id="rId54" Type="http://schemas.openxmlformats.org/officeDocument/2006/relationships/image" Target="../media/image24.png"/><Relationship Id="rId62" Type="http://schemas.openxmlformats.org/officeDocument/2006/relationships/image" Target="../media/image3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tags" Target="../tags/tag138.xml"/><Relationship Id="rId32" Type="http://schemas.openxmlformats.org/officeDocument/2006/relationships/tags" Target="../tags/tag146.xml"/><Relationship Id="rId37" Type="http://schemas.openxmlformats.org/officeDocument/2006/relationships/notesSlide" Target="../notesSlides/notesSlide6.xml"/><Relationship Id="rId40" Type="http://schemas.openxmlformats.org/officeDocument/2006/relationships/image" Target="../media/image2.png"/><Relationship Id="rId45" Type="http://schemas.openxmlformats.org/officeDocument/2006/relationships/image" Target="../media/image7.png"/><Relationship Id="rId53" Type="http://schemas.openxmlformats.org/officeDocument/2006/relationships/image" Target="../media/image23.png"/><Relationship Id="rId58" Type="http://schemas.openxmlformats.org/officeDocument/2006/relationships/image" Target="../media/image13.png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2.png"/><Relationship Id="rId57" Type="http://schemas.openxmlformats.org/officeDocument/2006/relationships/image" Target="../media/image11.png"/><Relationship Id="rId61" Type="http://schemas.openxmlformats.org/officeDocument/2006/relationships/image" Target="../media/image18.png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31" Type="http://schemas.openxmlformats.org/officeDocument/2006/relationships/tags" Target="../tags/tag145.xml"/><Relationship Id="rId44" Type="http://schemas.openxmlformats.org/officeDocument/2006/relationships/image" Target="../media/image6.png"/><Relationship Id="rId52" Type="http://schemas.openxmlformats.org/officeDocument/2006/relationships/image" Target="../media/image22.png"/><Relationship Id="rId60" Type="http://schemas.openxmlformats.org/officeDocument/2006/relationships/image" Target="../media/image17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43" Type="http://schemas.openxmlformats.org/officeDocument/2006/relationships/image" Target="../media/image5.png"/><Relationship Id="rId48" Type="http://schemas.openxmlformats.org/officeDocument/2006/relationships/image" Target="../media/image4.png"/><Relationship Id="rId56" Type="http://schemas.openxmlformats.org/officeDocument/2006/relationships/image" Target="../media/image26.png"/><Relationship Id="rId64" Type="http://schemas.openxmlformats.org/officeDocument/2006/relationships/image" Target="../media/image21.png"/><Relationship Id="rId8" Type="http://schemas.openxmlformats.org/officeDocument/2006/relationships/tags" Target="../tags/tag122.xml"/><Relationship Id="rId51" Type="http://schemas.openxmlformats.org/officeDocument/2006/relationships/image" Target="../media/image15.png"/><Relationship Id="rId3" Type="http://schemas.openxmlformats.org/officeDocument/2006/relationships/tags" Target="../tags/tag117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image" Target="../media/image19.png"/><Relationship Id="rId46" Type="http://schemas.openxmlformats.org/officeDocument/2006/relationships/image" Target="../media/image8.png"/><Relationship Id="rId5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image" Target="../media/image32.png"/><Relationship Id="rId39" Type="http://schemas.openxmlformats.org/officeDocument/2006/relationships/image" Target="../media/image20.png"/><Relationship Id="rId3" Type="http://schemas.openxmlformats.org/officeDocument/2006/relationships/tags" Target="../tags/tag152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37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image" Target="../media/image31.png"/><Relationship Id="rId33" Type="http://schemas.openxmlformats.org/officeDocument/2006/relationships/image" Target="../media/image36.png"/><Relationship Id="rId38" Type="http://schemas.openxmlformats.org/officeDocument/2006/relationships/image" Target="../media/image19.png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5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30.png"/><Relationship Id="rId32" Type="http://schemas.openxmlformats.org/officeDocument/2006/relationships/image" Target="../media/image14.png"/><Relationship Id="rId37" Type="http://schemas.openxmlformats.org/officeDocument/2006/relationships/image" Target="../media/image40.png"/><Relationship Id="rId40" Type="http://schemas.openxmlformats.org/officeDocument/2006/relationships/image" Target="../media/image21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39.png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image" Target="../media/image12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15.png"/><Relationship Id="rId35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30.png"/><Relationship Id="rId39" Type="http://schemas.openxmlformats.org/officeDocument/2006/relationships/image" Target="../media/image16.png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image" Target="../media/image38.png"/><Relationship Id="rId42" Type="http://schemas.openxmlformats.org/officeDocument/2006/relationships/image" Target="../media/image28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20.png"/><Relationship Id="rId33" Type="http://schemas.openxmlformats.org/officeDocument/2006/relationships/image" Target="../media/image37.png"/><Relationship Id="rId38" Type="http://schemas.openxmlformats.org/officeDocument/2006/relationships/image" Target="../media/image35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image" Target="../media/image15.png"/><Relationship Id="rId41" Type="http://schemas.openxmlformats.org/officeDocument/2006/relationships/image" Target="../media/image41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19.png"/><Relationship Id="rId32" Type="http://schemas.openxmlformats.org/officeDocument/2006/relationships/image" Target="../media/image36.png"/><Relationship Id="rId37" Type="http://schemas.openxmlformats.org/officeDocument/2006/relationships/image" Target="../media/image29.png"/><Relationship Id="rId40" Type="http://schemas.openxmlformats.org/officeDocument/2006/relationships/image" Target="../media/image34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notesSlide" Target="../notesSlides/notesSlide8.xml"/><Relationship Id="rId28" Type="http://schemas.openxmlformats.org/officeDocument/2006/relationships/image" Target="../media/image33.png"/><Relationship Id="rId36" Type="http://schemas.openxmlformats.org/officeDocument/2006/relationships/image" Target="../media/image31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image" Target="../media/image14.png"/><Relationship Id="rId44" Type="http://schemas.openxmlformats.org/officeDocument/2006/relationships/image" Target="../media/image21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2.png"/><Relationship Id="rId30" Type="http://schemas.openxmlformats.org/officeDocument/2006/relationships/image" Target="../media/image12.png"/><Relationship Id="rId35" Type="http://schemas.openxmlformats.org/officeDocument/2006/relationships/image" Target="../media/image39.png"/><Relationship Id="rId43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image" Target="../media/image30.png"/><Relationship Id="rId39" Type="http://schemas.openxmlformats.org/officeDocument/2006/relationships/image" Target="../media/image34.png"/><Relationship Id="rId3" Type="http://schemas.openxmlformats.org/officeDocument/2006/relationships/tags" Target="../tags/tag192.xml"/><Relationship Id="rId21" Type="http://schemas.openxmlformats.org/officeDocument/2006/relationships/tags" Target="../tags/tag210.xml"/><Relationship Id="rId34" Type="http://schemas.openxmlformats.org/officeDocument/2006/relationships/image" Target="../media/image38.png"/><Relationship Id="rId42" Type="http://schemas.openxmlformats.org/officeDocument/2006/relationships/image" Target="../media/image28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image" Target="../media/image20.png"/><Relationship Id="rId33" Type="http://schemas.openxmlformats.org/officeDocument/2006/relationships/image" Target="../media/image37.png"/><Relationship Id="rId38" Type="http://schemas.openxmlformats.org/officeDocument/2006/relationships/image" Target="../media/image35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image" Target="../media/image15.png"/><Relationship Id="rId41" Type="http://schemas.openxmlformats.org/officeDocument/2006/relationships/image" Target="../media/image42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19.png"/><Relationship Id="rId32" Type="http://schemas.openxmlformats.org/officeDocument/2006/relationships/image" Target="../media/image36.png"/><Relationship Id="rId37" Type="http://schemas.openxmlformats.org/officeDocument/2006/relationships/image" Target="../media/image29.png"/><Relationship Id="rId40" Type="http://schemas.openxmlformats.org/officeDocument/2006/relationships/image" Target="../media/image41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notesSlide" Target="../notesSlides/notesSlide9.xml"/><Relationship Id="rId28" Type="http://schemas.openxmlformats.org/officeDocument/2006/relationships/image" Target="../media/image33.png"/><Relationship Id="rId36" Type="http://schemas.openxmlformats.org/officeDocument/2006/relationships/image" Target="../media/image31.png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image" Target="../media/image14.png"/><Relationship Id="rId44" Type="http://schemas.openxmlformats.org/officeDocument/2006/relationships/image" Target="../media/image21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2.png"/><Relationship Id="rId30" Type="http://schemas.openxmlformats.org/officeDocument/2006/relationships/image" Target="../media/image12.png"/><Relationship Id="rId35" Type="http://schemas.openxmlformats.org/officeDocument/2006/relationships/image" Target="../media/image39.png"/><Relationship Id="rId4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F8ED-441B-49F1-AC9A-99B111923B29}" type="slidenum">
              <a:rPr lang="en-US"/>
              <a:pPr/>
              <a:t>1</a:t>
            </a:fld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Simple limit problems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EAB2-9E6E-4FAA-AEB8-7D3CD5561A7F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558199" name="Group 119"/>
          <p:cNvGrpSpPr>
            <a:grpSpLocks/>
          </p:cNvGrpSpPr>
          <p:nvPr/>
        </p:nvGrpSpPr>
        <p:grpSpPr bwMode="auto">
          <a:xfrm rot="-5400000">
            <a:off x="-461169" y="4575969"/>
            <a:ext cx="1552575" cy="477838"/>
            <a:chOff x="348" y="2784"/>
            <a:chExt cx="978" cy="301"/>
          </a:xfrm>
        </p:grpSpPr>
        <p:pic>
          <p:nvPicPr>
            <p:cNvPr id="558200" name="Picture 1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201" name="Picture 1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8190" name="Picture 1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90600"/>
            <a:ext cx="2019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91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33538"/>
            <a:ext cx="24050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92" name="Picture 1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633538"/>
            <a:ext cx="2451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8151" name="Group 71"/>
          <p:cNvGrpSpPr>
            <a:grpSpLocks/>
          </p:cNvGrpSpPr>
          <p:nvPr/>
        </p:nvGrpSpPr>
        <p:grpSpPr bwMode="auto">
          <a:xfrm>
            <a:off x="762000" y="2851150"/>
            <a:ext cx="7315200" cy="3940175"/>
            <a:chOff x="480" y="1796"/>
            <a:chExt cx="4608" cy="2482"/>
          </a:xfrm>
        </p:grpSpPr>
        <p:pic>
          <p:nvPicPr>
            <p:cNvPr id="558152" name="Picture 7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3097"/>
              <a:ext cx="9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8153" name="Line 73"/>
            <p:cNvSpPr>
              <a:spLocks noChangeAspect="1" noChangeShapeType="1"/>
            </p:cNvSpPr>
            <p:nvPr/>
          </p:nvSpPr>
          <p:spPr bwMode="auto">
            <a:xfrm flipV="1">
              <a:off x="480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54" name="Line 74"/>
            <p:cNvSpPr>
              <a:spLocks noChangeShapeType="1"/>
            </p:cNvSpPr>
            <p:nvPr/>
          </p:nvSpPr>
          <p:spPr bwMode="auto">
            <a:xfrm>
              <a:off x="480" y="1797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55" name="Line 75"/>
            <p:cNvSpPr>
              <a:spLocks noChangeAspect="1" noChangeShapeType="1"/>
            </p:cNvSpPr>
            <p:nvPr/>
          </p:nvSpPr>
          <p:spPr bwMode="auto">
            <a:xfrm>
              <a:off x="2644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56" name="Line 76"/>
            <p:cNvSpPr>
              <a:spLocks noChangeShapeType="1"/>
            </p:cNvSpPr>
            <p:nvPr/>
          </p:nvSpPr>
          <p:spPr bwMode="auto">
            <a:xfrm>
              <a:off x="480" y="3961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57" name="Line 77"/>
            <p:cNvSpPr>
              <a:spLocks noChangeAspect="1" noChangeShapeType="1"/>
            </p:cNvSpPr>
            <p:nvPr/>
          </p:nvSpPr>
          <p:spPr bwMode="auto">
            <a:xfrm flipV="1">
              <a:off x="789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58" name="Line 78"/>
            <p:cNvSpPr>
              <a:spLocks noChangeAspect="1" noChangeShapeType="1"/>
            </p:cNvSpPr>
            <p:nvPr/>
          </p:nvSpPr>
          <p:spPr bwMode="auto">
            <a:xfrm flipV="1">
              <a:off x="109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59" name="Line 79"/>
            <p:cNvSpPr>
              <a:spLocks noChangeAspect="1" noChangeShapeType="1"/>
            </p:cNvSpPr>
            <p:nvPr/>
          </p:nvSpPr>
          <p:spPr bwMode="auto">
            <a:xfrm flipV="1">
              <a:off x="140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0" name="Line 80"/>
            <p:cNvSpPr>
              <a:spLocks noChangeAspect="1" noChangeShapeType="1"/>
            </p:cNvSpPr>
            <p:nvPr/>
          </p:nvSpPr>
          <p:spPr bwMode="auto">
            <a:xfrm flipV="1">
              <a:off x="171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1" name="Line 81"/>
            <p:cNvSpPr>
              <a:spLocks noChangeAspect="1" noChangeShapeType="1"/>
            </p:cNvSpPr>
            <p:nvPr/>
          </p:nvSpPr>
          <p:spPr bwMode="auto">
            <a:xfrm flipV="1">
              <a:off x="2026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2" name="Line 82"/>
            <p:cNvSpPr>
              <a:spLocks noChangeAspect="1" noChangeShapeType="1"/>
            </p:cNvSpPr>
            <p:nvPr/>
          </p:nvSpPr>
          <p:spPr bwMode="auto">
            <a:xfrm flipV="1">
              <a:off x="2335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3" name="Line 83"/>
            <p:cNvSpPr>
              <a:spLocks noChangeShapeType="1"/>
            </p:cNvSpPr>
            <p:nvPr/>
          </p:nvSpPr>
          <p:spPr bwMode="auto">
            <a:xfrm>
              <a:off x="480" y="2106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4" name="Line 84"/>
            <p:cNvSpPr>
              <a:spLocks noChangeShapeType="1"/>
            </p:cNvSpPr>
            <p:nvPr/>
          </p:nvSpPr>
          <p:spPr bwMode="auto">
            <a:xfrm>
              <a:off x="480" y="2415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5" name="Line 85"/>
            <p:cNvSpPr>
              <a:spLocks noChangeShapeType="1"/>
            </p:cNvSpPr>
            <p:nvPr/>
          </p:nvSpPr>
          <p:spPr bwMode="auto">
            <a:xfrm>
              <a:off x="480" y="272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6" name="Line 86"/>
            <p:cNvSpPr>
              <a:spLocks noChangeShapeType="1"/>
            </p:cNvSpPr>
            <p:nvPr/>
          </p:nvSpPr>
          <p:spPr bwMode="auto">
            <a:xfrm>
              <a:off x="480" y="303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7" name="Line 87"/>
            <p:cNvSpPr>
              <a:spLocks noChangeShapeType="1"/>
            </p:cNvSpPr>
            <p:nvPr/>
          </p:nvSpPr>
          <p:spPr bwMode="auto">
            <a:xfrm>
              <a:off x="480" y="3343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8" name="Line 88"/>
            <p:cNvSpPr>
              <a:spLocks noChangeShapeType="1"/>
            </p:cNvSpPr>
            <p:nvPr/>
          </p:nvSpPr>
          <p:spPr bwMode="auto">
            <a:xfrm>
              <a:off x="480" y="3652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69" name="Line 89"/>
            <p:cNvSpPr>
              <a:spLocks noChangeAspect="1" noChangeShapeType="1"/>
            </p:cNvSpPr>
            <p:nvPr/>
          </p:nvSpPr>
          <p:spPr bwMode="auto">
            <a:xfrm flipV="1">
              <a:off x="2644" y="1797"/>
              <a:ext cx="0" cy="2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70" name="Line 90"/>
            <p:cNvSpPr>
              <a:spLocks noChangeShapeType="1"/>
            </p:cNvSpPr>
            <p:nvPr/>
          </p:nvSpPr>
          <p:spPr bwMode="auto">
            <a:xfrm>
              <a:off x="481" y="3024"/>
              <a:ext cx="46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71" name="Line 91"/>
            <p:cNvSpPr>
              <a:spLocks noChangeAspect="1" noChangeShapeType="1"/>
            </p:cNvSpPr>
            <p:nvPr/>
          </p:nvSpPr>
          <p:spPr bwMode="auto">
            <a:xfrm>
              <a:off x="295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8172" name="Picture 9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3055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173" name="Picture 9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1836"/>
              <a:ext cx="9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8174" name="Line 94"/>
            <p:cNvSpPr>
              <a:spLocks noChangeShapeType="1"/>
            </p:cNvSpPr>
            <p:nvPr/>
          </p:nvSpPr>
          <p:spPr bwMode="auto">
            <a:xfrm>
              <a:off x="480" y="4278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75" name="Line 95"/>
            <p:cNvSpPr>
              <a:spLocks noChangeAspect="1" noChangeShapeType="1"/>
            </p:cNvSpPr>
            <p:nvPr/>
          </p:nvSpPr>
          <p:spPr bwMode="auto">
            <a:xfrm>
              <a:off x="325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76" name="Line 96"/>
            <p:cNvSpPr>
              <a:spLocks noChangeAspect="1" noChangeShapeType="1"/>
            </p:cNvSpPr>
            <p:nvPr/>
          </p:nvSpPr>
          <p:spPr bwMode="auto">
            <a:xfrm>
              <a:off x="356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77" name="Line 97"/>
            <p:cNvSpPr>
              <a:spLocks noChangeAspect="1" noChangeShapeType="1"/>
            </p:cNvSpPr>
            <p:nvPr/>
          </p:nvSpPr>
          <p:spPr bwMode="auto">
            <a:xfrm>
              <a:off x="386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78" name="Line 98"/>
            <p:cNvSpPr>
              <a:spLocks noChangeAspect="1" noChangeShapeType="1"/>
            </p:cNvSpPr>
            <p:nvPr/>
          </p:nvSpPr>
          <p:spPr bwMode="auto">
            <a:xfrm>
              <a:off x="417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79" name="Line 99"/>
            <p:cNvSpPr>
              <a:spLocks noChangeAspect="1" noChangeShapeType="1"/>
            </p:cNvSpPr>
            <p:nvPr/>
          </p:nvSpPr>
          <p:spPr bwMode="auto">
            <a:xfrm>
              <a:off x="447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80" name="Line 100"/>
            <p:cNvSpPr>
              <a:spLocks noChangeAspect="1" noChangeShapeType="1"/>
            </p:cNvSpPr>
            <p:nvPr/>
          </p:nvSpPr>
          <p:spPr bwMode="auto">
            <a:xfrm>
              <a:off x="478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81" name="Line 101"/>
            <p:cNvSpPr>
              <a:spLocks noChangeAspect="1" noChangeShapeType="1"/>
            </p:cNvSpPr>
            <p:nvPr/>
          </p:nvSpPr>
          <p:spPr bwMode="auto">
            <a:xfrm>
              <a:off x="508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8182" name="Picture 10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183" name="Picture 10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" y="3056"/>
              <a:ext cx="223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184" name="Picture 10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8185" name="Freeform 105"/>
            <p:cNvSpPr>
              <a:spLocks/>
            </p:cNvSpPr>
            <p:nvPr/>
          </p:nvSpPr>
          <p:spPr bwMode="auto">
            <a:xfrm>
              <a:off x="480" y="3072"/>
              <a:ext cx="875" cy="1203"/>
            </a:xfrm>
            <a:custGeom>
              <a:avLst/>
              <a:gdLst>
                <a:gd name="T0" fmla="*/ 0 w 875"/>
                <a:gd name="T1" fmla="*/ 0 h 1198"/>
                <a:gd name="T2" fmla="*/ 308 w 875"/>
                <a:gd name="T3" fmla="*/ 31 h 1198"/>
                <a:gd name="T4" fmla="*/ 491 w 875"/>
                <a:gd name="T5" fmla="*/ 101 h 1198"/>
                <a:gd name="T6" fmla="*/ 656 w 875"/>
                <a:gd name="T7" fmla="*/ 274 h 1198"/>
                <a:gd name="T8" fmla="*/ 775 w 875"/>
                <a:gd name="T9" fmla="*/ 530 h 1198"/>
                <a:gd name="T10" fmla="*/ 839 w 875"/>
                <a:gd name="T11" fmla="*/ 859 h 1198"/>
                <a:gd name="T12" fmla="*/ 875 w 875"/>
                <a:gd name="T13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1198">
                  <a:moveTo>
                    <a:pt x="0" y="0"/>
                  </a:moveTo>
                  <a:cubicBezTo>
                    <a:pt x="51" y="5"/>
                    <a:pt x="226" y="14"/>
                    <a:pt x="308" y="31"/>
                  </a:cubicBezTo>
                  <a:cubicBezTo>
                    <a:pt x="390" y="48"/>
                    <a:pt x="433" y="60"/>
                    <a:pt x="491" y="101"/>
                  </a:cubicBezTo>
                  <a:cubicBezTo>
                    <a:pt x="549" y="142"/>
                    <a:pt x="609" y="203"/>
                    <a:pt x="656" y="274"/>
                  </a:cubicBezTo>
                  <a:cubicBezTo>
                    <a:pt x="703" y="345"/>
                    <a:pt x="745" y="433"/>
                    <a:pt x="775" y="530"/>
                  </a:cubicBezTo>
                  <a:cubicBezTo>
                    <a:pt x="805" y="627"/>
                    <a:pt x="822" y="748"/>
                    <a:pt x="839" y="859"/>
                  </a:cubicBezTo>
                  <a:cubicBezTo>
                    <a:pt x="856" y="970"/>
                    <a:pt x="868" y="1128"/>
                    <a:pt x="875" y="119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86" name="Freeform 106"/>
            <p:cNvSpPr>
              <a:spLocks/>
            </p:cNvSpPr>
            <p:nvPr/>
          </p:nvSpPr>
          <p:spPr bwMode="auto">
            <a:xfrm>
              <a:off x="1465" y="1796"/>
              <a:ext cx="2057" cy="2476"/>
            </a:xfrm>
            <a:custGeom>
              <a:avLst/>
              <a:gdLst>
                <a:gd name="T0" fmla="*/ 0 w 2057"/>
                <a:gd name="T1" fmla="*/ 0 h 2469"/>
                <a:gd name="T2" fmla="*/ 82 w 2057"/>
                <a:gd name="T3" fmla="*/ 293 h 2469"/>
                <a:gd name="T4" fmla="*/ 201 w 2057"/>
                <a:gd name="T5" fmla="*/ 531 h 2469"/>
                <a:gd name="T6" fmla="*/ 457 w 2057"/>
                <a:gd name="T7" fmla="*/ 841 h 2469"/>
                <a:gd name="T8" fmla="*/ 768 w 2057"/>
                <a:gd name="T9" fmla="*/ 1052 h 2469"/>
                <a:gd name="T10" fmla="*/ 1189 w 2057"/>
                <a:gd name="T11" fmla="*/ 1230 h 2469"/>
                <a:gd name="T12" fmla="*/ 1655 w 2057"/>
                <a:gd name="T13" fmla="*/ 1417 h 2469"/>
                <a:gd name="T14" fmla="*/ 1902 w 2057"/>
                <a:gd name="T15" fmla="*/ 1664 h 2469"/>
                <a:gd name="T16" fmla="*/ 2021 w 2057"/>
                <a:gd name="T17" fmla="*/ 2039 h 2469"/>
                <a:gd name="T18" fmla="*/ 2057 w 2057"/>
                <a:gd name="T19" fmla="*/ 2469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7" h="2469">
                  <a:moveTo>
                    <a:pt x="0" y="0"/>
                  </a:moveTo>
                  <a:cubicBezTo>
                    <a:pt x="14" y="49"/>
                    <a:pt x="49" y="205"/>
                    <a:pt x="82" y="293"/>
                  </a:cubicBezTo>
                  <a:cubicBezTo>
                    <a:pt x="115" y="381"/>
                    <a:pt x="139" y="440"/>
                    <a:pt x="201" y="531"/>
                  </a:cubicBezTo>
                  <a:cubicBezTo>
                    <a:pt x="263" y="622"/>
                    <a:pt x="363" y="754"/>
                    <a:pt x="457" y="841"/>
                  </a:cubicBezTo>
                  <a:cubicBezTo>
                    <a:pt x="551" y="928"/>
                    <a:pt x="646" y="987"/>
                    <a:pt x="768" y="1052"/>
                  </a:cubicBezTo>
                  <a:cubicBezTo>
                    <a:pt x="890" y="1117"/>
                    <a:pt x="1041" y="1169"/>
                    <a:pt x="1189" y="1230"/>
                  </a:cubicBezTo>
                  <a:cubicBezTo>
                    <a:pt x="1337" y="1291"/>
                    <a:pt x="1536" y="1345"/>
                    <a:pt x="1655" y="1417"/>
                  </a:cubicBezTo>
                  <a:cubicBezTo>
                    <a:pt x="1774" y="1489"/>
                    <a:pt x="1841" y="1560"/>
                    <a:pt x="1902" y="1664"/>
                  </a:cubicBezTo>
                  <a:cubicBezTo>
                    <a:pt x="1963" y="1768"/>
                    <a:pt x="1995" y="1905"/>
                    <a:pt x="2021" y="2039"/>
                  </a:cubicBezTo>
                  <a:cubicBezTo>
                    <a:pt x="2047" y="2173"/>
                    <a:pt x="2050" y="2380"/>
                    <a:pt x="2057" y="246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87" name="Freeform 107"/>
            <p:cNvSpPr>
              <a:spLocks/>
            </p:cNvSpPr>
            <p:nvPr/>
          </p:nvSpPr>
          <p:spPr bwMode="auto">
            <a:xfrm>
              <a:off x="3599" y="1796"/>
              <a:ext cx="535" cy="2482"/>
            </a:xfrm>
            <a:custGeom>
              <a:avLst/>
              <a:gdLst>
                <a:gd name="T0" fmla="*/ 6 w 535"/>
                <a:gd name="T1" fmla="*/ 2474 h 2474"/>
                <a:gd name="T2" fmla="*/ 6 w 535"/>
                <a:gd name="T3" fmla="*/ 2145 h 2474"/>
                <a:gd name="T4" fmla="*/ 42 w 535"/>
                <a:gd name="T5" fmla="*/ 1678 h 2474"/>
                <a:gd name="T6" fmla="*/ 115 w 535"/>
                <a:gd name="T7" fmla="*/ 1386 h 2474"/>
                <a:gd name="T8" fmla="*/ 289 w 535"/>
                <a:gd name="T9" fmla="*/ 1038 h 2474"/>
                <a:gd name="T10" fmla="*/ 435 w 535"/>
                <a:gd name="T11" fmla="*/ 746 h 2474"/>
                <a:gd name="T12" fmla="*/ 518 w 535"/>
                <a:gd name="T13" fmla="*/ 316 h 2474"/>
                <a:gd name="T14" fmla="*/ 534 w 535"/>
                <a:gd name="T15" fmla="*/ 0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2474">
                  <a:moveTo>
                    <a:pt x="6" y="2474"/>
                  </a:moveTo>
                  <a:cubicBezTo>
                    <a:pt x="5" y="2419"/>
                    <a:pt x="0" y="2278"/>
                    <a:pt x="6" y="2145"/>
                  </a:cubicBezTo>
                  <a:cubicBezTo>
                    <a:pt x="12" y="2012"/>
                    <a:pt x="24" y="1804"/>
                    <a:pt x="42" y="1678"/>
                  </a:cubicBezTo>
                  <a:cubicBezTo>
                    <a:pt x="60" y="1552"/>
                    <a:pt x="74" y="1493"/>
                    <a:pt x="115" y="1386"/>
                  </a:cubicBezTo>
                  <a:cubicBezTo>
                    <a:pt x="156" y="1279"/>
                    <a:pt x="236" y="1145"/>
                    <a:pt x="289" y="1038"/>
                  </a:cubicBezTo>
                  <a:cubicBezTo>
                    <a:pt x="342" y="931"/>
                    <a:pt x="397" y="866"/>
                    <a:pt x="435" y="746"/>
                  </a:cubicBezTo>
                  <a:cubicBezTo>
                    <a:pt x="473" y="626"/>
                    <a:pt x="501" y="440"/>
                    <a:pt x="518" y="316"/>
                  </a:cubicBezTo>
                  <a:cubicBezTo>
                    <a:pt x="535" y="192"/>
                    <a:pt x="531" y="66"/>
                    <a:pt x="53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88" name="Freeform 108"/>
            <p:cNvSpPr>
              <a:spLocks/>
            </p:cNvSpPr>
            <p:nvPr/>
          </p:nvSpPr>
          <p:spPr bwMode="auto">
            <a:xfrm>
              <a:off x="4216" y="1797"/>
              <a:ext cx="864" cy="1161"/>
            </a:xfrm>
            <a:custGeom>
              <a:avLst/>
              <a:gdLst>
                <a:gd name="T0" fmla="*/ 0 w 864"/>
                <a:gd name="T1" fmla="*/ 0 h 1161"/>
                <a:gd name="T2" fmla="*/ 56 w 864"/>
                <a:gd name="T3" fmla="*/ 492 h 1161"/>
                <a:gd name="T4" fmla="*/ 251 w 864"/>
                <a:gd name="T5" fmla="*/ 929 h 1161"/>
                <a:gd name="T6" fmla="*/ 576 w 864"/>
                <a:gd name="T7" fmla="*/ 1114 h 1161"/>
                <a:gd name="T8" fmla="*/ 864 w 864"/>
                <a:gd name="T9" fmla="*/ 1161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1161">
                  <a:moveTo>
                    <a:pt x="0" y="0"/>
                  </a:moveTo>
                  <a:cubicBezTo>
                    <a:pt x="9" y="84"/>
                    <a:pt x="14" y="337"/>
                    <a:pt x="56" y="492"/>
                  </a:cubicBezTo>
                  <a:cubicBezTo>
                    <a:pt x="98" y="647"/>
                    <a:pt x="164" y="825"/>
                    <a:pt x="251" y="929"/>
                  </a:cubicBezTo>
                  <a:cubicBezTo>
                    <a:pt x="338" y="1033"/>
                    <a:pt x="474" y="1075"/>
                    <a:pt x="576" y="1114"/>
                  </a:cubicBezTo>
                  <a:cubicBezTo>
                    <a:pt x="678" y="1153"/>
                    <a:pt x="804" y="1151"/>
                    <a:pt x="864" y="116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8189" name="Picture 10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784"/>
              <a:ext cx="17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8148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990600"/>
            <a:ext cx="2035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44" name="Picture 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9425"/>
            <a:ext cx="2924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46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79425"/>
            <a:ext cx="5529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137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8136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095375"/>
            <a:ext cx="9398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35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693738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29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82825"/>
            <a:ext cx="71072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131" name="Line 51"/>
          <p:cNvSpPr>
            <a:spLocks noChangeShapeType="1"/>
          </p:cNvSpPr>
          <p:nvPr/>
        </p:nvSpPr>
        <p:spPr bwMode="auto">
          <a:xfrm>
            <a:off x="2028825" y="2133600"/>
            <a:ext cx="128588" cy="2667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33" name="Line 53"/>
          <p:cNvSpPr>
            <a:spLocks noChangeShapeType="1"/>
          </p:cNvSpPr>
          <p:nvPr/>
        </p:nvSpPr>
        <p:spPr bwMode="auto">
          <a:xfrm flipV="1">
            <a:off x="2284413" y="1905000"/>
            <a:ext cx="1481137" cy="49530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134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44663"/>
            <a:ext cx="93980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140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93" name="Line 113"/>
          <p:cNvSpPr>
            <a:spLocks noChangeShapeType="1"/>
          </p:cNvSpPr>
          <p:nvPr/>
        </p:nvSpPr>
        <p:spPr bwMode="auto">
          <a:xfrm>
            <a:off x="2155825" y="4800600"/>
            <a:ext cx="36513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194" name="Picture 1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95" name="Picture 1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00013"/>
            <a:ext cx="675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02" name="Picture 1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5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5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131" grpId="0" animBg="1"/>
      <p:bldP spid="558133" grpId="0" animBg="1"/>
      <p:bldP spid="5581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A0C0-411C-4839-B21E-66BEE35E6BCC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560255" name="Group 127"/>
          <p:cNvGrpSpPr>
            <a:grpSpLocks/>
          </p:cNvGrpSpPr>
          <p:nvPr/>
        </p:nvGrpSpPr>
        <p:grpSpPr bwMode="auto">
          <a:xfrm rot="-5400000">
            <a:off x="-461169" y="4575969"/>
            <a:ext cx="1552575" cy="477838"/>
            <a:chOff x="348" y="2784"/>
            <a:chExt cx="978" cy="301"/>
          </a:xfrm>
        </p:grpSpPr>
        <p:pic>
          <p:nvPicPr>
            <p:cNvPr id="560256" name="Picture 1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57" name="Picture 1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0245" name="Picture 1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90600"/>
            <a:ext cx="2019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46" name="Picture 1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33538"/>
            <a:ext cx="24050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47" name="Picture 1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633538"/>
            <a:ext cx="2451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0206" name="Group 78"/>
          <p:cNvGrpSpPr>
            <a:grpSpLocks/>
          </p:cNvGrpSpPr>
          <p:nvPr/>
        </p:nvGrpSpPr>
        <p:grpSpPr bwMode="auto">
          <a:xfrm>
            <a:off x="762000" y="2851150"/>
            <a:ext cx="7315200" cy="3940175"/>
            <a:chOff x="480" y="1796"/>
            <a:chExt cx="4608" cy="2482"/>
          </a:xfrm>
        </p:grpSpPr>
        <p:pic>
          <p:nvPicPr>
            <p:cNvPr id="560207" name="Picture 7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3097"/>
              <a:ext cx="9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0208" name="Line 80"/>
            <p:cNvSpPr>
              <a:spLocks noChangeAspect="1" noChangeShapeType="1"/>
            </p:cNvSpPr>
            <p:nvPr/>
          </p:nvSpPr>
          <p:spPr bwMode="auto">
            <a:xfrm flipV="1">
              <a:off x="480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09" name="Line 81"/>
            <p:cNvSpPr>
              <a:spLocks noChangeShapeType="1"/>
            </p:cNvSpPr>
            <p:nvPr/>
          </p:nvSpPr>
          <p:spPr bwMode="auto">
            <a:xfrm>
              <a:off x="480" y="1797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0" name="Line 82"/>
            <p:cNvSpPr>
              <a:spLocks noChangeAspect="1" noChangeShapeType="1"/>
            </p:cNvSpPr>
            <p:nvPr/>
          </p:nvSpPr>
          <p:spPr bwMode="auto">
            <a:xfrm>
              <a:off x="2644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1" name="Line 83"/>
            <p:cNvSpPr>
              <a:spLocks noChangeShapeType="1"/>
            </p:cNvSpPr>
            <p:nvPr/>
          </p:nvSpPr>
          <p:spPr bwMode="auto">
            <a:xfrm>
              <a:off x="480" y="3961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2" name="Line 84"/>
            <p:cNvSpPr>
              <a:spLocks noChangeAspect="1" noChangeShapeType="1"/>
            </p:cNvSpPr>
            <p:nvPr/>
          </p:nvSpPr>
          <p:spPr bwMode="auto">
            <a:xfrm flipV="1">
              <a:off x="789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3" name="Line 85"/>
            <p:cNvSpPr>
              <a:spLocks noChangeAspect="1" noChangeShapeType="1"/>
            </p:cNvSpPr>
            <p:nvPr/>
          </p:nvSpPr>
          <p:spPr bwMode="auto">
            <a:xfrm flipV="1">
              <a:off x="109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4" name="Line 86"/>
            <p:cNvSpPr>
              <a:spLocks noChangeAspect="1" noChangeShapeType="1"/>
            </p:cNvSpPr>
            <p:nvPr/>
          </p:nvSpPr>
          <p:spPr bwMode="auto">
            <a:xfrm flipV="1">
              <a:off x="140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5" name="Line 87"/>
            <p:cNvSpPr>
              <a:spLocks noChangeAspect="1" noChangeShapeType="1"/>
            </p:cNvSpPr>
            <p:nvPr/>
          </p:nvSpPr>
          <p:spPr bwMode="auto">
            <a:xfrm flipV="1">
              <a:off x="171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6" name="Line 88"/>
            <p:cNvSpPr>
              <a:spLocks noChangeAspect="1" noChangeShapeType="1"/>
            </p:cNvSpPr>
            <p:nvPr/>
          </p:nvSpPr>
          <p:spPr bwMode="auto">
            <a:xfrm flipV="1">
              <a:off x="2026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7" name="Line 89"/>
            <p:cNvSpPr>
              <a:spLocks noChangeAspect="1" noChangeShapeType="1"/>
            </p:cNvSpPr>
            <p:nvPr/>
          </p:nvSpPr>
          <p:spPr bwMode="auto">
            <a:xfrm flipV="1">
              <a:off x="2335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8" name="Line 90"/>
            <p:cNvSpPr>
              <a:spLocks noChangeShapeType="1"/>
            </p:cNvSpPr>
            <p:nvPr/>
          </p:nvSpPr>
          <p:spPr bwMode="auto">
            <a:xfrm>
              <a:off x="480" y="2106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9" name="Line 91"/>
            <p:cNvSpPr>
              <a:spLocks noChangeShapeType="1"/>
            </p:cNvSpPr>
            <p:nvPr/>
          </p:nvSpPr>
          <p:spPr bwMode="auto">
            <a:xfrm>
              <a:off x="480" y="2415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0" name="Line 92"/>
            <p:cNvSpPr>
              <a:spLocks noChangeShapeType="1"/>
            </p:cNvSpPr>
            <p:nvPr/>
          </p:nvSpPr>
          <p:spPr bwMode="auto">
            <a:xfrm>
              <a:off x="480" y="272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1" name="Line 93"/>
            <p:cNvSpPr>
              <a:spLocks noChangeShapeType="1"/>
            </p:cNvSpPr>
            <p:nvPr/>
          </p:nvSpPr>
          <p:spPr bwMode="auto">
            <a:xfrm>
              <a:off x="480" y="303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2" name="Line 94"/>
            <p:cNvSpPr>
              <a:spLocks noChangeShapeType="1"/>
            </p:cNvSpPr>
            <p:nvPr/>
          </p:nvSpPr>
          <p:spPr bwMode="auto">
            <a:xfrm>
              <a:off x="480" y="3343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3" name="Line 95"/>
            <p:cNvSpPr>
              <a:spLocks noChangeShapeType="1"/>
            </p:cNvSpPr>
            <p:nvPr/>
          </p:nvSpPr>
          <p:spPr bwMode="auto">
            <a:xfrm>
              <a:off x="480" y="3652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4" name="Line 96"/>
            <p:cNvSpPr>
              <a:spLocks noChangeAspect="1" noChangeShapeType="1"/>
            </p:cNvSpPr>
            <p:nvPr/>
          </p:nvSpPr>
          <p:spPr bwMode="auto">
            <a:xfrm flipV="1">
              <a:off x="2644" y="1797"/>
              <a:ext cx="0" cy="2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5" name="Line 97"/>
            <p:cNvSpPr>
              <a:spLocks noChangeShapeType="1"/>
            </p:cNvSpPr>
            <p:nvPr/>
          </p:nvSpPr>
          <p:spPr bwMode="auto">
            <a:xfrm>
              <a:off x="481" y="3024"/>
              <a:ext cx="46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6" name="Line 98"/>
            <p:cNvSpPr>
              <a:spLocks noChangeAspect="1" noChangeShapeType="1"/>
            </p:cNvSpPr>
            <p:nvPr/>
          </p:nvSpPr>
          <p:spPr bwMode="auto">
            <a:xfrm>
              <a:off x="295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0227" name="Picture 9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3055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28" name="Picture 10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1836"/>
              <a:ext cx="9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0229" name="Line 101"/>
            <p:cNvSpPr>
              <a:spLocks noChangeShapeType="1"/>
            </p:cNvSpPr>
            <p:nvPr/>
          </p:nvSpPr>
          <p:spPr bwMode="auto">
            <a:xfrm>
              <a:off x="480" y="4278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0" name="Line 102"/>
            <p:cNvSpPr>
              <a:spLocks noChangeAspect="1" noChangeShapeType="1"/>
            </p:cNvSpPr>
            <p:nvPr/>
          </p:nvSpPr>
          <p:spPr bwMode="auto">
            <a:xfrm>
              <a:off x="325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1" name="Line 103"/>
            <p:cNvSpPr>
              <a:spLocks noChangeAspect="1" noChangeShapeType="1"/>
            </p:cNvSpPr>
            <p:nvPr/>
          </p:nvSpPr>
          <p:spPr bwMode="auto">
            <a:xfrm>
              <a:off x="356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2" name="Line 104"/>
            <p:cNvSpPr>
              <a:spLocks noChangeAspect="1" noChangeShapeType="1"/>
            </p:cNvSpPr>
            <p:nvPr/>
          </p:nvSpPr>
          <p:spPr bwMode="auto">
            <a:xfrm>
              <a:off x="386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3" name="Line 105"/>
            <p:cNvSpPr>
              <a:spLocks noChangeAspect="1" noChangeShapeType="1"/>
            </p:cNvSpPr>
            <p:nvPr/>
          </p:nvSpPr>
          <p:spPr bwMode="auto">
            <a:xfrm>
              <a:off x="417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4" name="Line 106"/>
            <p:cNvSpPr>
              <a:spLocks noChangeAspect="1" noChangeShapeType="1"/>
            </p:cNvSpPr>
            <p:nvPr/>
          </p:nvSpPr>
          <p:spPr bwMode="auto">
            <a:xfrm>
              <a:off x="447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5" name="Line 107"/>
            <p:cNvSpPr>
              <a:spLocks noChangeAspect="1" noChangeShapeType="1"/>
            </p:cNvSpPr>
            <p:nvPr/>
          </p:nvSpPr>
          <p:spPr bwMode="auto">
            <a:xfrm>
              <a:off x="478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6" name="Line 108"/>
            <p:cNvSpPr>
              <a:spLocks noChangeAspect="1" noChangeShapeType="1"/>
            </p:cNvSpPr>
            <p:nvPr/>
          </p:nvSpPr>
          <p:spPr bwMode="auto">
            <a:xfrm>
              <a:off x="508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0237" name="Picture 10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38" name="Picture 1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" y="3056"/>
              <a:ext cx="223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39" name="Picture 1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0240" name="Freeform 112"/>
            <p:cNvSpPr>
              <a:spLocks/>
            </p:cNvSpPr>
            <p:nvPr/>
          </p:nvSpPr>
          <p:spPr bwMode="auto">
            <a:xfrm>
              <a:off x="480" y="3072"/>
              <a:ext cx="875" cy="1203"/>
            </a:xfrm>
            <a:custGeom>
              <a:avLst/>
              <a:gdLst>
                <a:gd name="T0" fmla="*/ 0 w 875"/>
                <a:gd name="T1" fmla="*/ 0 h 1198"/>
                <a:gd name="T2" fmla="*/ 308 w 875"/>
                <a:gd name="T3" fmla="*/ 31 h 1198"/>
                <a:gd name="T4" fmla="*/ 491 w 875"/>
                <a:gd name="T5" fmla="*/ 101 h 1198"/>
                <a:gd name="T6" fmla="*/ 656 w 875"/>
                <a:gd name="T7" fmla="*/ 274 h 1198"/>
                <a:gd name="T8" fmla="*/ 775 w 875"/>
                <a:gd name="T9" fmla="*/ 530 h 1198"/>
                <a:gd name="T10" fmla="*/ 839 w 875"/>
                <a:gd name="T11" fmla="*/ 859 h 1198"/>
                <a:gd name="T12" fmla="*/ 875 w 875"/>
                <a:gd name="T13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1198">
                  <a:moveTo>
                    <a:pt x="0" y="0"/>
                  </a:moveTo>
                  <a:cubicBezTo>
                    <a:pt x="51" y="5"/>
                    <a:pt x="226" y="14"/>
                    <a:pt x="308" y="31"/>
                  </a:cubicBezTo>
                  <a:cubicBezTo>
                    <a:pt x="390" y="48"/>
                    <a:pt x="433" y="60"/>
                    <a:pt x="491" y="101"/>
                  </a:cubicBezTo>
                  <a:cubicBezTo>
                    <a:pt x="549" y="142"/>
                    <a:pt x="609" y="203"/>
                    <a:pt x="656" y="274"/>
                  </a:cubicBezTo>
                  <a:cubicBezTo>
                    <a:pt x="703" y="345"/>
                    <a:pt x="745" y="433"/>
                    <a:pt x="775" y="530"/>
                  </a:cubicBezTo>
                  <a:cubicBezTo>
                    <a:pt x="805" y="627"/>
                    <a:pt x="822" y="748"/>
                    <a:pt x="839" y="859"/>
                  </a:cubicBezTo>
                  <a:cubicBezTo>
                    <a:pt x="856" y="970"/>
                    <a:pt x="868" y="1128"/>
                    <a:pt x="875" y="119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1" name="Freeform 113"/>
            <p:cNvSpPr>
              <a:spLocks/>
            </p:cNvSpPr>
            <p:nvPr/>
          </p:nvSpPr>
          <p:spPr bwMode="auto">
            <a:xfrm>
              <a:off x="1465" y="1796"/>
              <a:ext cx="2057" cy="2476"/>
            </a:xfrm>
            <a:custGeom>
              <a:avLst/>
              <a:gdLst>
                <a:gd name="T0" fmla="*/ 0 w 2057"/>
                <a:gd name="T1" fmla="*/ 0 h 2469"/>
                <a:gd name="T2" fmla="*/ 82 w 2057"/>
                <a:gd name="T3" fmla="*/ 293 h 2469"/>
                <a:gd name="T4" fmla="*/ 201 w 2057"/>
                <a:gd name="T5" fmla="*/ 531 h 2469"/>
                <a:gd name="T6" fmla="*/ 457 w 2057"/>
                <a:gd name="T7" fmla="*/ 841 h 2469"/>
                <a:gd name="T8" fmla="*/ 768 w 2057"/>
                <a:gd name="T9" fmla="*/ 1052 h 2469"/>
                <a:gd name="T10" fmla="*/ 1189 w 2057"/>
                <a:gd name="T11" fmla="*/ 1230 h 2469"/>
                <a:gd name="T12" fmla="*/ 1655 w 2057"/>
                <a:gd name="T13" fmla="*/ 1417 h 2469"/>
                <a:gd name="T14" fmla="*/ 1902 w 2057"/>
                <a:gd name="T15" fmla="*/ 1664 h 2469"/>
                <a:gd name="T16" fmla="*/ 2021 w 2057"/>
                <a:gd name="T17" fmla="*/ 2039 h 2469"/>
                <a:gd name="T18" fmla="*/ 2057 w 2057"/>
                <a:gd name="T19" fmla="*/ 2469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7" h="2469">
                  <a:moveTo>
                    <a:pt x="0" y="0"/>
                  </a:moveTo>
                  <a:cubicBezTo>
                    <a:pt x="14" y="49"/>
                    <a:pt x="49" y="205"/>
                    <a:pt x="82" y="293"/>
                  </a:cubicBezTo>
                  <a:cubicBezTo>
                    <a:pt x="115" y="381"/>
                    <a:pt x="139" y="440"/>
                    <a:pt x="201" y="531"/>
                  </a:cubicBezTo>
                  <a:cubicBezTo>
                    <a:pt x="263" y="622"/>
                    <a:pt x="363" y="754"/>
                    <a:pt x="457" y="841"/>
                  </a:cubicBezTo>
                  <a:cubicBezTo>
                    <a:pt x="551" y="928"/>
                    <a:pt x="646" y="987"/>
                    <a:pt x="768" y="1052"/>
                  </a:cubicBezTo>
                  <a:cubicBezTo>
                    <a:pt x="890" y="1117"/>
                    <a:pt x="1041" y="1169"/>
                    <a:pt x="1189" y="1230"/>
                  </a:cubicBezTo>
                  <a:cubicBezTo>
                    <a:pt x="1337" y="1291"/>
                    <a:pt x="1536" y="1345"/>
                    <a:pt x="1655" y="1417"/>
                  </a:cubicBezTo>
                  <a:cubicBezTo>
                    <a:pt x="1774" y="1489"/>
                    <a:pt x="1841" y="1560"/>
                    <a:pt x="1902" y="1664"/>
                  </a:cubicBezTo>
                  <a:cubicBezTo>
                    <a:pt x="1963" y="1768"/>
                    <a:pt x="1995" y="1905"/>
                    <a:pt x="2021" y="2039"/>
                  </a:cubicBezTo>
                  <a:cubicBezTo>
                    <a:pt x="2047" y="2173"/>
                    <a:pt x="2050" y="2380"/>
                    <a:pt x="2057" y="246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2" name="Freeform 114"/>
            <p:cNvSpPr>
              <a:spLocks/>
            </p:cNvSpPr>
            <p:nvPr/>
          </p:nvSpPr>
          <p:spPr bwMode="auto">
            <a:xfrm>
              <a:off x="3599" y="1796"/>
              <a:ext cx="535" cy="2482"/>
            </a:xfrm>
            <a:custGeom>
              <a:avLst/>
              <a:gdLst>
                <a:gd name="T0" fmla="*/ 6 w 535"/>
                <a:gd name="T1" fmla="*/ 2474 h 2474"/>
                <a:gd name="T2" fmla="*/ 6 w 535"/>
                <a:gd name="T3" fmla="*/ 2145 h 2474"/>
                <a:gd name="T4" fmla="*/ 42 w 535"/>
                <a:gd name="T5" fmla="*/ 1678 h 2474"/>
                <a:gd name="T6" fmla="*/ 115 w 535"/>
                <a:gd name="T7" fmla="*/ 1386 h 2474"/>
                <a:gd name="T8" fmla="*/ 289 w 535"/>
                <a:gd name="T9" fmla="*/ 1038 h 2474"/>
                <a:gd name="T10" fmla="*/ 435 w 535"/>
                <a:gd name="T11" fmla="*/ 746 h 2474"/>
                <a:gd name="T12" fmla="*/ 518 w 535"/>
                <a:gd name="T13" fmla="*/ 316 h 2474"/>
                <a:gd name="T14" fmla="*/ 534 w 535"/>
                <a:gd name="T15" fmla="*/ 0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2474">
                  <a:moveTo>
                    <a:pt x="6" y="2474"/>
                  </a:moveTo>
                  <a:cubicBezTo>
                    <a:pt x="5" y="2419"/>
                    <a:pt x="0" y="2278"/>
                    <a:pt x="6" y="2145"/>
                  </a:cubicBezTo>
                  <a:cubicBezTo>
                    <a:pt x="12" y="2012"/>
                    <a:pt x="24" y="1804"/>
                    <a:pt x="42" y="1678"/>
                  </a:cubicBezTo>
                  <a:cubicBezTo>
                    <a:pt x="60" y="1552"/>
                    <a:pt x="74" y="1493"/>
                    <a:pt x="115" y="1386"/>
                  </a:cubicBezTo>
                  <a:cubicBezTo>
                    <a:pt x="156" y="1279"/>
                    <a:pt x="236" y="1145"/>
                    <a:pt x="289" y="1038"/>
                  </a:cubicBezTo>
                  <a:cubicBezTo>
                    <a:pt x="342" y="931"/>
                    <a:pt x="397" y="866"/>
                    <a:pt x="435" y="746"/>
                  </a:cubicBezTo>
                  <a:cubicBezTo>
                    <a:pt x="473" y="626"/>
                    <a:pt x="501" y="440"/>
                    <a:pt x="518" y="316"/>
                  </a:cubicBezTo>
                  <a:cubicBezTo>
                    <a:pt x="535" y="192"/>
                    <a:pt x="531" y="66"/>
                    <a:pt x="53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3" name="Freeform 115"/>
            <p:cNvSpPr>
              <a:spLocks/>
            </p:cNvSpPr>
            <p:nvPr/>
          </p:nvSpPr>
          <p:spPr bwMode="auto">
            <a:xfrm>
              <a:off x="4216" y="1797"/>
              <a:ext cx="864" cy="1161"/>
            </a:xfrm>
            <a:custGeom>
              <a:avLst/>
              <a:gdLst>
                <a:gd name="T0" fmla="*/ 0 w 864"/>
                <a:gd name="T1" fmla="*/ 0 h 1161"/>
                <a:gd name="T2" fmla="*/ 56 w 864"/>
                <a:gd name="T3" fmla="*/ 492 h 1161"/>
                <a:gd name="T4" fmla="*/ 251 w 864"/>
                <a:gd name="T5" fmla="*/ 929 h 1161"/>
                <a:gd name="T6" fmla="*/ 576 w 864"/>
                <a:gd name="T7" fmla="*/ 1114 h 1161"/>
                <a:gd name="T8" fmla="*/ 864 w 864"/>
                <a:gd name="T9" fmla="*/ 1161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1161">
                  <a:moveTo>
                    <a:pt x="0" y="0"/>
                  </a:moveTo>
                  <a:cubicBezTo>
                    <a:pt x="9" y="84"/>
                    <a:pt x="14" y="337"/>
                    <a:pt x="56" y="492"/>
                  </a:cubicBezTo>
                  <a:cubicBezTo>
                    <a:pt x="98" y="647"/>
                    <a:pt x="164" y="825"/>
                    <a:pt x="251" y="929"/>
                  </a:cubicBezTo>
                  <a:cubicBezTo>
                    <a:pt x="338" y="1033"/>
                    <a:pt x="474" y="1075"/>
                    <a:pt x="576" y="1114"/>
                  </a:cubicBezTo>
                  <a:cubicBezTo>
                    <a:pt x="678" y="1153"/>
                    <a:pt x="804" y="1151"/>
                    <a:pt x="864" y="116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0244" name="Picture 1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784"/>
              <a:ext cx="17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0203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990600"/>
            <a:ext cx="2035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99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9425"/>
            <a:ext cx="2924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01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79425"/>
            <a:ext cx="5529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192" name="Rectangle 6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018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095375"/>
            <a:ext cx="9398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84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44663"/>
            <a:ext cx="93980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83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693738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77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82825"/>
            <a:ext cx="71072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180" name="Line 52"/>
          <p:cNvSpPr>
            <a:spLocks noChangeShapeType="1"/>
          </p:cNvSpPr>
          <p:nvPr/>
        </p:nvSpPr>
        <p:spPr bwMode="auto">
          <a:xfrm flipH="1">
            <a:off x="2303463" y="2133600"/>
            <a:ext cx="4176712" cy="2667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182" name="Line 54"/>
          <p:cNvSpPr>
            <a:spLocks noChangeShapeType="1"/>
          </p:cNvSpPr>
          <p:nvPr/>
        </p:nvSpPr>
        <p:spPr bwMode="auto">
          <a:xfrm flipV="1">
            <a:off x="2238375" y="2659063"/>
            <a:ext cx="146050" cy="1651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185" name="Line 57"/>
          <p:cNvSpPr>
            <a:spLocks noChangeShapeType="1"/>
          </p:cNvSpPr>
          <p:nvPr/>
        </p:nvSpPr>
        <p:spPr bwMode="auto">
          <a:xfrm>
            <a:off x="2366963" y="2667000"/>
            <a:ext cx="5859462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0187" name="Picture 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736725"/>
            <a:ext cx="6937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186" name="Line 58"/>
          <p:cNvSpPr>
            <a:spLocks noChangeShapeType="1"/>
          </p:cNvSpPr>
          <p:nvPr/>
        </p:nvSpPr>
        <p:spPr bwMode="auto">
          <a:xfrm flipV="1">
            <a:off x="8202613" y="1905000"/>
            <a:ext cx="103187" cy="754063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0248" name="Picture 1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43013"/>
            <a:ext cx="19986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190" name="Line 62"/>
          <p:cNvSpPr>
            <a:spLocks noChangeShapeType="1"/>
          </p:cNvSpPr>
          <p:nvPr/>
        </p:nvSpPr>
        <p:spPr bwMode="auto">
          <a:xfrm flipV="1">
            <a:off x="4191000" y="1406525"/>
            <a:ext cx="493713" cy="338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191" name="Line 63"/>
          <p:cNvSpPr>
            <a:spLocks noChangeShapeType="1"/>
          </p:cNvSpPr>
          <p:nvPr/>
        </p:nvSpPr>
        <p:spPr bwMode="auto">
          <a:xfrm flipH="1" flipV="1">
            <a:off x="5257800" y="1371600"/>
            <a:ext cx="28956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195" name="Rectangle 6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249" name="Line 121"/>
          <p:cNvSpPr>
            <a:spLocks noChangeShapeType="1"/>
          </p:cNvSpPr>
          <p:nvPr/>
        </p:nvSpPr>
        <p:spPr bwMode="auto">
          <a:xfrm flipH="1" flipV="1">
            <a:off x="2266950" y="2833688"/>
            <a:ext cx="46038" cy="1965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0250" name="Picture 1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51" name="Picture 1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00013"/>
            <a:ext cx="675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58" name="Picture 1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6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6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56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80" grpId="0" animBg="1"/>
      <p:bldP spid="560180" grpId="1" animBg="1"/>
      <p:bldP spid="560182" grpId="0" animBg="1"/>
      <p:bldP spid="560182" grpId="1" animBg="1"/>
      <p:bldP spid="560185" grpId="0" animBg="1"/>
      <p:bldP spid="560185" grpId="1" animBg="1"/>
      <p:bldP spid="560186" grpId="0" animBg="1"/>
      <p:bldP spid="560186" grpId="1" animBg="1"/>
      <p:bldP spid="560190" grpId="0" animBg="1"/>
      <p:bldP spid="560191" grpId="0" animBg="1"/>
      <p:bldP spid="560249" grpId="0" animBg="1"/>
      <p:bldP spid="5602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DB47-E404-4D45-8CE0-35944D3629C9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561292" name="Group 140"/>
          <p:cNvGrpSpPr>
            <a:grpSpLocks/>
          </p:cNvGrpSpPr>
          <p:nvPr/>
        </p:nvGrpSpPr>
        <p:grpSpPr bwMode="auto">
          <a:xfrm rot="-5400000">
            <a:off x="-461169" y="4575969"/>
            <a:ext cx="1552575" cy="477838"/>
            <a:chOff x="348" y="2784"/>
            <a:chExt cx="978" cy="301"/>
          </a:xfrm>
        </p:grpSpPr>
        <p:pic>
          <p:nvPicPr>
            <p:cNvPr id="561293" name="Picture 1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94" name="Picture 14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1286" name="Picture 1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952625"/>
            <a:ext cx="1111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87" name="Picture 1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2257425"/>
            <a:ext cx="8493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12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2565400"/>
            <a:ext cx="8493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223" name="Rectangle 71"/>
          <p:cNvSpPr>
            <a:spLocks noChangeArrowheads="1"/>
          </p:cNvSpPr>
          <p:nvPr/>
        </p:nvSpPr>
        <p:spPr bwMode="auto">
          <a:xfrm>
            <a:off x="7942263" y="1924050"/>
            <a:ext cx="1152525" cy="8953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1281" name="Picture 1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90600"/>
            <a:ext cx="2019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82" name="Picture 1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33538"/>
            <a:ext cx="24050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83" name="Picture 1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633538"/>
            <a:ext cx="2451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1285" name="Group 133"/>
          <p:cNvGrpSpPr>
            <a:grpSpLocks/>
          </p:cNvGrpSpPr>
          <p:nvPr/>
        </p:nvGrpSpPr>
        <p:grpSpPr bwMode="auto">
          <a:xfrm>
            <a:off x="762000" y="2851150"/>
            <a:ext cx="7315200" cy="3940175"/>
            <a:chOff x="480" y="1796"/>
            <a:chExt cx="4608" cy="2482"/>
          </a:xfrm>
        </p:grpSpPr>
        <p:pic>
          <p:nvPicPr>
            <p:cNvPr id="561243" name="Picture 9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3097"/>
              <a:ext cx="9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1244" name="Line 92"/>
            <p:cNvSpPr>
              <a:spLocks noChangeAspect="1" noChangeShapeType="1"/>
            </p:cNvSpPr>
            <p:nvPr/>
          </p:nvSpPr>
          <p:spPr bwMode="auto">
            <a:xfrm flipV="1">
              <a:off x="480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45" name="Line 93"/>
            <p:cNvSpPr>
              <a:spLocks noChangeShapeType="1"/>
            </p:cNvSpPr>
            <p:nvPr/>
          </p:nvSpPr>
          <p:spPr bwMode="auto">
            <a:xfrm>
              <a:off x="480" y="1797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46" name="Line 94"/>
            <p:cNvSpPr>
              <a:spLocks noChangeAspect="1" noChangeShapeType="1"/>
            </p:cNvSpPr>
            <p:nvPr/>
          </p:nvSpPr>
          <p:spPr bwMode="auto">
            <a:xfrm>
              <a:off x="2644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47" name="Line 95"/>
            <p:cNvSpPr>
              <a:spLocks noChangeShapeType="1"/>
            </p:cNvSpPr>
            <p:nvPr/>
          </p:nvSpPr>
          <p:spPr bwMode="auto">
            <a:xfrm>
              <a:off x="480" y="3961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48" name="Line 96"/>
            <p:cNvSpPr>
              <a:spLocks noChangeAspect="1" noChangeShapeType="1"/>
            </p:cNvSpPr>
            <p:nvPr/>
          </p:nvSpPr>
          <p:spPr bwMode="auto">
            <a:xfrm flipV="1">
              <a:off x="789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49" name="Line 97"/>
            <p:cNvSpPr>
              <a:spLocks noChangeAspect="1" noChangeShapeType="1"/>
            </p:cNvSpPr>
            <p:nvPr/>
          </p:nvSpPr>
          <p:spPr bwMode="auto">
            <a:xfrm flipV="1">
              <a:off x="109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0" name="Line 98"/>
            <p:cNvSpPr>
              <a:spLocks noChangeAspect="1" noChangeShapeType="1"/>
            </p:cNvSpPr>
            <p:nvPr/>
          </p:nvSpPr>
          <p:spPr bwMode="auto">
            <a:xfrm flipV="1">
              <a:off x="140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1" name="Line 99"/>
            <p:cNvSpPr>
              <a:spLocks noChangeAspect="1" noChangeShapeType="1"/>
            </p:cNvSpPr>
            <p:nvPr/>
          </p:nvSpPr>
          <p:spPr bwMode="auto">
            <a:xfrm flipV="1">
              <a:off x="171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2" name="Line 100"/>
            <p:cNvSpPr>
              <a:spLocks noChangeAspect="1" noChangeShapeType="1"/>
            </p:cNvSpPr>
            <p:nvPr/>
          </p:nvSpPr>
          <p:spPr bwMode="auto">
            <a:xfrm flipV="1">
              <a:off x="2026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3" name="Line 101"/>
            <p:cNvSpPr>
              <a:spLocks noChangeAspect="1" noChangeShapeType="1"/>
            </p:cNvSpPr>
            <p:nvPr/>
          </p:nvSpPr>
          <p:spPr bwMode="auto">
            <a:xfrm flipV="1">
              <a:off x="2335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4" name="Line 102"/>
            <p:cNvSpPr>
              <a:spLocks noChangeShapeType="1"/>
            </p:cNvSpPr>
            <p:nvPr/>
          </p:nvSpPr>
          <p:spPr bwMode="auto">
            <a:xfrm>
              <a:off x="480" y="2106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5" name="Line 103"/>
            <p:cNvSpPr>
              <a:spLocks noChangeShapeType="1"/>
            </p:cNvSpPr>
            <p:nvPr/>
          </p:nvSpPr>
          <p:spPr bwMode="auto">
            <a:xfrm>
              <a:off x="480" y="2415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6" name="Line 104"/>
            <p:cNvSpPr>
              <a:spLocks noChangeShapeType="1"/>
            </p:cNvSpPr>
            <p:nvPr/>
          </p:nvSpPr>
          <p:spPr bwMode="auto">
            <a:xfrm>
              <a:off x="480" y="272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7" name="Line 105"/>
            <p:cNvSpPr>
              <a:spLocks noChangeShapeType="1"/>
            </p:cNvSpPr>
            <p:nvPr/>
          </p:nvSpPr>
          <p:spPr bwMode="auto">
            <a:xfrm>
              <a:off x="480" y="303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8" name="Line 106"/>
            <p:cNvSpPr>
              <a:spLocks noChangeShapeType="1"/>
            </p:cNvSpPr>
            <p:nvPr/>
          </p:nvSpPr>
          <p:spPr bwMode="auto">
            <a:xfrm>
              <a:off x="480" y="3343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59" name="Line 107"/>
            <p:cNvSpPr>
              <a:spLocks noChangeShapeType="1"/>
            </p:cNvSpPr>
            <p:nvPr/>
          </p:nvSpPr>
          <p:spPr bwMode="auto">
            <a:xfrm>
              <a:off x="480" y="3652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60" name="Line 108"/>
            <p:cNvSpPr>
              <a:spLocks noChangeAspect="1" noChangeShapeType="1"/>
            </p:cNvSpPr>
            <p:nvPr/>
          </p:nvSpPr>
          <p:spPr bwMode="auto">
            <a:xfrm flipV="1">
              <a:off x="2644" y="1797"/>
              <a:ext cx="0" cy="2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61" name="Line 109"/>
            <p:cNvSpPr>
              <a:spLocks noChangeShapeType="1"/>
            </p:cNvSpPr>
            <p:nvPr/>
          </p:nvSpPr>
          <p:spPr bwMode="auto">
            <a:xfrm>
              <a:off x="481" y="3024"/>
              <a:ext cx="46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62" name="Line 110"/>
            <p:cNvSpPr>
              <a:spLocks noChangeAspect="1" noChangeShapeType="1"/>
            </p:cNvSpPr>
            <p:nvPr/>
          </p:nvSpPr>
          <p:spPr bwMode="auto">
            <a:xfrm>
              <a:off x="295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1263" name="Picture 1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3055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64" name="Picture 1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1836"/>
              <a:ext cx="9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1265" name="Line 113"/>
            <p:cNvSpPr>
              <a:spLocks noChangeShapeType="1"/>
            </p:cNvSpPr>
            <p:nvPr/>
          </p:nvSpPr>
          <p:spPr bwMode="auto">
            <a:xfrm>
              <a:off x="480" y="4278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66" name="Line 114"/>
            <p:cNvSpPr>
              <a:spLocks noChangeAspect="1" noChangeShapeType="1"/>
            </p:cNvSpPr>
            <p:nvPr/>
          </p:nvSpPr>
          <p:spPr bwMode="auto">
            <a:xfrm>
              <a:off x="325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67" name="Line 115"/>
            <p:cNvSpPr>
              <a:spLocks noChangeAspect="1" noChangeShapeType="1"/>
            </p:cNvSpPr>
            <p:nvPr/>
          </p:nvSpPr>
          <p:spPr bwMode="auto">
            <a:xfrm>
              <a:off x="356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68" name="Line 116"/>
            <p:cNvSpPr>
              <a:spLocks noChangeAspect="1" noChangeShapeType="1"/>
            </p:cNvSpPr>
            <p:nvPr/>
          </p:nvSpPr>
          <p:spPr bwMode="auto">
            <a:xfrm>
              <a:off x="386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69" name="Line 117"/>
            <p:cNvSpPr>
              <a:spLocks noChangeAspect="1" noChangeShapeType="1"/>
            </p:cNvSpPr>
            <p:nvPr/>
          </p:nvSpPr>
          <p:spPr bwMode="auto">
            <a:xfrm>
              <a:off x="417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70" name="Line 118"/>
            <p:cNvSpPr>
              <a:spLocks noChangeAspect="1" noChangeShapeType="1"/>
            </p:cNvSpPr>
            <p:nvPr/>
          </p:nvSpPr>
          <p:spPr bwMode="auto">
            <a:xfrm>
              <a:off x="447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71" name="Line 119"/>
            <p:cNvSpPr>
              <a:spLocks noChangeAspect="1" noChangeShapeType="1"/>
            </p:cNvSpPr>
            <p:nvPr/>
          </p:nvSpPr>
          <p:spPr bwMode="auto">
            <a:xfrm>
              <a:off x="478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72" name="Line 120"/>
            <p:cNvSpPr>
              <a:spLocks noChangeAspect="1" noChangeShapeType="1"/>
            </p:cNvSpPr>
            <p:nvPr/>
          </p:nvSpPr>
          <p:spPr bwMode="auto">
            <a:xfrm>
              <a:off x="508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1273" name="Picture 1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74" name="Picture 1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" y="3056"/>
              <a:ext cx="223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75" name="Picture 1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1276" name="Freeform 124"/>
            <p:cNvSpPr>
              <a:spLocks/>
            </p:cNvSpPr>
            <p:nvPr/>
          </p:nvSpPr>
          <p:spPr bwMode="auto">
            <a:xfrm>
              <a:off x="480" y="3072"/>
              <a:ext cx="875" cy="1203"/>
            </a:xfrm>
            <a:custGeom>
              <a:avLst/>
              <a:gdLst>
                <a:gd name="T0" fmla="*/ 0 w 875"/>
                <a:gd name="T1" fmla="*/ 0 h 1198"/>
                <a:gd name="T2" fmla="*/ 308 w 875"/>
                <a:gd name="T3" fmla="*/ 31 h 1198"/>
                <a:gd name="T4" fmla="*/ 491 w 875"/>
                <a:gd name="T5" fmla="*/ 101 h 1198"/>
                <a:gd name="T6" fmla="*/ 656 w 875"/>
                <a:gd name="T7" fmla="*/ 274 h 1198"/>
                <a:gd name="T8" fmla="*/ 775 w 875"/>
                <a:gd name="T9" fmla="*/ 530 h 1198"/>
                <a:gd name="T10" fmla="*/ 839 w 875"/>
                <a:gd name="T11" fmla="*/ 859 h 1198"/>
                <a:gd name="T12" fmla="*/ 875 w 875"/>
                <a:gd name="T13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1198">
                  <a:moveTo>
                    <a:pt x="0" y="0"/>
                  </a:moveTo>
                  <a:cubicBezTo>
                    <a:pt x="51" y="5"/>
                    <a:pt x="226" y="14"/>
                    <a:pt x="308" y="31"/>
                  </a:cubicBezTo>
                  <a:cubicBezTo>
                    <a:pt x="390" y="48"/>
                    <a:pt x="433" y="60"/>
                    <a:pt x="491" y="101"/>
                  </a:cubicBezTo>
                  <a:cubicBezTo>
                    <a:pt x="549" y="142"/>
                    <a:pt x="609" y="203"/>
                    <a:pt x="656" y="274"/>
                  </a:cubicBezTo>
                  <a:cubicBezTo>
                    <a:pt x="703" y="345"/>
                    <a:pt x="745" y="433"/>
                    <a:pt x="775" y="530"/>
                  </a:cubicBezTo>
                  <a:cubicBezTo>
                    <a:pt x="805" y="627"/>
                    <a:pt x="822" y="748"/>
                    <a:pt x="839" y="859"/>
                  </a:cubicBezTo>
                  <a:cubicBezTo>
                    <a:pt x="856" y="970"/>
                    <a:pt x="868" y="1128"/>
                    <a:pt x="875" y="119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77" name="Freeform 125"/>
            <p:cNvSpPr>
              <a:spLocks/>
            </p:cNvSpPr>
            <p:nvPr/>
          </p:nvSpPr>
          <p:spPr bwMode="auto">
            <a:xfrm>
              <a:off x="1465" y="1796"/>
              <a:ext cx="2057" cy="2476"/>
            </a:xfrm>
            <a:custGeom>
              <a:avLst/>
              <a:gdLst>
                <a:gd name="T0" fmla="*/ 0 w 2057"/>
                <a:gd name="T1" fmla="*/ 0 h 2469"/>
                <a:gd name="T2" fmla="*/ 82 w 2057"/>
                <a:gd name="T3" fmla="*/ 293 h 2469"/>
                <a:gd name="T4" fmla="*/ 201 w 2057"/>
                <a:gd name="T5" fmla="*/ 531 h 2469"/>
                <a:gd name="T6" fmla="*/ 457 w 2057"/>
                <a:gd name="T7" fmla="*/ 841 h 2469"/>
                <a:gd name="T8" fmla="*/ 768 w 2057"/>
                <a:gd name="T9" fmla="*/ 1052 h 2469"/>
                <a:gd name="T10" fmla="*/ 1189 w 2057"/>
                <a:gd name="T11" fmla="*/ 1230 h 2469"/>
                <a:gd name="T12" fmla="*/ 1655 w 2057"/>
                <a:gd name="T13" fmla="*/ 1417 h 2469"/>
                <a:gd name="T14" fmla="*/ 1902 w 2057"/>
                <a:gd name="T15" fmla="*/ 1664 h 2469"/>
                <a:gd name="T16" fmla="*/ 2021 w 2057"/>
                <a:gd name="T17" fmla="*/ 2039 h 2469"/>
                <a:gd name="T18" fmla="*/ 2057 w 2057"/>
                <a:gd name="T19" fmla="*/ 2469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7" h="2469">
                  <a:moveTo>
                    <a:pt x="0" y="0"/>
                  </a:moveTo>
                  <a:cubicBezTo>
                    <a:pt x="14" y="49"/>
                    <a:pt x="49" y="205"/>
                    <a:pt x="82" y="293"/>
                  </a:cubicBezTo>
                  <a:cubicBezTo>
                    <a:pt x="115" y="381"/>
                    <a:pt x="139" y="440"/>
                    <a:pt x="201" y="531"/>
                  </a:cubicBezTo>
                  <a:cubicBezTo>
                    <a:pt x="263" y="622"/>
                    <a:pt x="363" y="754"/>
                    <a:pt x="457" y="841"/>
                  </a:cubicBezTo>
                  <a:cubicBezTo>
                    <a:pt x="551" y="928"/>
                    <a:pt x="646" y="987"/>
                    <a:pt x="768" y="1052"/>
                  </a:cubicBezTo>
                  <a:cubicBezTo>
                    <a:pt x="890" y="1117"/>
                    <a:pt x="1041" y="1169"/>
                    <a:pt x="1189" y="1230"/>
                  </a:cubicBezTo>
                  <a:cubicBezTo>
                    <a:pt x="1337" y="1291"/>
                    <a:pt x="1536" y="1345"/>
                    <a:pt x="1655" y="1417"/>
                  </a:cubicBezTo>
                  <a:cubicBezTo>
                    <a:pt x="1774" y="1489"/>
                    <a:pt x="1841" y="1560"/>
                    <a:pt x="1902" y="1664"/>
                  </a:cubicBezTo>
                  <a:cubicBezTo>
                    <a:pt x="1963" y="1768"/>
                    <a:pt x="1995" y="1905"/>
                    <a:pt x="2021" y="2039"/>
                  </a:cubicBezTo>
                  <a:cubicBezTo>
                    <a:pt x="2047" y="2173"/>
                    <a:pt x="2050" y="2380"/>
                    <a:pt x="2057" y="246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78" name="Freeform 126"/>
            <p:cNvSpPr>
              <a:spLocks/>
            </p:cNvSpPr>
            <p:nvPr/>
          </p:nvSpPr>
          <p:spPr bwMode="auto">
            <a:xfrm>
              <a:off x="3599" y="1796"/>
              <a:ext cx="535" cy="2482"/>
            </a:xfrm>
            <a:custGeom>
              <a:avLst/>
              <a:gdLst>
                <a:gd name="T0" fmla="*/ 6 w 535"/>
                <a:gd name="T1" fmla="*/ 2474 h 2474"/>
                <a:gd name="T2" fmla="*/ 6 w 535"/>
                <a:gd name="T3" fmla="*/ 2145 h 2474"/>
                <a:gd name="T4" fmla="*/ 42 w 535"/>
                <a:gd name="T5" fmla="*/ 1678 h 2474"/>
                <a:gd name="T6" fmla="*/ 115 w 535"/>
                <a:gd name="T7" fmla="*/ 1386 h 2474"/>
                <a:gd name="T8" fmla="*/ 289 w 535"/>
                <a:gd name="T9" fmla="*/ 1038 h 2474"/>
                <a:gd name="T10" fmla="*/ 435 w 535"/>
                <a:gd name="T11" fmla="*/ 746 h 2474"/>
                <a:gd name="T12" fmla="*/ 518 w 535"/>
                <a:gd name="T13" fmla="*/ 316 h 2474"/>
                <a:gd name="T14" fmla="*/ 534 w 535"/>
                <a:gd name="T15" fmla="*/ 0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2474">
                  <a:moveTo>
                    <a:pt x="6" y="2474"/>
                  </a:moveTo>
                  <a:cubicBezTo>
                    <a:pt x="5" y="2419"/>
                    <a:pt x="0" y="2278"/>
                    <a:pt x="6" y="2145"/>
                  </a:cubicBezTo>
                  <a:cubicBezTo>
                    <a:pt x="12" y="2012"/>
                    <a:pt x="24" y="1804"/>
                    <a:pt x="42" y="1678"/>
                  </a:cubicBezTo>
                  <a:cubicBezTo>
                    <a:pt x="60" y="1552"/>
                    <a:pt x="74" y="1493"/>
                    <a:pt x="115" y="1386"/>
                  </a:cubicBezTo>
                  <a:cubicBezTo>
                    <a:pt x="156" y="1279"/>
                    <a:pt x="236" y="1145"/>
                    <a:pt x="289" y="1038"/>
                  </a:cubicBezTo>
                  <a:cubicBezTo>
                    <a:pt x="342" y="931"/>
                    <a:pt x="397" y="866"/>
                    <a:pt x="435" y="746"/>
                  </a:cubicBezTo>
                  <a:cubicBezTo>
                    <a:pt x="473" y="626"/>
                    <a:pt x="501" y="440"/>
                    <a:pt x="518" y="316"/>
                  </a:cubicBezTo>
                  <a:cubicBezTo>
                    <a:pt x="535" y="192"/>
                    <a:pt x="531" y="66"/>
                    <a:pt x="53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79" name="Freeform 127"/>
            <p:cNvSpPr>
              <a:spLocks/>
            </p:cNvSpPr>
            <p:nvPr/>
          </p:nvSpPr>
          <p:spPr bwMode="auto">
            <a:xfrm>
              <a:off x="4216" y="1797"/>
              <a:ext cx="864" cy="1161"/>
            </a:xfrm>
            <a:custGeom>
              <a:avLst/>
              <a:gdLst>
                <a:gd name="T0" fmla="*/ 0 w 864"/>
                <a:gd name="T1" fmla="*/ 0 h 1161"/>
                <a:gd name="T2" fmla="*/ 56 w 864"/>
                <a:gd name="T3" fmla="*/ 492 h 1161"/>
                <a:gd name="T4" fmla="*/ 251 w 864"/>
                <a:gd name="T5" fmla="*/ 929 h 1161"/>
                <a:gd name="T6" fmla="*/ 576 w 864"/>
                <a:gd name="T7" fmla="*/ 1114 h 1161"/>
                <a:gd name="T8" fmla="*/ 864 w 864"/>
                <a:gd name="T9" fmla="*/ 1161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1161">
                  <a:moveTo>
                    <a:pt x="0" y="0"/>
                  </a:moveTo>
                  <a:cubicBezTo>
                    <a:pt x="9" y="84"/>
                    <a:pt x="14" y="337"/>
                    <a:pt x="56" y="492"/>
                  </a:cubicBezTo>
                  <a:cubicBezTo>
                    <a:pt x="98" y="647"/>
                    <a:pt x="164" y="825"/>
                    <a:pt x="251" y="929"/>
                  </a:cubicBezTo>
                  <a:cubicBezTo>
                    <a:pt x="338" y="1033"/>
                    <a:pt x="474" y="1075"/>
                    <a:pt x="576" y="1114"/>
                  </a:cubicBezTo>
                  <a:cubicBezTo>
                    <a:pt x="678" y="1153"/>
                    <a:pt x="804" y="1151"/>
                    <a:pt x="864" y="116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1280" name="Picture 1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784"/>
              <a:ext cx="17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1239" name="Picture 8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990600"/>
            <a:ext cx="2035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34" name="Picture 8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00013"/>
            <a:ext cx="675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35" name="Picture 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9425"/>
            <a:ext cx="2924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37" name="Picture 8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79425"/>
            <a:ext cx="5529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228" name="Rectangle 7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1219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095375"/>
            <a:ext cx="9398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16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44663"/>
            <a:ext cx="93980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17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693738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18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736725"/>
            <a:ext cx="6937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01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82825"/>
            <a:ext cx="71072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205" name="Line 53"/>
          <p:cNvSpPr>
            <a:spLocks noChangeShapeType="1"/>
          </p:cNvSpPr>
          <p:nvPr/>
        </p:nvSpPr>
        <p:spPr bwMode="auto">
          <a:xfrm>
            <a:off x="5656263" y="2852738"/>
            <a:ext cx="0" cy="393065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1206" name="Line 54"/>
          <p:cNvSpPr>
            <a:spLocks noChangeShapeType="1"/>
          </p:cNvSpPr>
          <p:nvPr/>
        </p:nvSpPr>
        <p:spPr bwMode="auto">
          <a:xfrm>
            <a:off x="6624638" y="2852738"/>
            <a:ext cx="0" cy="393065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1220" name="Line 68"/>
          <p:cNvSpPr>
            <a:spLocks noChangeShapeType="1"/>
          </p:cNvSpPr>
          <p:nvPr/>
        </p:nvSpPr>
        <p:spPr bwMode="auto">
          <a:xfrm flipH="1">
            <a:off x="2247900" y="2514600"/>
            <a:ext cx="2495550" cy="1600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1221" name="Line 69"/>
          <p:cNvSpPr>
            <a:spLocks noChangeShapeType="1"/>
          </p:cNvSpPr>
          <p:nvPr/>
        </p:nvSpPr>
        <p:spPr bwMode="auto">
          <a:xfrm flipH="1">
            <a:off x="5675313" y="2540000"/>
            <a:ext cx="877887" cy="658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1222" name="Line 70"/>
          <p:cNvSpPr>
            <a:spLocks noChangeShapeType="1"/>
          </p:cNvSpPr>
          <p:nvPr/>
        </p:nvSpPr>
        <p:spPr bwMode="auto">
          <a:xfrm flipH="1">
            <a:off x="6645275" y="2540000"/>
            <a:ext cx="838200" cy="1193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1231" name="Rectangle 7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84" name="Line 132"/>
          <p:cNvSpPr>
            <a:spLocks noChangeShapeType="1"/>
          </p:cNvSpPr>
          <p:nvPr/>
        </p:nvSpPr>
        <p:spPr bwMode="auto">
          <a:xfrm>
            <a:off x="2233613" y="2852738"/>
            <a:ext cx="0" cy="393065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1213" name="Line 61"/>
          <p:cNvSpPr>
            <a:spLocks noChangeShapeType="1"/>
          </p:cNvSpPr>
          <p:nvPr/>
        </p:nvSpPr>
        <p:spPr bwMode="auto">
          <a:xfrm flipV="1">
            <a:off x="2347913" y="2147888"/>
            <a:ext cx="6353175" cy="2724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1214" name="Line 62"/>
          <p:cNvSpPr>
            <a:spLocks noChangeShapeType="1"/>
          </p:cNvSpPr>
          <p:nvPr/>
        </p:nvSpPr>
        <p:spPr bwMode="auto">
          <a:xfrm flipV="1">
            <a:off x="5703888" y="2457450"/>
            <a:ext cx="2952750" cy="241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1215" name="Line 63"/>
          <p:cNvSpPr>
            <a:spLocks noChangeShapeType="1"/>
          </p:cNvSpPr>
          <p:nvPr/>
        </p:nvSpPr>
        <p:spPr bwMode="auto">
          <a:xfrm flipV="1">
            <a:off x="6689725" y="2768600"/>
            <a:ext cx="1974850" cy="2084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1288" name="Picture 1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295" name="Rectangle 143"/>
          <p:cNvSpPr>
            <a:spLocks noChangeArrowheads="1"/>
          </p:cNvSpPr>
          <p:nvPr/>
        </p:nvSpPr>
        <p:spPr bwMode="auto">
          <a:xfrm>
            <a:off x="8763000" y="2895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1296" name="Picture 1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6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6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56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56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56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223" grpId="0" animBg="1"/>
      <p:bldP spid="561205" grpId="0" animBg="1"/>
      <p:bldP spid="561206" grpId="0" animBg="1"/>
      <p:bldP spid="561220" grpId="0" animBg="1"/>
      <p:bldP spid="561220" grpId="1" animBg="1"/>
      <p:bldP spid="561221" grpId="0" animBg="1"/>
      <p:bldP spid="561221" grpId="1" animBg="1"/>
      <p:bldP spid="561222" grpId="0" animBg="1"/>
      <p:bldP spid="561222" grpId="1" animBg="1"/>
      <p:bldP spid="561284" grpId="0" animBg="1"/>
      <p:bldP spid="561213" grpId="0" animBg="1"/>
      <p:bldP spid="561213" grpId="1" animBg="1"/>
      <p:bldP spid="561214" grpId="0" animBg="1"/>
      <p:bldP spid="561214" grpId="1" animBg="1"/>
      <p:bldP spid="561215" grpId="0" animBg="1"/>
      <p:bldP spid="561215" grpId="1" animBg="1"/>
      <p:bldP spid="5612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71" name="Line 31"/>
          <p:cNvSpPr>
            <a:spLocks noChangeShapeType="1"/>
          </p:cNvSpPr>
          <p:nvPr/>
        </p:nvSpPr>
        <p:spPr bwMode="auto">
          <a:xfrm flipV="1">
            <a:off x="4267200" y="2466975"/>
            <a:ext cx="0" cy="38211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69" name="Line 29"/>
          <p:cNvSpPr>
            <a:spLocks noChangeShapeType="1"/>
          </p:cNvSpPr>
          <p:nvPr/>
        </p:nvSpPr>
        <p:spPr bwMode="auto">
          <a:xfrm>
            <a:off x="609600" y="3122613"/>
            <a:ext cx="60975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4" name="Rectangle 54"/>
          <p:cNvSpPr>
            <a:spLocks noChangeArrowheads="1"/>
          </p:cNvSpPr>
          <p:nvPr/>
        </p:nvSpPr>
        <p:spPr bwMode="auto">
          <a:xfrm>
            <a:off x="4191000" y="3048000"/>
            <a:ext cx="152400" cy="152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44" y="4254674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8CBD-82FA-4160-AECB-74E8E310D88A}" type="slidenum">
              <a:rPr lang="en-US"/>
              <a:pPr/>
              <a:t>13</a:t>
            </a:fld>
            <a:endParaRPr lang="en-US"/>
          </a:p>
        </p:txBody>
      </p:sp>
      <p:pic>
        <p:nvPicPr>
          <p:cNvPr id="547860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3400"/>
            <a:ext cx="8715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86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14413"/>
            <a:ext cx="8018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14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89088"/>
            <a:ext cx="868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21" name="Picture 8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19" name="Picture 7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495800"/>
            <a:ext cx="207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909" name="Rectangle 6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70" name="Line 30"/>
          <p:cNvSpPr>
            <a:spLocks noChangeShapeType="1"/>
          </p:cNvSpPr>
          <p:nvPr/>
        </p:nvSpPr>
        <p:spPr bwMode="auto">
          <a:xfrm>
            <a:off x="609600" y="5564188"/>
            <a:ext cx="60975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62" name="Line 22"/>
          <p:cNvSpPr>
            <a:spLocks noChangeShapeType="1"/>
          </p:cNvSpPr>
          <p:nvPr/>
        </p:nvSpPr>
        <p:spPr bwMode="auto">
          <a:xfrm flipV="1">
            <a:off x="3657600" y="2466975"/>
            <a:ext cx="0" cy="382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63" name="Line 23"/>
          <p:cNvSpPr>
            <a:spLocks noChangeShapeType="1"/>
          </p:cNvSpPr>
          <p:nvPr/>
        </p:nvSpPr>
        <p:spPr bwMode="auto">
          <a:xfrm>
            <a:off x="609600" y="4343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77" name="Freeform 37"/>
          <p:cNvSpPr>
            <a:spLocks/>
          </p:cNvSpPr>
          <p:nvPr/>
        </p:nvSpPr>
        <p:spPr bwMode="auto">
          <a:xfrm>
            <a:off x="4267200" y="3632200"/>
            <a:ext cx="2438400" cy="1930400"/>
          </a:xfrm>
          <a:custGeom>
            <a:avLst/>
            <a:gdLst>
              <a:gd name="T0" fmla="*/ 0 w 1536"/>
              <a:gd name="T1" fmla="*/ 1216 h 1216"/>
              <a:gd name="T2" fmla="*/ 240 w 1536"/>
              <a:gd name="T3" fmla="*/ 1120 h 1216"/>
              <a:gd name="T4" fmla="*/ 336 w 1536"/>
              <a:gd name="T5" fmla="*/ 880 h 1216"/>
              <a:gd name="T6" fmla="*/ 624 w 1536"/>
              <a:gd name="T7" fmla="*/ 688 h 1216"/>
              <a:gd name="T8" fmla="*/ 864 w 1536"/>
              <a:gd name="T9" fmla="*/ 832 h 1216"/>
              <a:gd name="T10" fmla="*/ 1104 w 1536"/>
              <a:gd name="T11" fmla="*/ 736 h 1216"/>
              <a:gd name="T12" fmla="*/ 1200 w 1536"/>
              <a:gd name="T13" fmla="*/ 400 h 1216"/>
              <a:gd name="T14" fmla="*/ 1344 w 1536"/>
              <a:gd name="T15" fmla="*/ 112 h 1216"/>
              <a:gd name="T16" fmla="*/ 1440 w 1536"/>
              <a:gd name="T17" fmla="*/ 16 h 1216"/>
              <a:gd name="T18" fmla="*/ 1536 w 1536"/>
              <a:gd name="T19" fmla="*/ 16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6" h="1216">
                <a:moveTo>
                  <a:pt x="0" y="1216"/>
                </a:moveTo>
                <a:cubicBezTo>
                  <a:pt x="92" y="1196"/>
                  <a:pt x="184" y="1176"/>
                  <a:pt x="240" y="1120"/>
                </a:cubicBezTo>
                <a:cubicBezTo>
                  <a:pt x="296" y="1064"/>
                  <a:pt x="272" y="952"/>
                  <a:pt x="336" y="880"/>
                </a:cubicBezTo>
                <a:cubicBezTo>
                  <a:pt x="400" y="808"/>
                  <a:pt x="536" y="696"/>
                  <a:pt x="624" y="688"/>
                </a:cubicBezTo>
                <a:cubicBezTo>
                  <a:pt x="712" y="680"/>
                  <a:pt x="784" y="824"/>
                  <a:pt x="864" y="832"/>
                </a:cubicBezTo>
                <a:cubicBezTo>
                  <a:pt x="944" y="840"/>
                  <a:pt x="1048" y="808"/>
                  <a:pt x="1104" y="736"/>
                </a:cubicBezTo>
                <a:cubicBezTo>
                  <a:pt x="1160" y="664"/>
                  <a:pt x="1160" y="504"/>
                  <a:pt x="1200" y="400"/>
                </a:cubicBezTo>
                <a:cubicBezTo>
                  <a:pt x="1240" y="296"/>
                  <a:pt x="1304" y="176"/>
                  <a:pt x="1344" y="112"/>
                </a:cubicBezTo>
                <a:cubicBezTo>
                  <a:pt x="1384" y="48"/>
                  <a:pt x="1408" y="32"/>
                  <a:pt x="1440" y="16"/>
                </a:cubicBezTo>
                <a:cubicBezTo>
                  <a:pt x="1472" y="0"/>
                  <a:pt x="1520" y="16"/>
                  <a:pt x="1536" y="1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79" name="Oval 39"/>
          <p:cNvSpPr>
            <a:spLocks noChangeAspect="1" noChangeArrowheads="1"/>
          </p:cNvSpPr>
          <p:nvPr/>
        </p:nvSpPr>
        <p:spPr bwMode="auto">
          <a:xfrm>
            <a:off x="4232275" y="55292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81" name="Line 41"/>
          <p:cNvSpPr>
            <a:spLocks noChangeShapeType="1"/>
          </p:cNvSpPr>
          <p:nvPr/>
        </p:nvSpPr>
        <p:spPr bwMode="auto">
          <a:xfrm>
            <a:off x="4267200" y="42672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2" name="Line 42"/>
          <p:cNvSpPr>
            <a:spLocks noChangeShapeType="1"/>
          </p:cNvSpPr>
          <p:nvPr/>
        </p:nvSpPr>
        <p:spPr bwMode="auto">
          <a:xfrm rot="-5400000">
            <a:off x="3651250" y="548005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3" name="Line 43"/>
          <p:cNvSpPr>
            <a:spLocks noChangeShapeType="1"/>
          </p:cNvSpPr>
          <p:nvPr/>
        </p:nvSpPr>
        <p:spPr bwMode="auto">
          <a:xfrm rot="-5400000">
            <a:off x="3651250" y="304165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7915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198813"/>
            <a:ext cx="14763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16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257800"/>
            <a:ext cx="4270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17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4419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885" name="Line 45"/>
          <p:cNvSpPr>
            <a:spLocks noChangeShapeType="1"/>
          </p:cNvSpPr>
          <p:nvPr/>
        </p:nvSpPr>
        <p:spPr bwMode="auto">
          <a:xfrm>
            <a:off x="990600" y="2192338"/>
            <a:ext cx="3352800" cy="23034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6" name="Line 46"/>
          <p:cNvSpPr>
            <a:spLocks noChangeShapeType="1"/>
          </p:cNvSpPr>
          <p:nvPr/>
        </p:nvSpPr>
        <p:spPr bwMode="auto">
          <a:xfrm>
            <a:off x="4322763" y="2238375"/>
            <a:ext cx="474662" cy="511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7" name="Line 47"/>
          <p:cNvSpPr>
            <a:spLocks noChangeShapeType="1"/>
          </p:cNvSpPr>
          <p:nvPr/>
        </p:nvSpPr>
        <p:spPr bwMode="auto">
          <a:xfrm flipH="1">
            <a:off x="4422775" y="2743200"/>
            <a:ext cx="374650" cy="16637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8" name="Line 48"/>
          <p:cNvSpPr>
            <a:spLocks noChangeShapeType="1"/>
          </p:cNvSpPr>
          <p:nvPr/>
        </p:nvSpPr>
        <p:spPr bwMode="auto">
          <a:xfrm flipH="1">
            <a:off x="4495800" y="1981200"/>
            <a:ext cx="3352800" cy="2514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9" name="Line 49"/>
          <p:cNvSpPr>
            <a:spLocks noChangeShapeType="1"/>
          </p:cNvSpPr>
          <p:nvPr/>
        </p:nvSpPr>
        <p:spPr bwMode="auto">
          <a:xfrm>
            <a:off x="2914650" y="1905000"/>
            <a:ext cx="585788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0" name="Line 50"/>
          <p:cNvSpPr>
            <a:spLocks noChangeShapeType="1"/>
          </p:cNvSpPr>
          <p:nvPr/>
        </p:nvSpPr>
        <p:spPr bwMode="auto">
          <a:xfrm flipH="1">
            <a:off x="3600450" y="4191000"/>
            <a:ext cx="2190750" cy="1092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2" name="Line 52"/>
          <p:cNvSpPr>
            <a:spLocks noChangeShapeType="1"/>
          </p:cNvSpPr>
          <p:nvPr/>
        </p:nvSpPr>
        <p:spPr bwMode="auto">
          <a:xfrm flipH="1">
            <a:off x="4349750" y="1955800"/>
            <a:ext cx="2962275" cy="1133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3" name="Line 53"/>
          <p:cNvSpPr>
            <a:spLocks noChangeShapeType="1"/>
          </p:cNvSpPr>
          <p:nvPr/>
        </p:nvSpPr>
        <p:spPr bwMode="auto">
          <a:xfrm flipH="1">
            <a:off x="8382000" y="1981200"/>
            <a:ext cx="457200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5" name="Line 55"/>
          <p:cNvSpPr>
            <a:spLocks noChangeShapeType="1"/>
          </p:cNvSpPr>
          <p:nvPr/>
        </p:nvSpPr>
        <p:spPr bwMode="auto">
          <a:xfrm flipH="1">
            <a:off x="5791200" y="1981200"/>
            <a:ext cx="685800" cy="2209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912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76" name="Freeform 36"/>
          <p:cNvSpPr>
            <a:spLocks/>
          </p:cNvSpPr>
          <p:nvPr/>
        </p:nvSpPr>
        <p:spPr bwMode="auto">
          <a:xfrm>
            <a:off x="604838" y="3124200"/>
            <a:ext cx="3662362" cy="2774950"/>
          </a:xfrm>
          <a:custGeom>
            <a:avLst/>
            <a:gdLst>
              <a:gd name="T0" fmla="*/ 0 w 2307"/>
              <a:gd name="T1" fmla="*/ 1748 h 1748"/>
              <a:gd name="T2" fmla="*/ 339 w 2307"/>
              <a:gd name="T3" fmla="*/ 1200 h 1748"/>
              <a:gd name="T4" fmla="*/ 579 w 2307"/>
              <a:gd name="T5" fmla="*/ 1248 h 1748"/>
              <a:gd name="T6" fmla="*/ 743 w 2307"/>
              <a:gd name="T7" fmla="*/ 1293 h 1748"/>
              <a:gd name="T8" fmla="*/ 910 w 2307"/>
              <a:gd name="T9" fmla="*/ 1237 h 1748"/>
              <a:gd name="T10" fmla="*/ 1059 w 2307"/>
              <a:gd name="T11" fmla="*/ 912 h 1748"/>
              <a:gd name="T12" fmla="*/ 1155 w 2307"/>
              <a:gd name="T13" fmla="*/ 624 h 1748"/>
              <a:gd name="T14" fmla="*/ 1395 w 2307"/>
              <a:gd name="T15" fmla="*/ 480 h 1748"/>
              <a:gd name="T16" fmla="*/ 1542 w 2307"/>
              <a:gd name="T17" fmla="*/ 568 h 1748"/>
              <a:gd name="T18" fmla="*/ 1683 w 2307"/>
              <a:gd name="T19" fmla="*/ 672 h 1748"/>
              <a:gd name="T20" fmla="*/ 1830 w 2307"/>
              <a:gd name="T21" fmla="*/ 559 h 1748"/>
              <a:gd name="T22" fmla="*/ 2034 w 2307"/>
              <a:gd name="T23" fmla="*/ 299 h 1748"/>
              <a:gd name="T24" fmla="*/ 2146 w 2307"/>
              <a:gd name="T25" fmla="*/ 104 h 1748"/>
              <a:gd name="T26" fmla="*/ 2307 w 2307"/>
              <a:gd name="T27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7" h="1748">
                <a:moveTo>
                  <a:pt x="0" y="1748"/>
                </a:moveTo>
                <a:cubicBezTo>
                  <a:pt x="56" y="1658"/>
                  <a:pt x="243" y="1283"/>
                  <a:pt x="339" y="1200"/>
                </a:cubicBezTo>
                <a:cubicBezTo>
                  <a:pt x="435" y="1117"/>
                  <a:pt x="512" y="1233"/>
                  <a:pt x="579" y="1248"/>
                </a:cubicBezTo>
                <a:cubicBezTo>
                  <a:pt x="646" y="1263"/>
                  <a:pt x="688" y="1295"/>
                  <a:pt x="743" y="1293"/>
                </a:cubicBezTo>
                <a:cubicBezTo>
                  <a:pt x="798" y="1291"/>
                  <a:pt x="857" y="1300"/>
                  <a:pt x="910" y="1237"/>
                </a:cubicBezTo>
                <a:cubicBezTo>
                  <a:pt x="963" y="1174"/>
                  <a:pt x="1018" y="1014"/>
                  <a:pt x="1059" y="912"/>
                </a:cubicBezTo>
                <a:cubicBezTo>
                  <a:pt x="1100" y="810"/>
                  <a:pt x="1099" y="696"/>
                  <a:pt x="1155" y="624"/>
                </a:cubicBezTo>
                <a:cubicBezTo>
                  <a:pt x="1211" y="552"/>
                  <a:pt x="1331" y="489"/>
                  <a:pt x="1395" y="480"/>
                </a:cubicBezTo>
                <a:cubicBezTo>
                  <a:pt x="1459" y="471"/>
                  <a:pt x="1494" y="536"/>
                  <a:pt x="1542" y="568"/>
                </a:cubicBezTo>
                <a:cubicBezTo>
                  <a:pt x="1590" y="600"/>
                  <a:pt x="1635" y="674"/>
                  <a:pt x="1683" y="672"/>
                </a:cubicBezTo>
                <a:cubicBezTo>
                  <a:pt x="1731" y="670"/>
                  <a:pt x="1772" y="621"/>
                  <a:pt x="1830" y="559"/>
                </a:cubicBezTo>
                <a:cubicBezTo>
                  <a:pt x="1888" y="497"/>
                  <a:pt x="1981" y="375"/>
                  <a:pt x="2034" y="299"/>
                </a:cubicBezTo>
                <a:cubicBezTo>
                  <a:pt x="2087" y="223"/>
                  <a:pt x="2101" y="154"/>
                  <a:pt x="2146" y="104"/>
                </a:cubicBezTo>
                <a:cubicBezTo>
                  <a:pt x="2191" y="54"/>
                  <a:pt x="2280" y="17"/>
                  <a:pt x="2307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1" name="Line 51"/>
          <p:cNvSpPr>
            <a:spLocks noChangeShapeType="1"/>
          </p:cNvSpPr>
          <p:nvPr/>
        </p:nvSpPr>
        <p:spPr bwMode="auto">
          <a:xfrm flipH="1">
            <a:off x="3581400" y="3276600"/>
            <a:ext cx="480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939" name="Rectangle 99"/>
          <p:cNvSpPr>
            <a:spLocks noChangeArrowheads="1"/>
          </p:cNvSpPr>
          <p:nvPr/>
        </p:nvSpPr>
        <p:spPr bwMode="auto">
          <a:xfrm>
            <a:off x="6934200" y="5029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7907" name="Group 67"/>
          <p:cNvGrpSpPr>
            <a:grpSpLocks/>
          </p:cNvGrpSpPr>
          <p:nvPr/>
        </p:nvGrpSpPr>
        <p:grpSpPr bwMode="auto">
          <a:xfrm>
            <a:off x="7567613" y="3843338"/>
            <a:ext cx="1327150" cy="1425575"/>
            <a:chOff x="4767" y="2421"/>
            <a:chExt cx="836" cy="898"/>
          </a:xfrm>
        </p:grpSpPr>
        <p:pic>
          <p:nvPicPr>
            <p:cNvPr id="547906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2421"/>
              <a:ext cx="575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899" name="Picture 5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2795"/>
              <a:ext cx="534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901" name="Picture 6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2979"/>
              <a:ext cx="70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903" name="Picture 6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3168"/>
              <a:ext cx="83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905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2651"/>
              <a:ext cx="53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7938" name="Group 98"/>
          <p:cNvGrpSpPr>
            <a:grpSpLocks/>
          </p:cNvGrpSpPr>
          <p:nvPr/>
        </p:nvGrpSpPr>
        <p:grpSpPr bwMode="auto">
          <a:xfrm>
            <a:off x="5572125" y="6248400"/>
            <a:ext cx="1746250" cy="477838"/>
            <a:chOff x="3510" y="3936"/>
            <a:chExt cx="1100" cy="301"/>
          </a:xfrm>
        </p:grpSpPr>
        <p:pic>
          <p:nvPicPr>
            <p:cNvPr id="547932" name="Picture 9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93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937" name="Picture 9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" y="4092"/>
              <a:ext cx="110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7940" name="Picture 10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908" name="Oval 68"/>
          <p:cNvSpPr>
            <a:spLocks noChangeAspect="1" noChangeArrowheads="1"/>
          </p:cNvSpPr>
          <p:nvPr/>
        </p:nvSpPr>
        <p:spPr bwMode="auto">
          <a:xfrm>
            <a:off x="4232275" y="3079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4" name="Oval 44"/>
          <p:cNvSpPr>
            <a:spLocks noChangeAspect="1" noChangeArrowheads="1"/>
          </p:cNvSpPr>
          <p:nvPr/>
        </p:nvSpPr>
        <p:spPr bwMode="auto">
          <a:xfrm>
            <a:off x="4240213" y="30988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4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4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4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4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54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54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54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54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4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500" fill="hold"/>
                                        <p:tgtEl>
                                          <p:spTgt spid="54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4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71" grpId="0" animBg="1"/>
      <p:bldP spid="547869" grpId="0" animBg="1"/>
      <p:bldP spid="547894" grpId="0" animBg="1"/>
      <p:bldP spid="547894" grpId="1" animBg="1"/>
      <p:bldP spid="547894" grpId="2" animBg="1"/>
      <p:bldP spid="547870" grpId="0" animBg="1"/>
      <p:bldP spid="547862" grpId="0" animBg="1"/>
      <p:bldP spid="547863" grpId="0" animBg="1"/>
      <p:bldP spid="547877" grpId="0" animBg="1"/>
      <p:bldP spid="547879" grpId="0" animBg="1"/>
      <p:bldP spid="547881" grpId="0" animBg="1"/>
      <p:bldP spid="547882" grpId="0" animBg="1"/>
      <p:bldP spid="547883" grpId="0" animBg="1"/>
      <p:bldP spid="547885" grpId="0" animBg="1"/>
      <p:bldP spid="547885" grpId="1" animBg="1"/>
      <p:bldP spid="547886" grpId="0" animBg="1"/>
      <p:bldP spid="547886" grpId="1" animBg="1"/>
      <p:bldP spid="547887" grpId="0" animBg="1"/>
      <p:bldP spid="547887" grpId="1" animBg="1"/>
      <p:bldP spid="547888" grpId="0" animBg="1"/>
      <p:bldP spid="547888" grpId="1" animBg="1"/>
      <p:bldP spid="547889" grpId="0" animBg="1"/>
      <p:bldP spid="547889" grpId="1" animBg="1"/>
      <p:bldP spid="547890" grpId="0" animBg="1"/>
      <p:bldP spid="547890" grpId="1" animBg="1"/>
      <p:bldP spid="547892" grpId="0" animBg="1"/>
      <p:bldP spid="547892" grpId="1" animBg="1"/>
      <p:bldP spid="547893" grpId="0" animBg="1"/>
      <p:bldP spid="547893" grpId="1" animBg="1"/>
      <p:bldP spid="547895" grpId="0" animBg="1"/>
      <p:bldP spid="547895" grpId="1" animBg="1"/>
      <p:bldP spid="547876" grpId="0" animBg="1"/>
      <p:bldP spid="547891" grpId="0" animBg="1"/>
      <p:bldP spid="547891" grpId="1" animBg="1"/>
      <p:bldP spid="547939" grpId="0" animBg="1"/>
      <p:bldP spid="547908" grpId="0" animBg="1"/>
      <p:bldP spid="547908" grpId="1" animBg="1"/>
      <p:bldP spid="5478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44" y="4254674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8CBD-82FA-4160-AECB-74E8E310D88A}" type="slidenum">
              <a:rPr lang="en-US"/>
              <a:pPr/>
              <a:t>14</a:t>
            </a:fld>
            <a:endParaRPr lang="en-US"/>
          </a:p>
        </p:txBody>
      </p:sp>
      <p:pic>
        <p:nvPicPr>
          <p:cNvPr id="547860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3400"/>
            <a:ext cx="8715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86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14413"/>
            <a:ext cx="8018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14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89088"/>
            <a:ext cx="868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21" name="Picture 8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19" name="Picture 7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495800"/>
            <a:ext cx="207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909" name="Rectangle 6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69" name="Line 29"/>
          <p:cNvSpPr>
            <a:spLocks noChangeShapeType="1"/>
          </p:cNvSpPr>
          <p:nvPr/>
        </p:nvSpPr>
        <p:spPr bwMode="auto">
          <a:xfrm>
            <a:off x="609600" y="3122613"/>
            <a:ext cx="60975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70" name="Line 30"/>
          <p:cNvSpPr>
            <a:spLocks noChangeShapeType="1"/>
          </p:cNvSpPr>
          <p:nvPr/>
        </p:nvSpPr>
        <p:spPr bwMode="auto">
          <a:xfrm>
            <a:off x="609600" y="5564188"/>
            <a:ext cx="6097588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71" name="Line 31"/>
          <p:cNvSpPr>
            <a:spLocks noChangeShapeType="1"/>
          </p:cNvSpPr>
          <p:nvPr/>
        </p:nvSpPr>
        <p:spPr bwMode="auto">
          <a:xfrm flipV="1">
            <a:off x="4267200" y="2466975"/>
            <a:ext cx="0" cy="38211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62" name="Line 22"/>
          <p:cNvSpPr>
            <a:spLocks noChangeShapeType="1"/>
          </p:cNvSpPr>
          <p:nvPr/>
        </p:nvSpPr>
        <p:spPr bwMode="auto">
          <a:xfrm flipV="1">
            <a:off x="3657600" y="2466975"/>
            <a:ext cx="0" cy="382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63" name="Line 23"/>
          <p:cNvSpPr>
            <a:spLocks noChangeShapeType="1"/>
          </p:cNvSpPr>
          <p:nvPr/>
        </p:nvSpPr>
        <p:spPr bwMode="auto">
          <a:xfrm>
            <a:off x="609600" y="4343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77" name="Freeform 37"/>
          <p:cNvSpPr>
            <a:spLocks/>
          </p:cNvSpPr>
          <p:nvPr/>
        </p:nvSpPr>
        <p:spPr bwMode="auto">
          <a:xfrm>
            <a:off x="4267200" y="3632200"/>
            <a:ext cx="2438400" cy="1930400"/>
          </a:xfrm>
          <a:custGeom>
            <a:avLst/>
            <a:gdLst>
              <a:gd name="T0" fmla="*/ 0 w 1536"/>
              <a:gd name="T1" fmla="*/ 1216 h 1216"/>
              <a:gd name="T2" fmla="*/ 240 w 1536"/>
              <a:gd name="T3" fmla="*/ 1120 h 1216"/>
              <a:gd name="T4" fmla="*/ 336 w 1536"/>
              <a:gd name="T5" fmla="*/ 880 h 1216"/>
              <a:gd name="T6" fmla="*/ 624 w 1536"/>
              <a:gd name="T7" fmla="*/ 688 h 1216"/>
              <a:gd name="T8" fmla="*/ 864 w 1536"/>
              <a:gd name="T9" fmla="*/ 832 h 1216"/>
              <a:gd name="T10" fmla="*/ 1104 w 1536"/>
              <a:gd name="T11" fmla="*/ 736 h 1216"/>
              <a:gd name="T12" fmla="*/ 1200 w 1536"/>
              <a:gd name="T13" fmla="*/ 400 h 1216"/>
              <a:gd name="T14" fmla="*/ 1344 w 1536"/>
              <a:gd name="T15" fmla="*/ 112 h 1216"/>
              <a:gd name="T16" fmla="*/ 1440 w 1536"/>
              <a:gd name="T17" fmla="*/ 16 h 1216"/>
              <a:gd name="T18" fmla="*/ 1536 w 1536"/>
              <a:gd name="T19" fmla="*/ 16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6" h="1216">
                <a:moveTo>
                  <a:pt x="0" y="1216"/>
                </a:moveTo>
                <a:cubicBezTo>
                  <a:pt x="92" y="1196"/>
                  <a:pt x="184" y="1176"/>
                  <a:pt x="240" y="1120"/>
                </a:cubicBezTo>
                <a:cubicBezTo>
                  <a:pt x="296" y="1064"/>
                  <a:pt x="272" y="952"/>
                  <a:pt x="336" y="880"/>
                </a:cubicBezTo>
                <a:cubicBezTo>
                  <a:pt x="400" y="808"/>
                  <a:pt x="536" y="696"/>
                  <a:pt x="624" y="688"/>
                </a:cubicBezTo>
                <a:cubicBezTo>
                  <a:pt x="712" y="680"/>
                  <a:pt x="784" y="824"/>
                  <a:pt x="864" y="832"/>
                </a:cubicBezTo>
                <a:cubicBezTo>
                  <a:pt x="944" y="840"/>
                  <a:pt x="1048" y="808"/>
                  <a:pt x="1104" y="736"/>
                </a:cubicBezTo>
                <a:cubicBezTo>
                  <a:pt x="1160" y="664"/>
                  <a:pt x="1160" y="504"/>
                  <a:pt x="1200" y="400"/>
                </a:cubicBezTo>
                <a:cubicBezTo>
                  <a:pt x="1240" y="296"/>
                  <a:pt x="1304" y="176"/>
                  <a:pt x="1344" y="112"/>
                </a:cubicBezTo>
                <a:cubicBezTo>
                  <a:pt x="1384" y="48"/>
                  <a:pt x="1408" y="32"/>
                  <a:pt x="1440" y="16"/>
                </a:cubicBezTo>
                <a:cubicBezTo>
                  <a:pt x="1472" y="0"/>
                  <a:pt x="1520" y="16"/>
                  <a:pt x="1536" y="1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79" name="Oval 39"/>
          <p:cNvSpPr>
            <a:spLocks noChangeAspect="1" noChangeArrowheads="1"/>
          </p:cNvSpPr>
          <p:nvPr/>
        </p:nvSpPr>
        <p:spPr bwMode="auto">
          <a:xfrm>
            <a:off x="4232275" y="55292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81" name="Line 41"/>
          <p:cNvSpPr>
            <a:spLocks noChangeShapeType="1"/>
          </p:cNvSpPr>
          <p:nvPr/>
        </p:nvSpPr>
        <p:spPr bwMode="auto">
          <a:xfrm>
            <a:off x="4267200" y="42672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2" name="Line 42"/>
          <p:cNvSpPr>
            <a:spLocks noChangeShapeType="1"/>
          </p:cNvSpPr>
          <p:nvPr/>
        </p:nvSpPr>
        <p:spPr bwMode="auto">
          <a:xfrm rot="-5400000">
            <a:off x="3651250" y="548005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3" name="Line 43"/>
          <p:cNvSpPr>
            <a:spLocks noChangeShapeType="1"/>
          </p:cNvSpPr>
          <p:nvPr/>
        </p:nvSpPr>
        <p:spPr bwMode="auto">
          <a:xfrm rot="-5400000">
            <a:off x="3651250" y="304165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7915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198813"/>
            <a:ext cx="14763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16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257800"/>
            <a:ext cx="4270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7917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4419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885" name="Line 45"/>
          <p:cNvSpPr>
            <a:spLocks noChangeShapeType="1"/>
          </p:cNvSpPr>
          <p:nvPr/>
        </p:nvSpPr>
        <p:spPr bwMode="auto">
          <a:xfrm>
            <a:off x="990600" y="2192338"/>
            <a:ext cx="3352800" cy="23034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6" name="Line 46"/>
          <p:cNvSpPr>
            <a:spLocks noChangeShapeType="1"/>
          </p:cNvSpPr>
          <p:nvPr/>
        </p:nvSpPr>
        <p:spPr bwMode="auto">
          <a:xfrm>
            <a:off x="4322763" y="2238375"/>
            <a:ext cx="474662" cy="511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7" name="Line 47"/>
          <p:cNvSpPr>
            <a:spLocks noChangeShapeType="1"/>
          </p:cNvSpPr>
          <p:nvPr/>
        </p:nvSpPr>
        <p:spPr bwMode="auto">
          <a:xfrm flipH="1">
            <a:off x="4422775" y="2743200"/>
            <a:ext cx="374650" cy="16637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8" name="Line 48"/>
          <p:cNvSpPr>
            <a:spLocks noChangeShapeType="1"/>
          </p:cNvSpPr>
          <p:nvPr/>
        </p:nvSpPr>
        <p:spPr bwMode="auto">
          <a:xfrm flipH="1">
            <a:off x="4495800" y="1981200"/>
            <a:ext cx="3352800" cy="2514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9" name="Line 49"/>
          <p:cNvSpPr>
            <a:spLocks noChangeShapeType="1"/>
          </p:cNvSpPr>
          <p:nvPr/>
        </p:nvSpPr>
        <p:spPr bwMode="auto">
          <a:xfrm>
            <a:off x="2914650" y="1905000"/>
            <a:ext cx="585788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0" name="Line 50"/>
          <p:cNvSpPr>
            <a:spLocks noChangeShapeType="1"/>
          </p:cNvSpPr>
          <p:nvPr/>
        </p:nvSpPr>
        <p:spPr bwMode="auto">
          <a:xfrm flipH="1">
            <a:off x="3600450" y="4191000"/>
            <a:ext cx="2190750" cy="1092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2" name="Line 52"/>
          <p:cNvSpPr>
            <a:spLocks noChangeShapeType="1"/>
          </p:cNvSpPr>
          <p:nvPr/>
        </p:nvSpPr>
        <p:spPr bwMode="auto">
          <a:xfrm flipH="1">
            <a:off x="4349750" y="1955800"/>
            <a:ext cx="2962275" cy="1133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3" name="Line 53"/>
          <p:cNvSpPr>
            <a:spLocks noChangeShapeType="1"/>
          </p:cNvSpPr>
          <p:nvPr/>
        </p:nvSpPr>
        <p:spPr bwMode="auto">
          <a:xfrm flipH="1">
            <a:off x="8382000" y="1981200"/>
            <a:ext cx="457200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4" name="Rectangle 54"/>
          <p:cNvSpPr>
            <a:spLocks noChangeArrowheads="1"/>
          </p:cNvSpPr>
          <p:nvPr/>
        </p:nvSpPr>
        <p:spPr bwMode="auto">
          <a:xfrm>
            <a:off x="4191000" y="3048000"/>
            <a:ext cx="152400" cy="152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95" name="Line 55"/>
          <p:cNvSpPr>
            <a:spLocks noChangeShapeType="1"/>
          </p:cNvSpPr>
          <p:nvPr/>
        </p:nvSpPr>
        <p:spPr bwMode="auto">
          <a:xfrm flipH="1">
            <a:off x="5791200" y="1981200"/>
            <a:ext cx="685800" cy="2209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912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76" name="Freeform 36"/>
          <p:cNvSpPr>
            <a:spLocks/>
          </p:cNvSpPr>
          <p:nvPr/>
        </p:nvSpPr>
        <p:spPr bwMode="auto">
          <a:xfrm>
            <a:off x="604838" y="3124200"/>
            <a:ext cx="3662362" cy="2774950"/>
          </a:xfrm>
          <a:custGeom>
            <a:avLst/>
            <a:gdLst>
              <a:gd name="T0" fmla="*/ 0 w 2307"/>
              <a:gd name="T1" fmla="*/ 1748 h 1748"/>
              <a:gd name="T2" fmla="*/ 339 w 2307"/>
              <a:gd name="T3" fmla="*/ 1200 h 1748"/>
              <a:gd name="T4" fmla="*/ 579 w 2307"/>
              <a:gd name="T5" fmla="*/ 1248 h 1748"/>
              <a:gd name="T6" fmla="*/ 743 w 2307"/>
              <a:gd name="T7" fmla="*/ 1293 h 1748"/>
              <a:gd name="T8" fmla="*/ 910 w 2307"/>
              <a:gd name="T9" fmla="*/ 1237 h 1748"/>
              <a:gd name="T10" fmla="*/ 1059 w 2307"/>
              <a:gd name="T11" fmla="*/ 912 h 1748"/>
              <a:gd name="T12" fmla="*/ 1155 w 2307"/>
              <a:gd name="T13" fmla="*/ 624 h 1748"/>
              <a:gd name="T14" fmla="*/ 1395 w 2307"/>
              <a:gd name="T15" fmla="*/ 480 h 1748"/>
              <a:gd name="T16" fmla="*/ 1542 w 2307"/>
              <a:gd name="T17" fmla="*/ 568 h 1748"/>
              <a:gd name="T18" fmla="*/ 1683 w 2307"/>
              <a:gd name="T19" fmla="*/ 672 h 1748"/>
              <a:gd name="T20" fmla="*/ 1830 w 2307"/>
              <a:gd name="T21" fmla="*/ 559 h 1748"/>
              <a:gd name="T22" fmla="*/ 2034 w 2307"/>
              <a:gd name="T23" fmla="*/ 299 h 1748"/>
              <a:gd name="T24" fmla="*/ 2146 w 2307"/>
              <a:gd name="T25" fmla="*/ 104 h 1748"/>
              <a:gd name="T26" fmla="*/ 2307 w 2307"/>
              <a:gd name="T27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7" h="1748">
                <a:moveTo>
                  <a:pt x="0" y="1748"/>
                </a:moveTo>
                <a:cubicBezTo>
                  <a:pt x="56" y="1658"/>
                  <a:pt x="243" y="1283"/>
                  <a:pt x="339" y="1200"/>
                </a:cubicBezTo>
                <a:cubicBezTo>
                  <a:pt x="435" y="1117"/>
                  <a:pt x="512" y="1233"/>
                  <a:pt x="579" y="1248"/>
                </a:cubicBezTo>
                <a:cubicBezTo>
                  <a:pt x="646" y="1263"/>
                  <a:pt x="688" y="1295"/>
                  <a:pt x="743" y="1293"/>
                </a:cubicBezTo>
                <a:cubicBezTo>
                  <a:pt x="798" y="1291"/>
                  <a:pt x="857" y="1300"/>
                  <a:pt x="910" y="1237"/>
                </a:cubicBezTo>
                <a:cubicBezTo>
                  <a:pt x="963" y="1174"/>
                  <a:pt x="1018" y="1014"/>
                  <a:pt x="1059" y="912"/>
                </a:cubicBezTo>
                <a:cubicBezTo>
                  <a:pt x="1100" y="810"/>
                  <a:pt x="1099" y="696"/>
                  <a:pt x="1155" y="624"/>
                </a:cubicBezTo>
                <a:cubicBezTo>
                  <a:pt x="1211" y="552"/>
                  <a:pt x="1331" y="489"/>
                  <a:pt x="1395" y="480"/>
                </a:cubicBezTo>
                <a:cubicBezTo>
                  <a:pt x="1459" y="471"/>
                  <a:pt x="1494" y="536"/>
                  <a:pt x="1542" y="568"/>
                </a:cubicBezTo>
                <a:cubicBezTo>
                  <a:pt x="1590" y="600"/>
                  <a:pt x="1635" y="674"/>
                  <a:pt x="1683" y="672"/>
                </a:cubicBezTo>
                <a:cubicBezTo>
                  <a:pt x="1731" y="670"/>
                  <a:pt x="1772" y="621"/>
                  <a:pt x="1830" y="559"/>
                </a:cubicBezTo>
                <a:cubicBezTo>
                  <a:pt x="1888" y="497"/>
                  <a:pt x="1981" y="375"/>
                  <a:pt x="2034" y="299"/>
                </a:cubicBezTo>
                <a:cubicBezTo>
                  <a:pt x="2087" y="223"/>
                  <a:pt x="2101" y="154"/>
                  <a:pt x="2146" y="104"/>
                </a:cubicBezTo>
                <a:cubicBezTo>
                  <a:pt x="2191" y="54"/>
                  <a:pt x="2280" y="17"/>
                  <a:pt x="2307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91" name="Line 51"/>
          <p:cNvSpPr>
            <a:spLocks noChangeShapeType="1"/>
          </p:cNvSpPr>
          <p:nvPr/>
        </p:nvSpPr>
        <p:spPr bwMode="auto">
          <a:xfrm flipH="1">
            <a:off x="3581400" y="3276600"/>
            <a:ext cx="4800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84" name="Oval 44"/>
          <p:cNvSpPr>
            <a:spLocks noChangeAspect="1" noChangeArrowheads="1"/>
          </p:cNvSpPr>
          <p:nvPr/>
        </p:nvSpPr>
        <p:spPr bwMode="auto">
          <a:xfrm>
            <a:off x="4240213" y="30988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908" name="Oval 68"/>
          <p:cNvSpPr>
            <a:spLocks noChangeAspect="1" noChangeArrowheads="1"/>
          </p:cNvSpPr>
          <p:nvPr/>
        </p:nvSpPr>
        <p:spPr bwMode="auto">
          <a:xfrm>
            <a:off x="4232275" y="3079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939" name="Rectangle 99"/>
          <p:cNvSpPr>
            <a:spLocks noChangeArrowheads="1"/>
          </p:cNvSpPr>
          <p:nvPr/>
        </p:nvSpPr>
        <p:spPr bwMode="auto">
          <a:xfrm>
            <a:off x="6934200" y="5029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7907" name="Group 67"/>
          <p:cNvGrpSpPr>
            <a:grpSpLocks/>
          </p:cNvGrpSpPr>
          <p:nvPr/>
        </p:nvGrpSpPr>
        <p:grpSpPr bwMode="auto">
          <a:xfrm>
            <a:off x="7567613" y="3843338"/>
            <a:ext cx="1327150" cy="1425575"/>
            <a:chOff x="4767" y="2421"/>
            <a:chExt cx="836" cy="898"/>
          </a:xfrm>
        </p:grpSpPr>
        <p:pic>
          <p:nvPicPr>
            <p:cNvPr id="547906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2421"/>
              <a:ext cx="575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899" name="Picture 5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2795"/>
              <a:ext cx="534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901" name="Picture 6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2979"/>
              <a:ext cx="70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903" name="Picture 6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3168"/>
              <a:ext cx="83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905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2651"/>
              <a:ext cx="53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7938" name="Group 98"/>
          <p:cNvGrpSpPr>
            <a:grpSpLocks/>
          </p:cNvGrpSpPr>
          <p:nvPr/>
        </p:nvGrpSpPr>
        <p:grpSpPr bwMode="auto">
          <a:xfrm>
            <a:off x="5572125" y="6248400"/>
            <a:ext cx="1746250" cy="477838"/>
            <a:chOff x="3510" y="3936"/>
            <a:chExt cx="1100" cy="301"/>
          </a:xfrm>
        </p:grpSpPr>
        <p:pic>
          <p:nvPicPr>
            <p:cNvPr id="547932" name="Picture 9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93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7937" name="Picture 9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" y="4092"/>
              <a:ext cx="110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7940" name="Picture 10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20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4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4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4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4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54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54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54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54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4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500" fill="hold"/>
                                        <p:tgtEl>
                                          <p:spTgt spid="54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4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69" grpId="0" animBg="1"/>
      <p:bldP spid="547870" grpId="0" animBg="1"/>
      <p:bldP spid="547871" grpId="0" animBg="1"/>
      <p:bldP spid="547862" grpId="0" animBg="1"/>
      <p:bldP spid="547863" grpId="0" animBg="1"/>
      <p:bldP spid="547877" grpId="0" animBg="1"/>
      <p:bldP spid="547879" grpId="0" animBg="1"/>
      <p:bldP spid="547881" grpId="0" animBg="1"/>
      <p:bldP spid="547882" grpId="0" animBg="1"/>
      <p:bldP spid="547883" grpId="0" animBg="1"/>
      <p:bldP spid="547885" grpId="0" animBg="1"/>
      <p:bldP spid="547885" grpId="1" animBg="1"/>
      <p:bldP spid="547886" grpId="0" animBg="1"/>
      <p:bldP spid="547886" grpId="1" animBg="1"/>
      <p:bldP spid="547887" grpId="0" animBg="1"/>
      <p:bldP spid="547887" grpId="1" animBg="1"/>
      <p:bldP spid="547888" grpId="0" animBg="1"/>
      <p:bldP spid="547888" grpId="1" animBg="1"/>
      <p:bldP spid="547889" grpId="0" animBg="1"/>
      <p:bldP spid="547889" grpId="1" animBg="1"/>
      <p:bldP spid="547890" grpId="0" animBg="1"/>
      <p:bldP spid="547890" grpId="1" animBg="1"/>
      <p:bldP spid="547892" grpId="0" animBg="1"/>
      <p:bldP spid="547892" grpId="1" animBg="1"/>
      <p:bldP spid="547893" grpId="0" animBg="1"/>
      <p:bldP spid="547893" grpId="1" animBg="1"/>
      <p:bldP spid="547894" grpId="0" animBg="1"/>
      <p:bldP spid="547894" grpId="1" animBg="1"/>
      <p:bldP spid="547894" grpId="2" animBg="1"/>
      <p:bldP spid="547895" grpId="0" animBg="1"/>
      <p:bldP spid="547895" grpId="1" animBg="1"/>
      <p:bldP spid="547876" grpId="0" animBg="1"/>
      <p:bldP spid="547891" grpId="0" animBg="1"/>
      <p:bldP spid="547891" grpId="1" animBg="1"/>
      <p:bldP spid="547884" grpId="0" animBg="1"/>
      <p:bldP spid="547908" grpId="0" animBg="1"/>
      <p:bldP spid="547908" grpId="1" animBg="1"/>
      <p:bldP spid="5479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E01-936B-429C-97C0-F9776462EE24}" type="slidenum">
              <a:rPr lang="en-US"/>
              <a:pPr/>
              <a:t>15</a:t>
            </a:fld>
            <a:endParaRPr lang="en-US"/>
          </a:p>
        </p:txBody>
      </p:sp>
      <p:pic>
        <p:nvPicPr>
          <p:cNvPr id="548943" name="Picture 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941388"/>
            <a:ext cx="2357437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7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52625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941" name="Picture 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946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4564063"/>
            <a:ext cx="18478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945" name="Picture 8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3246438"/>
            <a:ext cx="3338512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932" name="Rectangle 6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84" name="Line 20"/>
          <p:cNvSpPr>
            <a:spLocks noChangeShapeType="1"/>
          </p:cNvSpPr>
          <p:nvPr/>
        </p:nvSpPr>
        <p:spPr bwMode="auto">
          <a:xfrm flipH="1">
            <a:off x="4343400" y="3779838"/>
            <a:ext cx="685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85" name="Line 21"/>
          <p:cNvSpPr>
            <a:spLocks noChangeShapeType="1"/>
          </p:cNvSpPr>
          <p:nvPr/>
        </p:nvSpPr>
        <p:spPr bwMode="auto">
          <a:xfrm flipV="1">
            <a:off x="6973888" y="3779838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8887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5867400"/>
            <a:ext cx="2790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888" name="Line 24"/>
          <p:cNvSpPr>
            <a:spLocks noChangeShapeType="1"/>
          </p:cNvSpPr>
          <p:nvPr/>
        </p:nvSpPr>
        <p:spPr bwMode="auto">
          <a:xfrm>
            <a:off x="4541838" y="4597400"/>
            <a:ext cx="0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89" name="Line 25"/>
          <p:cNvSpPr>
            <a:spLocks noChangeShapeType="1"/>
          </p:cNvSpPr>
          <p:nvPr/>
        </p:nvSpPr>
        <p:spPr bwMode="auto">
          <a:xfrm>
            <a:off x="4541838" y="5145088"/>
            <a:ext cx="0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94" name="Rectangle 30"/>
          <p:cNvSpPr>
            <a:spLocks noChangeArrowheads="1"/>
          </p:cNvSpPr>
          <p:nvPr/>
        </p:nvSpPr>
        <p:spPr bwMode="auto">
          <a:xfrm>
            <a:off x="3911600" y="914400"/>
            <a:ext cx="1069975" cy="9239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96" name="Rectangle 32"/>
          <p:cNvSpPr>
            <a:spLocks noChangeArrowheads="1"/>
          </p:cNvSpPr>
          <p:nvPr/>
        </p:nvSpPr>
        <p:spPr bwMode="auto">
          <a:xfrm>
            <a:off x="3563938" y="1579563"/>
            <a:ext cx="228600" cy="730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944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217863"/>
            <a:ext cx="35083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488" y="5867400"/>
            <a:ext cx="1546796" cy="358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969" name="Picture 10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1613"/>
            <a:ext cx="20177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905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5496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8923" name="Group 59"/>
          <p:cNvGrpSpPr>
            <a:grpSpLocks/>
          </p:cNvGrpSpPr>
          <p:nvPr/>
        </p:nvGrpSpPr>
        <p:grpSpPr bwMode="auto">
          <a:xfrm>
            <a:off x="6324600" y="1255713"/>
            <a:ext cx="2744788" cy="573087"/>
            <a:chOff x="3984" y="791"/>
            <a:chExt cx="1729" cy="361"/>
          </a:xfrm>
        </p:grpSpPr>
        <p:pic>
          <p:nvPicPr>
            <p:cNvPr id="548908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992"/>
              <a:ext cx="172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8910" name="Picture 4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13285">
              <a:off x="4700" y="843"/>
              <a:ext cx="169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8912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995363"/>
            <a:ext cx="21923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970" name="Picture 10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1613"/>
            <a:ext cx="1239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948" name="Picture 8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8763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921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03488"/>
            <a:ext cx="628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935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8960" name="Group 96"/>
          <p:cNvGrpSpPr>
            <a:grpSpLocks/>
          </p:cNvGrpSpPr>
          <p:nvPr/>
        </p:nvGrpSpPr>
        <p:grpSpPr bwMode="auto">
          <a:xfrm>
            <a:off x="7515225" y="152400"/>
            <a:ext cx="1189038" cy="430213"/>
            <a:chOff x="4734" y="96"/>
            <a:chExt cx="749" cy="271"/>
          </a:xfrm>
        </p:grpSpPr>
        <p:pic>
          <p:nvPicPr>
            <p:cNvPr id="548957" name="Picture 9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8959" name="Picture 9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" y="252"/>
              <a:ext cx="74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8972" name="Group 108"/>
          <p:cNvGrpSpPr>
            <a:grpSpLocks/>
          </p:cNvGrpSpPr>
          <p:nvPr/>
        </p:nvGrpSpPr>
        <p:grpSpPr bwMode="auto">
          <a:xfrm>
            <a:off x="411163" y="2073275"/>
            <a:ext cx="8585200" cy="604838"/>
            <a:chOff x="259" y="1306"/>
            <a:chExt cx="5408" cy="381"/>
          </a:xfrm>
        </p:grpSpPr>
        <p:pic>
          <p:nvPicPr>
            <p:cNvPr id="548967" name="Picture 10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1306"/>
              <a:ext cx="484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8968" name="Picture 10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513"/>
              <a:ext cx="2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8966" name="Line 102"/>
            <p:cNvSpPr>
              <a:spLocks noChangeShapeType="1"/>
            </p:cNvSpPr>
            <p:nvPr/>
          </p:nvSpPr>
          <p:spPr bwMode="auto">
            <a:xfrm flipH="1">
              <a:off x="5343" y="1543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8930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4957">
            <a:off x="2292350" y="1981200"/>
            <a:ext cx="15938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931" name="Line 67"/>
          <p:cNvSpPr>
            <a:spLocks noChangeShapeType="1"/>
          </p:cNvSpPr>
          <p:nvPr/>
        </p:nvSpPr>
        <p:spPr bwMode="auto">
          <a:xfrm flipH="1">
            <a:off x="2514600" y="1708150"/>
            <a:ext cx="411163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919" name="Line 55"/>
          <p:cNvSpPr>
            <a:spLocks noChangeShapeType="1"/>
          </p:cNvSpPr>
          <p:nvPr/>
        </p:nvSpPr>
        <p:spPr bwMode="auto">
          <a:xfrm flipH="1">
            <a:off x="2220913" y="1752600"/>
            <a:ext cx="2133600" cy="7683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973" name="Rectangle 109"/>
          <p:cNvSpPr>
            <a:spLocks noChangeArrowheads="1"/>
          </p:cNvSpPr>
          <p:nvPr/>
        </p:nvSpPr>
        <p:spPr bwMode="auto">
          <a:xfrm>
            <a:off x="6172200" y="12604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93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8575"/>
            <a:ext cx="8493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974" name="Picture 11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8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8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548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8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8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548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5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4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4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4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4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4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84" grpId="0" animBg="1"/>
      <p:bldP spid="548885" grpId="0" animBg="1"/>
      <p:bldP spid="548888" grpId="0" animBg="1"/>
      <p:bldP spid="548889" grpId="0" animBg="1"/>
      <p:bldP spid="548894" grpId="0" animBg="1"/>
      <p:bldP spid="548894" grpId="1" animBg="1"/>
      <p:bldP spid="548894" grpId="2" animBg="1"/>
      <p:bldP spid="548896" grpId="0" animBg="1"/>
      <p:bldP spid="548896" grpId="1" animBg="1"/>
      <p:bldP spid="548896" grpId="2" animBg="1"/>
      <p:bldP spid="548931" grpId="0" animBg="1"/>
      <p:bldP spid="548931" grpId="1" animBg="1"/>
      <p:bldP spid="548919" grpId="0" animBg="1"/>
      <p:bldP spid="548919" grpId="1" animBg="1"/>
      <p:bldP spid="5489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EB67-52F0-419E-96BF-8D51217EAE6D}" type="slidenum">
              <a:rPr lang="en-US"/>
              <a:pPr/>
              <a:t>16</a:t>
            </a:fld>
            <a:endParaRPr lang="en-US"/>
          </a:p>
        </p:txBody>
      </p:sp>
      <p:sp>
        <p:nvSpPr>
          <p:cNvPr id="564307" name="Rectangle 83"/>
          <p:cNvSpPr>
            <a:spLocks noChangeArrowheads="1"/>
          </p:cNvSpPr>
          <p:nvPr/>
        </p:nvSpPr>
        <p:spPr bwMode="auto">
          <a:xfrm>
            <a:off x="6172200" y="12604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4301" name="Picture 7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1613"/>
            <a:ext cx="20177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302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1613"/>
            <a:ext cx="1239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4303" name="Group 79"/>
          <p:cNvGrpSpPr>
            <a:grpSpLocks/>
          </p:cNvGrpSpPr>
          <p:nvPr/>
        </p:nvGrpSpPr>
        <p:grpSpPr bwMode="auto">
          <a:xfrm>
            <a:off x="411163" y="2073275"/>
            <a:ext cx="8585200" cy="604838"/>
            <a:chOff x="259" y="1306"/>
            <a:chExt cx="5408" cy="381"/>
          </a:xfrm>
        </p:grpSpPr>
        <p:pic>
          <p:nvPicPr>
            <p:cNvPr id="564304" name="Picture 8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1306"/>
              <a:ext cx="484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4305" name="Picture 8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513"/>
              <a:ext cx="2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4306" name="Line 82"/>
            <p:cNvSpPr>
              <a:spLocks noChangeShapeType="1"/>
            </p:cNvSpPr>
            <p:nvPr/>
          </p:nvSpPr>
          <p:spPr bwMode="auto">
            <a:xfrm flipH="1">
              <a:off x="5343" y="1543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4298" name="Group 74"/>
          <p:cNvGrpSpPr>
            <a:grpSpLocks/>
          </p:cNvGrpSpPr>
          <p:nvPr/>
        </p:nvGrpSpPr>
        <p:grpSpPr bwMode="auto">
          <a:xfrm>
            <a:off x="7515225" y="152400"/>
            <a:ext cx="1189038" cy="430213"/>
            <a:chOff x="4734" y="96"/>
            <a:chExt cx="749" cy="271"/>
          </a:xfrm>
        </p:grpSpPr>
        <p:pic>
          <p:nvPicPr>
            <p:cNvPr id="564299" name="Picture 7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4300" name="Picture 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" y="252"/>
              <a:ext cx="74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42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941388"/>
            <a:ext cx="2357437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42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52625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253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8575"/>
            <a:ext cx="8493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4256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4261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281" name="Picture 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60825"/>
            <a:ext cx="683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276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800600"/>
            <a:ext cx="963613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4269" name="Line 45"/>
          <p:cNvSpPr>
            <a:spLocks noChangeShapeType="1"/>
          </p:cNvSpPr>
          <p:nvPr/>
        </p:nvSpPr>
        <p:spPr bwMode="auto">
          <a:xfrm>
            <a:off x="4343400" y="5556250"/>
            <a:ext cx="1905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427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4449763" y="6013450"/>
            <a:ext cx="13192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273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6526213"/>
            <a:ext cx="3571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274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91200"/>
            <a:ext cx="17526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4279" name="Line 55"/>
          <p:cNvSpPr>
            <a:spLocks noChangeShapeType="1"/>
          </p:cNvSpPr>
          <p:nvPr/>
        </p:nvSpPr>
        <p:spPr bwMode="auto">
          <a:xfrm flipH="1" flipV="1">
            <a:off x="5776913" y="1489075"/>
            <a:ext cx="804862" cy="5027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280" name="Line 56"/>
          <p:cNvSpPr>
            <a:spLocks noChangeShapeType="1"/>
          </p:cNvSpPr>
          <p:nvPr/>
        </p:nvSpPr>
        <p:spPr bwMode="auto">
          <a:xfrm flipH="1">
            <a:off x="3657600" y="1828800"/>
            <a:ext cx="685800" cy="2879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282" name="Oval 58"/>
          <p:cNvSpPr>
            <a:spLocks noChangeArrowheads="1"/>
          </p:cNvSpPr>
          <p:nvPr/>
        </p:nvSpPr>
        <p:spPr bwMode="auto">
          <a:xfrm>
            <a:off x="685800" y="1828800"/>
            <a:ext cx="1752600" cy="762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4308" name="Picture 8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6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6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564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69" grpId="0" animBg="1"/>
      <p:bldP spid="564279" grpId="0" animBg="1"/>
      <p:bldP spid="564279" grpId="1" animBg="1"/>
      <p:bldP spid="564280" grpId="0" animBg="1"/>
      <p:bldP spid="564280" grpId="1" animBg="1"/>
      <p:bldP spid="5642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C4E8-1203-4FAD-A803-BECE48FCAEB5}" type="slidenum">
              <a:rPr lang="en-US"/>
              <a:pPr/>
              <a:t>17</a:t>
            </a:fld>
            <a:endParaRPr lang="en-US"/>
          </a:p>
        </p:txBody>
      </p:sp>
      <p:pic>
        <p:nvPicPr>
          <p:cNvPr id="573490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1613"/>
            <a:ext cx="20177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1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1613"/>
            <a:ext cx="1239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492" name="Group 52"/>
          <p:cNvGrpSpPr>
            <a:grpSpLocks/>
          </p:cNvGrpSpPr>
          <p:nvPr/>
        </p:nvGrpSpPr>
        <p:grpSpPr bwMode="auto">
          <a:xfrm>
            <a:off x="411163" y="2073275"/>
            <a:ext cx="8585200" cy="604838"/>
            <a:chOff x="259" y="1306"/>
            <a:chExt cx="5408" cy="381"/>
          </a:xfrm>
        </p:grpSpPr>
        <p:pic>
          <p:nvPicPr>
            <p:cNvPr id="573493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1306"/>
              <a:ext cx="484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94" name="Picture 5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513"/>
              <a:ext cx="2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95" name="Line 55"/>
            <p:cNvSpPr>
              <a:spLocks noChangeShapeType="1"/>
            </p:cNvSpPr>
            <p:nvPr/>
          </p:nvSpPr>
          <p:spPr bwMode="auto">
            <a:xfrm flipH="1">
              <a:off x="5343" y="1543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86" name="Group 46"/>
          <p:cNvGrpSpPr>
            <a:grpSpLocks/>
          </p:cNvGrpSpPr>
          <p:nvPr/>
        </p:nvGrpSpPr>
        <p:grpSpPr bwMode="auto">
          <a:xfrm>
            <a:off x="7515225" y="152400"/>
            <a:ext cx="1189038" cy="430213"/>
            <a:chOff x="4734" y="96"/>
            <a:chExt cx="749" cy="271"/>
          </a:xfrm>
        </p:grpSpPr>
        <p:pic>
          <p:nvPicPr>
            <p:cNvPr id="573487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88" name="Picture 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" y="252"/>
              <a:ext cx="74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51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5" name="Oval 25"/>
          <p:cNvSpPr>
            <a:spLocks noChangeArrowheads="1"/>
          </p:cNvSpPr>
          <p:nvPr/>
        </p:nvSpPr>
        <p:spPr bwMode="auto">
          <a:xfrm>
            <a:off x="685800" y="1828800"/>
            <a:ext cx="1752600" cy="762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6" name="Line 26"/>
          <p:cNvSpPr>
            <a:spLocks noChangeShapeType="1"/>
          </p:cNvSpPr>
          <p:nvPr/>
        </p:nvSpPr>
        <p:spPr bwMode="auto">
          <a:xfrm flipV="1">
            <a:off x="4343400" y="3962400"/>
            <a:ext cx="1905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67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800600"/>
            <a:ext cx="963613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68" name="Line 28"/>
          <p:cNvSpPr>
            <a:spLocks noChangeShapeType="1"/>
          </p:cNvSpPr>
          <p:nvPr/>
        </p:nvSpPr>
        <p:spPr bwMode="auto">
          <a:xfrm>
            <a:off x="4343400" y="5556250"/>
            <a:ext cx="1905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69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4449763" y="6013450"/>
            <a:ext cx="13192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70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6526213"/>
            <a:ext cx="3571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71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91200"/>
            <a:ext cx="17526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2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45075"/>
            <a:ext cx="9096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9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5045075"/>
            <a:ext cx="26225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1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000">
            <a:off x="4579938" y="4048125"/>
            <a:ext cx="13652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7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11613"/>
            <a:ext cx="16795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75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859213"/>
            <a:ext cx="6254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7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7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7B9-A6FF-42CA-9B16-112520226E66}" type="slidenum">
              <a:rPr lang="en-US"/>
              <a:pPr/>
              <a:t>18</a:t>
            </a:fld>
            <a:endParaRPr lang="en-US"/>
          </a:p>
        </p:txBody>
      </p:sp>
      <p:pic>
        <p:nvPicPr>
          <p:cNvPr id="574483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800600"/>
            <a:ext cx="963613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9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5045075"/>
            <a:ext cx="26225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06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45075"/>
            <a:ext cx="9096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4546" name="Group 82"/>
          <p:cNvGrpSpPr>
            <a:grpSpLocks/>
          </p:cNvGrpSpPr>
          <p:nvPr/>
        </p:nvGrpSpPr>
        <p:grpSpPr bwMode="auto">
          <a:xfrm>
            <a:off x="411163" y="3048000"/>
            <a:ext cx="8585200" cy="609600"/>
            <a:chOff x="259" y="1920"/>
            <a:chExt cx="5408" cy="384"/>
          </a:xfrm>
        </p:grpSpPr>
        <p:pic>
          <p:nvPicPr>
            <p:cNvPr id="574529" name="Picture 6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1920"/>
              <a:ext cx="484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0" name="Picture 6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2127"/>
              <a:ext cx="2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4545" name="Line 81"/>
            <p:cNvSpPr>
              <a:spLocks noChangeShapeType="1"/>
            </p:cNvSpPr>
            <p:nvPr/>
          </p:nvSpPr>
          <p:spPr bwMode="auto">
            <a:xfrm flipH="1">
              <a:off x="5343" y="2160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4523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1613"/>
            <a:ext cx="20177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24" name="Picture 6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1613"/>
            <a:ext cx="1239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26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073275"/>
            <a:ext cx="76898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27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401888"/>
            <a:ext cx="44973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4528" name="Line 64"/>
          <p:cNvSpPr>
            <a:spLocks noChangeShapeType="1"/>
          </p:cNvSpPr>
          <p:nvPr/>
        </p:nvSpPr>
        <p:spPr bwMode="auto">
          <a:xfrm flipH="1">
            <a:off x="8482013" y="2449513"/>
            <a:ext cx="762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75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1" name="Oval 17"/>
          <p:cNvSpPr>
            <a:spLocks noChangeArrowheads="1"/>
          </p:cNvSpPr>
          <p:nvPr/>
        </p:nvSpPr>
        <p:spPr bwMode="auto">
          <a:xfrm>
            <a:off x="685800" y="1828800"/>
            <a:ext cx="1752600" cy="762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4537" name="Group 73"/>
          <p:cNvGrpSpPr>
            <a:grpSpLocks/>
          </p:cNvGrpSpPr>
          <p:nvPr/>
        </p:nvGrpSpPr>
        <p:grpSpPr bwMode="auto">
          <a:xfrm>
            <a:off x="4498975" y="3716338"/>
            <a:ext cx="3521075" cy="587375"/>
            <a:chOff x="2834" y="2341"/>
            <a:chExt cx="2218" cy="370"/>
          </a:xfrm>
        </p:grpSpPr>
        <p:pic>
          <p:nvPicPr>
            <p:cNvPr id="574532" name="Picture 6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2341"/>
              <a:ext cx="127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5" name="Picture 7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2544"/>
              <a:ext cx="221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4503" name="Oval 39"/>
          <p:cNvSpPr>
            <a:spLocks noChangeArrowheads="1"/>
          </p:cNvSpPr>
          <p:nvPr/>
        </p:nvSpPr>
        <p:spPr bwMode="auto">
          <a:xfrm>
            <a:off x="685800" y="2797175"/>
            <a:ext cx="1752600" cy="762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4547" name="Picture 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5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9CB2-475F-4124-A6E8-C2C10D7EDA9F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616544" name="Group 96"/>
          <p:cNvGrpSpPr>
            <a:grpSpLocks/>
          </p:cNvGrpSpPr>
          <p:nvPr/>
        </p:nvGrpSpPr>
        <p:grpSpPr bwMode="auto">
          <a:xfrm>
            <a:off x="411163" y="76200"/>
            <a:ext cx="8585200" cy="2474913"/>
            <a:chOff x="259" y="1152"/>
            <a:chExt cx="5408" cy="1559"/>
          </a:xfrm>
        </p:grpSpPr>
        <p:pic>
          <p:nvPicPr>
            <p:cNvPr id="616545" name="Picture 9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27"/>
              <a:ext cx="127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46" name="Picture 9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727"/>
              <a:ext cx="78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47" name="Picture 9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1306"/>
              <a:ext cx="484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48" name="Picture 10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513"/>
              <a:ext cx="2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549" name="Line 101"/>
            <p:cNvSpPr>
              <a:spLocks noChangeShapeType="1"/>
            </p:cNvSpPr>
            <p:nvPr/>
          </p:nvSpPr>
          <p:spPr bwMode="auto">
            <a:xfrm flipH="1">
              <a:off x="5343" y="1543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50" name="Oval 102"/>
            <p:cNvSpPr>
              <a:spLocks noChangeArrowheads="1"/>
            </p:cNvSpPr>
            <p:nvPr/>
          </p:nvSpPr>
          <p:spPr bwMode="auto">
            <a:xfrm>
              <a:off x="432" y="1152"/>
              <a:ext cx="1104" cy="48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551" name="Group 103"/>
            <p:cNvGrpSpPr>
              <a:grpSpLocks/>
            </p:cNvGrpSpPr>
            <p:nvPr/>
          </p:nvGrpSpPr>
          <p:grpSpPr bwMode="auto">
            <a:xfrm>
              <a:off x="2834" y="2341"/>
              <a:ext cx="2218" cy="370"/>
              <a:chOff x="2834" y="2341"/>
              <a:chExt cx="2218" cy="370"/>
            </a:xfrm>
          </p:grpSpPr>
          <p:pic>
            <p:nvPicPr>
              <p:cNvPr id="616552" name="Picture 104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2341"/>
                <a:ext cx="127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6553" name="Picture 105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2544"/>
                <a:ext cx="2218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16554" name="Group 106"/>
            <p:cNvGrpSpPr>
              <a:grpSpLocks/>
            </p:cNvGrpSpPr>
            <p:nvPr/>
          </p:nvGrpSpPr>
          <p:grpSpPr bwMode="auto">
            <a:xfrm>
              <a:off x="259" y="1920"/>
              <a:ext cx="5408" cy="374"/>
              <a:chOff x="259" y="1920"/>
              <a:chExt cx="5408" cy="374"/>
            </a:xfrm>
          </p:grpSpPr>
          <p:pic>
            <p:nvPicPr>
              <p:cNvPr id="616555" name="Picture 107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1920"/>
                <a:ext cx="4844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6556" name="Picture 108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2127"/>
                <a:ext cx="283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16557" name="Oval 109"/>
            <p:cNvSpPr>
              <a:spLocks noChangeArrowheads="1"/>
            </p:cNvSpPr>
            <p:nvPr/>
          </p:nvSpPr>
          <p:spPr bwMode="auto">
            <a:xfrm>
              <a:off x="432" y="1762"/>
              <a:ext cx="1104" cy="48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58" name="Line 110"/>
            <p:cNvSpPr>
              <a:spLocks noChangeShapeType="1"/>
            </p:cNvSpPr>
            <p:nvPr/>
          </p:nvSpPr>
          <p:spPr bwMode="auto">
            <a:xfrm flipH="1">
              <a:off x="5343" y="2160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494" name="Group 46"/>
          <p:cNvGrpSpPr>
            <a:grpSpLocks/>
          </p:cNvGrpSpPr>
          <p:nvPr/>
        </p:nvGrpSpPr>
        <p:grpSpPr bwMode="auto">
          <a:xfrm>
            <a:off x="609600" y="2667000"/>
            <a:ext cx="4930775" cy="820738"/>
            <a:chOff x="1200" y="3024"/>
            <a:chExt cx="3106" cy="517"/>
          </a:xfrm>
        </p:grpSpPr>
        <p:pic>
          <p:nvPicPr>
            <p:cNvPr id="616495" name="Picture 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" y="3024"/>
              <a:ext cx="60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96" name="Picture 4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3178"/>
              <a:ext cx="16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97" name="Picture 4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178"/>
              <a:ext cx="57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6493" name="Group 45"/>
          <p:cNvGrpSpPr>
            <a:grpSpLocks/>
          </p:cNvGrpSpPr>
          <p:nvPr/>
        </p:nvGrpSpPr>
        <p:grpSpPr bwMode="auto">
          <a:xfrm>
            <a:off x="1905000" y="4800600"/>
            <a:ext cx="4930775" cy="820738"/>
            <a:chOff x="1200" y="3024"/>
            <a:chExt cx="3106" cy="517"/>
          </a:xfrm>
        </p:grpSpPr>
        <p:pic>
          <p:nvPicPr>
            <p:cNvPr id="616459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" y="3024"/>
              <a:ext cx="60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60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3178"/>
              <a:ext cx="16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64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178"/>
              <a:ext cx="57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6561" name="Group 113"/>
          <p:cNvGrpSpPr>
            <a:grpSpLocks/>
          </p:cNvGrpSpPr>
          <p:nvPr/>
        </p:nvGrpSpPr>
        <p:grpSpPr bwMode="auto">
          <a:xfrm>
            <a:off x="152400" y="3733800"/>
            <a:ext cx="8672513" cy="3048000"/>
            <a:chOff x="96" y="2352"/>
            <a:chExt cx="5463" cy="1920"/>
          </a:xfrm>
        </p:grpSpPr>
        <p:pic>
          <p:nvPicPr>
            <p:cNvPr id="616529" name="Picture 8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" y="2400"/>
              <a:ext cx="12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30" name="Picture 8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744"/>
              <a:ext cx="135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31" name="Picture 8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" y="2603"/>
              <a:ext cx="1090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532" name="Picture 8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" y="316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533" name="Line 85"/>
            <p:cNvSpPr>
              <a:spLocks noChangeShapeType="1"/>
            </p:cNvSpPr>
            <p:nvPr/>
          </p:nvSpPr>
          <p:spPr bwMode="auto">
            <a:xfrm flipH="1" flipV="1">
              <a:off x="5088" y="2352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34" name="Line 86"/>
            <p:cNvSpPr>
              <a:spLocks noChangeShapeType="1"/>
            </p:cNvSpPr>
            <p:nvPr/>
          </p:nvSpPr>
          <p:spPr bwMode="auto">
            <a:xfrm>
              <a:off x="96" y="3888"/>
              <a:ext cx="53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35" name="Freeform 87"/>
            <p:cNvSpPr>
              <a:spLocks/>
            </p:cNvSpPr>
            <p:nvPr/>
          </p:nvSpPr>
          <p:spPr bwMode="auto">
            <a:xfrm>
              <a:off x="2245" y="3350"/>
              <a:ext cx="3230" cy="922"/>
            </a:xfrm>
            <a:custGeom>
              <a:avLst/>
              <a:gdLst>
                <a:gd name="T0" fmla="*/ 3230 w 3230"/>
                <a:gd name="T1" fmla="*/ 0 h 922"/>
                <a:gd name="T2" fmla="*/ 1189 w 3230"/>
                <a:gd name="T3" fmla="*/ 50 h 922"/>
                <a:gd name="T4" fmla="*/ 418 w 3230"/>
                <a:gd name="T5" fmla="*/ 115 h 922"/>
                <a:gd name="T6" fmla="*/ 121 w 3230"/>
                <a:gd name="T7" fmla="*/ 345 h 922"/>
                <a:gd name="T8" fmla="*/ 32 w 3230"/>
                <a:gd name="T9" fmla="*/ 647 h 922"/>
                <a:gd name="T10" fmla="*/ 0 w 3230"/>
                <a:gd name="T11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0" h="922">
                  <a:moveTo>
                    <a:pt x="3230" y="0"/>
                  </a:moveTo>
                  <a:cubicBezTo>
                    <a:pt x="2890" y="10"/>
                    <a:pt x="1658" y="31"/>
                    <a:pt x="1189" y="50"/>
                  </a:cubicBezTo>
                  <a:cubicBezTo>
                    <a:pt x="721" y="69"/>
                    <a:pt x="596" y="66"/>
                    <a:pt x="418" y="115"/>
                  </a:cubicBezTo>
                  <a:cubicBezTo>
                    <a:pt x="240" y="164"/>
                    <a:pt x="185" y="256"/>
                    <a:pt x="121" y="345"/>
                  </a:cubicBezTo>
                  <a:cubicBezTo>
                    <a:pt x="57" y="434"/>
                    <a:pt x="52" y="551"/>
                    <a:pt x="32" y="647"/>
                  </a:cubicBezTo>
                  <a:cubicBezTo>
                    <a:pt x="12" y="743"/>
                    <a:pt x="7" y="865"/>
                    <a:pt x="0" y="92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36" name="Line 88"/>
            <p:cNvSpPr>
              <a:spLocks noChangeShapeType="1"/>
            </p:cNvSpPr>
            <p:nvPr/>
          </p:nvSpPr>
          <p:spPr bwMode="auto">
            <a:xfrm>
              <a:off x="2208" y="2352"/>
              <a:ext cx="11" cy="192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37" name="Freeform 89"/>
            <p:cNvSpPr>
              <a:spLocks/>
            </p:cNvSpPr>
            <p:nvPr/>
          </p:nvSpPr>
          <p:spPr bwMode="auto">
            <a:xfrm flipH="1" flipV="1">
              <a:off x="161" y="2352"/>
              <a:ext cx="2021" cy="933"/>
            </a:xfrm>
            <a:custGeom>
              <a:avLst/>
              <a:gdLst>
                <a:gd name="T0" fmla="*/ 2038 w 2038"/>
                <a:gd name="T1" fmla="*/ 0 h 939"/>
                <a:gd name="T2" fmla="*/ 762 w 2038"/>
                <a:gd name="T3" fmla="*/ 80 h 939"/>
                <a:gd name="T4" fmla="*/ 212 w 2038"/>
                <a:gd name="T5" fmla="*/ 301 h 939"/>
                <a:gd name="T6" fmla="*/ 62 w 2038"/>
                <a:gd name="T7" fmla="*/ 576 h 939"/>
                <a:gd name="T8" fmla="*/ 0 w 2038"/>
                <a:gd name="T9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939">
                  <a:moveTo>
                    <a:pt x="2038" y="0"/>
                  </a:moveTo>
                  <a:cubicBezTo>
                    <a:pt x="1825" y="12"/>
                    <a:pt x="1066" y="30"/>
                    <a:pt x="762" y="80"/>
                  </a:cubicBezTo>
                  <a:cubicBezTo>
                    <a:pt x="458" y="130"/>
                    <a:pt x="329" y="218"/>
                    <a:pt x="212" y="301"/>
                  </a:cubicBezTo>
                  <a:cubicBezTo>
                    <a:pt x="95" y="384"/>
                    <a:pt x="97" y="470"/>
                    <a:pt x="62" y="576"/>
                  </a:cubicBezTo>
                  <a:cubicBezTo>
                    <a:pt x="27" y="682"/>
                    <a:pt x="13" y="864"/>
                    <a:pt x="0" y="93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38" name="Line 90"/>
            <p:cNvSpPr>
              <a:spLocks noChangeShapeType="1"/>
            </p:cNvSpPr>
            <p:nvPr/>
          </p:nvSpPr>
          <p:spPr bwMode="auto">
            <a:xfrm flipH="1">
              <a:off x="144" y="3312"/>
              <a:ext cx="532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39" name="Line 91"/>
            <p:cNvSpPr>
              <a:spLocks noChangeShapeType="1"/>
            </p:cNvSpPr>
            <p:nvPr/>
          </p:nvSpPr>
          <p:spPr bwMode="auto">
            <a:xfrm flipH="1">
              <a:off x="5040" y="33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40" name="Line 92"/>
            <p:cNvSpPr>
              <a:spLocks noChangeShapeType="1"/>
            </p:cNvSpPr>
            <p:nvPr/>
          </p:nvSpPr>
          <p:spPr bwMode="auto">
            <a:xfrm rot="5400000" flipH="1">
              <a:off x="2171" y="38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6559" name="Picture 1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3909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6543" name="Group 95"/>
          <p:cNvGrpSpPr>
            <a:grpSpLocks/>
          </p:cNvGrpSpPr>
          <p:nvPr/>
        </p:nvGrpSpPr>
        <p:grpSpPr bwMode="auto">
          <a:xfrm>
            <a:off x="411163" y="1828800"/>
            <a:ext cx="8585200" cy="2474913"/>
            <a:chOff x="259" y="1152"/>
            <a:chExt cx="5408" cy="1559"/>
          </a:xfrm>
        </p:grpSpPr>
        <p:pic>
          <p:nvPicPr>
            <p:cNvPr id="616450" name="Picture 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27"/>
              <a:ext cx="127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51" name="Picture 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727"/>
              <a:ext cx="78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52" name="Picture 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1306"/>
              <a:ext cx="484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53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513"/>
              <a:ext cx="2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454" name="Line 6"/>
            <p:cNvSpPr>
              <a:spLocks noChangeShapeType="1"/>
            </p:cNvSpPr>
            <p:nvPr/>
          </p:nvSpPr>
          <p:spPr bwMode="auto">
            <a:xfrm flipH="1">
              <a:off x="5343" y="1543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58" name="Oval 10"/>
            <p:cNvSpPr>
              <a:spLocks noChangeArrowheads="1"/>
            </p:cNvSpPr>
            <p:nvPr/>
          </p:nvSpPr>
          <p:spPr bwMode="auto">
            <a:xfrm>
              <a:off x="432" y="1152"/>
              <a:ext cx="1104" cy="48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461" name="Group 13"/>
            <p:cNvGrpSpPr>
              <a:grpSpLocks/>
            </p:cNvGrpSpPr>
            <p:nvPr/>
          </p:nvGrpSpPr>
          <p:grpSpPr bwMode="auto">
            <a:xfrm>
              <a:off x="2834" y="2341"/>
              <a:ext cx="2218" cy="370"/>
              <a:chOff x="2834" y="2341"/>
              <a:chExt cx="2218" cy="370"/>
            </a:xfrm>
          </p:grpSpPr>
          <p:pic>
            <p:nvPicPr>
              <p:cNvPr id="616462" name="Picture 14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2341"/>
                <a:ext cx="127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6463" name="Picture 15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2544"/>
                <a:ext cx="2218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16465" name="Group 17"/>
            <p:cNvGrpSpPr>
              <a:grpSpLocks/>
            </p:cNvGrpSpPr>
            <p:nvPr/>
          </p:nvGrpSpPr>
          <p:grpSpPr bwMode="auto">
            <a:xfrm>
              <a:off x="259" y="1920"/>
              <a:ext cx="5408" cy="374"/>
              <a:chOff x="259" y="1920"/>
              <a:chExt cx="5408" cy="374"/>
            </a:xfrm>
          </p:grpSpPr>
          <p:pic>
            <p:nvPicPr>
              <p:cNvPr id="616466" name="Picture 18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1920"/>
                <a:ext cx="4844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6467" name="Picture 19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2127"/>
                <a:ext cx="283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16468" name="Oval 20"/>
            <p:cNvSpPr>
              <a:spLocks noChangeArrowheads="1"/>
            </p:cNvSpPr>
            <p:nvPr/>
          </p:nvSpPr>
          <p:spPr bwMode="auto">
            <a:xfrm>
              <a:off x="432" y="1762"/>
              <a:ext cx="1104" cy="48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42" name="Line 94"/>
            <p:cNvSpPr>
              <a:spLocks noChangeShapeType="1"/>
            </p:cNvSpPr>
            <p:nvPr/>
          </p:nvSpPr>
          <p:spPr bwMode="auto">
            <a:xfrm flipH="1">
              <a:off x="5343" y="2160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6562" name="Picture 1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81221E-6 L -0.14167 -0.31083 " pathEditMode="relative" ptsTypes="AA">
                                      <p:cBhvr>
                                        <p:cTn id="6" dur="500" fill="hold"/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90102E-6 L 3.05556E-6 -0.25533 " pathEditMode="relative" ptsTypes="AA">
                                      <p:cBhvr>
                                        <p:cTn id="8" dur="500" fill="hold"/>
                                        <p:tgtEl>
                                          <p:spTgt spid="616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170D-2FB1-4151-A90A-3C0729BC2A08}" type="slidenum">
              <a:rPr lang="en-US"/>
              <a:pPr/>
              <a:t>2</a:t>
            </a:fld>
            <a:endParaRPr lang="en-US"/>
          </a:p>
        </p:txBody>
      </p:sp>
      <p:sp>
        <p:nvSpPr>
          <p:cNvPr id="545907" name="Rectangle 1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5939" name="Picture 1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5913" name="Rectangle 1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5940" name="Group 148"/>
          <p:cNvGrpSpPr>
            <a:grpSpLocks/>
          </p:cNvGrpSpPr>
          <p:nvPr/>
        </p:nvGrpSpPr>
        <p:grpSpPr bwMode="auto">
          <a:xfrm>
            <a:off x="76200" y="98425"/>
            <a:ext cx="8763000" cy="6610350"/>
            <a:chOff x="48" y="62"/>
            <a:chExt cx="5520" cy="4164"/>
          </a:xfrm>
        </p:grpSpPr>
        <p:pic>
          <p:nvPicPr>
            <p:cNvPr id="545932" name="Picture 14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1968"/>
              <a:ext cx="10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5822" name="Line 30"/>
            <p:cNvSpPr>
              <a:spLocks noChangeAspect="1" noChangeShapeType="1"/>
            </p:cNvSpPr>
            <p:nvPr/>
          </p:nvSpPr>
          <p:spPr bwMode="auto">
            <a:xfrm flipV="1">
              <a:off x="1824" y="1536"/>
              <a:ext cx="0" cy="2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23" name="Line 31"/>
            <p:cNvSpPr>
              <a:spLocks noChangeAspect="1" noChangeShapeType="1"/>
            </p:cNvSpPr>
            <p:nvPr/>
          </p:nvSpPr>
          <p:spPr bwMode="auto">
            <a:xfrm>
              <a:off x="1824" y="1536"/>
              <a:ext cx="30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24" name="Line 32"/>
            <p:cNvSpPr>
              <a:spLocks noChangeAspect="1" noChangeShapeType="1"/>
            </p:cNvSpPr>
            <p:nvPr/>
          </p:nvSpPr>
          <p:spPr bwMode="auto">
            <a:xfrm>
              <a:off x="4513" y="1536"/>
              <a:ext cx="0" cy="2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25" name="Line 33"/>
            <p:cNvSpPr>
              <a:spLocks noChangeAspect="1" noChangeShapeType="1"/>
            </p:cNvSpPr>
            <p:nvPr/>
          </p:nvSpPr>
          <p:spPr bwMode="auto">
            <a:xfrm>
              <a:off x="1824" y="4225"/>
              <a:ext cx="30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26" name="Line 34"/>
            <p:cNvSpPr>
              <a:spLocks noChangeAspect="1" noChangeShapeType="1"/>
            </p:cNvSpPr>
            <p:nvPr/>
          </p:nvSpPr>
          <p:spPr bwMode="auto">
            <a:xfrm flipV="1">
              <a:off x="2208" y="1536"/>
              <a:ext cx="0" cy="2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27" name="Line 35"/>
            <p:cNvSpPr>
              <a:spLocks noChangeAspect="1" noChangeShapeType="1"/>
            </p:cNvSpPr>
            <p:nvPr/>
          </p:nvSpPr>
          <p:spPr bwMode="auto">
            <a:xfrm flipV="1">
              <a:off x="2592" y="1536"/>
              <a:ext cx="0" cy="2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28" name="Line 36"/>
            <p:cNvSpPr>
              <a:spLocks noChangeAspect="1" noChangeShapeType="1"/>
            </p:cNvSpPr>
            <p:nvPr/>
          </p:nvSpPr>
          <p:spPr bwMode="auto">
            <a:xfrm flipV="1">
              <a:off x="2976" y="1536"/>
              <a:ext cx="0" cy="2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29" name="Line 37"/>
            <p:cNvSpPr>
              <a:spLocks noChangeAspect="1" noChangeShapeType="1"/>
            </p:cNvSpPr>
            <p:nvPr/>
          </p:nvSpPr>
          <p:spPr bwMode="auto">
            <a:xfrm flipV="1">
              <a:off x="3361" y="1536"/>
              <a:ext cx="0" cy="2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30" name="Line 38"/>
            <p:cNvSpPr>
              <a:spLocks noChangeAspect="1" noChangeShapeType="1"/>
            </p:cNvSpPr>
            <p:nvPr/>
          </p:nvSpPr>
          <p:spPr bwMode="auto">
            <a:xfrm flipV="1">
              <a:off x="3745" y="1536"/>
              <a:ext cx="0" cy="2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31" name="Line 39"/>
            <p:cNvSpPr>
              <a:spLocks noChangeAspect="1" noChangeShapeType="1"/>
            </p:cNvSpPr>
            <p:nvPr/>
          </p:nvSpPr>
          <p:spPr bwMode="auto">
            <a:xfrm flipV="1">
              <a:off x="4129" y="1536"/>
              <a:ext cx="0" cy="2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32" name="Line 40"/>
            <p:cNvSpPr>
              <a:spLocks noChangeAspect="1" noChangeShapeType="1"/>
            </p:cNvSpPr>
            <p:nvPr/>
          </p:nvSpPr>
          <p:spPr bwMode="auto">
            <a:xfrm>
              <a:off x="1824" y="1920"/>
              <a:ext cx="30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33" name="Line 41"/>
            <p:cNvSpPr>
              <a:spLocks noChangeAspect="1" noChangeShapeType="1"/>
            </p:cNvSpPr>
            <p:nvPr/>
          </p:nvSpPr>
          <p:spPr bwMode="auto">
            <a:xfrm>
              <a:off x="1824" y="2304"/>
              <a:ext cx="30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34" name="Line 42"/>
            <p:cNvSpPr>
              <a:spLocks noChangeAspect="1" noChangeShapeType="1"/>
            </p:cNvSpPr>
            <p:nvPr/>
          </p:nvSpPr>
          <p:spPr bwMode="auto">
            <a:xfrm>
              <a:off x="1824" y="2688"/>
              <a:ext cx="30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35" name="Line 43"/>
            <p:cNvSpPr>
              <a:spLocks noChangeAspect="1" noChangeShapeType="1"/>
            </p:cNvSpPr>
            <p:nvPr/>
          </p:nvSpPr>
          <p:spPr bwMode="auto">
            <a:xfrm>
              <a:off x="1824" y="3073"/>
              <a:ext cx="30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36" name="Line 44"/>
            <p:cNvSpPr>
              <a:spLocks noChangeAspect="1" noChangeShapeType="1"/>
            </p:cNvSpPr>
            <p:nvPr/>
          </p:nvSpPr>
          <p:spPr bwMode="auto">
            <a:xfrm>
              <a:off x="1824" y="3457"/>
              <a:ext cx="30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37" name="Line 45"/>
            <p:cNvSpPr>
              <a:spLocks noChangeAspect="1" noChangeShapeType="1"/>
            </p:cNvSpPr>
            <p:nvPr/>
          </p:nvSpPr>
          <p:spPr bwMode="auto">
            <a:xfrm>
              <a:off x="1824" y="3841"/>
              <a:ext cx="30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39" name="Line 47"/>
            <p:cNvSpPr>
              <a:spLocks noChangeShapeType="1"/>
            </p:cNvSpPr>
            <p:nvPr/>
          </p:nvSpPr>
          <p:spPr bwMode="auto">
            <a:xfrm flipV="1">
              <a:off x="2593" y="1536"/>
              <a:ext cx="0" cy="26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40" name="Line 48"/>
            <p:cNvSpPr>
              <a:spLocks noChangeShapeType="1"/>
            </p:cNvSpPr>
            <p:nvPr/>
          </p:nvSpPr>
          <p:spPr bwMode="auto">
            <a:xfrm>
              <a:off x="1825" y="3840"/>
              <a:ext cx="3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45916" name="Picture 1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"/>
              <a:ext cx="411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19" name="Picture 12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710"/>
              <a:ext cx="383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24" name="Picture 13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29"/>
              <a:ext cx="116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25" name="Picture 13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29"/>
              <a:ext cx="118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26" name="Picture 1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29"/>
              <a:ext cx="105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27" name="Picture 13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10"/>
              <a:ext cx="1152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28" name="Picture 13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89"/>
              <a:ext cx="78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30" name="Picture 1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4"/>
              <a:ext cx="509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5844" name="Freeform 52"/>
            <p:cNvSpPr>
              <a:spLocks/>
            </p:cNvSpPr>
            <p:nvPr/>
          </p:nvSpPr>
          <p:spPr bwMode="auto">
            <a:xfrm>
              <a:off x="1824" y="2355"/>
              <a:ext cx="1160" cy="714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0" h="714">
                  <a:moveTo>
                    <a:pt x="0" y="0"/>
                  </a:moveTo>
                  <a:cubicBezTo>
                    <a:pt x="21" y="32"/>
                    <a:pt x="89" y="138"/>
                    <a:pt x="129" y="194"/>
                  </a:cubicBezTo>
                  <a:cubicBezTo>
                    <a:pt x="169" y="250"/>
                    <a:pt x="200" y="290"/>
                    <a:pt x="240" y="333"/>
                  </a:cubicBezTo>
                  <a:cubicBezTo>
                    <a:pt x="280" y="376"/>
                    <a:pt x="291" y="411"/>
                    <a:pt x="370" y="454"/>
                  </a:cubicBezTo>
                  <a:cubicBezTo>
                    <a:pt x="449" y="497"/>
                    <a:pt x="582" y="550"/>
                    <a:pt x="714" y="593"/>
                  </a:cubicBezTo>
                  <a:cubicBezTo>
                    <a:pt x="846" y="636"/>
                    <a:pt x="1067" y="689"/>
                    <a:pt x="1160" y="71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46" name="Oval 54"/>
            <p:cNvSpPr>
              <a:spLocks noChangeAspect="1" noChangeArrowheads="1"/>
            </p:cNvSpPr>
            <p:nvPr/>
          </p:nvSpPr>
          <p:spPr bwMode="auto">
            <a:xfrm>
              <a:off x="2955" y="3057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847" name="Freeform 55"/>
            <p:cNvSpPr>
              <a:spLocks/>
            </p:cNvSpPr>
            <p:nvPr/>
          </p:nvSpPr>
          <p:spPr bwMode="auto">
            <a:xfrm>
              <a:off x="2976" y="2127"/>
              <a:ext cx="1920" cy="1021"/>
            </a:xfrm>
            <a:custGeom>
              <a:avLst/>
              <a:gdLst>
                <a:gd name="T0" fmla="*/ 0 w 1920"/>
                <a:gd name="T1" fmla="*/ 561 h 1021"/>
                <a:gd name="T2" fmla="*/ 101 w 1920"/>
                <a:gd name="T3" fmla="*/ 744 h 1021"/>
                <a:gd name="T4" fmla="*/ 248 w 1920"/>
                <a:gd name="T5" fmla="*/ 883 h 1021"/>
                <a:gd name="T6" fmla="*/ 480 w 1920"/>
                <a:gd name="T7" fmla="*/ 1004 h 1021"/>
                <a:gd name="T8" fmla="*/ 694 w 1920"/>
                <a:gd name="T9" fmla="*/ 985 h 1021"/>
                <a:gd name="T10" fmla="*/ 972 w 1920"/>
                <a:gd name="T11" fmla="*/ 799 h 1021"/>
                <a:gd name="T12" fmla="*/ 1186 w 1920"/>
                <a:gd name="T13" fmla="*/ 586 h 1021"/>
                <a:gd name="T14" fmla="*/ 1418 w 1920"/>
                <a:gd name="T15" fmla="*/ 298 h 1021"/>
                <a:gd name="T16" fmla="*/ 1530 w 1920"/>
                <a:gd name="T17" fmla="*/ 186 h 1021"/>
                <a:gd name="T18" fmla="*/ 1706 w 1920"/>
                <a:gd name="T19" fmla="*/ 75 h 1021"/>
                <a:gd name="T20" fmla="*/ 1920 w 1920"/>
                <a:gd name="T21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0" h="1021">
                  <a:moveTo>
                    <a:pt x="0" y="561"/>
                  </a:moveTo>
                  <a:cubicBezTo>
                    <a:pt x="17" y="591"/>
                    <a:pt x="60" y="690"/>
                    <a:pt x="101" y="744"/>
                  </a:cubicBezTo>
                  <a:cubicBezTo>
                    <a:pt x="142" y="798"/>
                    <a:pt x="185" y="840"/>
                    <a:pt x="248" y="883"/>
                  </a:cubicBezTo>
                  <a:cubicBezTo>
                    <a:pt x="311" y="926"/>
                    <a:pt x="406" y="987"/>
                    <a:pt x="480" y="1004"/>
                  </a:cubicBezTo>
                  <a:cubicBezTo>
                    <a:pt x="554" y="1021"/>
                    <a:pt x="612" y="1019"/>
                    <a:pt x="694" y="985"/>
                  </a:cubicBezTo>
                  <a:cubicBezTo>
                    <a:pt x="776" y="951"/>
                    <a:pt x="890" y="865"/>
                    <a:pt x="972" y="799"/>
                  </a:cubicBezTo>
                  <a:cubicBezTo>
                    <a:pt x="1054" y="733"/>
                    <a:pt x="1112" y="669"/>
                    <a:pt x="1186" y="586"/>
                  </a:cubicBezTo>
                  <a:cubicBezTo>
                    <a:pt x="1260" y="503"/>
                    <a:pt x="1361" y="365"/>
                    <a:pt x="1418" y="298"/>
                  </a:cubicBezTo>
                  <a:cubicBezTo>
                    <a:pt x="1475" y="231"/>
                    <a:pt x="1482" y="223"/>
                    <a:pt x="1530" y="186"/>
                  </a:cubicBezTo>
                  <a:cubicBezTo>
                    <a:pt x="1578" y="149"/>
                    <a:pt x="1641" y="106"/>
                    <a:pt x="1706" y="75"/>
                  </a:cubicBezTo>
                  <a:cubicBezTo>
                    <a:pt x="1771" y="44"/>
                    <a:pt x="1876" y="16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48" name="Line 56"/>
            <p:cNvSpPr>
              <a:spLocks noChangeAspect="1" noChangeShapeType="1"/>
            </p:cNvSpPr>
            <p:nvPr/>
          </p:nvSpPr>
          <p:spPr bwMode="auto">
            <a:xfrm>
              <a:off x="4896" y="1536"/>
              <a:ext cx="0" cy="2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45" name="Oval 53"/>
            <p:cNvSpPr>
              <a:spLocks noChangeAspect="1" noChangeArrowheads="1"/>
            </p:cNvSpPr>
            <p:nvPr/>
          </p:nvSpPr>
          <p:spPr bwMode="auto">
            <a:xfrm>
              <a:off x="2949" y="266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849" name="Oval 57"/>
            <p:cNvSpPr>
              <a:spLocks noChangeAspect="1" noChangeArrowheads="1"/>
            </p:cNvSpPr>
            <p:nvPr/>
          </p:nvSpPr>
          <p:spPr bwMode="auto">
            <a:xfrm>
              <a:off x="4491" y="228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5920" name="Picture 1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2994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853" name="Picture 6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3878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21" name="Picture 1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234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857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" y="1584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22" name="Picture 1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" y="3888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23" name="Picture 1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" y="3888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863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" y="3898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33" name="Picture 14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888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34" name="Picture 14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" y="3888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35" name="Picture 1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888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36" name="Picture 1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" y="3385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37" name="Picture 14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" y="2614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38" name="Picture 14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" y="1842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5951" name="Group 159"/>
          <p:cNvGrpSpPr>
            <a:grpSpLocks/>
          </p:cNvGrpSpPr>
          <p:nvPr/>
        </p:nvGrpSpPr>
        <p:grpSpPr bwMode="auto">
          <a:xfrm>
            <a:off x="552450" y="5008563"/>
            <a:ext cx="1552575" cy="477837"/>
            <a:chOff x="348" y="2784"/>
            <a:chExt cx="978" cy="301"/>
          </a:xfrm>
        </p:grpSpPr>
        <p:pic>
          <p:nvPicPr>
            <p:cNvPr id="545948" name="Picture 15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50" name="Picture 15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5952" name="Picture 1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5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5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6205538"/>
            <a:ext cx="371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8C40-4BD2-40D8-A810-579D1F6FF3C1}" type="slidenum">
              <a:rPr lang="en-US"/>
              <a:pPr/>
              <a:t>20</a:t>
            </a:fld>
            <a:endParaRPr lang="en-US"/>
          </a:p>
        </p:txBody>
      </p:sp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510" name="Group 14"/>
          <p:cNvGrpSpPr>
            <a:grpSpLocks/>
          </p:cNvGrpSpPr>
          <p:nvPr/>
        </p:nvGrpSpPr>
        <p:grpSpPr bwMode="auto">
          <a:xfrm>
            <a:off x="411163" y="76200"/>
            <a:ext cx="8585200" cy="2474913"/>
            <a:chOff x="259" y="1152"/>
            <a:chExt cx="5408" cy="1559"/>
          </a:xfrm>
        </p:grpSpPr>
        <p:pic>
          <p:nvPicPr>
            <p:cNvPr id="618511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27"/>
              <a:ext cx="127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12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727"/>
              <a:ext cx="78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13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1306"/>
              <a:ext cx="484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14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513"/>
              <a:ext cx="2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8515" name="Line 19"/>
            <p:cNvSpPr>
              <a:spLocks noChangeShapeType="1"/>
            </p:cNvSpPr>
            <p:nvPr/>
          </p:nvSpPr>
          <p:spPr bwMode="auto">
            <a:xfrm flipH="1">
              <a:off x="5343" y="1543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16" name="Oval 20"/>
            <p:cNvSpPr>
              <a:spLocks noChangeArrowheads="1"/>
            </p:cNvSpPr>
            <p:nvPr/>
          </p:nvSpPr>
          <p:spPr bwMode="auto">
            <a:xfrm>
              <a:off x="432" y="1152"/>
              <a:ext cx="1104" cy="48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8517" name="Group 21"/>
            <p:cNvGrpSpPr>
              <a:grpSpLocks/>
            </p:cNvGrpSpPr>
            <p:nvPr/>
          </p:nvGrpSpPr>
          <p:grpSpPr bwMode="auto">
            <a:xfrm>
              <a:off x="2834" y="2341"/>
              <a:ext cx="2218" cy="370"/>
              <a:chOff x="2834" y="2341"/>
              <a:chExt cx="2218" cy="370"/>
            </a:xfrm>
          </p:grpSpPr>
          <p:pic>
            <p:nvPicPr>
              <p:cNvPr id="618518" name="Picture 22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2341"/>
                <a:ext cx="127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8519" name="Picture 23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2544"/>
                <a:ext cx="2218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18520" name="Group 24"/>
            <p:cNvGrpSpPr>
              <a:grpSpLocks/>
            </p:cNvGrpSpPr>
            <p:nvPr/>
          </p:nvGrpSpPr>
          <p:grpSpPr bwMode="auto">
            <a:xfrm>
              <a:off x="259" y="1920"/>
              <a:ext cx="5408" cy="374"/>
              <a:chOff x="259" y="1920"/>
              <a:chExt cx="5408" cy="374"/>
            </a:xfrm>
          </p:grpSpPr>
          <p:pic>
            <p:nvPicPr>
              <p:cNvPr id="618521" name="Picture 25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1920"/>
                <a:ext cx="4844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8522" name="Picture 26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" y="2127"/>
                <a:ext cx="283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18523" name="Oval 27"/>
            <p:cNvSpPr>
              <a:spLocks noChangeArrowheads="1"/>
            </p:cNvSpPr>
            <p:nvPr/>
          </p:nvSpPr>
          <p:spPr bwMode="auto">
            <a:xfrm>
              <a:off x="432" y="1762"/>
              <a:ext cx="1104" cy="480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538" name="Group 42"/>
          <p:cNvGrpSpPr>
            <a:grpSpLocks/>
          </p:cNvGrpSpPr>
          <p:nvPr/>
        </p:nvGrpSpPr>
        <p:grpSpPr bwMode="auto">
          <a:xfrm>
            <a:off x="609600" y="2667000"/>
            <a:ext cx="4930775" cy="820738"/>
            <a:chOff x="1200" y="3024"/>
            <a:chExt cx="3106" cy="517"/>
          </a:xfrm>
        </p:grpSpPr>
        <p:pic>
          <p:nvPicPr>
            <p:cNvPr id="618539" name="Picture 4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" y="3024"/>
              <a:ext cx="60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40" name="Picture 4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3178"/>
              <a:ext cx="165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541" name="Picture 4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178"/>
              <a:ext cx="57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8561" name="Line 65"/>
          <p:cNvSpPr>
            <a:spLocks noChangeShapeType="1"/>
          </p:cNvSpPr>
          <p:nvPr/>
        </p:nvSpPr>
        <p:spPr bwMode="auto">
          <a:xfrm>
            <a:off x="2924175" y="3235325"/>
            <a:ext cx="2514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550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3810000"/>
            <a:ext cx="1968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52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943600"/>
            <a:ext cx="2143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57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4132263"/>
            <a:ext cx="173037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63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029200"/>
            <a:ext cx="1285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504" name="Line 8"/>
          <p:cNvSpPr>
            <a:spLocks noChangeShapeType="1"/>
          </p:cNvSpPr>
          <p:nvPr/>
        </p:nvSpPr>
        <p:spPr bwMode="auto">
          <a:xfrm flipH="1" flipV="1">
            <a:off x="8077200" y="37338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05" name="Line 9"/>
          <p:cNvSpPr>
            <a:spLocks noChangeShapeType="1"/>
          </p:cNvSpPr>
          <p:nvPr/>
        </p:nvSpPr>
        <p:spPr bwMode="auto">
          <a:xfrm>
            <a:off x="152400" y="6172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06" name="Freeform 10"/>
          <p:cNvSpPr>
            <a:spLocks/>
          </p:cNvSpPr>
          <p:nvPr/>
        </p:nvSpPr>
        <p:spPr bwMode="auto">
          <a:xfrm>
            <a:off x="3563938" y="5318125"/>
            <a:ext cx="5127625" cy="1463675"/>
          </a:xfrm>
          <a:custGeom>
            <a:avLst/>
            <a:gdLst>
              <a:gd name="T0" fmla="*/ 3230 w 3230"/>
              <a:gd name="T1" fmla="*/ 0 h 922"/>
              <a:gd name="T2" fmla="*/ 1189 w 3230"/>
              <a:gd name="T3" fmla="*/ 50 h 922"/>
              <a:gd name="T4" fmla="*/ 418 w 3230"/>
              <a:gd name="T5" fmla="*/ 115 h 922"/>
              <a:gd name="T6" fmla="*/ 121 w 3230"/>
              <a:gd name="T7" fmla="*/ 345 h 922"/>
              <a:gd name="T8" fmla="*/ 32 w 3230"/>
              <a:gd name="T9" fmla="*/ 647 h 922"/>
              <a:gd name="T10" fmla="*/ 0 w 3230"/>
              <a:gd name="T11" fmla="*/ 92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30" h="922">
                <a:moveTo>
                  <a:pt x="3230" y="0"/>
                </a:moveTo>
                <a:cubicBezTo>
                  <a:pt x="2890" y="10"/>
                  <a:pt x="1658" y="31"/>
                  <a:pt x="1189" y="50"/>
                </a:cubicBezTo>
                <a:cubicBezTo>
                  <a:pt x="721" y="69"/>
                  <a:pt x="596" y="66"/>
                  <a:pt x="418" y="115"/>
                </a:cubicBezTo>
                <a:cubicBezTo>
                  <a:pt x="240" y="164"/>
                  <a:pt x="185" y="256"/>
                  <a:pt x="121" y="345"/>
                </a:cubicBezTo>
                <a:cubicBezTo>
                  <a:pt x="57" y="434"/>
                  <a:pt x="52" y="551"/>
                  <a:pt x="32" y="647"/>
                </a:cubicBezTo>
                <a:cubicBezTo>
                  <a:pt x="12" y="743"/>
                  <a:pt x="7" y="865"/>
                  <a:pt x="0" y="92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07" name="Line 11"/>
          <p:cNvSpPr>
            <a:spLocks noChangeShapeType="1"/>
          </p:cNvSpPr>
          <p:nvPr/>
        </p:nvSpPr>
        <p:spPr bwMode="auto">
          <a:xfrm>
            <a:off x="3505200" y="3733800"/>
            <a:ext cx="17463" cy="3048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08" name="Freeform 12"/>
          <p:cNvSpPr>
            <a:spLocks/>
          </p:cNvSpPr>
          <p:nvPr/>
        </p:nvSpPr>
        <p:spPr bwMode="auto">
          <a:xfrm flipH="1" flipV="1">
            <a:off x="255588" y="3733800"/>
            <a:ext cx="3208338" cy="1481138"/>
          </a:xfrm>
          <a:custGeom>
            <a:avLst/>
            <a:gdLst>
              <a:gd name="T0" fmla="*/ 2038 w 2038"/>
              <a:gd name="T1" fmla="*/ 0 h 939"/>
              <a:gd name="T2" fmla="*/ 762 w 2038"/>
              <a:gd name="T3" fmla="*/ 80 h 939"/>
              <a:gd name="T4" fmla="*/ 212 w 2038"/>
              <a:gd name="T5" fmla="*/ 301 h 939"/>
              <a:gd name="T6" fmla="*/ 62 w 2038"/>
              <a:gd name="T7" fmla="*/ 576 h 939"/>
              <a:gd name="T8" fmla="*/ 0 w 2038"/>
              <a:gd name="T9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939">
                <a:moveTo>
                  <a:pt x="2038" y="0"/>
                </a:moveTo>
                <a:cubicBezTo>
                  <a:pt x="1825" y="12"/>
                  <a:pt x="1066" y="30"/>
                  <a:pt x="762" y="80"/>
                </a:cubicBezTo>
                <a:cubicBezTo>
                  <a:pt x="458" y="130"/>
                  <a:pt x="329" y="218"/>
                  <a:pt x="212" y="301"/>
                </a:cubicBezTo>
                <a:cubicBezTo>
                  <a:pt x="95" y="384"/>
                  <a:pt x="97" y="470"/>
                  <a:pt x="62" y="576"/>
                </a:cubicBezTo>
                <a:cubicBezTo>
                  <a:pt x="27" y="682"/>
                  <a:pt x="13" y="864"/>
                  <a:pt x="0" y="93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09" name="Line 13"/>
          <p:cNvSpPr>
            <a:spLocks noChangeShapeType="1"/>
          </p:cNvSpPr>
          <p:nvPr/>
        </p:nvSpPr>
        <p:spPr bwMode="auto">
          <a:xfrm flipH="1">
            <a:off x="228600" y="5257800"/>
            <a:ext cx="8458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64" name="Line 68"/>
          <p:cNvSpPr>
            <a:spLocks noChangeShapeType="1"/>
          </p:cNvSpPr>
          <p:nvPr/>
        </p:nvSpPr>
        <p:spPr bwMode="auto">
          <a:xfrm flipH="1">
            <a:off x="8001000" y="5257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65" name="Line 69"/>
          <p:cNvSpPr>
            <a:spLocks noChangeShapeType="1"/>
          </p:cNvSpPr>
          <p:nvPr/>
        </p:nvSpPr>
        <p:spPr bwMode="auto">
          <a:xfrm rot="5400000" flipH="1">
            <a:off x="3446463" y="6172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60" name="Oval 64"/>
          <p:cNvSpPr>
            <a:spLocks noChangeArrowheads="1"/>
          </p:cNvSpPr>
          <p:nvPr/>
        </p:nvSpPr>
        <p:spPr bwMode="auto">
          <a:xfrm>
            <a:off x="3352800" y="5903913"/>
            <a:ext cx="381000" cy="9144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59" name="Oval 63"/>
          <p:cNvSpPr>
            <a:spLocks noChangeArrowheads="1"/>
          </p:cNvSpPr>
          <p:nvPr/>
        </p:nvSpPr>
        <p:spPr bwMode="auto">
          <a:xfrm flipH="1">
            <a:off x="3276600" y="3683000"/>
            <a:ext cx="381000" cy="9144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572" name="Group 76"/>
          <p:cNvGrpSpPr>
            <a:grpSpLocks/>
          </p:cNvGrpSpPr>
          <p:nvPr/>
        </p:nvGrpSpPr>
        <p:grpSpPr bwMode="auto">
          <a:xfrm>
            <a:off x="8077200" y="2590800"/>
            <a:ext cx="914400" cy="914400"/>
            <a:chOff x="4853" y="1680"/>
            <a:chExt cx="576" cy="576"/>
          </a:xfrm>
        </p:grpSpPr>
        <p:sp>
          <p:nvSpPr>
            <p:cNvPr id="618573" name="AutoShape 7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74" name="Text Box 7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618575" name="Picture 7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61" grpId="0" animBg="1"/>
      <p:bldP spid="618561" grpId="1" animBg="1"/>
      <p:bldP spid="618560" grpId="0" animBg="1"/>
      <p:bldP spid="618560" grpId="1" animBg="1"/>
      <p:bldP spid="618559" grpId="0" animBg="1"/>
      <p:bldP spid="61855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5B89-9F2B-45B1-A164-1C9E938F2F37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552054" name="Group 118"/>
          <p:cNvGrpSpPr>
            <a:grpSpLocks/>
          </p:cNvGrpSpPr>
          <p:nvPr/>
        </p:nvGrpSpPr>
        <p:grpSpPr bwMode="auto">
          <a:xfrm>
            <a:off x="552450" y="5008563"/>
            <a:ext cx="1552575" cy="477837"/>
            <a:chOff x="348" y="2784"/>
            <a:chExt cx="978" cy="301"/>
          </a:xfrm>
        </p:grpSpPr>
        <p:pic>
          <p:nvPicPr>
            <p:cNvPr id="552055" name="Picture 1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2056" name="Picture 1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2035" name="Picture 9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34" name="Picture 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21" name="Picture 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7125"/>
            <a:ext cx="6094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22" name="Picture 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3538"/>
            <a:ext cx="1846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23" name="Picture 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3538"/>
            <a:ext cx="1882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24" name="Picture 8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33538"/>
            <a:ext cx="16764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25" name="Picture 8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7125"/>
            <a:ext cx="1828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26" name="Picture 9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7538"/>
            <a:ext cx="124936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014" name="Rectangle 7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1" name="Line 1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2" name="Line 1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3" name="Line 1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4" name="Line 1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5" name="Line 1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6" name="Line 2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7" name="Line 2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8" name="Line 2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59" name="Line 2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60" name="Line 2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61" name="Line 2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62" name="Line 26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63" name="Line 27"/>
          <p:cNvSpPr>
            <a:spLocks noChangeShapeType="1"/>
          </p:cNvSpPr>
          <p:nvPr/>
        </p:nvSpPr>
        <p:spPr bwMode="auto">
          <a:xfrm>
            <a:off x="2897188" y="6096000"/>
            <a:ext cx="48815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68" name="Freeform 3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69" name="Oval 33"/>
          <p:cNvSpPr>
            <a:spLocks noChangeAspect="1" noChangeArrowheads="1"/>
          </p:cNvSpPr>
          <p:nvPr/>
        </p:nvSpPr>
        <p:spPr bwMode="auto">
          <a:xfrm>
            <a:off x="4691063" y="485298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1970" name="Freeform 34"/>
          <p:cNvSpPr>
            <a:spLocks/>
          </p:cNvSpPr>
          <p:nvPr/>
        </p:nvSpPr>
        <p:spPr bwMode="auto">
          <a:xfrm>
            <a:off x="4724400" y="3376613"/>
            <a:ext cx="3048000" cy="1620837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71" name="Line 35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72" name="Oval 36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1973" name="Oval 3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1975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6156325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77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1980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2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32" name="Picture 9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671638"/>
            <a:ext cx="5032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92" name="Line 56"/>
          <p:cNvSpPr>
            <a:spLocks noChangeShapeType="1"/>
          </p:cNvSpPr>
          <p:nvPr/>
        </p:nvSpPr>
        <p:spPr bwMode="auto">
          <a:xfrm>
            <a:off x="1095375" y="2065338"/>
            <a:ext cx="3556000" cy="401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93" name="Line 57"/>
          <p:cNvSpPr>
            <a:spLocks noChangeShapeType="1"/>
          </p:cNvSpPr>
          <p:nvPr/>
        </p:nvSpPr>
        <p:spPr bwMode="auto">
          <a:xfrm flipV="1">
            <a:off x="4648200" y="4953000"/>
            <a:ext cx="76200" cy="1087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1994" name="Rectangle 58"/>
          <p:cNvSpPr>
            <a:spLocks noChangeArrowheads="1"/>
          </p:cNvSpPr>
          <p:nvPr/>
        </p:nvSpPr>
        <p:spPr bwMode="auto">
          <a:xfrm>
            <a:off x="4648200" y="4806950"/>
            <a:ext cx="155575" cy="1555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008" name="Line 72"/>
          <p:cNvSpPr>
            <a:spLocks noChangeShapeType="1"/>
          </p:cNvSpPr>
          <p:nvPr/>
        </p:nvSpPr>
        <p:spPr bwMode="auto">
          <a:xfrm flipH="1" flipV="1">
            <a:off x="2514600" y="1905000"/>
            <a:ext cx="1295400" cy="2819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012" name="Line 76"/>
          <p:cNvSpPr>
            <a:spLocks noChangeShapeType="1"/>
          </p:cNvSpPr>
          <p:nvPr/>
        </p:nvSpPr>
        <p:spPr bwMode="auto">
          <a:xfrm flipH="1">
            <a:off x="3994150" y="4876800"/>
            <a:ext cx="649288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017" name="Rectangle 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028" name="Picture 9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752975"/>
            <a:ext cx="19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29" name="Picture 9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6475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30" name="Picture 9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6172200"/>
            <a:ext cx="19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31" name="Picture 9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6172200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36" name="Picture 10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37" name="Picture 10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172200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38" name="Picture 10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72200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39" name="Picture 10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373688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40" name="Picture 10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149725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41" name="Picture 10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924175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42" name="Picture 10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44" name="Picture 10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057" name="Picture 12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5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55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5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92" grpId="0" animBg="1"/>
      <p:bldP spid="551993" grpId="0" animBg="1"/>
      <p:bldP spid="551994" grpId="0" animBg="1"/>
      <p:bldP spid="551994" grpId="1" animBg="1"/>
      <p:bldP spid="552008" grpId="0" animBg="1"/>
      <p:bldP spid="5520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179A-4C1C-49D8-8093-690FB9ECA492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553085" name="Group 125"/>
          <p:cNvGrpSpPr>
            <a:grpSpLocks/>
          </p:cNvGrpSpPr>
          <p:nvPr/>
        </p:nvGrpSpPr>
        <p:grpSpPr bwMode="auto">
          <a:xfrm>
            <a:off x="552450" y="5008563"/>
            <a:ext cx="1552575" cy="477837"/>
            <a:chOff x="348" y="2784"/>
            <a:chExt cx="978" cy="301"/>
          </a:xfrm>
        </p:grpSpPr>
        <p:pic>
          <p:nvPicPr>
            <p:cNvPr id="553086" name="Picture 1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3087" name="Picture 1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3061" name="Picture 10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60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48" name="Picture 8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3538"/>
            <a:ext cx="1846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49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3538"/>
            <a:ext cx="1882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50" name="Picture 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33538"/>
            <a:ext cx="16764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51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7125"/>
            <a:ext cx="1828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52" name="Picture 9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7538"/>
            <a:ext cx="124936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4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7125"/>
            <a:ext cx="6094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39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70" name="Line 1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1" name="Line 1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2" name="Line 1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3" name="Line 1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4" name="Line 1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5" name="Line 1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6" name="Line 1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7" name="Line 1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8" name="Line 1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9" name="Line 1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80" name="Line 2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81" name="Line 2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82" name="Line 2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83" name="Line 2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84" name="Line 2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85" name="Line 2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86" name="Line 26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87" name="Line 27"/>
          <p:cNvSpPr>
            <a:spLocks noChangeShapeType="1"/>
          </p:cNvSpPr>
          <p:nvPr/>
        </p:nvSpPr>
        <p:spPr bwMode="auto">
          <a:xfrm>
            <a:off x="2897188" y="6096000"/>
            <a:ext cx="48815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2" name="Freeform 3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3" name="Oval 33"/>
          <p:cNvSpPr>
            <a:spLocks noChangeAspect="1" noChangeArrowheads="1"/>
          </p:cNvSpPr>
          <p:nvPr/>
        </p:nvSpPr>
        <p:spPr bwMode="auto">
          <a:xfrm>
            <a:off x="4691063" y="485298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4" name="Freeform 34"/>
          <p:cNvSpPr>
            <a:spLocks/>
          </p:cNvSpPr>
          <p:nvPr/>
        </p:nvSpPr>
        <p:spPr bwMode="auto">
          <a:xfrm>
            <a:off x="4724400" y="3376613"/>
            <a:ext cx="3048000" cy="1620837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5" name="Line 35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6" name="Oval 36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7" name="Oval 3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99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6156325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1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4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2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53" name="Picture 9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671638"/>
            <a:ext cx="5032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54" name="Picture 9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1671638"/>
            <a:ext cx="488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9" name="Line 59"/>
          <p:cNvSpPr>
            <a:spLocks noChangeShapeType="1"/>
          </p:cNvSpPr>
          <p:nvPr/>
        </p:nvSpPr>
        <p:spPr bwMode="auto">
          <a:xfrm flipH="1">
            <a:off x="4843463" y="2286000"/>
            <a:ext cx="493712" cy="37655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1" name="Rectangle 61"/>
          <p:cNvSpPr>
            <a:spLocks noChangeArrowheads="1"/>
          </p:cNvSpPr>
          <p:nvPr/>
        </p:nvSpPr>
        <p:spPr bwMode="auto">
          <a:xfrm>
            <a:off x="4648200" y="4191000"/>
            <a:ext cx="155575" cy="1555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4" name="Line 64"/>
          <p:cNvSpPr>
            <a:spLocks noChangeShapeType="1"/>
          </p:cNvSpPr>
          <p:nvPr/>
        </p:nvSpPr>
        <p:spPr bwMode="auto">
          <a:xfrm>
            <a:off x="4724400" y="2057400"/>
            <a:ext cx="622300" cy="238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3" name="Line 73"/>
          <p:cNvSpPr>
            <a:spLocks noChangeShapeType="1"/>
          </p:cNvSpPr>
          <p:nvPr/>
        </p:nvSpPr>
        <p:spPr bwMode="auto">
          <a:xfrm flipV="1">
            <a:off x="4114800" y="1905000"/>
            <a:ext cx="1828800" cy="2362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5" name="Line 75"/>
          <p:cNvSpPr>
            <a:spLocks noChangeShapeType="1"/>
          </p:cNvSpPr>
          <p:nvPr/>
        </p:nvSpPr>
        <p:spPr bwMode="auto">
          <a:xfrm flipH="1">
            <a:off x="4114800" y="4267200"/>
            <a:ext cx="533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8" name="Line 78"/>
          <p:cNvSpPr>
            <a:spLocks noChangeShapeType="1"/>
          </p:cNvSpPr>
          <p:nvPr/>
        </p:nvSpPr>
        <p:spPr bwMode="auto">
          <a:xfrm flipH="1" flipV="1">
            <a:off x="4743450" y="4343400"/>
            <a:ext cx="76200" cy="17097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2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055" name="Picture 9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752975"/>
            <a:ext cx="19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56" name="Picture 9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6475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57" name="Picture 9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6172200"/>
            <a:ext cx="19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58" name="Picture 9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6172200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62" name="Picture 10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63" name="Picture 10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172200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64" name="Picture 10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72200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65" name="Picture 10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373688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66" name="Picture 10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149725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67" name="Picture 10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924175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68" name="Picture 10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70" name="Picture 11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88" name="Picture 1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5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553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5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9" grpId="0" animBg="1"/>
      <p:bldP spid="553021" grpId="0" animBg="1"/>
      <p:bldP spid="553021" grpId="1" animBg="1"/>
      <p:bldP spid="553033" grpId="0" animBg="1"/>
      <p:bldP spid="553035" grpId="0" animBg="1"/>
      <p:bldP spid="5530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9E67-BDA6-46FE-96CC-402A2B6EFA32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554095" name="Group 111"/>
          <p:cNvGrpSpPr>
            <a:grpSpLocks/>
          </p:cNvGrpSpPr>
          <p:nvPr/>
        </p:nvGrpSpPr>
        <p:grpSpPr bwMode="auto">
          <a:xfrm>
            <a:off x="552450" y="5008563"/>
            <a:ext cx="1552575" cy="477837"/>
            <a:chOff x="348" y="2784"/>
            <a:chExt cx="978" cy="301"/>
          </a:xfrm>
        </p:grpSpPr>
        <p:pic>
          <p:nvPicPr>
            <p:cNvPr id="554096" name="Picture 1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4097" name="Picture 1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4079" name="Picture 9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78" name="Picture 9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65" name="Picture 8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3538"/>
            <a:ext cx="1846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66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3538"/>
            <a:ext cx="1882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67" name="Picture 8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33538"/>
            <a:ext cx="16764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68" name="Picture 8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7125"/>
            <a:ext cx="1828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69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7538"/>
            <a:ext cx="124936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63" name="Picture 7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7125"/>
            <a:ext cx="6094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4056" name="Rectangle 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4" name="Line 1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95" name="Line 1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96" name="Line 1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97" name="Line 1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98" name="Line 1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99" name="Line 1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0" name="Line 1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1" name="Line 1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2" name="Line 1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3" name="Line 1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4" name="Line 2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5" name="Line 2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6" name="Line 2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7" name="Line 2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8" name="Line 2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9" name="Line 2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10" name="Line 26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11" name="Line 27"/>
          <p:cNvSpPr>
            <a:spLocks noChangeShapeType="1"/>
          </p:cNvSpPr>
          <p:nvPr/>
        </p:nvSpPr>
        <p:spPr bwMode="auto">
          <a:xfrm>
            <a:off x="2897188" y="6096000"/>
            <a:ext cx="48815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16" name="Freeform 3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17" name="Oval 33"/>
          <p:cNvSpPr>
            <a:spLocks noChangeAspect="1" noChangeArrowheads="1"/>
          </p:cNvSpPr>
          <p:nvPr/>
        </p:nvSpPr>
        <p:spPr bwMode="auto">
          <a:xfrm>
            <a:off x="4691063" y="485298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8" name="Freeform 34"/>
          <p:cNvSpPr>
            <a:spLocks/>
          </p:cNvSpPr>
          <p:nvPr/>
        </p:nvSpPr>
        <p:spPr bwMode="auto">
          <a:xfrm>
            <a:off x="4724400" y="3376613"/>
            <a:ext cx="3048000" cy="1620837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19" name="Line 35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0" name="Oval 36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1" name="Oval 3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4023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6156325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25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28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2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70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671638"/>
            <a:ext cx="5032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71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1671638"/>
            <a:ext cx="488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4031" name="Group 47"/>
          <p:cNvGrpSpPr>
            <a:grpSpLocks/>
          </p:cNvGrpSpPr>
          <p:nvPr/>
        </p:nvGrpSpPr>
        <p:grpSpPr bwMode="auto">
          <a:xfrm>
            <a:off x="8228013" y="1981200"/>
            <a:ext cx="611187" cy="685800"/>
            <a:chOff x="5183" y="1248"/>
            <a:chExt cx="385" cy="432"/>
          </a:xfrm>
        </p:grpSpPr>
        <p:pic>
          <p:nvPicPr>
            <p:cNvPr id="554032" name="Picture 4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248"/>
              <a:ext cx="38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4033" name="Picture 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408"/>
              <a:ext cx="27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4034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552"/>
              <a:ext cx="38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4076" name="Picture 9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430463"/>
            <a:ext cx="488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4042" name="Line 58"/>
          <p:cNvSpPr>
            <a:spLocks noChangeShapeType="1"/>
          </p:cNvSpPr>
          <p:nvPr/>
        </p:nvSpPr>
        <p:spPr bwMode="auto">
          <a:xfrm>
            <a:off x="2590800" y="1828800"/>
            <a:ext cx="54864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43" name="Line 59"/>
          <p:cNvSpPr>
            <a:spLocks noChangeShapeType="1"/>
          </p:cNvSpPr>
          <p:nvPr/>
        </p:nvSpPr>
        <p:spPr bwMode="auto">
          <a:xfrm>
            <a:off x="6172200" y="1828800"/>
            <a:ext cx="1905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46" name="Line 62"/>
          <p:cNvSpPr>
            <a:spLocks noChangeShapeType="1"/>
          </p:cNvSpPr>
          <p:nvPr/>
        </p:nvSpPr>
        <p:spPr bwMode="auto">
          <a:xfrm flipV="1">
            <a:off x="7065963" y="3733800"/>
            <a:ext cx="55562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47" name="Rectangle 63"/>
          <p:cNvSpPr>
            <a:spLocks noChangeArrowheads="1"/>
          </p:cNvSpPr>
          <p:nvPr/>
        </p:nvSpPr>
        <p:spPr bwMode="auto">
          <a:xfrm>
            <a:off x="7086600" y="3578225"/>
            <a:ext cx="155575" cy="1555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48" name="Line 64"/>
          <p:cNvSpPr>
            <a:spLocks noChangeShapeType="1"/>
          </p:cNvSpPr>
          <p:nvPr/>
        </p:nvSpPr>
        <p:spPr bwMode="auto">
          <a:xfrm flipH="1" flipV="1">
            <a:off x="7202488" y="3733800"/>
            <a:ext cx="55562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53" name="Line 69"/>
          <p:cNvSpPr>
            <a:spLocks noChangeShapeType="1"/>
          </p:cNvSpPr>
          <p:nvPr/>
        </p:nvSpPr>
        <p:spPr bwMode="auto">
          <a:xfrm flipH="1" flipV="1">
            <a:off x="2514600" y="2590800"/>
            <a:ext cx="1295400" cy="990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55" name="Line 71"/>
          <p:cNvSpPr>
            <a:spLocks noChangeShapeType="1"/>
          </p:cNvSpPr>
          <p:nvPr/>
        </p:nvSpPr>
        <p:spPr bwMode="auto">
          <a:xfrm flipH="1">
            <a:off x="4003675" y="3657600"/>
            <a:ext cx="3081338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59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4072" name="Picture 8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752975"/>
            <a:ext cx="19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73" name="Picture 8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6475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74" name="Picture 9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6172200"/>
            <a:ext cx="19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75" name="Picture 9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6172200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80" name="Picture 9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81" name="Picture 9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172200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82" name="Picture 9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72200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83" name="Picture 9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373688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84" name="Picture 10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149725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4045" name="Line 61"/>
          <p:cNvSpPr>
            <a:spLocks noChangeShapeType="1"/>
          </p:cNvSpPr>
          <p:nvPr/>
        </p:nvSpPr>
        <p:spPr bwMode="auto">
          <a:xfrm>
            <a:off x="1233488" y="2819400"/>
            <a:ext cx="5849937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49" name="Line 65"/>
          <p:cNvSpPr>
            <a:spLocks noChangeShapeType="1"/>
          </p:cNvSpPr>
          <p:nvPr/>
        </p:nvSpPr>
        <p:spPr bwMode="auto">
          <a:xfrm>
            <a:off x="1233488" y="2819400"/>
            <a:ext cx="6024562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4085" name="Picture 10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924175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86" name="Picture 10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88" name="Picture 10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98" name="Picture 11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5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5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5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5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55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554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5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55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42" grpId="0" animBg="1"/>
      <p:bldP spid="554042" grpId="1" animBg="1"/>
      <p:bldP spid="554043" grpId="0" animBg="1"/>
      <p:bldP spid="554043" grpId="1" animBg="1"/>
      <p:bldP spid="554046" grpId="0" animBg="1"/>
      <p:bldP spid="554047" grpId="0" animBg="1"/>
      <p:bldP spid="554047" grpId="1" animBg="1"/>
      <p:bldP spid="554048" grpId="0" animBg="1"/>
      <p:bldP spid="554053" grpId="0" animBg="1"/>
      <p:bldP spid="554055" grpId="0" animBg="1"/>
      <p:bldP spid="554045" grpId="0" animBg="1"/>
      <p:bldP spid="5540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F36-9CCD-4A55-BAD3-2910465F052B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555121" name="Group 113"/>
          <p:cNvGrpSpPr>
            <a:grpSpLocks/>
          </p:cNvGrpSpPr>
          <p:nvPr/>
        </p:nvGrpSpPr>
        <p:grpSpPr bwMode="auto">
          <a:xfrm>
            <a:off x="552450" y="5008563"/>
            <a:ext cx="1552575" cy="477837"/>
            <a:chOff x="348" y="2784"/>
            <a:chExt cx="978" cy="301"/>
          </a:xfrm>
        </p:grpSpPr>
        <p:pic>
          <p:nvPicPr>
            <p:cNvPr id="555122" name="Picture 1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123" name="Picture 1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5100" name="Picture 9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9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7" name="Picture 8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430463"/>
            <a:ext cx="488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5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3538"/>
            <a:ext cx="1846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6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3538"/>
            <a:ext cx="1882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7" name="Picture 7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33538"/>
            <a:ext cx="16764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8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97125"/>
            <a:ext cx="1828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9" name="Picture 8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7538"/>
            <a:ext cx="124936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3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7125"/>
            <a:ext cx="6094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076" name="Rectangle 6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8" name="Line 1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9" name="Line 1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0" name="Line 1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1" name="Line 1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2" name="Line 1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3" name="Line 1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4" name="Line 1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5" name="Line 1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6" name="Line 1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7" name="Line 1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8" name="Line 2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29" name="Line 2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30" name="Line 2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31" name="Line 2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32" name="Line 2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33" name="Line 2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34" name="Line 26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35" name="Line 27"/>
          <p:cNvSpPr>
            <a:spLocks noChangeShapeType="1"/>
          </p:cNvSpPr>
          <p:nvPr/>
        </p:nvSpPr>
        <p:spPr bwMode="auto">
          <a:xfrm>
            <a:off x="2897188" y="6096000"/>
            <a:ext cx="48815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40" name="Freeform 3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41" name="Oval 33"/>
          <p:cNvSpPr>
            <a:spLocks noChangeAspect="1" noChangeArrowheads="1"/>
          </p:cNvSpPr>
          <p:nvPr/>
        </p:nvSpPr>
        <p:spPr bwMode="auto">
          <a:xfrm>
            <a:off x="4691063" y="485298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2" name="Freeform 34"/>
          <p:cNvSpPr>
            <a:spLocks/>
          </p:cNvSpPr>
          <p:nvPr/>
        </p:nvSpPr>
        <p:spPr bwMode="auto">
          <a:xfrm>
            <a:off x="4724400" y="3376613"/>
            <a:ext cx="3048000" cy="1620837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43" name="Line 35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44" name="Oval 36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5" name="Oval 3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47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6156325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49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52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2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0" name="Picture 8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671638"/>
            <a:ext cx="5032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1" name="Picture 8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1671638"/>
            <a:ext cx="488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5055" name="Group 47"/>
          <p:cNvGrpSpPr>
            <a:grpSpLocks/>
          </p:cNvGrpSpPr>
          <p:nvPr/>
        </p:nvGrpSpPr>
        <p:grpSpPr bwMode="auto">
          <a:xfrm>
            <a:off x="8228013" y="1981200"/>
            <a:ext cx="611187" cy="685800"/>
            <a:chOff x="5183" y="1248"/>
            <a:chExt cx="385" cy="432"/>
          </a:xfrm>
        </p:grpSpPr>
        <p:pic>
          <p:nvPicPr>
            <p:cNvPr id="555056" name="Picture 4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248"/>
              <a:ext cx="38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057" name="Picture 4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408"/>
              <a:ext cx="27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058" name="Picture 5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552"/>
              <a:ext cx="38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5071" name="Line 63"/>
          <p:cNvSpPr>
            <a:spLocks noChangeShapeType="1"/>
          </p:cNvSpPr>
          <p:nvPr/>
        </p:nvSpPr>
        <p:spPr bwMode="auto">
          <a:xfrm flipV="1">
            <a:off x="7162800" y="3733800"/>
            <a:ext cx="0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72" name="Line 64"/>
          <p:cNvSpPr>
            <a:spLocks noChangeShapeType="1"/>
          </p:cNvSpPr>
          <p:nvPr/>
        </p:nvSpPr>
        <p:spPr bwMode="auto">
          <a:xfrm>
            <a:off x="1306513" y="3363913"/>
            <a:ext cx="5859462" cy="273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75" name="Rectangle 67"/>
          <p:cNvSpPr>
            <a:spLocks noChangeArrowheads="1"/>
          </p:cNvSpPr>
          <p:nvPr/>
        </p:nvSpPr>
        <p:spPr bwMode="auto">
          <a:xfrm>
            <a:off x="7086600" y="3578225"/>
            <a:ext cx="155575" cy="1555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5059" name="Group 51"/>
          <p:cNvGrpSpPr>
            <a:grpSpLocks/>
          </p:cNvGrpSpPr>
          <p:nvPr/>
        </p:nvGrpSpPr>
        <p:grpSpPr bwMode="auto">
          <a:xfrm>
            <a:off x="838200" y="3505200"/>
            <a:ext cx="611188" cy="685800"/>
            <a:chOff x="5183" y="1248"/>
            <a:chExt cx="385" cy="432"/>
          </a:xfrm>
        </p:grpSpPr>
        <p:pic>
          <p:nvPicPr>
            <p:cNvPr id="555060" name="Picture 5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248"/>
              <a:ext cx="38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061" name="Picture 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408"/>
              <a:ext cx="274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5062" name="Picture 5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1552"/>
              <a:ext cx="38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5079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92" name="Picture 8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752975"/>
            <a:ext cx="19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3" name="Picture 8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6475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6172200"/>
            <a:ext cx="195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5" name="Picture 8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6172200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05" name="Picture 9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06" name="Picture 9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6172200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08" name="Picture 10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72200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09" name="Picture 10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373688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10" name="Picture 10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149725"/>
            <a:ext cx="179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11" name="Picture 10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924175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12" name="Picture 10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14" name="Picture 10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24" name="Picture 11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5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555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71" grpId="0" animBg="1"/>
      <p:bldP spid="555072" grpId="0" animBg="1"/>
      <p:bldP spid="555075" grpId="0" animBg="1"/>
      <p:bldP spid="5550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275E-D191-4BD4-BB4C-E1195090FCA8}" type="slidenum">
              <a:rPr lang="en-US"/>
              <a:pPr/>
              <a:t>7</a:t>
            </a:fld>
            <a:endParaRPr lang="en-US"/>
          </a:p>
        </p:txBody>
      </p:sp>
      <p:sp>
        <p:nvSpPr>
          <p:cNvPr id="546888" name="Rectangle 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91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14" name="Picture 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46916" name="Group 100"/>
          <p:cNvGrpSpPr>
            <a:grpSpLocks/>
          </p:cNvGrpSpPr>
          <p:nvPr/>
        </p:nvGrpSpPr>
        <p:grpSpPr bwMode="auto">
          <a:xfrm>
            <a:off x="76200" y="100013"/>
            <a:ext cx="8839200" cy="6691312"/>
            <a:chOff x="48" y="63"/>
            <a:chExt cx="5568" cy="4215"/>
          </a:xfrm>
        </p:grpSpPr>
        <p:pic>
          <p:nvPicPr>
            <p:cNvPr id="546900" name="Picture 8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02"/>
              <a:ext cx="184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910" name="Picture 9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624"/>
              <a:ext cx="12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903" name="Picture 8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624"/>
              <a:ext cx="1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911" name="Picture 9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1029"/>
              <a:ext cx="1515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912" name="Picture 9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1029"/>
              <a:ext cx="15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883" name="Picture 6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" y="1438"/>
              <a:ext cx="447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899" name="Picture 8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" y="302"/>
              <a:ext cx="348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46909" name="Group 93"/>
            <p:cNvGrpSpPr>
              <a:grpSpLocks/>
            </p:cNvGrpSpPr>
            <p:nvPr/>
          </p:nvGrpSpPr>
          <p:grpSpPr bwMode="auto">
            <a:xfrm>
              <a:off x="480" y="1796"/>
              <a:ext cx="4608" cy="2482"/>
              <a:chOff x="480" y="1796"/>
              <a:chExt cx="4608" cy="2482"/>
            </a:xfrm>
          </p:grpSpPr>
          <p:pic>
            <p:nvPicPr>
              <p:cNvPr id="546853" name="Picture 37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1" y="3097"/>
                <a:ext cx="99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46823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480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4" name="Line 8"/>
              <p:cNvSpPr>
                <a:spLocks noChangeShapeType="1"/>
              </p:cNvSpPr>
              <p:nvPr/>
            </p:nvSpPr>
            <p:spPr bwMode="auto">
              <a:xfrm>
                <a:off x="480" y="1797"/>
                <a:ext cx="46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5" name="Line 9"/>
              <p:cNvSpPr>
                <a:spLocks noChangeAspect="1" noChangeShapeType="1"/>
              </p:cNvSpPr>
              <p:nvPr/>
            </p:nvSpPr>
            <p:spPr bwMode="auto">
              <a:xfrm>
                <a:off x="2644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6" name="Line 10"/>
              <p:cNvSpPr>
                <a:spLocks noChangeShapeType="1"/>
              </p:cNvSpPr>
              <p:nvPr/>
            </p:nvSpPr>
            <p:spPr bwMode="auto">
              <a:xfrm>
                <a:off x="480" y="3961"/>
                <a:ext cx="46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7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789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8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1098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9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1407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0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717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1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2026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2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2335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3" name="Line 17"/>
              <p:cNvSpPr>
                <a:spLocks noChangeShapeType="1"/>
              </p:cNvSpPr>
              <p:nvPr/>
            </p:nvSpPr>
            <p:spPr bwMode="auto">
              <a:xfrm>
                <a:off x="480" y="2106"/>
                <a:ext cx="46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4" name="Line 18"/>
              <p:cNvSpPr>
                <a:spLocks noChangeShapeType="1"/>
              </p:cNvSpPr>
              <p:nvPr/>
            </p:nvSpPr>
            <p:spPr bwMode="auto">
              <a:xfrm>
                <a:off x="480" y="2415"/>
                <a:ext cx="46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5" name="Line 19"/>
              <p:cNvSpPr>
                <a:spLocks noChangeShapeType="1"/>
              </p:cNvSpPr>
              <p:nvPr/>
            </p:nvSpPr>
            <p:spPr bwMode="auto">
              <a:xfrm>
                <a:off x="480" y="2724"/>
                <a:ext cx="46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6" name="Line 20"/>
              <p:cNvSpPr>
                <a:spLocks noChangeShapeType="1"/>
              </p:cNvSpPr>
              <p:nvPr/>
            </p:nvSpPr>
            <p:spPr bwMode="auto">
              <a:xfrm>
                <a:off x="480" y="3034"/>
                <a:ext cx="46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7" name="Line 21"/>
              <p:cNvSpPr>
                <a:spLocks noChangeShapeType="1"/>
              </p:cNvSpPr>
              <p:nvPr/>
            </p:nvSpPr>
            <p:spPr bwMode="auto">
              <a:xfrm>
                <a:off x="480" y="3343"/>
                <a:ext cx="46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8" name="Line 22"/>
              <p:cNvSpPr>
                <a:spLocks noChangeShapeType="1"/>
              </p:cNvSpPr>
              <p:nvPr/>
            </p:nvSpPr>
            <p:spPr bwMode="auto">
              <a:xfrm>
                <a:off x="480" y="3652"/>
                <a:ext cx="46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9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2644" y="1797"/>
                <a:ext cx="0" cy="24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0" name="Line 24"/>
              <p:cNvSpPr>
                <a:spLocks noChangeShapeType="1"/>
              </p:cNvSpPr>
              <p:nvPr/>
            </p:nvSpPr>
            <p:spPr bwMode="auto">
              <a:xfrm>
                <a:off x="481" y="3024"/>
                <a:ext cx="460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4" name="Line 28"/>
              <p:cNvSpPr>
                <a:spLocks noChangeAspect="1" noChangeShapeType="1"/>
              </p:cNvSpPr>
              <p:nvPr/>
            </p:nvSpPr>
            <p:spPr bwMode="auto">
              <a:xfrm>
                <a:off x="2953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6848" name="Picture 32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1" y="3055"/>
                <a:ext cx="91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46850" name="Picture 34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2" y="1836"/>
                <a:ext cx="9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46854" name="Line 38"/>
              <p:cNvSpPr>
                <a:spLocks noChangeShapeType="1"/>
              </p:cNvSpPr>
              <p:nvPr/>
            </p:nvSpPr>
            <p:spPr bwMode="auto">
              <a:xfrm>
                <a:off x="480" y="4278"/>
                <a:ext cx="46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6" name="Line 40"/>
              <p:cNvSpPr>
                <a:spLocks noChangeAspect="1" noChangeShapeType="1"/>
              </p:cNvSpPr>
              <p:nvPr/>
            </p:nvSpPr>
            <p:spPr bwMode="auto">
              <a:xfrm>
                <a:off x="3257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7" name="Line 41"/>
              <p:cNvSpPr>
                <a:spLocks noChangeAspect="1" noChangeShapeType="1"/>
              </p:cNvSpPr>
              <p:nvPr/>
            </p:nvSpPr>
            <p:spPr bwMode="auto">
              <a:xfrm>
                <a:off x="3562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8" name="Line 42"/>
              <p:cNvSpPr>
                <a:spLocks noChangeAspect="1" noChangeShapeType="1"/>
              </p:cNvSpPr>
              <p:nvPr/>
            </p:nvSpPr>
            <p:spPr bwMode="auto">
              <a:xfrm>
                <a:off x="3867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9" name="Line 43"/>
              <p:cNvSpPr>
                <a:spLocks noChangeAspect="1" noChangeShapeType="1"/>
              </p:cNvSpPr>
              <p:nvPr/>
            </p:nvSpPr>
            <p:spPr bwMode="auto">
              <a:xfrm>
                <a:off x="4172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0" name="Line 44"/>
              <p:cNvSpPr>
                <a:spLocks noChangeAspect="1" noChangeShapeType="1"/>
              </p:cNvSpPr>
              <p:nvPr/>
            </p:nvSpPr>
            <p:spPr bwMode="auto">
              <a:xfrm>
                <a:off x="4478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1" name="Line 45"/>
              <p:cNvSpPr>
                <a:spLocks noChangeAspect="1" noChangeShapeType="1"/>
              </p:cNvSpPr>
              <p:nvPr/>
            </p:nvSpPr>
            <p:spPr bwMode="auto">
              <a:xfrm>
                <a:off x="4783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2" name="Line 46"/>
              <p:cNvSpPr>
                <a:spLocks noChangeAspect="1" noChangeShapeType="1"/>
              </p:cNvSpPr>
              <p:nvPr/>
            </p:nvSpPr>
            <p:spPr bwMode="auto">
              <a:xfrm>
                <a:off x="5087" y="1797"/>
                <a:ext cx="1" cy="24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6863" name="Picture 47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3" y="3063"/>
                <a:ext cx="91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46907" name="Picture 91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" y="3056"/>
                <a:ext cx="223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46908" name="Picture 92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" y="3063"/>
                <a:ext cx="91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46866" name="Freeform 50"/>
              <p:cNvSpPr>
                <a:spLocks/>
              </p:cNvSpPr>
              <p:nvPr/>
            </p:nvSpPr>
            <p:spPr bwMode="auto">
              <a:xfrm>
                <a:off x="480" y="3072"/>
                <a:ext cx="875" cy="1203"/>
              </a:xfrm>
              <a:custGeom>
                <a:avLst/>
                <a:gdLst>
                  <a:gd name="T0" fmla="*/ 0 w 875"/>
                  <a:gd name="T1" fmla="*/ 0 h 1198"/>
                  <a:gd name="T2" fmla="*/ 308 w 875"/>
                  <a:gd name="T3" fmla="*/ 31 h 1198"/>
                  <a:gd name="T4" fmla="*/ 491 w 875"/>
                  <a:gd name="T5" fmla="*/ 101 h 1198"/>
                  <a:gd name="T6" fmla="*/ 656 w 875"/>
                  <a:gd name="T7" fmla="*/ 274 h 1198"/>
                  <a:gd name="T8" fmla="*/ 775 w 875"/>
                  <a:gd name="T9" fmla="*/ 530 h 1198"/>
                  <a:gd name="T10" fmla="*/ 839 w 875"/>
                  <a:gd name="T11" fmla="*/ 859 h 1198"/>
                  <a:gd name="T12" fmla="*/ 875 w 875"/>
                  <a:gd name="T13" fmla="*/ 1198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5" h="1198">
                    <a:moveTo>
                      <a:pt x="0" y="0"/>
                    </a:moveTo>
                    <a:cubicBezTo>
                      <a:pt x="51" y="5"/>
                      <a:pt x="226" y="14"/>
                      <a:pt x="308" y="31"/>
                    </a:cubicBezTo>
                    <a:cubicBezTo>
                      <a:pt x="390" y="48"/>
                      <a:pt x="433" y="60"/>
                      <a:pt x="491" y="101"/>
                    </a:cubicBezTo>
                    <a:cubicBezTo>
                      <a:pt x="549" y="142"/>
                      <a:pt x="609" y="203"/>
                      <a:pt x="656" y="274"/>
                    </a:cubicBezTo>
                    <a:cubicBezTo>
                      <a:pt x="703" y="345"/>
                      <a:pt x="745" y="433"/>
                      <a:pt x="775" y="530"/>
                    </a:cubicBezTo>
                    <a:cubicBezTo>
                      <a:pt x="805" y="627"/>
                      <a:pt x="822" y="748"/>
                      <a:pt x="839" y="859"/>
                    </a:cubicBezTo>
                    <a:cubicBezTo>
                      <a:pt x="856" y="970"/>
                      <a:pt x="868" y="1128"/>
                      <a:pt x="875" y="1198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7" name="Freeform 51"/>
              <p:cNvSpPr>
                <a:spLocks/>
              </p:cNvSpPr>
              <p:nvPr/>
            </p:nvSpPr>
            <p:spPr bwMode="auto">
              <a:xfrm>
                <a:off x="1465" y="1796"/>
                <a:ext cx="2057" cy="2476"/>
              </a:xfrm>
              <a:custGeom>
                <a:avLst/>
                <a:gdLst>
                  <a:gd name="T0" fmla="*/ 0 w 2057"/>
                  <a:gd name="T1" fmla="*/ 0 h 2469"/>
                  <a:gd name="T2" fmla="*/ 82 w 2057"/>
                  <a:gd name="T3" fmla="*/ 293 h 2469"/>
                  <a:gd name="T4" fmla="*/ 201 w 2057"/>
                  <a:gd name="T5" fmla="*/ 531 h 2469"/>
                  <a:gd name="T6" fmla="*/ 457 w 2057"/>
                  <a:gd name="T7" fmla="*/ 841 h 2469"/>
                  <a:gd name="T8" fmla="*/ 768 w 2057"/>
                  <a:gd name="T9" fmla="*/ 1052 h 2469"/>
                  <a:gd name="T10" fmla="*/ 1189 w 2057"/>
                  <a:gd name="T11" fmla="*/ 1230 h 2469"/>
                  <a:gd name="T12" fmla="*/ 1655 w 2057"/>
                  <a:gd name="T13" fmla="*/ 1417 h 2469"/>
                  <a:gd name="T14" fmla="*/ 1902 w 2057"/>
                  <a:gd name="T15" fmla="*/ 1664 h 2469"/>
                  <a:gd name="T16" fmla="*/ 2021 w 2057"/>
                  <a:gd name="T17" fmla="*/ 2039 h 2469"/>
                  <a:gd name="T18" fmla="*/ 2057 w 2057"/>
                  <a:gd name="T19" fmla="*/ 2469 h 2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7" h="2469">
                    <a:moveTo>
                      <a:pt x="0" y="0"/>
                    </a:moveTo>
                    <a:cubicBezTo>
                      <a:pt x="14" y="49"/>
                      <a:pt x="49" y="205"/>
                      <a:pt x="82" y="293"/>
                    </a:cubicBezTo>
                    <a:cubicBezTo>
                      <a:pt x="115" y="381"/>
                      <a:pt x="139" y="440"/>
                      <a:pt x="201" y="531"/>
                    </a:cubicBezTo>
                    <a:cubicBezTo>
                      <a:pt x="263" y="622"/>
                      <a:pt x="363" y="754"/>
                      <a:pt x="457" y="841"/>
                    </a:cubicBezTo>
                    <a:cubicBezTo>
                      <a:pt x="551" y="928"/>
                      <a:pt x="646" y="987"/>
                      <a:pt x="768" y="1052"/>
                    </a:cubicBezTo>
                    <a:cubicBezTo>
                      <a:pt x="890" y="1117"/>
                      <a:pt x="1041" y="1169"/>
                      <a:pt x="1189" y="1230"/>
                    </a:cubicBezTo>
                    <a:cubicBezTo>
                      <a:pt x="1337" y="1291"/>
                      <a:pt x="1536" y="1345"/>
                      <a:pt x="1655" y="1417"/>
                    </a:cubicBezTo>
                    <a:cubicBezTo>
                      <a:pt x="1774" y="1489"/>
                      <a:pt x="1841" y="1560"/>
                      <a:pt x="1902" y="1664"/>
                    </a:cubicBezTo>
                    <a:cubicBezTo>
                      <a:pt x="1963" y="1768"/>
                      <a:pt x="1995" y="1905"/>
                      <a:pt x="2021" y="2039"/>
                    </a:cubicBezTo>
                    <a:cubicBezTo>
                      <a:pt x="2047" y="2173"/>
                      <a:pt x="2050" y="2380"/>
                      <a:pt x="2057" y="246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8" name="Freeform 52"/>
              <p:cNvSpPr>
                <a:spLocks/>
              </p:cNvSpPr>
              <p:nvPr/>
            </p:nvSpPr>
            <p:spPr bwMode="auto">
              <a:xfrm>
                <a:off x="3599" y="1796"/>
                <a:ext cx="535" cy="2482"/>
              </a:xfrm>
              <a:custGeom>
                <a:avLst/>
                <a:gdLst>
                  <a:gd name="T0" fmla="*/ 6 w 535"/>
                  <a:gd name="T1" fmla="*/ 2474 h 2474"/>
                  <a:gd name="T2" fmla="*/ 6 w 535"/>
                  <a:gd name="T3" fmla="*/ 2145 h 2474"/>
                  <a:gd name="T4" fmla="*/ 42 w 535"/>
                  <a:gd name="T5" fmla="*/ 1678 h 2474"/>
                  <a:gd name="T6" fmla="*/ 115 w 535"/>
                  <a:gd name="T7" fmla="*/ 1386 h 2474"/>
                  <a:gd name="T8" fmla="*/ 289 w 535"/>
                  <a:gd name="T9" fmla="*/ 1038 h 2474"/>
                  <a:gd name="T10" fmla="*/ 435 w 535"/>
                  <a:gd name="T11" fmla="*/ 746 h 2474"/>
                  <a:gd name="T12" fmla="*/ 518 w 535"/>
                  <a:gd name="T13" fmla="*/ 316 h 2474"/>
                  <a:gd name="T14" fmla="*/ 534 w 535"/>
                  <a:gd name="T15" fmla="*/ 0 h 2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5" h="2474">
                    <a:moveTo>
                      <a:pt x="6" y="2474"/>
                    </a:moveTo>
                    <a:cubicBezTo>
                      <a:pt x="5" y="2419"/>
                      <a:pt x="0" y="2278"/>
                      <a:pt x="6" y="2145"/>
                    </a:cubicBezTo>
                    <a:cubicBezTo>
                      <a:pt x="12" y="2012"/>
                      <a:pt x="24" y="1804"/>
                      <a:pt x="42" y="1678"/>
                    </a:cubicBezTo>
                    <a:cubicBezTo>
                      <a:pt x="60" y="1552"/>
                      <a:pt x="74" y="1493"/>
                      <a:pt x="115" y="1386"/>
                    </a:cubicBezTo>
                    <a:cubicBezTo>
                      <a:pt x="156" y="1279"/>
                      <a:pt x="236" y="1145"/>
                      <a:pt x="289" y="1038"/>
                    </a:cubicBezTo>
                    <a:cubicBezTo>
                      <a:pt x="342" y="931"/>
                      <a:pt x="397" y="866"/>
                      <a:pt x="435" y="746"/>
                    </a:cubicBezTo>
                    <a:cubicBezTo>
                      <a:pt x="473" y="626"/>
                      <a:pt x="501" y="440"/>
                      <a:pt x="518" y="316"/>
                    </a:cubicBezTo>
                    <a:cubicBezTo>
                      <a:pt x="535" y="192"/>
                      <a:pt x="531" y="66"/>
                      <a:pt x="534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9" name="Freeform 53"/>
              <p:cNvSpPr>
                <a:spLocks/>
              </p:cNvSpPr>
              <p:nvPr/>
            </p:nvSpPr>
            <p:spPr bwMode="auto">
              <a:xfrm>
                <a:off x="4216" y="1797"/>
                <a:ext cx="864" cy="1161"/>
              </a:xfrm>
              <a:custGeom>
                <a:avLst/>
                <a:gdLst>
                  <a:gd name="T0" fmla="*/ 0 w 864"/>
                  <a:gd name="T1" fmla="*/ 0 h 1161"/>
                  <a:gd name="T2" fmla="*/ 56 w 864"/>
                  <a:gd name="T3" fmla="*/ 492 h 1161"/>
                  <a:gd name="T4" fmla="*/ 251 w 864"/>
                  <a:gd name="T5" fmla="*/ 929 h 1161"/>
                  <a:gd name="T6" fmla="*/ 576 w 864"/>
                  <a:gd name="T7" fmla="*/ 1114 h 1161"/>
                  <a:gd name="T8" fmla="*/ 864 w 864"/>
                  <a:gd name="T9" fmla="*/ 1161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4" h="1161">
                    <a:moveTo>
                      <a:pt x="0" y="0"/>
                    </a:moveTo>
                    <a:cubicBezTo>
                      <a:pt x="9" y="84"/>
                      <a:pt x="14" y="337"/>
                      <a:pt x="56" y="492"/>
                    </a:cubicBezTo>
                    <a:cubicBezTo>
                      <a:pt x="98" y="647"/>
                      <a:pt x="164" y="825"/>
                      <a:pt x="251" y="929"/>
                    </a:cubicBezTo>
                    <a:cubicBezTo>
                      <a:pt x="338" y="1033"/>
                      <a:pt x="474" y="1075"/>
                      <a:pt x="576" y="1114"/>
                    </a:cubicBezTo>
                    <a:cubicBezTo>
                      <a:pt x="678" y="1153"/>
                      <a:pt x="804" y="1151"/>
                      <a:pt x="864" y="1161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6906" name="Picture 90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2784"/>
                <a:ext cx="175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46915" name="Picture 9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" y="63"/>
              <a:ext cx="42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46923" name="Group 107"/>
          <p:cNvGrpSpPr>
            <a:grpSpLocks/>
          </p:cNvGrpSpPr>
          <p:nvPr/>
        </p:nvGrpSpPr>
        <p:grpSpPr bwMode="auto">
          <a:xfrm rot="-5400000">
            <a:off x="-461169" y="4575969"/>
            <a:ext cx="1552575" cy="477838"/>
            <a:chOff x="348" y="2784"/>
            <a:chExt cx="978" cy="301"/>
          </a:xfrm>
        </p:grpSpPr>
        <p:pic>
          <p:nvPicPr>
            <p:cNvPr id="546924" name="Picture 10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925" name="Picture 10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6926" name="Picture 1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4A85-2D4B-4302-9C4B-D09C2C6B259E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556151" name="Group 119"/>
          <p:cNvGrpSpPr>
            <a:grpSpLocks/>
          </p:cNvGrpSpPr>
          <p:nvPr/>
        </p:nvGrpSpPr>
        <p:grpSpPr bwMode="auto">
          <a:xfrm rot="-5400000">
            <a:off x="-461169" y="4575969"/>
            <a:ext cx="1552575" cy="477838"/>
            <a:chOff x="348" y="2784"/>
            <a:chExt cx="978" cy="301"/>
          </a:xfrm>
        </p:grpSpPr>
        <p:pic>
          <p:nvPicPr>
            <p:cNvPr id="556152" name="Picture 1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153" name="Picture 1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6143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90600"/>
            <a:ext cx="2019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44" name="Picture 1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33538"/>
            <a:ext cx="24050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45" name="Picture 1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633538"/>
            <a:ext cx="2451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6104" name="Group 72"/>
          <p:cNvGrpSpPr>
            <a:grpSpLocks/>
          </p:cNvGrpSpPr>
          <p:nvPr/>
        </p:nvGrpSpPr>
        <p:grpSpPr bwMode="auto">
          <a:xfrm>
            <a:off x="762000" y="2851150"/>
            <a:ext cx="7315200" cy="3940175"/>
            <a:chOff x="480" y="1796"/>
            <a:chExt cx="4608" cy="2482"/>
          </a:xfrm>
        </p:grpSpPr>
        <p:pic>
          <p:nvPicPr>
            <p:cNvPr id="556105" name="Picture 7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3097"/>
              <a:ext cx="9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6106" name="Line 74"/>
            <p:cNvSpPr>
              <a:spLocks noChangeAspect="1" noChangeShapeType="1"/>
            </p:cNvSpPr>
            <p:nvPr/>
          </p:nvSpPr>
          <p:spPr bwMode="auto">
            <a:xfrm flipV="1">
              <a:off x="480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07" name="Line 75"/>
            <p:cNvSpPr>
              <a:spLocks noChangeShapeType="1"/>
            </p:cNvSpPr>
            <p:nvPr/>
          </p:nvSpPr>
          <p:spPr bwMode="auto">
            <a:xfrm>
              <a:off x="480" y="1797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08" name="Line 76"/>
            <p:cNvSpPr>
              <a:spLocks noChangeAspect="1" noChangeShapeType="1"/>
            </p:cNvSpPr>
            <p:nvPr/>
          </p:nvSpPr>
          <p:spPr bwMode="auto">
            <a:xfrm>
              <a:off x="2644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09" name="Line 77"/>
            <p:cNvSpPr>
              <a:spLocks noChangeShapeType="1"/>
            </p:cNvSpPr>
            <p:nvPr/>
          </p:nvSpPr>
          <p:spPr bwMode="auto">
            <a:xfrm>
              <a:off x="480" y="3961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0" name="Line 78"/>
            <p:cNvSpPr>
              <a:spLocks noChangeAspect="1" noChangeShapeType="1"/>
            </p:cNvSpPr>
            <p:nvPr/>
          </p:nvSpPr>
          <p:spPr bwMode="auto">
            <a:xfrm flipV="1">
              <a:off x="789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1" name="Line 79"/>
            <p:cNvSpPr>
              <a:spLocks noChangeAspect="1" noChangeShapeType="1"/>
            </p:cNvSpPr>
            <p:nvPr/>
          </p:nvSpPr>
          <p:spPr bwMode="auto">
            <a:xfrm flipV="1">
              <a:off x="109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2" name="Line 80"/>
            <p:cNvSpPr>
              <a:spLocks noChangeAspect="1" noChangeShapeType="1"/>
            </p:cNvSpPr>
            <p:nvPr/>
          </p:nvSpPr>
          <p:spPr bwMode="auto">
            <a:xfrm flipV="1">
              <a:off x="140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3" name="Line 81"/>
            <p:cNvSpPr>
              <a:spLocks noChangeAspect="1" noChangeShapeType="1"/>
            </p:cNvSpPr>
            <p:nvPr/>
          </p:nvSpPr>
          <p:spPr bwMode="auto">
            <a:xfrm flipV="1">
              <a:off x="171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4" name="Line 82"/>
            <p:cNvSpPr>
              <a:spLocks noChangeAspect="1" noChangeShapeType="1"/>
            </p:cNvSpPr>
            <p:nvPr/>
          </p:nvSpPr>
          <p:spPr bwMode="auto">
            <a:xfrm flipV="1">
              <a:off x="2026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5" name="Line 83"/>
            <p:cNvSpPr>
              <a:spLocks noChangeAspect="1" noChangeShapeType="1"/>
            </p:cNvSpPr>
            <p:nvPr/>
          </p:nvSpPr>
          <p:spPr bwMode="auto">
            <a:xfrm flipV="1">
              <a:off x="2335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6" name="Line 84"/>
            <p:cNvSpPr>
              <a:spLocks noChangeShapeType="1"/>
            </p:cNvSpPr>
            <p:nvPr/>
          </p:nvSpPr>
          <p:spPr bwMode="auto">
            <a:xfrm>
              <a:off x="480" y="2106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7" name="Line 85"/>
            <p:cNvSpPr>
              <a:spLocks noChangeShapeType="1"/>
            </p:cNvSpPr>
            <p:nvPr/>
          </p:nvSpPr>
          <p:spPr bwMode="auto">
            <a:xfrm>
              <a:off x="480" y="2415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8" name="Line 86"/>
            <p:cNvSpPr>
              <a:spLocks noChangeShapeType="1"/>
            </p:cNvSpPr>
            <p:nvPr/>
          </p:nvSpPr>
          <p:spPr bwMode="auto">
            <a:xfrm>
              <a:off x="480" y="272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19" name="Line 87"/>
            <p:cNvSpPr>
              <a:spLocks noChangeShapeType="1"/>
            </p:cNvSpPr>
            <p:nvPr/>
          </p:nvSpPr>
          <p:spPr bwMode="auto">
            <a:xfrm>
              <a:off x="480" y="303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20" name="Line 88"/>
            <p:cNvSpPr>
              <a:spLocks noChangeShapeType="1"/>
            </p:cNvSpPr>
            <p:nvPr/>
          </p:nvSpPr>
          <p:spPr bwMode="auto">
            <a:xfrm>
              <a:off x="480" y="3343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21" name="Line 89"/>
            <p:cNvSpPr>
              <a:spLocks noChangeShapeType="1"/>
            </p:cNvSpPr>
            <p:nvPr/>
          </p:nvSpPr>
          <p:spPr bwMode="auto">
            <a:xfrm>
              <a:off x="480" y="3652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22" name="Line 90"/>
            <p:cNvSpPr>
              <a:spLocks noChangeAspect="1" noChangeShapeType="1"/>
            </p:cNvSpPr>
            <p:nvPr/>
          </p:nvSpPr>
          <p:spPr bwMode="auto">
            <a:xfrm flipV="1">
              <a:off x="2644" y="1797"/>
              <a:ext cx="0" cy="2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23" name="Line 91"/>
            <p:cNvSpPr>
              <a:spLocks noChangeShapeType="1"/>
            </p:cNvSpPr>
            <p:nvPr/>
          </p:nvSpPr>
          <p:spPr bwMode="auto">
            <a:xfrm>
              <a:off x="481" y="3024"/>
              <a:ext cx="46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24" name="Line 92"/>
            <p:cNvSpPr>
              <a:spLocks noChangeAspect="1" noChangeShapeType="1"/>
            </p:cNvSpPr>
            <p:nvPr/>
          </p:nvSpPr>
          <p:spPr bwMode="auto">
            <a:xfrm>
              <a:off x="295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6125" name="Picture 9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3055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126" name="Picture 9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1836"/>
              <a:ext cx="9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6127" name="Line 95"/>
            <p:cNvSpPr>
              <a:spLocks noChangeShapeType="1"/>
            </p:cNvSpPr>
            <p:nvPr/>
          </p:nvSpPr>
          <p:spPr bwMode="auto">
            <a:xfrm>
              <a:off x="480" y="4278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28" name="Line 96"/>
            <p:cNvSpPr>
              <a:spLocks noChangeAspect="1" noChangeShapeType="1"/>
            </p:cNvSpPr>
            <p:nvPr/>
          </p:nvSpPr>
          <p:spPr bwMode="auto">
            <a:xfrm>
              <a:off x="325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29" name="Line 97"/>
            <p:cNvSpPr>
              <a:spLocks noChangeAspect="1" noChangeShapeType="1"/>
            </p:cNvSpPr>
            <p:nvPr/>
          </p:nvSpPr>
          <p:spPr bwMode="auto">
            <a:xfrm>
              <a:off x="356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30" name="Line 98"/>
            <p:cNvSpPr>
              <a:spLocks noChangeAspect="1" noChangeShapeType="1"/>
            </p:cNvSpPr>
            <p:nvPr/>
          </p:nvSpPr>
          <p:spPr bwMode="auto">
            <a:xfrm>
              <a:off x="386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31" name="Line 99"/>
            <p:cNvSpPr>
              <a:spLocks noChangeAspect="1" noChangeShapeType="1"/>
            </p:cNvSpPr>
            <p:nvPr/>
          </p:nvSpPr>
          <p:spPr bwMode="auto">
            <a:xfrm>
              <a:off x="417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32" name="Line 100"/>
            <p:cNvSpPr>
              <a:spLocks noChangeAspect="1" noChangeShapeType="1"/>
            </p:cNvSpPr>
            <p:nvPr/>
          </p:nvSpPr>
          <p:spPr bwMode="auto">
            <a:xfrm>
              <a:off x="447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33" name="Line 101"/>
            <p:cNvSpPr>
              <a:spLocks noChangeAspect="1" noChangeShapeType="1"/>
            </p:cNvSpPr>
            <p:nvPr/>
          </p:nvSpPr>
          <p:spPr bwMode="auto">
            <a:xfrm>
              <a:off x="478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34" name="Line 102"/>
            <p:cNvSpPr>
              <a:spLocks noChangeAspect="1" noChangeShapeType="1"/>
            </p:cNvSpPr>
            <p:nvPr/>
          </p:nvSpPr>
          <p:spPr bwMode="auto">
            <a:xfrm>
              <a:off x="508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6135" name="Picture 10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136" name="Picture 10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" y="3056"/>
              <a:ext cx="223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137" name="Picture 10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6138" name="Freeform 106"/>
            <p:cNvSpPr>
              <a:spLocks/>
            </p:cNvSpPr>
            <p:nvPr/>
          </p:nvSpPr>
          <p:spPr bwMode="auto">
            <a:xfrm>
              <a:off x="480" y="3072"/>
              <a:ext cx="875" cy="1203"/>
            </a:xfrm>
            <a:custGeom>
              <a:avLst/>
              <a:gdLst>
                <a:gd name="T0" fmla="*/ 0 w 875"/>
                <a:gd name="T1" fmla="*/ 0 h 1198"/>
                <a:gd name="T2" fmla="*/ 308 w 875"/>
                <a:gd name="T3" fmla="*/ 31 h 1198"/>
                <a:gd name="T4" fmla="*/ 491 w 875"/>
                <a:gd name="T5" fmla="*/ 101 h 1198"/>
                <a:gd name="T6" fmla="*/ 656 w 875"/>
                <a:gd name="T7" fmla="*/ 274 h 1198"/>
                <a:gd name="T8" fmla="*/ 775 w 875"/>
                <a:gd name="T9" fmla="*/ 530 h 1198"/>
                <a:gd name="T10" fmla="*/ 839 w 875"/>
                <a:gd name="T11" fmla="*/ 859 h 1198"/>
                <a:gd name="T12" fmla="*/ 875 w 875"/>
                <a:gd name="T13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1198">
                  <a:moveTo>
                    <a:pt x="0" y="0"/>
                  </a:moveTo>
                  <a:cubicBezTo>
                    <a:pt x="51" y="5"/>
                    <a:pt x="226" y="14"/>
                    <a:pt x="308" y="31"/>
                  </a:cubicBezTo>
                  <a:cubicBezTo>
                    <a:pt x="390" y="48"/>
                    <a:pt x="433" y="60"/>
                    <a:pt x="491" y="101"/>
                  </a:cubicBezTo>
                  <a:cubicBezTo>
                    <a:pt x="549" y="142"/>
                    <a:pt x="609" y="203"/>
                    <a:pt x="656" y="274"/>
                  </a:cubicBezTo>
                  <a:cubicBezTo>
                    <a:pt x="703" y="345"/>
                    <a:pt x="745" y="433"/>
                    <a:pt x="775" y="530"/>
                  </a:cubicBezTo>
                  <a:cubicBezTo>
                    <a:pt x="805" y="627"/>
                    <a:pt x="822" y="748"/>
                    <a:pt x="839" y="859"/>
                  </a:cubicBezTo>
                  <a:cubicBezTo>
                    <a:pt x="856" y="970"/>
                    <a:pt x="868" y="1128"/>
                    <a:pt x="875" y="119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39" name="Freeform 107"/>
            <p:cNvSpPr>
              <a:spLocks/>
            </p:cNvSpPr>
            <p:nvPr/>
          </p:nvSpPr>
          <p:spPr bwMode="auto">
            <a:xfrm>
              <a:off x="1465" y="1796"/>
              <a:ext cx="2057" cy="2476"/>
            </a:xfrm>
            <a:custGeom>
              <a:avLst/>
              <a:gdLst>
                <a:gd name="T0" fmla="*/ 0 w 2057"/>
                <a:gd name="T1" fmla="*/ 0 h 2469"/>
                <a:gd name="T2" fmla="*/ 82 w 2057"/>
                <a:gd name="T3" fmla="*/ 293 h 2469"/>
                <a:gd name="T4" fmla="*/ 201 w 2057"/>
                <a:gd name="T5" fmla="*/ 531 h 2469"/>
                <a:gd name="T6" fmla="*/ 457 w 2057"/>
                <a:gd name="T7" fmla="*/ 841 h 2469"/>
                <a:gd name="T8" fmla="*/ 768 w 2057"/>
                <a:gd name="T9" fmla="*/ 1052 h 2469"/>
                <a:gd name="T10" fmla="*/ 1189 w 2057"/>
                <a:gd name="T11" fmla="*/ 1230 h 2469"/>
                <a:gd name="T12" fmla="*/ 1655 w 2057"/>
                <a:gd name="T13" fmla="*/ 1417 h 2469"/>
                <a:gd name="T14" fmla="*/ 1902 w 2057"/>
                <a:gd name="T15" fmla="*/ 1664 h 2469"/>
                <a:gd name="T16" fmla="*/ 2021 w 2057"/>
                <a:gd name="T17" fmla="*/ 2039 h 2469"/>
                <a:gd name="T18" fmla="*/ 2057 w 2057"/>
                <a:gd name="T19" fmla="*/ 2469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7" h="2469">
                  <a:moveTo>
                    <a:pt x="0" y="0"/>
                  </a:moveTo>
                  <a:cubicBezTo>
                    <a:pt x="14" y="49"/>
                    <a:pt x="49" y="205"/>
                    <a:pt x="82" y="293"/>
                  </a:cubicBezTo>
                  <a:cubicBezTo>
                    <a:pt x="115" y="381"/>
                    <a:pt x="139" y="440"/>
                    <a:pt x="201" y="531"/>
                  </a:cubicBezTo>
                  <a:cubicBezTo>
                    <a:pt x="263" y="622"/>
                    <a:pt x="363" y="754"/>
                    <a:pt x="457" y="841"/>
                  </a:cubicBezTo>
                  <a:cubicBezTo>
                    <a:pt x="551" y="928"/>
                    <a:pt x="646" y="987"/>
                    <a:pt x="768" y="1052"/>
                  </a:cubicBezTo>
                  <a:cubicBezTo>
                    <a:pt x="890" y="1117"/>
                    <a:pt x="1041" y="1169"/>
                    <a:pt x="1189" y="1230"/>
                  </a:cubicBezTo>
                  <a:cubicBezTo>
                    <a:pt x="1337" y="1291"/>
                    <a:pt x="1536" y="1345"/>
                    <a:pt x="1655" y="1417"/>
                  </a:cubicBezTo>
                  <a:cubicBezTo>
                    <a:pt x="1774" y="1489"/>
                    <a:pt x="1841" y="1560"/>
                    <a:pt x="1902" y="1664"/>
                  </a:cubicBezTo>
                  <a:cubicBezTo>
                    <a:pt x="1963" y="1768"/>
                    <a:pt x="1995" y="1905"/>
                    <a:pt x="2021" y="2039"/>
                  </a:cubicBezTo>
                  <a:cubicBezTo>
                    <a:pt x="2047" y="2173"/>
                    <a:pt x="2050" y="2380"/>
                    <a:pt x="2057" y="246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40" name="Freeform 108"/>
            <p:cNvSpPr>
              <a:spLocks/>
            </p:cNvSpPr>
            <p:nvPr/>
          </p:nvSpPr>
          <p:spPr bwMode="auto">
            <a:xfrm>
              <a:off x="3599" y="1796"/>
              <a:ext cx="535" cy="2482"/>
            </a:xfrm>
            <a:custGeom>
              <a:avLst/>
              <a:gdLst>
                <a:gd name="T0" fmla="*/ 6 w 535"/>
                <a:gd name="T1" fmla="*/ 2474 h 2474"/>
                <a:gd name="T2" fmla="*/ 6 w 535"/>
                <a:gd name="T3" fmla="*/ 2145 h 2474"/>
                <a:gd name="T4" fmla="*/ 42 w 535"/>
                <a:gd name="T5" fmla="*/ 1678 h 2474"/>
                <a:gd name="T6" fmla="*/ 115 w 535"/>
                <a:gd name="T7" fmla="*/ 1386 h 2474"/>
                <a:gd name="T8" fmla="*/ 289 w 535"/>
                <a:gd name="T9" fmla="*/ 1038 h 2474"/>
                <a:gd name="T10" fmla="*/ 435 w 535"/>
                <a:gd name="T11" fmla="*/ 746 h 2474"/>
                <a:gd name="T12" fmla="*/ 518 w 535"/>
                <a:gd name="T13" fmla="*/ 316 h 2474"/>
                <a:gd name="T14" fmla="*/ 534 w 535"/>
                <a:gd name="T15" fmla="*/ 0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2474">
                  <a:moveTo>
                    <a:pt x="6" y="2474"/>
                  </a:moveTo>
                  <a:cubicBezTo>
                    <a:pt x="5" y="2419"/>
                    <a:pt x="0" y="2278"/>
                    <a:pt x="6" y="2145"/>
                  </a:cubicBezTo>
                  <a:cubicBezTo>
                    <a:pt x="12" y="2012"/>
                    <a:pt x="24" y="1804"/>
                    <a:pt x="42" y="1678"/>
                  </a:cubicBezTo>
                  <a:cubicBezTo>
                    <a:pt x="60" y="1552"/>
                    <a:pt x="74" y="1493"/>
                    <a:pt x="115" y="1386"/>
                  </a:cubicBezTo>
                  <a:cubicBezTo>
                    <a:pt x="156" y="1279"/>
                    <a:pt x="236" y="1145"/>
                    <a:pt x="289" y="1038"/>
                  </a:cubicBezTo>
                  <a:cubicBezTo>
                    <a:pt x="342" y="931"/>
                    <a:pt x="397" y="866"/>
                    <a:pt x="435" y="746"/>
                  </a:cubicBezTo>
                  <a:cubicBezTo>
                    <a:pt x="473" y="626"/>
                    <a:pt x="501" y="440"/>
                    <a:pt x="518" y="316"/>
                  </a:cubicBezTo>
                  <a:cubicBezTo>
                    <a:pt x="535" y="192"/>
                    <a:pt x="531" y="66"/>
                    <a:pt x="53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41" name="Freeform 109"/>
            <p:cNvSpPr>
              <a:spLocks/>
            </p:cNvSpPr>
            <p:nvPr/>
          </p:nvSpPr>
          <p:spPr bwMode="auto">
            <a:xfrm>
              <a:off x="4216" y="1797"/>
              <a:ext cx="864" cy="1161"/>
            </a:xfrm>
            <a:custGeom>
              <a:avLst/>
              <a:gdLst>
                <a:gd name="T0" fmla="*/ 0 w 864"/>
                <a:gd name="T1" fmla="*/ 0 h 1161"/>
                <a:gd name="T2" fmla="*/ 56 w 864"/>
                <a:gd name="T3" fmla="*/ 492 h 1161"/>
                <a:gd name="T4" fmla="*/ 251 w 864"/>
                <a:gd name="T5" fmla="*/ 929 h 1161"/>
                <a:gd name="T6" fmla="*/ 576 w 864"/>
                <a:gd name="T7" fmla="*/ 1114 h 1161"/>
                <a:gd name="T8" fmla="*/ 864 w 864"/>
                <a:gd name="T9" fmla="*/ 1161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1161">
                  <a:moveTo>
                    <a:pt x="0" y="0"/>
                  </a:moveTo>
                  <a:cubicBezTo>
                    <a:pt x="9" y="84"/>
                    <a:pt x="14" y="337"/>
                    <a:pt x="56" y="492"/>
                  </a:cubicBezTo>
                  <a:cubicBezTo>
                    <a:pt x="98" y="647"/>
                    <a:pt x="164" y="825"/>
                    <a:pt x="251" y="929"/>
                  </a:cubicBezTo>
                  <a:cubicBezTo>
                    <a:pt x="338" y="1033"/>
                    <a:pt x="474" y="1075"/>
                    <a:pt x="576" y="1114"/>
                  </a:cubicBezTo>
                  <a:cubicBezTo>
                    <a:pt x="678" y="1153"/>
                    <a:pt x="804" y="1151"/>
                    <a:pt x="864" y="116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6142" name="Picture 1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784"/>
              <a:ext cx="17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6101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990600"/>
            <a:ext cx="2035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97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9425"/>
            <a:ext cx="2924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99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79425"/>
            <a:ext cx="5529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89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68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862513"/>
            <a:ext cx="1444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81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82825"/>
            <a:ext cx="71072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82" name="Line 50"/>
          <p:cNvSpPr>
            <a:spLocks noChangeShapeType="1"/>
          </p:cNvSpPr>
          <p:nvPr/>
        </p:nvSpPr>
        <p:spPr bwMode="auto">
          <a:xfrm>
            <a:off x="1900238" y="1447800"/>
            <a:ext cx="3684587" cy="3352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83" name="Line 51"/>
          <p:cNvSpPr>
            <a:spLocks noChangeShapeType="1"/>
          </p:cNvSpPr>
          <p:nvPr/>
        </p:nvSpPr>
        <p:spPr bwMode="auto">
          <a:xfrm>
            <a:off x="1905000" y="1447800"/>
            <a:ext cx="3875088" cy="3352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84" name="Line 52"/>
          <p:cNvSpPr>
            <a:spLocks noChangeShapeType="1"/>
          </p:cNvSpPr>
          <p:nvPr/>
        </p:nvSpPr>
        <p:spPr bwMode="auto">
          <a:xfrm>
            <a:off x="5575300" y="4800600"/>
            <a:ext cx="7620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85" name="Line 53"/>
          <p:cNvSpPr>
            <a:spLocks noChangeShapeType="1"/>
          </p:cNvSpPr>
          <p:nvPr/>
        </p:nvSpPr>
        <p:spPr bwMode="auto">
          <a:xfrm flipH="1">
            <a:off x="5667375" y="4800600"/>
            <a:ext cx="92075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6088" name="Picture 5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095375"/>
            <a:ext cx="9398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86" name="Line 54"/>
          <p:cNvSpPr>
            <a:spLocks noChangeShapeType="1"/>
          </p:cNvSpPr>
          <p:nvPr/>
        </p:nvSpPr>
        <p:spPr bwMode="auto">
          <a:xfrm flipH="1" flipV="1">
            <a:off x="3629025" y="1260475"/>
            <a:ext cx="2038350" cy="56038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6092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146" name="Picture 1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47" name="Picture 1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00013"/>
            <a:ext cx="675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54" name="Picture 1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5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55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82" grpId="0" animBg="1"/>
      <p:bldP spid="556083" grpId="0" animBg="1"/>
      <p:bldP spid="556084" grpId="0" animBg="1"/>
      <p:bldP spid="556085" grpId="0" animBg="1"/>
      <p:bldP spid="5560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B7EC-6A0E-4A8E-882A-F95E91D96430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559268" name="Group 164"/>
          <p:cNvGrpSpPr>
            <a:grpSpLocks/>
          </p:cNvGrpSpPr>
          <p:nvPr/>
        </p:nvGrpSpPr>
        <p:grpSpPr bwMode="auto">
          <a:xfrm rot="-5400000">
            <a:off x="-461169" y="4575969"/>
            <a:ext cx="1552575" cy="477838"/>
            <a:chOff x="348" y="2784"/>
            <a:chExt cx="978" cy="301"/>
          </a:xfrm>
        </p:grpSpPr>
        <p:pic>
          <p:nvPicPr>
            <p:cNvPr id="559269" name="Picture 1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270" name="Picture 1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940"/>
              <a:ext cx="9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9259" name="Picture 1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90600"/>
            <a:ext cx="2019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60" name="Picture 1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33538"/>
            <a:ext cx="24050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61" name="Picture 1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633538"/>
            <a:ext cx="2451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9220" name="Group 116"/>
          <p:cNvGrpSpPr>
            <a:grpSpLocks/>
          </p:cNvGrpSpPr>
          <p:nvPr/>
        </p:nvGrpSpPr>
        <p:grpSpPr bwMode="auto">
          <a:xfrm>
            <a:off x="762000" y="2851150"/>
            <a:ext cx="7315200" cy="3940175"/>
            <a:chOff x="480" y="1796"/>
            <a:chExt cx="4608" cy="2482"/>
          </a:xfrm>
        </p:grpSpPr>
        <p:pic>
          <p:nvPicPr>
            <p:cNvPr id="559221" name="Picture 1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3097"/>
              <a:ext cx="9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9222" name="Line 118"/>
            <p:cNvSpPr>
              <a:spLocks noChangeAspect="1" noChangeShapeType="1"/>
            </p:cNvSpPr>
            <p:nvPr/>
          </p:nvSpPr>
          <p:spPr bwMode="auto">
            <a:xfrm flipV="1">
              <a:off x="480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23" name="Line 119"/>
            <p:cNvSpPr>
              <a:spLocks noChangeShapeType="1"/>
            </p:cNvSpPr>
            <p:nvPr/>
          </p:nvSpPr>
          <p:spPr bwMode="auto">
            <a:xfrm>
              <a:off x="480" y="1797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24" name="Line 120"/>
            <p:cNvSpPr>
              <a:spLocks noChangeAspect="1" noChangeShapeType="1"/>
            </p:cNvSpPr>
            <p:nvPr/>
          </p:nvSpPr>
          <p:spPr bwMode="auto">
            <a:xfrm>
              <a:off x="2644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25" name="Line 121"/>
            <p:cNvSpPr>
              <a:spLocks noChangeShapeType="1"/>
            </p:cNvSpPr>
            <p:nvPr/>
          </p:nvSpPr>
          <p:spPr bwMode="auto">
            <a:xfrm>
              <a:off x="480" y="3961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26" name="Line 122"/>
            <p:cNvSpPr>
              <a:spLocks noChangeAspect="1" noChangeShapeType="1"/>
            </p:cNvSpPr>
            <p:nvPr/>
          </p:nvSpPr>
          <p:spPr bwMode="auto">
            <a:xfrm flipV="1">
              <a:off x="789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27" name="Line 123"/>
            <p:cNvSpPr>
              <a:spLocks noChangeAspect="1" noChangeShapeType="1"/>
            </p:cNvSpPr>
            <p:nvPr/>
          </p:nvSpPr>
          <p:spPr bwMode="auto">
            <a:xfrm flipV="1">
              <a:off x="109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28" name="Line 124"/>
            <p:cNvSpPr>
              <a:spLocks noChangeAspect="1" noChangeShapeType="1"/>
            </p:cNvSpPr>
            <p:nvPr/>
          </p:nvSpPr>
          <p:spPr bwMode="auto">
            <a:xfrm flipV="1">
              <a:off x="140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29" name="Line 125"/>
            <p:cNvSpPr>
              <a:spLocks noChangeAspect="1" noChangeShapeType="1"/>
            </p:cNvSpPr>
            <p:nvPr/>
          </p:nvSpPr>
          <p:spPr bwMode="auto">
            <a:xfrm flipV="1">
              <a:off x="171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0" name="Line 126"/>
            <p:cNvSpPr>
              <a:spLocks noChangeAspect="1" noChangeShapeType="1"/>
            </p:cNvSpPr>
            <p:nvPr/>
          </p:nvSpPr>
          <p:spPr bwMode="auto">
            <a:xfrm flipV="1">
              <a:off x="2026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1" name="Line 127"/>
            <p:cNvSpPr>
              <a:spLocks noChangeAspect="1" noChangeShapeType="1"/>
            </p:cNvSpPr>
            <p:nvPr/>
          </p:nvSpPr>
          <p:spPr bwMode="auto">
            <a:xfrm flipV="1">
              <a:off x="2335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2" name="Line 128"/>
            <p:cNvSpPr>
              <a:spLocks noChangeShapeType="1"/>
            </p:cNvSpPr>
            <p:nvPr/>
          </p:nvSpPr>
          <p:spPr bwMode="auto">
            <a:xfrm>
              <a:off x="480" y="2106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3" name="Line 129"/>
            <p:cNvSpPr>
              <a:spLocks noChangeShapeType="1"/>
            </p:cNvSpPr>
            <p:nvPr/>
          </p:nvSpPr>
          <p:spPr bwMode="auto">
            <a:xfrm>
              <a:off x="480" y="2415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4" name="Line 130"/>
            <p:cNvSpPr>
              <a:spLocks noChangeShapeType="1"/>
            </p:cNvSpPr>
            <p:nvPr/>
          </p:nvSpPr>
          <p:spPr bwMode="auto">
            <a:xfrm>
              <a:off x="480" y="272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5" name="Line 131"/>
            <p:cNvSpPr>
              <a:spLocks noChangeShapeType="1"/>
            </p:cNvSpPr>
            <p:nvPr/>
          </p:nvSpPr>
          <p:spPr bwMode="auto">
            <a:xfrm>
              <a:off x="480" y="3034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6" name="Line 132"/>
            <p:cNvSpPr>
              <a:spLocks noChangeShapeType="1"/>
            </p:cNvSpPr>
            <p:nvPr/>
          </p:nvSpPr>
          <p:spPr bwMode="auto">
            <a:xfrm>
              <a:off x="480" y="3343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7" name="Line 133"/>
            <p:cNvSpPr>
              <a:spLocks noChangeShapeType="1"/>
            </p:cNvSpPr>
            <p:nvPr/>
          </p:nvSpPr>
          <p:spPr bwMode="auto">
            <a:xfrm>
              <a:off x="480" y="3652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8" name="Line 134"/>
            <p:cNvSpPr>
              <a:spLocks noChangeAspect="1" noChangeShapeType="1"/>
            </p:cNvSpPr>
            <p:nvPr/>
          </p:nvSpPr>
          <p:spPr bwMode="auto">
            <a:xfrm flipV="1">
              <a:off x="2644" y="1797"/>
              <a:ext cx="0" cy="2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39" name="Line 135"/>
            <p:cNvSpPr>
              <a:spLocks noChangeShapeType="1"/>
            </p:cNvSpPr>
            <p:nvPr/>
          </p:nvSpPr>
          <p:spPr bwMode="auto">
            <a:xfrm>
              <a:off x="481" y="3024"/>
              <a:ext cx="46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40" name="Line 136"/>
            <p:cNvSpPr>
              <a:spLocks noChangeAspect="1" noChangeShapeType="1"/>
            </p:cNvSpPr>
            <p:nvPr/>
          </p:nvSpPr>
          <p:spPr bwMode="auto">
            <a:xfrm>
              <a:off x="295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9241" name="Picture 1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3055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242" name="Picture 1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1836"/>
              <a:ext cx="9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9243" name="Line 139"/>
            <p:cNvSpPr>
              <a:spLocks noChangeShapeType="1"/>
            </p:cNvSpPr>
            <p:nvPr/>
          </p:nvSpPr>
          <p:spPr bwMode="auto">
            <a:xfrm>
              <a:off x="480" y="4278"/>
              <a:ext cx="46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44" name="Line 140"/>
            <p:cNvSpPr>
              <a:spLocks noChangeAspect="1" noChangeShapeType="1"/>
            </p:cNvSpPr>
            <p:nvPr/>
          </p:nvSpPr>
          <p:spPr bwMode="auto">
            <a:xfrm>
              <a:off x="325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45" name="Line 141"/>
            <p:cNvSpPr>
              <a:spLocks noChangeAspect="1" noChangeShapeType="1"/>
            </p:cNvSpPr>
            <p:nvPr/>
          </p:nvSpPr>
          <p:spPr bwMode="auto">
            <a:xfrm>
              <a:off x="356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46" name="Line 142"/>
            <p:cNvSpPr>
              <a:spLocks noChangeAspect="1" noChangeShapeType="1"/>
            </p:cNvSpPr>
            <p:nvPr/>
          </p:nvSpPr>
          <p:spPr bwMode="auto">
            <a:xfrm>
              <a:off x="386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47" name="Line 143"/>
            <p:cNvSpPr>
              <a:spLocks noChangeAspect="1" noChangeShapeType="1"/>
            </p:cNvSpPr>
            <p:nvPr/>
          </p:nvSpPr>
          <p:spPr bwMode="auto">
            <a:xfrm>
              <a:off x="4172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48" name="Line 144"/>
            <p:cNvSpPr>
              <a:spLocks noChangeAspect="1" noChangeShapeType="1"/>
            </p:cNvSpPr>
            <p:nvPr/>
          </p:nvSpPr>
          <p:spPr bwMode="auto">
            <a:xfrm>
              <a:off x="4478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49" name="Line 145"/>
            <p:cNvSpPr>
              <a:spLocks noChangeAspect="1" noChangeShapeType="1"/>
            </p:cNvSpPr>
            <p:nvPr/>
          </p:nvSpPr>
          <p:spPr bwMode="auto">
            <a:xfrm>
              <a:off x="4783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50" name="Line 146"/>
            <p:cNvSpPr>
              <a:spLocks noChangeAspect="1" noChangeShapeType="1"/>
            </p:cNvSpPr>
            <p:nvPr/>
          </p:nvSpPr>
          <p:spPr bwMode="auto">
            <a:xfrm>
              <a:off x="5087" y="1797"/>
              <a:ext cx="1" cy="2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9251" name="Picture 1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252" name="Picture 1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" y="3056"/>
              <a:ext cx="223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253" name="Picture 1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3063"/>
              <a:ext cx="9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9254" name="Freeform 150"/>
            <p:cNvSpPr>
              <a:spLocks/>
            </p:cNvSpPr>
            <p:nvPr/>
          </p:nvSpPr>
          <p:spPr bwMode="auto">
            <a:xfrm>
              <a:off x="480" y="3072"/>
              <a:ext cx="875" cy="1203"/>
            </a:xfrm>
            <a:custGeom>
              <a:avLst/>
              <a:gdLst>
                <a:gd name="T0" fmla="*/ 0 w 875"/>
                <a:gd name="T1" fmla="*/ 0 h 1198"/>
                <a:gd name="T2" fmla="*/ 308 w 875"/>
                <a:gd name="T3" fmla="*/ 31 h 1198"/>
                <a:gd name="T4" fmla="*/ 491 w 875"/>
                <a:gd name="T5" fmla="*/ 101 h 1198"/>
                <a:gd name="T6" fmla="*/ 656 w 875"/>
                <a:gd name="T7" fmla="*/ 274 h 1198"/>
                <a:gd name="T8" fmla="*/ 775 w 875"/>
                <a:gd name="T9" fmla="*/ 530 h 1198"/>
                <a:gd name="T10" fmla="*/ 839 w 875"/>
                <a:gd name="T11" fmla="*/ 859 h 1198"/>
                <a:gd name="T12" fmla="*/ 875 w 875"/>
                <a:gd name="T13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1198">
                  <a:moveTo>
                    <a:pt x="0" y="0"/>
                  </a:moveTo>
                  <a:cubicBezTo>
                    <a:pt x="51" y="5"/>
                    <a:pt x="226" y="14"/>
                    <a:pt x="308" y="31"/>
                  </a:cubicBezTo>
                  <a:cubicBezTo>
                    <a:pt x="390" y="48"/>
                    <a:pt x="433" y="60"/>
                    <a:pt x="491" y="101"/>
                  </a:cubicBezTo>
                  <a:cubicBezTo>
                    <a:pt x="549" y="142"/>
                    <a:pt x="609" y="203"/>
                    <a:pt x="656" y="274"/>
                  </a:cubicBezTo>
                  <a:cubicBezTo>
                    <a:pt x="703" y="345"/>
                    <a:pt x="745" y="433"/>
                    <a:pt x="775" y="530"/>
                  </a:cubicBezTo>
                  <a:cubicBezTo>
                    <a:pt x="805" y="627"/>
                    <a:pt x="822" y="748"/>
                    <a:pt x="839" y="859"/>
                  </a:cubicBezTo>
                  <a:cubicBezTo>
                    <a:pt x="856" y="970"/>
                    <a:pt x="868" y="1128"/>
                    <a:pt x="875" y="119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55" name="Freeform 151"/>
            <p:cNvSpPr>
              <a:spLocks/>
            </p:cNvSpPr>
            <p:nvPr/>
          </p:nvSpPr>
          <p:spPr bwMode="auto">
            <a:xfrm>
              <a:off x="1465" y="1796"/>
              <a:ext cx="2057" cy="2476"/>
            </a:xfrm>
            <a:custGeom>
              <a:avLst/>
              <a:gdLst>
                <a:gd name="T0" fmla="*/ 0 w 2057"/>
                <a:gd name="T1" fmla="*/ 0 h 2469"/>
                <a:gd name="T2" fmla="*/ 82 w 2057"/>
                <a:gd name="T3" fmla="*/ 293 h 2469"/>
                <a:gd name="T4" fmla="*/ 201 w 2057"/>
                <a:gd name="T5" fmla="*/ 531 h 2469"/>
                <a:gd name="T6" fmla="*/ 457 w 2057"/>
                <a:gd name="T7" fmla="*/ 841 h 2469"/>
                <a:gd name="T8" fmla="*/ 768 w 2057"/>
                <a:gd name="T9" fmla="*/ 1052 h 2469"/>
                <a:gd name="T10" fmla="*/ 1189 w 2057"/>
                <a:gd name="T11" fmla="*/ 1230 h 2469"/>
                <a:gd name="T12" fmla="*/ 1655 w 2057"/>
                <a:gd name="T13" fmla="*/ 1417 h 2469"/>
                <a:gd name="T14" fmla="*/ 1902 w 2057"/>
                <a:gd name="T15" fmla="*/ 1664 h 2469"/>
                <a:gd name="T16" fmla="*/ 2021 w 2057"/>
                <a:gd name="T17" fmla="*/ 2039 h 2469"/>
                <a:gd name="T18" fmla="*/ 2057 w 2057"/>
                <a:gd name="T19" fmla="*/ 2469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7" h="2469">
                  <a:moveTo>
                    <a:pt x="0" y="0"/>
                  </a:moveTo>
                  <a:cubicBezTo>
                    <a:pt x="14" y="49"/>
                    <a:pt x="49" y="205"/>
                    <a:pt x="82" y="293"/>
                  </a:cubicBezTo>
                  <a:cubicBezTo>
                    <a:pt x="115" y="381"/>
                    <a:pt x="139" y="440"/>
                    <a:pt x="201" y="531"/>
                  </a:cubicBezTo>
                  <a:cubicBezTo>
                    <a:pt x="263" y="622"/>
                    <a:pt x="363" y="754"/>
                    <a:pt x="457" y="841"/>
                  </a:cubicBezTo>
                  <a:cubicBezTo>
                    <a:pt x="551" y="928"/>
                    <a:pt x="646" y="987"/>
                    <a:pt x="768" y="1052"/>
                  </a:cubicBezTo>
                  <a:cubicBezTo>
                    <a:pt x="890" y="1117"/>
                    <a:pt x="1041" y="1169"/>
                    <a:pt x="1189" y="1230"/>
                  </a:cubicBezTo>
                  <a:cubicBezTo>
                    <a:pt x="1337" y="1291"/>
                    <a:pt x="1536" y="1345"/>
                    <a:pt x="1655" y="1417"/>
                  </a:cubicBezTo>
                  <a:cubicBezTo>
                    <a:pt x="1774" y="1489"/>
                    <a:pt x="1841" y="1560"/>
                    <a:pt x="1902" y="1664"/>
                  </a:cubicBezTo>
                  <a:cubicBezTo>
                    <a:pt x="1963" y="1768"/>
                    <a:pt x="1995" y="1905"/>
                    <a:pt x="2021" y="2039"/>
                  </a:cubicBezTo>
                  <a:cubicBezTo>
                    <a:pt x="2047" y="2173"/>
                    <a:pt x="2050" y="2380"/>
                    <a:pt x="2057" y="246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56" name="Freeform 152"/>
            <p:cNvSpPr>
              <a:spLocks/>
            </p:cNvSpPr>
            <p:nvPr/>
          </p:nvSpPr>
          <p:spPr bwMode="auto">
            <a:xfrm>
              <a:off x="3599" y="1796"/>
              <a:ext cx="535" cy="2482"/>
            </a:xfrm>
            <a:custGeom>
              <a:avLst/>
              <a:gdLst>
                <a:gd name="T0" fmla="*/ 6 w 535"/>
                <a:gd name="T1" fmla="*/ 2474 h 2474"/>
                <a:gd name="T2" fmla="*/ 6 w 535"/>
                <a:gd name="T3" fmla="*/ 2145 h 2474"/>
                <a:gd name="T4" fmla="*/ 42 w 535"/>
                <a:gd name="T5" fmla="*/ 1678 h 2474"/>
                <a:gd name="T6" fmla="*/ 115 w 535"/>
                <a:gd name="T7" fmla="*/ 1386 h 2474"/>
                <a:gd name="T8" fmla="*/ 289 w 535"/>
                <a:gd name="T9" fmla="*/ 1038 h 2474"/>
                <a:gd name="T10" fmla="*/ 435 w 535"/>
                <a:gd name="T11" fmla="*/ 746 h 2474"/>
                <a:gd name="T12" fmla="*/ 518 w 535"/>
                <a:gd name="T13" fmla="*/ 316 h 2474"/>
                <a:gd name="T14" fmla="*/ 534 w 535"/>
                <a:gd name="T15" fmla="*/ 0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2474">
                  <a:moveTo>
                    <a:pt x="6" y="2474"/>
                  </a:moveTo>
                  <a:cubicBezTo>
                    <a:pt x="5" y="2419"/>
                    <a:pt x="0" y="2278"/>
                    <a:pt x="6" y="2145"/>
                  </a:cubicBezTo>
                  <a:cubicBezTo>
                    <a:pt x="12" y="2012"/>
                    <a:pt x="24" y="1804"/>
                    <a:pt x="42" y="1678"/>
                  </a:cubicBezTo>
                  <a:cubicBezTo>
                    <a:pt x="60" y="1552"/>
                    <a:pt x="74" y="1493"/>
                    <a:pt x="115" y="1386"/>
                  </a:cubicBezTo>
                  <a:cubicBezTo>
                    <a:pt x="156" y="1279"/>
                    <a:pt x="236" y="1145"/>
                    <a:pt x="289" y="1038"/>
                  </a:cubicBezTo>
                  <a:cubicBezTo>
                    <a:pt x="342" y="931"/>
                    <a:pt x="397" y="866"/>
                    <a:pt x="435" y="746"/>
                  </a:cubicBezTo>
                  <a:cubicBezTo>
                    <a:pt x="473" y="626"/>
                    <a:pt x="501" y="440"/>
                    <a:pt x="518" y="316"/>
                  </a:cubicBezTo>
                  <a:cubicBezTo>
                    <a:pt x="535" y="192"/>
                    <a:pt x="531" y="66"/>
                    <a:pt x="53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57" name="Freeform 153"/>
            <p:cNvSpPr>
              <a:spLocks/>
            </p:cNvSpPr>
            <p:nvPr/>
          </p:nvSpPr>
          <p:spPr bwMode="auto">
            <a:xfrm>
              <a:off x="4216" y="1797"/>
              <a:ext cx="864" cy="1161"/>
            </a:xfrm>
            <a:custGeom>
              <a:avLst/>
              <a:gdLst>
                <a:gd name="T0" fmla="*/ 0 w 864"/>
                <a:gd name="T1" fmla="*/ 0 h 1161"/>
                <a:gd name="T2" fmla="*/ 56 w 864"/>
                <a:gd name="T3" fmla="*/ 492 h 1161"/>
                <a:gd name="T4" fmla="*/ 251 w 864"/>
                <a:gd name="T5" fmla="*/ 929 h 1161"/>
                <a:gd name="T6" fmla="*/ 576 w 864"/>
                <a:gd name="T7" fmla="*/ 1114 h 1161"/>
                <a:gd name="T8" fmla="*/ 864 w 864"/>
                <a:gd name="T9" fmla="*/ 1161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1161">
                  <a:moveTo>
                    <a:pt x="0" y="0"/>
                  </a:moveTo>
                  <a:cubicBezTo>
                    <a:pt x="9" y="84"/>
                    <a:pt x="14" y="337"/>
                    <a:pt x="56" y="492"/>
                  </a:cubicBezTo>
                  <a:cubicBezTo>
                    <a:pt x="98" y="647"/>
                    <a:pt x="164" y="825"/>
                    <a:pt x="251" y="929"/>
                  </a:cubicBezTo>
                  <a:cubicBezTo>
                    <a:pt x="338" y="1033"/>
                    <a:pt x="474" y="1075"/>
                    <a:pt x="576" y="1114"/>
                  </a:cubicBezTo>
                  <a:cubicBezTo>
                    <a:pt x="678" y="1153"/>
                    <a:pt x="804" y="1151"/>
                    <a:pt x="864" y="116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9258" name="Picture 1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784"/>
              <a:ext cx="17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9175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990600"/>
            <a:ext cx="2035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71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9425"/>
            <a:ext cx="2924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73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79425"/>
            <a:ext cx="5529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63" name="Rectangle 5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9153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82825"/>
            <a:ext cx="71072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54" name="Line 50"/>
          <p:cNvSpPr>
            <a:spLocks noChangeShapeType="1"/>
          </p:cNvSpPr>
          <p:nvPr/>
        </p:nvSpPr>
        <p:spPr bwMode="auto">
          <a:xfrm>
            <a:off x="6370638" y="1471613"/>
            <a:ext cx="128587" cy="332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5" name="Line 51"/>
          <p:cNvSpPr>
            <a:spLocks noChangeShapeType="1"/>
          </p:cNvSpPr>
          <p:nvPr/>
        </p:nvSpPr>
        <p:spPr bwMode="auto">
          <a:xfrm flipH="1">
            <a:off x="6762750" y="1447800"/>
            <a:ext cx="19050" cy="3352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6" name="Line 52"/>
          <p:cNvSpPr>
            <a:spLocks noChangeShapeType="1"/>
          </p:cNvSpPr>
          <p:nvPr/>
        </p:nvSpPr>
        <p:spPr bwMode="auto">
          <a:xfrm flipV="1">
            <a:off x="6516688" y="2787650"/>
            <a:ext cx="76200" cy="2011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7" name="Line 53"/>
          <p:cNvSpPr>
            <a:spLocks noChangeShapeType="1"/>
          </p:cNvSpPr>
          <p:nvPr/>
        </p:nvSpPr>
        <p:spPr bwMode="auto">
          <a:xfrm flipH="1" flipV="1">
            <a:off x="6648450" y="2787650"/>
            <a:ext cx="92075" cy="2011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58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095375"/>
            <a:ext cx="9398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59" name="Line 55"/>
          <p:cNvSpPr>
            <a:spLocks noChangeShapeType="1"/>
          </p:cNvSpPr>
          <p:nvPr/>
        </p:nvSpPr>
        <p:spPr bwMode="auto">
          <a:xfrm flipV="1">
            <a:off x="6629400" y="1219200"/>
            <a:ext cx="1371600" cy="1600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61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693738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66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262" name="Line 158"/>
          <p:cNvSpPr>
            <a:spLocks noChangeShapeType="1"/>
          </p:cNvSpPr>
          <p:nvPr/>
        </p:nvSpPr>
        <p:spPr bwMode="auto">
          <a:xfrm>
            <a:off x="6453188" y="1371600"/>
            <a:ext cx="338137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263" name="Picture 1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019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64" name="Picture 1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00013"/>
            <a:ext cx="675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71" name="Picture 1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5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55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55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55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54" grpId="0" animBg="1"/>
      <p:bldP spid="559155" grpId="0" animBg="1"/>
      <p:bldP spid="559156" grpId="0" animBg="1"/>
      <p:bldP spid="559157" grpId="0" animBg="1"/>
      <p:bldP spid="559159" grpId="0" animBg="1"/>
      <p:bldP spid="5592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9842&quot;&gt;&lt;property id=&quot;20148&quot; value=&quot;5&quot;/&gt;&lt;property id=&quot;20300&quot; value=&quot;Slide 2&quot;/&gt;&lt;property id=&quot;20307&quot; value=&quot;303&quot;/&gt;&lt;/object&gt;&lt;object type=&quot;3&quot; unique_id=&quot;19843&quot;&gt;&lt;property id=&quot;20148&quot; value=&quot;5&quot;/&gt;&lt;property id=&quot;20300&quot; value=&quot;Slide 7&quot;/&gt;&lt;property id=&quot;20307&quot; value=&quot;304&quot;/&gt;&lt;/object&gt;&lt;object type=&quot;3&quot; unique_id=&quot;19844&quot;&gt;&lt;property id=&quot;20148&quot; value=&quot;5&quot;/&gt;&lt;property id=&quot;20300&quot; value=&quot;Slide 13&quot;/&gt;&lt;property id=&quot;20307&quot; value=&quot;305&quot;/&gt;&lt;/object&gt;&lt;object type=&quot;3&quot; unique_id=&quot;20021&quot;&gt;&lt;property id=&quot;20148&quot; value=&quot;5&quot;/&gt;&lt;property id=&quot;20300&quot; value=&quot;Slide 14&quot;/&gt;&lt;property id=&quot;20307&quot; value=&quot;306&quot;/&gt;&lt;/object&gt;&lt;object type=&quot;3&quot; unique_id=&quot;20412&quot;&gt;&lt;property id=&quot;20148&quot; value=&quot;5&quot;/&gt;&lt;property id=&quot;20300&quot; value=&quot;Slide 3&quot;/&gt;&lt;property id=&quot;20307&quot; value=&quot;308&quot;/&gt;&lt;/object&gt;&lt;object type=&quot;3&quot; unique_id=&quot;20633&quot;&gt;&lt;property id=&quot;20148&quot; value=&quot;5&quot;/&gt;&lt;property id=&quot;20300&quot; value=&quot;Slide 4&quot;/&gt;&lt;property id=&quot;20307&quot; value=&quot;309&quot;/&gt;&lt;/object&gt;&lt;object type=&quot;3&quot; unique_id=&quot;20634&quot;&gt;&lt;property id=&quot;20148&quot; value=&quot;5&quot;/&gt;&lt;property id=&quot;20300&quot; value=&quot;Slide 5&quot;/&gt;&lt;property id=&quot;20307&quot; value=&quot;310&quot;/&gt;&lt;/object&gt;&lt;object type=&quot;3&quot; unique_id=&quot;20635&quot;&gt;&lt;property id=&quot;20148&quot; value=&quot;5&quot;/&gt;&lt;property id=&quot;20300&quot; value=&quot;Slide 6&quot;/&gt;&lt;property id=&quot;20307&quot; value=&quot;311&quot;/&gt;&lt;/object&gt;&lt;object type=&quot;3&quot; unique_id=&quot;21012&quot;&gt;&lt;property id=&quot;20148&quot; value=&quot;5&quot;/&gt;&lt;property id=&quot;20300&quot; value=&quot;Slide 8&quot;/&gt;&lt;property id=&quot;20307&quot; value=&quot;312&quot;/&gt;&lt;/object&gt;&lt;object type=&quot;3&quot; unique_id=&quot;21157&quot;&gt;&lt;property id=&quot;20148&quot; value=&quot;5&quot;/&gt;&lt;property id=&quot;20300&quot; value=&quot;Slide 10&quot;/&gt;&lt;property id=&quot;20307&quot; value=&quot;313&quot;/&gt;&lt;/object&gt;&lt;object type=&quot;3&quot; unique_id=&quot;21844&quot;&gt;&lt;property id=&quot;20148&quot; value=&quot;5&quot;/&gt;&lt;property id=&quot;20300&quot; value=&quot;Slide 9&quot;/&gt;&lt;property id=&quot;20307&quot; value=&quot;314&quot;/&gt;&lt;/object&gt;&lt;object type=&quot;3&quot; unique_id=&quot;22045&quot;&gt;&lt;property id=&quot;20148&quot; value=&quot;5&quot;/&gt;&lt;property id=&quot;20300&quot; value=&quot;Slide 11&quot;/&gt;&lt;property id=&quot;20307&quot; value=&quot;315&quot;/&gt;&lt;/object&gt;&lt;object type=&quot;3&quot; unique_id=&quot;22046&quot;&gt;&lt;property id=&quot;20148&quot; value=&quot;5&quot;/&gt;&lt;property id=&quot;20300&quot; value=&quot;Slide 12&quot;/&gt;&lt;property id=&quot;20307&quot; value=&quot;316&quot;/&gt;&lt;/object&gt;&lt;object type=&quot;3&quot; unique_id=&quot;28115&quot;&gt;&lt;property id=&quot;20148&quot; value=&quot;5&quot;/&gt;&lt;property id=&quot;20300&quot; value=&quot;Slide 15&quot;/&gt;&lt;property id=&quot;20307&quot; value=&quot;317&quot;/&gt;&lt;/object&gt;&lt;object type=&quot;3&quot; unique_id=&quot;28116&quot;&gt;&lt;property id=&quot;20148&quot; value=&quot;5&quot;/&gt;&lt;property id=&quot;20300&quot; value=&quot;Slide 16&quot;/&gt;&lt;property id=&quot;20307&quot; value=&quot;318&quot;/&gt;&lt;/object&gt;&lt;object type=&quot;3&quot; unique_id=&quot;28117&quot;&gt;&lt;property id=&quot;20148&quot; value=&quot;5&quot;/&gt;&lt;property id=&quot;20300&quot; value=&quot;Slide 17&quot;/&gt;&lt;property id=&quot;20307&quot; value=&quot;319&quot;/&gt;&lt;/object&gt;&lt;object type=&quot;3&quot; unique_id=&quot;28156&quot;&gt;&lt;property id=&quot;20148&quot; value=&quot;5&quot;/&gt;&lt;property id=&quot;20300&quot; value=&quot;Slide 18&quot;/&gt;&lt;property id=&quot;20307&quot; value=&quot;320&quot;/&gt;&lt;/object&gt;&lt;object type=&quot;3&quot; unique_id=&quot;28237&quot;&gt;&lt;property id=&quot;20148&quot; value=&quot;5&quot;/&gt;&lt;property id=&quot;20300&quot; value=&quot;Slide 19&quot;/&gt;&lt;property id=&quot;20307&quot; value=&quot;32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2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2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6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2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8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8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8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2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2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10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47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2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10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47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$f(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0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it does {\color{red}not} {\color[rgb]{0,.8,0}exist},&#10;{\color[rgb]{1,0,1}explain} wh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31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8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$f(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0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2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8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8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2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8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83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8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23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3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455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5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69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-4^-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06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-4^+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4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The equations of the vertical asymptot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5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ollowing quanti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7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$ be the function whos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88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90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3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4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-4^-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06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-4^+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4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5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69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23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ollowing quanti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7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The equations of the vertical asymptot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56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8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$ be the function whos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8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90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3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455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-4^-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06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-4^+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4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5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69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23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ollowing quanti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7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The equations of the vertical asymptot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56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$ be the function whos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88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90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3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455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-4^-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06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-4^+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4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5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69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23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ollowing quanti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7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The equations of the vertical asymptot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5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$ be the function whos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88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90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3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455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-4^-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06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-4^+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4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5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69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23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ollowing quanti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7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The equations of the vertical asymptot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56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-4}\,R(x)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614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8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$ be the function whos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88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90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366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1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6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3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455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-4^-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06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-4^+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4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5}\,H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69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$ be the function whos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88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23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following quanti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7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The equations of the vertical asymptot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56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8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90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an example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459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that satisfies all of the given condi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75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,f(x)=1,\quad&#10;\lim_{x\to3^+}\,f(x)=-1,\quad&#10;f(3)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191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from 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04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n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20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31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rre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69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swer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82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6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it does {\color{red}not} {\color[rgb]{0,.8,0}exist},&#10;{\color[rgb]{1,0,1}explain} wh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31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an example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459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that satisfies all of the given condi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75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,f(x)=1,\quad&#10;\lim_{x\to3^+}\,f(x)=-1,\quad&#10;f(3)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191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27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2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4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from 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04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n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20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31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rre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69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swer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82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68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5^-}\,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38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termine} the infinite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1953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4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0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2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6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2.001}{-0.0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194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5-0.001+3}{-5-0.001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982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very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21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x+3}{x+5}\right]_{x:\to-5-0.0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885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,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15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04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quotient of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9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e-sided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2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2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6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65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9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one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3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l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07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ational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14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10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47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04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5^-}\,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38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termine} the infinite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1953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4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01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other way to say the same th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44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51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5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32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$f(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04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\hbox{negative}}{\hbox{small negative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227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l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07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one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3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04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51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5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3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\hbox{negative}}{\hbox{small negative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227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8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 not}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9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5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497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\hbox{negative}}{\hbox{small positive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2161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l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07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one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3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51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 not}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9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8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04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one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3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2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PROVIDED}&#10;it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95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two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4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04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one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3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two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4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28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PROVIDED}&#10;it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95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y=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101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51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 not}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8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51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 not}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8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04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one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3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two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46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28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PROVIDED}&#10;it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95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y=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101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+3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51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 not}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8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04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4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one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3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two-sided limit of a rational expression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46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denom.~$\to0$} and&#10;{\color{red}num.~$\to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669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$\infty$ {\color[rgb]{0,.8,0}or} $-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28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PROVIDED}&#10;it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9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2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2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2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10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4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$f(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0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it does {\color{red}not} {\color[rgb]{0,.8,0}exist},&#10;{\color[rgb]{1,0,1}explain} wh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3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8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9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it does {\color{red}not} {\color[rgb]{0,.8,0}exist},&#10;{\color[rgb]{1,0,1}explain} wh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31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2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\displaystyle{\lim_{x\to2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\displaystyle{\lim_{x\to2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 $\displaystyle{\lim_{x\to10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4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 $f(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0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\displaystyle{\lim_{x\to2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4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it does {\color{red}not} {\color[rgb]{0,.8,0}exist},&#10;{\color[rgb]{1,0,1}explain} wh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31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8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86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45</Words>
  <Application>Microsoft Office PowerPoint</Application>
  <PresentationFormat>On-screen Show (4:3)</PresentationFormat>
  <Paragraphs>43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639</cp:revision>
  <dcterms:created xsi:type="dcterms:W3CDTF">2008-09-20T13:47:00Z</dcterms:created>
  <dcterms:modified xsi:type="dcterms:W3CDTF">2012-09-13T19:20:06Z</dcterms:modified>
</cp:coreProperties>
</file>