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4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5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6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7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8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9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10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1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12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3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4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15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16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7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notesSlides/notesSlide18.xml" ContentType="application/vnd.openxmlformats-officedocument.presentationml.notesSlide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19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20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21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notesSlides/notesSlide22.xml" ContentType="application/vnd.openxmlformats-officedocument.presentationml.notesSlide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notesSlides/notesSlide23.xml" ContentType="application/vnd.openxmlformats-officedocument.presentationml.notesSlide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352" r:id="rId3"/>
    <p:sldId id="414" r:id="rId4"/>
    <p:sldId id="413" r:id="rId5"/>
    <p:sldId id="410" r:id="rId6"/>
    <p:sldId id="409" r:id="rId7"/>
    <p:sldId id="408" r:id="rId8"/>
    <p:sldId id="419" r:id="rId9"/>
    <p:sldId id="395" r:id="rId10"/>
    <p:sldId id="407" r:id="rId11"/>
    <p:sldId id="397" r:id="rId12"/>
    <p:sldId id="398" r:id="rId13"/>
    <p:sldId id="405" r:id="rId14"/>
    <p:sldId id="399" r:id="rId15"/>
    <p:sldId id="400" r:id="rId16"/>
    <p:sldId id="406" r:id="rId17"/>
    <p:sldId id="402" r:id="rId18"/>
    <p:sldId id="411" r:id="rId19"/>
    <p:sldId id="403" r:id="rId20"/>
    <p:sldId id="404" r:id="rId21"/>
    <p:sldId id="415" r:id="rId22"/>
    <p:sldId id="416" r:id="rId23"/>
    <p:sldId id="417" r:id="rId24"/>
    <p:sldId id="418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 autoAdjust="0"/>
    <p:restoredTop sz="99622" autoAdjust="0"/>
  </p:normalViewPr>
  <p:slideViewPr>
    <p:cSldViewPr>
      <p:cViewPr varScale="1">
        <p:scale>
          <a:sx n="75" d="100"/>
          <a:sy n="75" d="100"/>
        </p:scale>
        <p:origin x="-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01EBF-EA1C-4D2E-8F62-635C42E82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D9E69-0438-4900-89BB-83AFA3392A4D}" type="slidenum">
              <a:rPr lang="en-US"/>
              <a:pPr/>
              <a:t>1</a:t>
            </a:fld>
            <a:endParaRPr lang="en-US"/>
          </a:p>
        </p:txBody>
      </p:sp>
      <p:sp>
        <p:nvSpPr>
          <p:cNvPr id="89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583D6-1CEC-4D00-9126-08A5C7EBA9D3}" type="slidenum">
              <a:rPr lang="en-US"/>
              <a:pPr/>
              <a:t>10</a:t>
            </a:fld>
            <a:endParaRPr lang="en-US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04015-E8AB-4EB8-8EE1-0378EA9F3BDA}" type="slidenum">
              <a:rPr lang="en-US"/>
              <a:pPr/>
              <a:t>11</a:t>
            </a:fld>
            <a:endParaRPr lang="en-US"/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850E0-353B-4C41-8F2D-C900A7D0F27E}" type="slidenum">
              <a:rPr lang="en-US"/>
              <a:pPr/>
              <a:t>12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55F12-E4C6-4AC4-B3B2-833311F7AB08}" type="slidenum">
              <a:rPr lang="en-US"/>
              <a:pPr/>
              <a:t>13</a:t>
            </a:fld>
            <a:endParaRPr lang="en-US"/>
          </a:p>
        </p:txBody>
      </p:sp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CF0FD-D1DE-4631-B88D-0C5805D4A986}" type="slidenum">
              <a:rPr lang="en-US"/>
              <a:pPr/>
              <a:t>14</a:t>
            </a:fld>
            <a:endParaRPr lang="en-US"/>
          </a:p>
        </p:txBody>
      </p:sp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C6B58-B40C-4A96-8FD3-F211C88B8382}" type="slidenum">
              <a:rPr lang="en-US"/>
              <a:pPr/>
              <a:t>15</a:t>
            </a:fld>
            <a:endParaRPr lang="en-US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6821F-939B-4284-8160-1043CD790288}" type="slidenum">
              <a:rPr lang="en-US"/>
              <a:pPr/>
              <a:t>16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886CC-4070-4BD8-8E4B-CFAE9B4D4BC9}" type="slidenum">
              <a:rPr lang="en-US"/>
              <a:pPr/>
              <a:t>17</a:t>
            </a:fld>
            <a:endParaRPr lang="en-US"/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B4B0A-864B-4997-B582-BAB4D8CD98DE}" type="slidenum">
              <a:rPr lang="en-US"/>
              <a:pPr/>
              <a:t>18</a:t>
            </a:fld>
            <a:endParaRPr lang="en-US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A57BF-F485-4713-8B08-D2B2CDB17A05}" type="slidenum">
              <a:rPr lang="en-US"/>
              <a:pPr/>
              <a:t>19</a:t>
            </a:fld>
            <a:endParaRPr lang="en-US"/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884C0-C9A8-4E9F-8E21-D3D81ED94B16}" type="slidenum">
              <a:rPr lang="en-US"/>
              <a:pPr/>
              <a:t>2</a:t>
            </a:fld>
            <a:endParaRPr lang="en-US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A7B7C-EE03-4797-BAE2-2B63E0294520}" type="slidenum">
              <a:rPr lang="en-US"/>
              <a:pPr/>
              <a:t>20</a:t>
            </a:fld>
            <a:endParaRPr lang="en-U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DD55F-1800-4E3C-84BA-735C170F1F5C}" type="slidenum">
              <a:rPr lang="en-US"/>
              <a:pPr/>
              <a:t>21</a:t>
            </a:fld>
            <a:endParaRPr lang="en-US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182DF-031B-4075-A351-B6877994EB04}" type="slidenum">
              <a:rPr lang="en-US"/>
              <a:pPr/>
              <a:t>22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55221-B345-4A26-8E75-E2689DD5E8E7}" type="slidenum">
              <a:rPr lang="en-US"/>
              <a:pPr/>
              <a:t>23</a:t>
            </a:fld>
            <a:endParaRPr lang="en-US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56F4C-D828-4F9E-ACCA-D2CEA2A20DEC}" type="slidenum">
              <a:rPr lang="en-US"/>
              <a:pPr/>
              <a:t>24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0CE1A-357C-4EE1-A06C-70031B4BAC4C}" type="slidenum">
              <a:rPr lang="en-US"/>
              <a:pPr/>
              <a:t>3</a:t>
            </a:fld>
            <a:endParaRPr lang="en-US"/>
          </a:p>
        </p:txBody>
      </p:sp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134EE-292B-465B-935E-4EE15CC8740F}" type="slidenum">
              <a:rPr lang="en-US"/>
              <a:pPr/>
              <a:t>4</a:t>
            </a:fld>
            <a:endParaRPr lang="en-US"/>
          </a:p>
        </p:txBody>
      </p:sp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67AF5-4F60-4563-AB73-AB6775C0EFD3}" type="slidenum">
              <a:rPr lang="en-US"/>
              <a:pPr/>
              <a:t>5</a:t>
            </a:fld>
            <a:endParaRPr lang="en-US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76631D-D44F-48CA-BE08-F93EBBCFAE4F}" type="slidenum">
              <a:rPr lang="en-US"/>
              <a:pPr/>
              <a:t>6</a:t>
            </a:fld>
            <a:endParaRPr lang="en-US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99D64-7BC5-4999-BB60-E7D96902A85F}" type="slidenum">
              <a:rPr lang="en-US"/>
              <a:pPr/>
              <a:t>7</a:t>
            </a:fld>
            <a:endParaRPr lang="en-US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99D64-7BC5-4999-BB60-E7D96902A85F}" type="slidenum">
              <a:rPr lang="en-US"/>
              <a:pPr/>
              <a:t>8</a:t>
            </a:fld>
            <a:endParaRPr lang="en-US"/>
          </a:p>
        </p:txBody>
      </p:sp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81089-C471-4EAC-89FD-3928E5B1F34B}" type="slidenum">
              <a:rPr lang="en-US"/>
              <a:pPr/>
              <a:t>9</a:t>
            </a:fld>
            <a:endParaRPr lang="en-US"/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A941F-F16A-460E-A01B-EB52323CFE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9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849CF-445A-49F3-AEAB-61602493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5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9E1BF-1A11-42A4-897F-AA98F1A8DC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5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D9EA2-26D5-49EC-A4E2-523F3189C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3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48288-2C17-4F17-B230-1A3FF97B8E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0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F5F8D-445F-4A78-8995-B9FD5414D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9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C9446-312E-4477-8CAC-59B5BD7D2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5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D46B6-26D4-4A44-830E-EF38A01C3C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02854-7AD5-40D5-8419-362318C5E3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03419-661F-47C2-A15D-81FE10AA8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86B36-17D6-4667-81A0-19E2462A75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88A2AA-2DD1-4FC1-AC04-E433707A7D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image" Target="../media/image50.png"/><Relationship Id="rId26" Type="http://schemas.openxmlformats.org/officeDocument/2006/relationships/image" Target="../media/image66.png"/><Relationship Id="rId3" Type="http://schemas.openxmlformats.org/officeDocument/2006/relationships/tags" Target="../tags/tag247.xml"/><Relationship Id="rId21" Type="http://schemas.openxmlformats.org/officeDocument/2006/relationships/image" Target="../media/image61.png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image" Target="../media/image58.png"/><Relationship Id="rId25" Type="http://schemas.openxmlformats.org/officeDocument/2006/relationships/image" Target="../media/image65.png"/><Relationship Id="rId2" Type="http://schemas.openxmlformats.org/officeDocument/2006/relationships/tags" Target="../tags/tag246.xml"/><Relationship Id="rId16" Type="http://schemas.openxmlformats.org/officeDocument/2006/relationships/image" Target="../media/image49.png"/><Relationship Id="rId20" Type="http://schemas.openxmlformats.org/officeDocument/2006/relationships/image" Target="../media/image60.png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image" Target="../media/image64.png"/><Relationship Id="rId5" Type="http://schemas.openxmlformats.org/officeDocument/2006/relationships/tags" Target="../tags/tag249.xml"/><Relationship Id="rId15" Type="http://schemas.openxmlformats.org/officeDocument/2006/relationships/notesSlide" Target="../notesSlides/notesSlide10.xml"/><Relationship Id="rId23" Type="http://schemas.openxmlformats.org/officeDocument/2006/relationships/image" Target="../media/image63.png"/><Relationship Id="rId28" Type="http://schemas.openxmlformats.org/officeDocument/2006/relationships/image" Target="../media/image25.png"/><Relationship Id="rId10" Type="http://schemas.openxmlformats.org/officeDocument/2006/relationships/tags" Target="../tags/tag254.xml"/><Relationship Id="rId19" Type="http://schemas.openxmlformats.org/officeDocument/2006/relationships/image" Target="../media/image59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image" Target="../media/image31.png"/><Relationship Id="rId18" Type="http://schemas.openxmlformats.org/officeDocument/2006/relationships/image" Target="../media/image71.png"/><Relationship Id="rId3" Type="http://schemas.openxmlformats.org/officeDocument/2006/relationships/tags" Target="../tags/tag260.xml"/><Relationship Id="rId21" Type="http://schemas.openxmlformats.org/officeDocument/2006/relationships/image" Target="../media/image25.png"/><Relationship Id="rId7" Type="http://schemas.openxmlformats.org/officeDocument/2006/relationships/tags" Target="../tags/tag264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70.png"/><Relationship Id="rId2" Type="http://schemas.openxmlformats.org/officeDocument/2006/relationships/tags" Target="../tags/tag259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62.xml"/><Relationship Id="rId15" Type="http://schemas.openxmlformats.org/officeDocument/2006/relationships/image" Target="../media/image68.png"/><Relationship Id="rId10" Type="http://schemas.openxmlformats.org/officeDocument/2006/relationships/tags" Target="../tags/tag267.xml"/><Relationship Id="rId19" Type="http://schemas.openxmlformats.org/officeDocument/2006/relationships/image" Target="../media/image72.png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notesSlide" Target="../notesSlides/notesSlide12.xml"/><Relationship Id="rId18" Type="http://schemas.openxmlformats.org/officeDocument/2006/relationships/image" Target="../media/image75.png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4.png"/><Relationship Id="rId2" Type="http://schemas.openxmlformats.org/officeDocument/2006/relationships/tags" Target="../tags/tag269.xml"/><Relationship Id="rId16" Type="http://schemas.openxmlformats.org/officeDocument/2006/relationships/image" Target="../media/image71.png"/><Relationship Id="rId20" Type="http://schemas.openxmlformats.org/officeDocument/2006/relationships/image" Target="../media/image25.png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image" Target="../media/image73.png"/><Relationship Id="rId10" Type="http://schemas.openxmlformats.org/officeDocument/2006/relationships/tags" Target="../tags/tag277.xml"/><Relationship Id="rId19" Type="http://schemas.openxmlformats.org/officeDocument/2006/relationships/image" Target="../media/image76.png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image" Target="../media/image68.png"/><Relationship Id="rId26" Type="http://schemas.openxmlformats.org/officeDocument/2006/relationships/image" Target="../media/image79.png"/><Relationship Id="rId3" Type="http://schemas.openxmlformats.org/officeDocument/2006/relationships/tags" Target="../tags/tag281.xml"/><Relationship Id="rId21" Type="http://schemas.openxmlformats.org/officeDocument/2006/relationships/image" Target="../media/image74.png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notesSlide" Target="../notesSlides/notesSlide13.xml"/><Relationship Id="rId25" Type="http://schemas.openxmlformats.org/officeDocument/2006/relationships/image" Target="../media/image78.png"/><Relationship Id="rId2" Type="http://schemas.openxmlformats.org/officeDocument/2006/relationships/tags" Target="../tags/tag28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1.png"/><Relationship Id="rId29" Type="http://schemas.openxmlformats.org/officeDocument/2006/relationships/image" Target="../media/image81.png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image" Target="../media/image76.png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image" Target="../media/image77.png"/><Relationship Id="rId28" Type="http://schemas.openxmlformats.org/officeDocument/2006/relationships/image" Target="../media/image80.png"/><Relationship Id="rId10" Type="http://schemas.openxmlformats.org/officeDocument/2006/relationships/tags" Target="../tags/tag288.xml"/><Relationship Id="rId19" Type="http://schemas.openxmlformats.org/officeDocument/2006/relationships/image" Target="../media/image73.png"/><Relationship Id="rId31" Type="http://schemas.openxmlformats.org/officeDocument/2006/relationships/image" Target="../media/image25.png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image" Target="../media/image75.png"/><Relationship Id="rId27" Type="http://schemas.openxmlformats.org/officeDocument/2006/relationships/image" Target="../media/image54.png"/><Relationship Id="rId30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image" Target="../media/image62.png"/><Relationship Id="rId26" Type="http://schemas.openxmlformats.org/officeDocument/2006/relationships/image" Target="../media/image73.png"/><Relationship Id="rId3" Type="http://schemas.openxmlformats.org/officeDocument/2006/relationships/tags" Target="../tags/tag296.xml"/><Relationship Id="rId21" Type="http://schemas.openxmlformats.org/officeDocument/2006/relationships/image" Target="../media/image84.png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notesSlide" Target="../notesSlides/notesSlide14.xml"/><Relationship Id="rId25" Type="http://schemas.openxmlformats.org/officeDocument/2006/relationships/image" Target="../media/image71.png"/><Relationship Id="rId2" Type="http://schemas.openxmlformats.org/officeDocument/2006/relationships/tags" Target="../tags/tag29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83.png"/><Relationship Id="rId29" Type="http://schemas.openxmlformats.org/officeDocument/2006/relationships/image" Target="../media/image86.png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image" Target="../media/image75.png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image" Target="../media/image74.png"/><Relationship Id="rId28" Type="http://schemas.openxmlformats.org/officeDocument/2006/relationships/image" Target="../media/image82.png"/><Relationship Id="rId10" Type="http://schemas.openxmlformats.org/officeDocument/2006/relationships/tags" Target="../tags/tag303.xml"/><Relationship Id="rId19" Type="http://schemas.openxmlformats.org/officeDocument/2006/relationships/image" Target="../media/image68.png"/><Relationship Id="rId31" Type="http://schemas.openxmlformats.org/officeDocument/2006/relationships/image" Target="../media/image25.png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image" Target="../media/image85.png"/><Relationship Id="rId27" Type="http://schemas.openxmlformats.org/officeDocument/2006/relationships/image" Target="../media/image76.png"/><Relationship Id="rId30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image" Target="../media/image74.png"/><Relationship Id="rId26" Type="http://schemas.openxmlformats.org/officeDocument/2006/relationships/image" Target="../media/image89.png"/><Relationship Id="rId3" Type="http://schemas.openxmlformats.org/officeDocument/2006/relationships/tags" Target="../tags/tag311.xml"/><Relationship Id="rId21" Type="http://schemas.openxmlformats.org/officeDocument/2006/relationships/image" Target="../media/image73.png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image" Target="../media/image68.png"/><Relationship Id="rId25" Type="http://schemas.openxmlformats.org/officeDocument/2006/relationships/image" Target="../media/image82.png"/><Relationship Id="rId2" Type="http://schemas.openxmlformats.org/officeDocument/2006/relationships/tags" Target="../tags/tag310.xml"/><Relationship Id="rId16" Type="http://schemas.openxmlformats.org/officeDocument/2006/relationships/notesSlide" Target="../notesSlides/notesSlide15.xml"/><Relationship Id="rId20" Type="http://schemas.openxmlformats.org/officeDocument/2006/relationships/image" Target="../media/image71.png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image" Target="../media/image76.png"/><Relationship Id="rId5" Type="http://schemas.openxmlformats.org/officeDocument/2006/relationships/tags" Target="../tags/tag31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8.png"/><Relationship Id="rId10" Type="http://schemas.openxmlformats.org/officeDocument/2006/relationships/tags" Target="../tags/tag318.xml"/><Relationship Id="rId19" Type="http://schemas.openxmlformats.org/officeDocument/2006/relationships/image" Target="../media/image75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image" Target="../media/image85.png"/><Relationship Id="rId27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tags" Target="../tags/tag340.xml"/><Relationship Id="rId26" Type="http://schemas.openxmlformats.org/officeDocument/2006/relationships/image" Target="../media/image71.png"/><Relationship Id="rId39" Type="http://schemas.openxmlformats.org/officeDocument/2006/relationships/image" Target="../media/image96.png"/><Relationship Id="rId3" Type="http://schemas.openxmlformats.org/officeDocument/2006/relationships/tags" Target="../tags/tag32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1.png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5" Type="http://schemas.openxmlformats.org/officeDocument/2006/relationships/image" Target="../media/image75.png"/><Relationship Id="rId33" Type="http://schemas.openxmlformats.org/officeDocument/2006/relationships/image" Target="../media/image90.png"/><Relationship Id="rId38" Type="http://schemas.openxmlformats.org/officeDocument/2006/relationships/image" Target="../media/image95.png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tags" Target="../tags/tag342.xml"/><Relationship Id="rId29" Type="http://schemas.openxmlformats.org/officeDocument/2006/relationships/image" Target="../media/image88.png"/><Relationship Id="rId41" Type="http://schemas.openxmlformats.org/officeDocument/2006/relationships/image" Target="../media/image25.png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image" Target="../media/image74.png"/><Relationship Id="rId32" Type="http://schemas.openxmlformats.org/officeDocument/2006/relationships/image" Target="../media/image89.png"/><Relationship Id="rId37" Type="http://schemas.openxmlformats.org/officeDocument/2006/relationships/image" Target="../media/image94.png"/><Relationship Id="rId40" Type="http://schemas.openxmlformats.org/officeDocument/2006/relationships/image" Target="../media/image97.png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image" Target="../media/image68.png"/><Relationship Id="rId28" Type="http://schemas.openxmlformats.org/officeDocument/2006/relationships/image" Target="../media/image85.png"/><Relationship Id="rId36" Type="http://schemas.openxmlformats.org/officeDocument/2006/relationships/image" Target="../media/image93.png"/><Relationship Id="rId10" Type="http://schemas.openxmlformats.org/officeDocument/2006/relationships/tags" Target="../tags/tag332.xml"/><Relationship Id="rId19" Type="http://schemas.openxmlformats.org/officeDocument/2006/relationships/tags" Target="../tags/tag341.xml"/><Relationship Id="rId31" Type="http://schemas.openxmlformats.org/officeDocument/2006/relationships/image" Target="../media/image82.pn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notesSlide" Target="../notesSlides/notesSlide16.xml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image" Target="../media/image85.png"/><Relationship Id="rId26" Type="http://schemas.openxmlformats.org/officeDocument/2006/relationships/image" Target="../media/image71.png"/><Relationship Id="rId3" Type="http://schemas.openxmlformats.org/officeDocument/2006/relationships/tags" Target="../tags/tag345.xml"/><Relationship Id="rId21" Type="http://schemas.openxmlformats.org/officeDocument/2006/relationships/image" Target="../media/image82.png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notesSlide" Target="../notesSlides/notesSlide17.xml"/><Relationship Id="rId25" Type="http://schemas.openxmlformats.org/officeDocument/2006/relationships/image" Target="../media/image75.png"/><Relationship Id="rId2" Type="http://schemas.openxmlformats.org/officeDocument/2006/relationships/tags" Target="../tags/tag34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6.png"/><Relationship Id="rId29" Type="http://schemas.openxmlformats.org/officeDocument/2006/relationships/image" Target="../media/image89.png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image" Target="../media/image74.png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image" Target="../media/image83.png"/><Relationship Id="rId28" Type="http://schemas.openxmlformats.org/officeDocument/2006/relationships/image" Target="../media/image97.png"/><Relationship Id="rId10" Type="http://schemas.openxmlformats.org/officeDocument/2006/relationships/tags" Target="../tags/tag352.xml"/><Relationship Id="rId19" Type="http://schemas.openxmlformats.org/officeDocument/2006/relationships/image" Target="../media/image88.png"/><Relationship Id="rId31" Type="http://schemas.openxmlformats.org/officeDocument/2006/relationships/image" Target="../media/image25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tags" Target="../tags/tag370.xml"/><Relationship Id="rId18" Type="http://schemas.openxmlformats.org/officeDocument/2006/relationships/image" Target="../media/image83.png"/><Relationship Id="rId26" Type="http://schemas.openxmlformats.org/officeDocument/2006/relationships/image" Target="../media/image99.png"/><Relationship Id="rId3" Type="http://schemas.openxmlformats.org/officeDocument/2006/relationships/tags" Target="../tags/tag360.xml"/><Relationship Id="rId21" Type="http://schemas.openxmlformats.org/officeDocument/2006/relationships/image" Target="../media/image75.png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image" Target="../media/image68.png"/><Relationship Id="rId25" Type="http://schemas.openxmlformats.org/officeDocument/2006/relationships/image" Target="../media/image89.png"/><Relationship Id="rId2" Type="http://schemas.openxmlformats.org/officeDocument/2006/relationships/tags" Target="../tags/tag359.xml"/><Relationship Id="rId16" Type="http://schemas.openxmlformats.org/officeDocument/2006/relationships/notesSlide" Target="../notesSlides/notesSlide18.xml"/><Relationship Id="rId20" Type="http://schemas.openxmlformats.org/officeDocument/2006/relationships/image" Target="../media/image74.png"/><Relationship Id="rId29" Type="http://schemas.openxmlformats.org/officeDocument/2006/relationships/image" Target="../media/image25.png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image" Target="../media/image97.png"/><Relationship Id="rId5" Type="http://schemas.openxmlformats.org/officeDocument/2006/relationships/tags" Target="../tags/tag36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3.png"/><Relationship Id="rId28" Type="http://schemas.openxmlformats.org/officeDocument/2006/relationships/image" Target="../media/image88.png"/><Relationship Id="rId10" Type="http://schemas.openxmlformats.org/officeDocument/2006/relationships/tags" Target="../tags/tag367.xml"/><Relationship Id="rId19" Type="http://schemas.openxmlformats.org/officeDocument/2006/relationships/image" Target="../media/image84.pn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image" Target="../media/image71.png"/><Relationship Id="rId27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tags" Target="../tags/tag38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8.png"/><Relationship Id="rId3" Type="http://schemas.openxmlformats.org/officeDocument/2006/relationships/tags" Target="../tags/tag374.xml"/><Relationship Id="rId21" Type="http://schemas.openxmlformats.org/officeDocument/2006/relationships/image" Target="../media/image74.png"/><Relationship Id="rId7" Type="http://schemas.openxmlformats.org/officeDocument/2006/relationships/tags" Target="../tags/tag378.xml"/><Relationship Id="rId12" Type="http://schemas.openxmlformats.org/officeDocument/2006/relationships/tags" Target="../tags/tag383.xml"/><Relationship Id="rId17" Type="http://schemas.openxmlformats.org/officeDocument/2006/relationships/tags" Target="../tags/tag388.xml"/><Relationship Id="rId25" Type="http://schemas.openxmlformats.org/officeDocument/2006/relationships/image" Target="../media/image99.png"/><Relationship Id="rId2" Type="http://schemas.openxmlformats.org/officeDocument/2006/relationships/tags" Target="../tags/tag373.xml"/><Relationship Id="rId16" Type="http://schemas.openxmlformats.org/officeDocument/2006/relationships/tags" Target="../tags/tag387.xml"/><Relationship Id="rId20" Type="http://schemas.openxmlformats.org/officeDocument/2006/relationships/image" Target="../media/image68.png"/><Relationship Id="rId29" Type="http://schemas.openxmlformats.org/officeDocument/2006/relationships/image" Target="../media/image76.png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24" Type="http://schemas.openxmlformats.org/officeDocument/2006/relationships/image" Target="../media/image73.png"/><Relationship Id="rId32" Type="http://schemas.openxmlformats.org/officeDocument/2006/relationships/image" Target="../media/image25.png"/><Relationship Id="rId5" Type="http://schemas.openxmlformats.org/officeDocument/2006/relationships/tags" Target="../tags/tag376.xml"/><Relationship Id="rId15" Type="http://schemas.openxmlformats.org/officeDocument/2006/relationships/tags" Target="../tags/tag386.xml"/><Relationship Id="rId23" Type="http://schemas.openxmlformats.org/officeDocument/2006/relationships/image" Target="../media/image71.png"/><Relationship Id="rId28" Type="http://schemas.openxmlformats.org/officeDocument/2006/relationships/image" Target="../media/image89.png"/><Relationship Id="rId10" Type="http://schemas.openxmlformats.org/officeDocument/2006/relationships/tags" Target="../tags/tag381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82.png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tags" Target="../tags/tag385.xml"/><Relationship Id="rId22" Type="http://schemas.openxmlformats.org/officeDocument/2006/relationships/image" Target="../media/image75.png"/><Relationship Id="rId27" Type="http://schemas.openxmlformats.org/officeDocument/2006/relationships/image" Target="../media/image97.png"/><Relationship Id="rId30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8.png"/><Relationship Id="rId21" Type="http://schemas.openxmlformats.org/officeDocument/2006/relationships/tags" Target="../tags/tag23.xml"/><Relationship Id="rId34" Type="http://schemas.openxmlformats.org/officeDocument/2006/relationships/image" Target="../media/image3.png"/><Relationship Id="rId42" Type="http://schemas.openxmlformats.org/officeDocument/2006/relationships/image" Target="../media/image11.png"/><Relationship Id="rId47" Type="http://schemas.openxmlformats.org/officeDocument/2006/relationships/image" Target="../media/image16.png"/><Relationship Id="rId50" Type="http://schemas.openxmlformats.org/officeDocument/2006/relationships/image" Target="../media/image19.png"/><Relationship Id="rId55" Type="http://schemas.openxmlformats.org/officeDocument/2006/relationships/image" Target="../media/image24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2.png"/><Relationship Id="rId38" Type="http://schemas.openxmlformats.org/officeDocument/2006/relationships/image" Target="../media/image7.png"/><Relationship Id="rId46" Type="http://schemas.openxmlformats.org/officeDocument/2006/relationships/image" Target="../media/image15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10.png"/><Relationship Id="rId54" Type="http://schemas.openxmlformats.org/officeDocument/2006/relationships/image" Target="../media/image2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1.png"/><Relationship Id="rId37" Type="http://schemas.openxmlformats.org/officeDocument/2006/relationships/image" Target="../media/image6.png"/><Relationship Id="rId40" Type="http://schemas.openxmlformats.org/officeDocument/2006/relationships/image" Target="../media/image9.png"/><Relationship Id="rId45" Type="http://schemas.openxmlformats.org/officeDocument/2006/relationships/image" Target="../media/image14.png"/><Relationship Id="rId53" Type="http://schemas.openxmlformats.org/officeDocument/2006/relationships/image" Target="../media/image22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5.png"/><Relationship Id="rId49" Type="http://schemas.openxmlformats.org/officeDocument/2006/relationships/image" Target="../media/image18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notesSlide" Target="../notesSlides/notesSlide2.xml"/><Relationship Id="rId44" Type="http://schemas.openxmlformats.org/officeDocument/2006/relationships/image" Target="../media/image13.png"/><Relationship Id="rId52" Type="http://schemas.openxmlformats.org/officeDocument/2006/relationships/image" Target="../media/image21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4.png"/><Relationship Id="rId43" Type="http://schemas.openxmlformats.org/officeDocument/2006/relationships/image" Target="../media/image12.png"/><Relationship Id="rId48" Type="http://schemas.openxmlformats.org/officeDocument/2006/relationships/image" Target="../media/image17.png"/><Relationship Id="rId56" Type="http://schemas.openxmlformats.org/officeDocument/2006/relationships/image" Target="../media/image25.png"/><Relationship Id="rId8" Type="http://schemas.openxmlformats.org/officeDocument/2006/relationships/tags" Target="../tags/tag10.xml"/><Relationship Id="rId51" Type="http://schemas.openxmlformats.org/officeDocument/2006/relationships/image" Target="../media/image20.png"/><Relationship Id="rId3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26" Type="http://schemas.openxmlformats.org/officeDocument/2006/relationships/image" Target="../media/image89.png"/><Relationship Id="rId3" Type="http://schemas.openxmlformats.org/officeDocument/2006/relationships/tags" Target="../tags/tag391.xml"/><Relationship Id="rId21" Type="http://schemas.openxmlformats.org/officeDocument/2006/relationships/notesSlide" Target="../notesSlides/notesSlide20.xml"/><Relationship Id="rId34" Type="http://schemas.openxmlformats.org/officeDocument/2006/relationships/image" Target="../media/image101.png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5" Type="http://schemas.openxmlformats.org/officeDocument/2006/relationships/image" Target="../media/image71.png"/><Relationship Id="rId33" Type="http://schemas.openxmlformats.org/officeDocument/2006/relationships/image" Target="../media/image82.png"/><Relationship Id="rId38" Type="http://schemas.openxmlformats.org/officeDocument/2006/relationships/image" Target="../media/image25.png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7.png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24" Type="http://schemas.openxmlformats.org/officeDocument/2006/relationships/image" Target="../media/image75.png"/><Relationship Id="rId32" Type="http://schemas.openxmlformats.org/officeDocument/2006/relationships/image" Target="../media/image85.png"/><Relationship Id="rId37" Type="http://schemas.openxmlformats.org/officeDocument/2006/relationships/image" Target="../media/image104.png"/><Relationship Id="rId5" Type="http://schemas.openxmlformats.org/officeDocument/2006/relationships/tags" Target="../tags/tag393.xml"/><Relationship Id="rId15" Type="http://schemas.openxmlformats.org/officeDocument/2006/relationships/tags" Target="../tags/tag403.xml"/><Relationship Id="rId23" Type="http://schemas.openxmlformats.org/officeDocument/2006/relationships/image" Target="../media/image74.png"/><Relationship Id="rId28" Type="http://schemas.openxmlformats.org/officeDocument/2006/relationships/image" Target="../media/image88.png"/><Relationship Id="rId36" Type="http://schemas.openxmlformats.org/officeDocument/2006/relationships/image" Target="../media/image103.png"/><Relationship Id="rId10" Type="http://schemas.openxmlformats.org/officeDocument/2006/relationships/tags" Target="../tags/tag398.xml"/><Relationship Id="rId19" Type="http://schemas.openxmlformats.org/officeDocument/2006/relationships/tags" Target="../tags/tag407.xml"/><Relationship Id="rId31" Type="http://schemas.openxmlformats.org/officeDocument/2006/relationships/image" Target="../media/image76.png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image" Target="../media/image68.png"/><Relationship Id="rId27" Type="http://schemas.openxmlformats.org/officeDocument/2006/relationships/image" Target="../media/image99.png"/><Relationship Id="rId30" Type="http://schemas.openxmlformats.org/officeDocument/2006/relationships/image" Target="../media/image73.png"/><Relationship Id="rId35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26" Type="http://schemas.openxmlformats.org/officeDocument/2006/relationships/image" Target="../media/image109.png"/><Relationship Id="rId39" Type="http://schemas.openxmlformats.org/officeDocument/2006/relationships/image" Target="../media/image121.png"/><Relationship Id="rId3" Type="http://schemas.openxmlformats.org/officeDocument/2006/relationships/tags" Target="../tags/tag410.xml"/><Relationship Id="rId21" Type="http://schemas.openxmlformats.org/officeDocument/2006/relationships/notesSlide" Target="../notesSlides/notesSlide21.xml"/><Relationship Id="rId34" Type="http://schemas.openxmlformats.org/officeDocument/2006/relationships/image" Target="../media/image101.png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image" Target="../media/image108.png"/><Relationship Id="rId33" Type="http://schemas.openxmlformats.org/officeDocument/2006/relationships/image" Target="../media/image116.png"/><Relationship Id="rId38" Type="http://schemas.openxmlformats.org/officeDocument/2006/relationships/image" Target="../media/image120.png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2.png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119.png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36" Type="http://schemas.openxmlformats.org/officeDocument/2006/relationships/image" Target="../media/image118.png"/><Relationship Id="rId10" Type="http://schemas.openxmlformats.org/officeDocument/2006/relationships/tags" Target="../tags/tag417.xml"/><Relationship Id="rId19" Type="http://schemas.openxmlformats.org/officeDocument/2006/relationships/tags" Target="../tags/tag426.xml"/><Relationship Id="rId31" Type="http://schemas.openxmlformats.org/officeDocument/2006/relationships/image" Target="../media/image114.png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35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26" Type="http://schemas.openxmlformats.org/officeDocument/2006/relationships/tags" Target="../tags/tag452.xml"/><Relationship Id="rId39" Type="http://schemas.openxmlformats.org/officeDocument/2006/relationships/image" Target="../media/image106.png"/><Relationship Id="rId3" Type="http://schemas.openxmlformats.org/officeDocument/2006/relationships/tags" Target="../tags/tag429.xml"/><Relationship Id="rId21" Type="http://schemas.openxmlformats.org/officeDocument/2006/relationships/tags" Target="../tags/tag447.xml"/><Relationship Id="rId34" Type="http://schemas.openxmlformats.org/officeDocument/2006/relationships/image" Target="../media/image112.png"/><Relationship Id="rId42" Type="http://schemas.openxmlformats.org/officeDocument/2006/relationships/image" Target="../media/image116.png"/><Relationship Id="rId47" Type="http://schemas.openxmlformats.org/officeDocument/2006/relationships/image" Target="../media/image126.png"/><Relationship Id="rId50" Type="http://schemas.openxmlformats.org/officeDocument/2006/relationships/image" Target="../media/image129.png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tags" Target="../tags/tag451.xml"/><Relationship Id="rId33" Type="http://schemas.openxmlformats.org/officeDocument/2006/relationships/image" Target="../media/image111.png"/><Relationship Id="rId38" Type="http://schemas.openxmlformats.org/officeDocument/2006/relationships/image" Target="../media/image105.png"/><Relationship Id="rId46" Type="http://schemas.openxmlformats.org/officeDocument/2006/relationships/image" Target="../media/image125.png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0" Type="http://schemas.openxmlformats.org/officeDocument/2006/relationships/tags" Target="../tags/tag446.xml"/><Relationship Id="rId29" Type="http://schemas.openxmlformats.org/officeDocument/2006/relationships/image" Target="../media/image101.png"/><Relationship Id="rId41" Type="http://schemas.openxmlformats.org/officeDocument/2006/relationships/image" Target="../media/image108.png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24" Type="http://schemas.openxmlformats.org/officeDocument/2006/relationships/tags" Target="../tags/tag450.xml"/><Relationship Id="rId32" Type="http://schemas.openxmlformats.org/officeDocument/2006/relationships/image" Target="../media/image110.png"/><Relationship Id="rId37" Type="http://schemas.openxmlformats.org/officeDocument/2006/relationships/image" Target="../media/image115.png"/><Relationship Id="rId40" Type="http://schemas.openxmlformats.org/officeDocument/2006/relationships/image" Target="../media/image107.png"/><Relationship Id="rId45" Type="http://schemas.openxmlformats.org/officeDocument/2006/relationships/image" Target="../media/image124.png"/><Relationship Id="rId53" Type="http://schemas.openxmlformats.org/officeDocument/2006/relationships/image" Target="../media/image121.png"/><Relationship Id="rId5" Type="http://schemas.openxmlformats.org/officeDocument/2006/relationships/tags" Target="../tags/tag431.xml"/><Relationship Id="rId15" Type="http://schemas.openxmlformats.org/officeDocument/2006/relationships/tags" Target="../tags/tag441.xml"/><Relationship Id="rId23" Type="http://schemas.openxmlformats.org/officeDocument/2006/relationships/tags" Target="../tags/tag449.xml"/><Relationship Id="rId28" Type="http://schemas.openxmlformats.org/officeDocument/2006/relationships/notesSlide" Target="../notesSlides/notesSlide22.xml"/><Relationship Id="rId36" Type="http://schemas.openxmlformats.org/officeDocument/2006/relationships/image" Target="../media/image114.png"/><Relationship Id="rId49" Type="http://schemas.openxmlformats.org/officeDocument/2006/relationships/image" Target="../media/image128.png"/><Relationship Id="rId10" Type="http://schemas.openxmlformats.org/officeDocument/2006/relationships/tags" Target="../tags/tag436.xml"/><Relationship Id="rId19" Type="http://schemas.openxmlformats.org/officeDocument/2006/relationships/tags" Target="../tags/tag445.xml"/><Relationship Id="rId31" Type="http://schemas.openxmlformats.org/officeDocument/2006/relationships/image" Target="../media/image109.png"/><Relationship Id="rId44" Type="http://schemas.openxmlformats.org/officeDocument/2006/relationships/image" Target="../media/image123.png"/><Relationship Id="rId52" Type="http://schemas.openxmlformats.org/officeDocument/2006/relationships/image" Target="../media/image131.png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Relationship Id="rId22" Type="http://schemas.openxmlformats.org/officeDocument/2006/relationships/tags" Target="../tags/tag44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7.png"/><Relationship Id="rId35" Type="http://schemas.openxmlformats.org/officeDocument/2006/relationships/image" Target="../media/image113.png"/><Relationship Id="rId43" Type="http://schemas.openxmlformats.org/officeDocument/2006/relationships/image" Target="../media/image122.png"/><Relationship Id="rId48" Type="http://schemas.openxmlformats.org/officeDocument/2006/relationships/image" Target="../media/image127.png"/><Relationship Id="rId8" Type="http://schemas.openxmlformats.org/officeDocument/2006/relationships/tags" Target="../tags/tag434.xml"/><Relationship Id="rId51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65.xml"/><Relationship Id="rId18" Type="http://schemas.openxmlformats.org/officeDocument/2006/relationships/tags" Target="../tags/tag470.xml"/><Relationship Id="rId26" Type="http://schemas.openxmlformats.org/officeDocument/2006/relationships/tags" Target="../tags/tag478.xml"/><Relationship Id="rId39" Type="http://schemas.openxmlformats.org/officeDocument/2006/relationships/image" Target="../media/image105.png"/><Relationship Id="rId21" Type="http://schemas.openxmlformats.org/officeDocument/2006/relationships/tags" Target="../tags/tag473.xml"/><Relationship Id="rId34" Type="http://schemas.openxmlformats.org/officeDocument/2006/relationships/image" Target="../media/image111.png"/><Relationship Id="rId42" Type="http://schemas.openxmlformats.org/officeDocument/2006/relationships/image" Target="../media/image108.png"/><Relationship Id="rId47" Type="http://schemas.openxmlformats.org/officeDocument/2006/relationships/image" Target="../media/image135.png"/><Relationship Id="rId50" Type="http://schemas.openxmlformats.org/officeDocument/2006/relationships/image" Target="../media/image138.png"/><Relationship Id="rId55" Type="http://schemas.openxmlformats.org/officeDocument/2006/relationships/image" Target="../media/image121.png"/><Relationship Id="rId7" Type="http://schemas.openxmlformats.org/officeDocument/2006/relationships/tags" Target="../tags/tag459.xml"/><Relationship Id="rId12" Type="http://schemas.openxmlformats.org/officeDocument/2006/relationships/tags" Target="../tags/tag464.xml"/><Relationship Id="rId17" Type="http://schemas.openxmlformats.org/officeDocument/2006/relationships/tags" Target="../tags/tag469.xml"/><Relationship Id="rId25" Type="http://schemas.openxmlformats.org/officeDocument/2006/relationships/tags" Target="../tags/tag477.xml"/><Relationship Id="rId33" Type="http://schemas.openxmlformats.org/officeDocument/2006/relationships/image" Target="../media/image110.png"/><Relationship Id="rId38" Type="http://schemas.openxmlformats.org/officeDocument/2006/relationships/image" Target="../media/image115.png"/><Relationship Id="rId46" Type="http://schemas.openxmlformats.org/officeDocument/2006/relationships/image" Target="../media/image134.png"/><Relationship Id="rId2" Type="http://schemas.openxmlformats.org/officeDocument/2006/relationships/tags" Target="../tags/tag454.xml"/><Relationship Id="rId16" Type="http://schemas.openxmlformats.org/officeDocument/2006/relationships/tags" Target="../tags/tag468.xml"/><Relationship Id="rId20" Type="http://schemas.openxmlformats.org/officeDocument/2006/relationships/tags" Target="../tags/tag472.xml"/><Relationship Id="rId29" Type="http://schemas.openxmlformats.org/officeDocument/2006/relationships/notesSlide" Target="../notesSlides/notesSlide23.xml"/><Relationship Id="rId41" Type="http://schemas.openxmlformats.org/officeDocument/2006/relationships/image" Target="../media/image107.png"/><Relationship Id="rId54" Type="http://schemas.openxmlformats.org/officeDocument/2006/relationships/image" Target="../media/image142.png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1" Type="http://schemas.openxmlformats.org/officeDocument/2006/relationships/tags" Target="../tags/tag463.xml"/><Relationship Id="rId24" Type="http://schemas.openxmlformats.org/officeDocument/2006/relationships/tags" Target="../tags/tag476.xml"/><Relationship Id="rId32" Type="http://schemas.openxmlformats.org/officeDocument/2006/relationships/image" Target="../media/image109.png"/><Relationship Id="rId37" Type="http://schemas.openxmlformats.org/officeDocument/2006/relationships/image" Target="../media/image114.png"/><Relationship Id="rId40" Type="http://schemas.openxmlformats.org/officeDocument/2006/relationships/image" Target="../media/image106.png"/><Relationship Id="rId45" Type="http://schemas.openxmlformats.org/officeDocument/2006/relationships/image" Target="../media/image133.png"/><Relationship Id="rId53" Type="http://schemas.openxmlformats.org/officeDocument/2006/relationships/image" Target="../media/image141.png"/><Relationship Id="rId5" Type="http://schemas.openxmlformats.org/officeDocument/2006/relationships/tags" Target="../tags/tag457.xml"/><Relationship Id="rId15" Type="http://schemas.openxmlformats.org/officeDocument/2006/relationships/tags" Target="../tags/tag467.xml"/><Relationship Id="rId23" Type="http://schemas.openxmlformats.org/officeDocument/2006/relationships/tags" Target="../tags/tag475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13.png"/><Relationship Id="rId49" Type="http://schemas.openxmlformats.org/officeDocument/2006/relationships/image" Target="../media/image137.png"/><Relationship Id="rId10" Type="http://schemas.openxmlformats.org/officeDocument/2006/relationships/tags" Target="../tags/tag462.xml"/><Relationship Id="rId19" Type="http://schemas.openxmlformats.org/officeDocument/2006/relationships/tags" Target="../tags/tag471.xml"/><Relationship Id="rId31" Type="http://schemas.openxmlformats.org/officeDocument/2006/relationships/image" Target="../media/image117.png"/><Relationship Id="rId44" Type="http://schemas.openxmlformats.org/officeDocument/2006/relationships/image" Target="../media/image132.png"/><Relationship Id="rId52" Type="http://schemas.openxmlformats.org/officeDocument/2006/relationships/image" Target="../media/image140.png"/><Relationship Id="rId4" Type="http://schemas.openxmlformats.org/officeDocument/2006/relationships/tags" Target="../tags/tag456.xml"/><Relationship Id="rId9" Type="http://schemas.openxmlformats.org/officeDocument/2006/relationships/tags" Target="../tags/tag461.xml"/><Relationship Id="rId14" Type="http://schemas.openxmlformats.org/officeDocument/2006/relationships/tags" Target="../tags/tag466.xml"/><Relationship Id="rId22" Type="http://schemas.openxmlformats.org/officeDocument/2006/relationships/tags" Target="../tags/tag474.xml"/><Relationship Id="rId27" Type="http://schemas.openxmlformats.org/officeDocument/2006/relationships/tags" Target="../tags/tag479.xml"/><Relationship Id="rId30" Type="http://schemas.openxmlformats.org/officeDocument/2006/relationships/image" Target="../media/image101.png"/><Relationship Id="rId35" Type="http://schemas.openxmlformats.org/officeDocument/2006/relationships/image" Target="../media/image112.png"/><Relationship Id="rId43" Type="http://schemas.openxmlformats.org/officeDocument/2006/relationships/image" Target="../media/image116.png"/><Relationship Id="rId48" Type="http://schemas.openxmlformats.org/officeDocument/2006/relationships/image" Target="../media/image136.png"/><Relationship Id="rId8" Type="http://schemas.openxmlformats.org/officeDocument/2006/relationships/tags" Target="../tags/tag460.xml"/><Relationship Id="rId51" Type="http://schemas.openxmlformats.org/officeDocument/2006/relationships/image" Target="../media/image139.png"/><Relationship Id="rId3" Type="http://schemas.openxmlformats.org/officeDocument/2006/relationships/tags" Target="../tags/tag455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92.xml"/><Relationship Id="rId18" Type="http://schemas.openxmlformats.org/officeDocument/2006/relationships/tags" Target="../tags/tag497.xml"/><Relationship Id="rId26" Type="http://schemas.openxmlformats.org/officeDocument/2006/relationships/tags" Target="../tags/tag505.xml"/><Relationship Id="rId39" Type="http://schemas.openxmlformats.org/officeDocument/2006/relationships/image" Target="../media/image106.png"/><Relationship Id="rId3" Type="http://schemas.openxmlformats.org/officeDocument/2006/relationships/tags" Target="../tags/tag482.xml"/><Relationship Id="rId21" Type="http://schemas.openxmlformats.org/officeDocument/2006/relationships/tags" Target="../tags/tag500.xml"/><Relationship Id="rId34" Type="http://schemas.openxmlformats.org/officeDocument/2006/relationships/image" Target="../media/image112.png"/><Relationship Id="rId42" Type="http://schemas.openxmlformats.org/officeDocument/2006/relationships/image" Target="../media/image116.png"/><Relationship Id="rId47" Type="http://schemas.openxmlformats.org/officeDocument/2006/relationships/image" Target="../media/image145.png"/><Relationship Id="rId50" Type="http://schemas.openxmlformats.org/officeDocument/2006/relationships/image" Target="../media/image148.png"/><Relationship Id="rId7" Type="http://schemas.openxmlformats.org/officeDocument/2006/relationships/tags" Target="../tags/tag486.xml"/><Relationship Id="rId12" Type="http://schemas.openxmlformats.org/officeDocument/2006/relationships/tags" Target="../tags/tag491.xml"/><Relationship Id="rId17" Type="http://schemas.openxmlformats.org/officeDocument/2006/relationships/tags" Target="../tags/tag496.xml"/><Relationship Id="rId25" Type="http://schemas.openxmlformats.org/officeDocument/2006/relationships/tags" Target="../tags/tag504.xml"/><Relationship Id="rId33" Type="http://schemas.openxmlformats.org/officeDocument/2006/relationships/image" Target="../media/image111.png"/><Relationship Id="rId38" Type="http://schemas.openxmlformats.org/officeDocument/2006/relationships/image" Target="../media/image105.png"/><Relationship Id="rId46" Type="http://schemas.openxmlformats.org/officeDocument/2006/relationships/image" Target="../media/image137.png"/><Relationship Id="rId2" Type="http://schemas.openxmlformats.org/officeDocument/2006/relationships/tags" Target="../tags/tag481.xml"/><Relationship Id="rId16" Type="http://schemas.openxmlformats.org/officeDocument/2006/relationships/tags" Target="../tags/tag495.xml"/><Relationship Id="rId20" Type="http://schemas.openxmlformats.org/officeDocument/2006/relationships/tags" Target="../tags/tag499.xml"/><Relationship Id="rId29" Type="http://schemas.openxmlformats.org/officeDocument/2006/relationships/image" Target="../media/image101.png"/><Relationship Id="rId41" Type="http://schemas.openxmlformats.org/officeDocument/2006/relationships/image" Target="../media/image108.png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tags" Target="../tags/tag490.xml"/><Relationship Id="rId24" Type="http://schemas.openxmlformats.org/officeDocument/2006/relationships/tags" Target="../tags/tag503.xml"/><Relationship Id="rId32" Type="http://schemas.openxmlformats.org/officeDocument/2006/relationships/image" Target="../media/image110.png"/><Relationship Id="rId37" Type="http://schemas.openxmlformats.org/officeDocument/2006/relationships/image" Target="../media/image115.png"/><Relationship Id="rId40" Type="http://schemas.openxmlformats.org/officeDocument/2006/relationships/image" Target="../media/image107.png"/><Relationship Id="rId45" Type="http://schemas.openxmlformats.org/officeDocument/2006/relationships/image" Target="../media/image130.png"/><Relationship Id="rId5" Type="http://schemas.openxmlformats.org/officeDocument/2006/relationships/tags" Target="../tags/tag484.xml"/><Relationship Id="rId15" Type="http://schemas.openxmlformats.org/officeDocument/2006/relationships/tags" Target="../tags/tag494.xml"/><Relationship Id="rId23" Type="http://schemas.openxmlformats.org/officeDocument/2006/relationships/tags" Target="../tags/tag502.xml"/><Relationship Id="rId28" Type="http://schemas.openxmlformats.org/officeDocument/2006/relationships/notesSlide" Target="../notesSlides/notesSlide24.xml"/><Relationship Id="rId36" Type="http://schemas.openxmlformats.org/officeDocument/2006/relationships/image" Target="../media/image114.png"/><Relationship Id="rId49" Type="http://schemas.openxmlformats.org/officeDocument/2006/relationships/image" Target="../media/image147.png"/><Relationship Id="rId10" Type="http://schemas.openxmlformats.org/officeDocument/2006/relationships/tags" Target="../tags/tag489.xml"/><Relationship Id="rId19" Type="http://schemas.openxmlformats.org/officeDocument/2006/relationships/tags" Target="../tags/tag498.xml"/><Relationship Id="rId31" Type="http://schemas.openxmlformats.org/officeDocument/2006/relationships/image" Target="../media/image109.png"/><Relationship Id="rId44" Type="http://schemas.openxmlformats.org/officeDocument/2006/relationships/image" Target="../media/image144.png"/><Relationship Id="rId52" Type="http://schemas.openxmlformats.org/officeDocument/2006/relationships/image" Target="../media/image121.png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tags" Target="../tags/tag493.xml"/><Relationship Id="rId22" Type="http://schemas.openxmlformats.org/officeDocument/2006/relationships/tags" Target="../tags/tag50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7.png"/><Relationship Id="rId35" Type="http://schemas.openxmlformats.org/officeDocument/2006/relationships/image" Target="../media/image113.png"/><Relationship Id="rId43" Type="http://schemas.openxmlformats.org/officeDocument/2006/relationships/image" Target="../media/image143.png"/><Relationship Id="rId48" Type="http://schemas.openxmlformats.org/officeDocument/2006/relationships/image" Target="../media/image146.png"/><Relationship Id="rId8" Type="http://schemas.openxmlformats.org/officeDocument/2006/relationships/tags" Target="../tags/tag487.xml"/><Relationship Id="rId51" Type="http://schemas.openxmlformats.org/officeDocument/2006/relationships/image" Target="../media/image14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9" Type="http://schemas.openxmlformats.org/officeDocument/2006/relationships/image" Target="../media/image6.png"/><Relationship Id="rId21" Type="http://schemas.openxmlformats.org/officeDocument/2006/relationships/tags" Target="../tags/tag52.xml"/><Relationship Id="rId34" Type="http://schemas.openxmlformats.org/officeDocument/2006/relationships/image" Target="../media/image1.png"/><Relationship Id="rId42" Type="http://schemas.openxmlformats.org/officeDocument/2006/relationships/image" Target="../media/image10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55" Type="http://schemas.openxmlformats.org/officeDocument/2006/relationships/image" Target="../media/image27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image" Target="../media/image8.png"/><Relationship Id="rId38" Type="http://schemas.openxmlformats.org/officeDocument/2006/relationships/image" Target="../media/image5.png"/><Relationship Id="rId46" Type="http://schemas.openxmlformats.org/officeDocument/2006/relationships/image" Target="../media/image14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tags" Target="../tags/tag60.xml"/><Relationship Id="rId41" Type="http://schemas.openxmlformats.org/officeDocument/2006/relationships/image" Target="../media/image9.png"/><Relationship Id="rId54" Type="http://schemas.openxmlformats.org/officeDocument/2006/relationships/image" Target="../media/image26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notesSlide" Target="../notesSlides/notesSlide3.xml"/><Relationship Id="rId37" Type="http://schemas.openxmlformats.org/officeDocument/2006/relationships/image" Target="../media/image4.png"/><Relationship Id="rId40" Type="http://schemas.openxmlformats.org/officeDocument/2006/relationships/image" Target="../media/image7.png"/><Relationship Id="rId45" Type="http://schemas.openxmlformats.org/officeDocument/2006/relationships/image" Target="../media/image13.png"/><Relationship Id="rId53" Type="http://schemas.openxmlformats.org/officeDocument/2006/relationships/image" Target="../media/image24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image" Target="../media/image3.png"/><Relationship Id="rId49" Type="http://schemas.openxmlformats.org/officeDocument/2006/relationships/image" Target="../media/image20.png"/><Relationship Id="rId57" Type="http://schemas.openxmlformats.org/officeDocument/2006/relationships/image" Target="../media/image25.png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2.png"/><Relationship Id="rId52" Type="http://schemas.openxmlformats.org/officeDocument/2006/relationships/image" Target="../media/image23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image" Target="../media/image2.png"/><Relationship Id="rId43" Type="http://schemas.openxmlformats.org/officeDocument/2006/relationships/image" Target="../media/image11.png"/><Relationship Id="rId48" Type="http://schemas.openxmlformats.org/officeDocument/2006/relationships/image" Target="../media/image19.png"/><Relationship Id="rId56" Type="http://schemas.openxmlformats.org/officeDocument/2006/relationships/image" Target="../media/image28.png"/><Relationship Id="rId8" Type="http://schemas.openxmlformats.org/officeDocument/2006/relationships/tags" Target="../tags/tag39.xml"/><Relationship Id="rId51" Type="http://schemas.openxmlformats.org/officeDocument/2006/relationships/image" Target="../media/image22.png"/><Relationship Id="rId3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9" Type="http://schemas.openxmlformats.org/officeDocument/2006/relationships/tags" Target="../tags/tag100.xml"/><Relationship Id="rId21" Type="http://schemas.openxmlformats.org/officeDocument/2006/relationships/tags" Target="../tags/tag82.xml"/><Relationship Id="rId34" Type="http://schemas.openxmlformats.org/officeDocument/2006/relationships/tags" Target="../tags/tag95.xml"/><Relationship Id="rId42" Type="http://schemas.openxmlformats.org/officeDocument/2006/relationships/image" Target="../media/image8.png"/><Relationship Id="rId47" Type="http://schemas.openxmlformats.org/officeDocument/2006/relationships/image" Target="../media/image20.png"/><Relationship Id="rId50" Type="http://schemas.openxmlformats.org/officeDocument/2006/relationships/image" Target="../media/image29.png"/><Relationship Id="rId55" Type="http://schemas.openxmlformats.org/officeDocument/2006/relationships/image" Target="../media/image4.png"/><Relationship Id="rId63" Type="http://schemas.openxmlformats.org/officeDocument/2006/relationships/image" Target="../media/image13.png"/><Relationship Id="rId68" Type="http://schemas.openxmlformats.org/officeDocument/2006/relationships/image" Target="../media/image34.png"/><Relationship Id="rId7" Type="http://schemas.openxmlformats.org/officeDocument/2006/relationships/tags" Target="../tags/tag68.xml"/><Relationship Id="rId71" Type="http://schemas.openxmlformats.org/officeDocument/2006/relationships/image" Target="../media/image37.png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9" Type="http://schemas.openxmlformats.org/officeDocument/2006/relationships/tags" Target="../tags/tag90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tags" Target="../tags/tag93.xml"/><Relationship Id="rId37" Type="http://schemas.openxmlformats.org/officeDocument/2006/relationships/tags" Target="../tags/tag98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9.png"/><Relationship Id="rId53" Type="http://schemas.openxmlformats.org/officeDocument/2006/relationships/image" Target="../media/image2.png"/><Relationship Id="rId58" Type="http://schemas.openxmlformats.org/officeDocument/2006/relationships/image" Target="../media/image7.png"/><Relationship Id="rId66" Type="http://schemas.openxmlformats.org/officeDocument/2006/relationships/image" Target="../media/image32.png"/><Relationship Id="rId74" Type="http://schemas.openxmlformats.org/officeDocument/2006/relationships/image" Target="../media/image25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36" Type="http://schemas.openxmlformats.org/officeDocument/2006/relationships/tags" Target="../tags/tag97.xml"/><Relationship Id="rId49" Type="http://schemas.openxmlformats.org/officeDocument/2006/relationships/image" Target="../media/image28.png"/><Relationship Id="rId57" Type="http://schemas.openxmlformats.org/officeDocument/2006/relationships/image" Target="../media/image6.png"/><Relationship Id="rId61" Type="http://schemas.openxmlformats.org/officeDocument/2006/relationships/image" Target="../media/image11.png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tags" Target="../tags/tag92.xml"/><Relationship Id="rId44" Type="http://schemas.openxmlformats.org/officeDocument/2006/relationships/image" Target="../media/image26.png"/><Relationship Id="rId52" Type="http://schemas.openxmlformats.org/officeDocument/2006/relationships/image" Target="../media/image30.png"/><Relationship Id="rId60" Type="http://schemas.openxmlformats.org/officeDocument/2006/relationships/image" Target="../media/image10.png"/><Relationship Id="rId65" Type="http://schemas.openxmlformats.org/officeDocument/2006/relationships/image" Target="../media/image31.png"/><Relationship Id="rId73" Type="http://schemas.openxmlformats.org/officeDocument/2006/relationships/image" Target="../media/image39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tags" Target="../tags/tag91.xml"/><Relationship Id="rId35" Type="http://schemas.openxmlformats.org/officeDocument/2006/relationships/tags" Target="../tags/tag96.xml"/><Relationship Id="rId43" Type="http://schemas.openxmlformats.org/officeDocument/2006/relationships/image" Target="../media/image18.png"/><Relationship Id="rId48" Type="http://schemas.openxmlformats.org/officeDocument/2006/relationships/image" Target="../media/image21.png"/><Relationship Id="rId56" Type="http://schemas.openxmlformats.org/officeDocument/2006/relationships/image" Target="../media/image5.png"/><Relationship Id="rId64" Type="http://schemas.openxmlformats.org/officeDocument/2006/relationships/image" Target="../media/image14.png"/><Relationship Id="rId69" Type="http://schemas.openxmlformats.org/officeDocument/2006/relationships/image" Target="../media/image35.png"/><Relationship Id="rId8" Type="http://schemas.openxmlformats.org/officeDocument/2006/relationships/tags" Target="../tags/tag69.xml"/><Relationship Id="rId51" Type="http://schemas.openxmlformats.org/officeDocument/2006/relationships/image" Target="../media/image1.png"/><Relationship Id="rId72" Type="http://schemas.openxmlformats.org/officeDocument/2006/relationships/image" Target="../media/image38.png"/><Relationship Id="rId3" Type="http://schemas.openxmlformats.org/officeDocument/2006/relationships/tags" Target="../tags/tag64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tags" Target="../tags/tag94.xml"/><Relationship Id="rId38" Type="http://schemas.openxmlformats.org/officeDocument/2006/relationships/tags" Target="../tags/tag99.xml"/><Relationship Id="rId46" Type="http://schemas.openxmlformats.org/officeDocument/2006/relationships/image" Target="../media/image27.png"/><Relationship Id="rId59" Type="http://schemas.openxmlformats.org/officeDocument/2006/relationships/image" Target="../media/image9.png"/><Relationship Id="rId67" Type="http://schemas.openxmlformats.org/officeDocument/2006/relationships/image" Target="../media/image33.png"/><Relationship Id="rId20" Type="http://schemas.openxmlformats.org/officeDocument/2006/relationships/tags" Target="../tags/tag81.xml"/><Relationship Id="rId41" Type="http://schemas.openxmlformats.org/officeDocument/2006/relationships/notesSlide" Target="../notesSlides/notesSlide4.xml"/><Relationship Id="rId54" Type="http://schemas.openxmlformats.org/officeDocument/2006/relationships/image" Target="../media/image3.png"/><Relationship Id="rId62" Type="http://schemas.openxmlformats.org/officeDocument/2006/relationships/image" Target="../media/image12.png"/><Relationship Id="rId70" Type="http://schemas.openxmlformats.org/officeDocument/2006/relationships/image" Target="../media/image36.png"/><Relationship Id="rId1" Type="http://schemas.openxmlformats.org/officeDocument/2006/relationships/tags" Target="../tags/tag62.xml"/><Relationship Id="rId6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tags" Target="../tags/tag126.xml"/><Relationship Id="rId39" Type="http://schemas.openxmlformats.org/officeDocument/2006/relationships/tags" Target="../tags/tag139.xml"/><Relationship Id="rId21" Type="http://schemas.openxmlformats.org/officeDocument/2006/relationships/tags" Target="../tags/tag121.xml"/><Relationship Id="rId34" Type="http://schemas.openxmlformats.org/officeDocument/2006/relationships/tags" Target="../tags/tag134.xml"/><Relationship Id="rId42" Type="http://schemas.openxmlformats.org/officeDocument/2006/relationships/image" Target="../media/image8.png"/><Relationship Id="rId47" Type="http://schemas.openxmlformats.org/officeDocument/2006/relationships/image" Target="../media/image39.png"/><Relationship Id="rId50" Type="http://schemas.openxmlformats.org/officeDocument/2006/relationships/image" Target="../media/image19.png"/><Relationship Id="rId55" Type="http://schemas.openxmlformats.org/officeDocument/2006/relationships/image" Target="../media/image29.png"/><Relationship Id="rId63" Type="http://schemas.openxmlformats.org/officeDocument/2006/relationships/image" Target="../media/image6.png"/><Relationship Id="rId68" Type="http://schemas.openxmlformats.org/officeDocument/2006/relationships/image" Target="../media/image12.png"/><Relationship Id="rId7" Type="http://schemas.openxmlformats.org/officeDocument/2006/relationships/tags" Target="../tags/tag107.xml"/><Relationship Id="rId71" Type="http://schemas.openxmlformats.org/officeDocument/2006/relationships/image" Target="../media/image31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9" Type="http://schemas.openxmlformats.org/officeDocument/2006/relationships/tags" Target="../tags/tag129.xml"/><Relationship Id="rId11" Type="http://schemas.openxmlformats.org/officeDocument/2006/relationships/tags" Target="../tags/tag111.xml"/><Relationship Id="rId24" Type="http://schemas.openxmlformats.org/officeDocument/2006/relationships/tags" Target="../tags/tag124.xml"/><Relationship Id="rId32" Type="http://schemas.openxmlformats.org/officeDocument/2006/relationships/tags" Target="../tags/tag132.xml"/><Relationship Id="rId37" Type="http://schemas.openxmlformats.org/officeDocument/2006/relationships/tags" Target="../tags/tag137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35.png"/><Relationship Id="rId53" Type="http://schemas.openxmlformats.org/officeDocument/2006/relationships/image" Target="../media/image21.png"/><Relationship Id="rId58" Type="http://schemas.openxmlformats.org/officeDocument/2006/relationships/image" Target="../media/image40.png"/><Relationship Id="rId66" Type="http://schemas.openxmlformats.org/officeDocument/2006/relationships/image" Target="../media/image10.png"/><Relationship Id="rId74" Type="http://schemas.openxmlformats.org/officeDocument/2006/relationships/image" Target="../media/image25.pn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tags" Target="../tags/tag128.xml"/><Relationship Id="rId36" Type="http://schemas.openxmlformats.org/officeDocument/2006/relationships/tags" Target="../tags/tag136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61" Type="http://schemas.openxmlformats.org/officeDocument/2006/relationships/image" Target="../media/image4.png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31" Type="http://schemas.openxmlformats.org/officeDocument/2006/relationships/tags" Target="../tags/tag131.xml"/><Relationship Id="rId44" Type="http://schemas.openxmlformats.org/officeDocument/2006/relationships/image" Target="../media/image34.png"/><Relationship Id="rId52" Type="http://schemas.openxmlformats.org/officeDocument/2006/relationships/image" Target="../media/image20.png"/><Relationship Id="rId60" Type="http://schemas.openxmlformats.org/officeDocument/2006/relationships/image" Target="../media/image3.png"/><Relationship Id="rId65" Type="http://schemas.openxmlformats.org/officeDocument/2006/relationships/image" Target="../media/image9.png"/><Relationship Id="rId73" Type="http://schemas.openxmlformats.org/officeDocument/2006/relationships/image" Target="../media/image41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tags" Target="../tags/tag127.xml"/><Relationship Id="rId30" Type="http://schemas.openxmlformats.org/officeDocument/2006/relationships/tags" Target="../tags/tag130.xml"/><Relationship Id="rId35" Type="http://schemas.openxmlformats.org/officeDocument/2006/relationships/tags" Target="../tags/tag135.xml"/><Relationship Id="rId43" Type="http://schemas.openxmlformats.org/officeDocument/2006/relationships/image" Target="../media/image33.png"/><Relationship Id="rId48" Type="http://schemas.openxmlformats.org/officeDocument/2006/relationships/image" Target="../media/image18.png"/><Relationship Id="rId56" Type="http://schemas.openxmlformats.org/officeDocument/2006/relationships/image" Target="../media/image1.png"/><Relationship Id="rId64" Type="http://schemas.openxmlformats.org/officeDocument/2006/relationships/image" Target="../media/image7.png"/><Relationship Id="rId69" Type="http://schemas.openxmlformats.org/officeDocument/2006/relationships/image" Target="../media/image13.png"/><Relationship Id="rId8" Type="http://schemas.openxmlformats.org/officeDocument/2006/relationships/tags" Target="../tags/tag108.xml"/><Relationship Id="rId51" Type="http://schemas.openxmlformats.org/officeDocument/2006/relationships/image" Target="../media/image27.png"/><Relationship Id="rId72" Type="http://schemas.openxmlformats.org/officeDocument/2006/relationships/image" Target="../media/image32.png"/><Relationship Id="rId3" Type="http://schemas.openxmlformats.org/officeDocument/2006/relationships/tags" Target="../tags/tag103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33" Type="http://schemas.openxmlformats.org/officeDocument/2006/relationships/tags" Target="../tags/tag133.xml"/><Relationship Id="rId38" Type="http://schemas.openxmlformats.org/officeDocument/2006/relationships/tags" Target="../tags/tag138.xml"/><Relationship Id="rId46" Type="http://schemas.openxmlformats.org/officeDocument/2006/relationships/image" Target="../media/image38.png"/><Relationship Id="rId59" Type="http://schemas.openxmlformats.org/officeDocument/2006/relationships/image" Target="../media/image2.png"/><Relationship Id="rId67" Type="http://schemas.openxmlformats.org/officeDocument/2006/relationships/image" Target="../media/image11.png"/><Relationship Id="rId20" Type="http://schemas.openxmlformats.org/officeDocument/2006/relationships/tags" Target="../tags/tag120.xml"/><Relationship Id="rId41" Type="http://schemas.openxmlformats.org/officeDocument/2006/relationships/notesSlide" Target="../notesSlides/notesSlide5.xml"/><Relationship Id="rId54" Type="http://schemas.openxmlformats.org/officeDocument/2006/relationships/image" Target="../media/image28.png"/><Relationship Id="rId62" Type="http://schemas.openxmlformats.org/officeDocument/2006/relationships/image" Target="../media/image5.png"/><Relationship Id="rId70" Type="http://schemas.openxmlformats.org/officeDocument/2006/relationships/image" Target="../media/image14.png"/><Relationship Id="rId1" Type="http://schemas.openxmlformats.org/officeDocument/2006/relationships/tags" Target="../tags/tag101.xml"/><Relationship Id="rId6" Type="http://schemas.openxmlformats.org/officeDocument/2006/relationships/tags" Target="../tags/tag10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tags" Target="../tags/tag165.xml"/><Relationship Id="rId39" Type="http://schemas.openxmlformats.org/officeDocument/2006/relationships/tags" Target="../tags/tag178.xml"/><Relationship Id="rId21" Type="http://schemas.openxmlformats.org/officeDocument/2006/relationships/tags" Target="../tags/tag160.xml"/><Relationship Id="rId34" Type="http://schemas.openxmlformats.org/officeDocument/2006/relationships/tags" Target="../tags/tag173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35.png"/><Relationship Id="rId50" Type="http://schemas.openxmlformats.org/officeDocument/2006/relationships/image" Target="../media/image20.png"/><Relationship Id="rId55" Type="http://schemas.openxmlformats.org/officeDocument/2006/relationships/image" Target="../media/image27.png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29" Type="http://schemas.openxmlformats.org/officeDocument/2006/relationships/tags" Target="../tags/tag168.xml"/><Relationship Id="rId41" Type="http://schemas.openxmlformats.org/officeDocument/2006/relationships/tags" Target="../tags/tag180.xml"/><Relationship Id="rId54" Type="http://schemas.openxmlformats.org/officeDocument/2006/relationships/image" Target="../media/image28.png"/><Relationship Id="rId62" Type="http://schemas.openxmlformats.org/officeDocument/2006/relationships/image" Target="../media/image25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32" Type="http://schemas.openxmlformats.org/officeDocument/2006/relationships/tags" Target="../tags/tag171.xml"/><Relationship Id="rId37" Type="http://schemas.openxmlformats.org/officeDocument/2006/relationships/tags" Target="../tags/tag176.xml"/><Relationship Id="rId40" Type="http://schemas.openxmlformats.org/officeDocument/2006/relationships/tags" Target="../tags/tag179.xml"/><Relationship Id="rId45" Type="http://schemas.openxmlformats.org/officeDocument/2006/relationships/image" Target="../media/image39.png"/><Relationship Id="rId53" Type="http://schemas.openxmlformats.org/officeDocument/2006/relationships/image" Target="../media/image26.png"/><Relationship Id="rId58" Type="http://schemas.openxmlformats.org/officeDocument/2006/relationships/image" Target="../media/image42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tags" Target="../tags/tag167.xml"/><Relationship Id="rId36" Type="http://schemas.openxmlformats.org/officeDocument/2006/relationships/tags" Target="../tags/tag175.xml"/><Relationship Id="rId49" Type="http://schemas.openxmlformats.org/officeDocument/2006/relationships/image" Target="../media/image18.png"/><Relationship Id="rId57" Type="http://schemas.openxmlformats.org/officeDocument/2006/relationships/image" Target="../media/image30.png"/><Relationship Id="rId61" Type="http://schemas.openxmlformats.org/officeDocument/2006/relationships/image" Target="../media/image41.png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tags" Target="../tags/tag170.xml"/><Relationship Id="rId44" Type="http://schemas.openxmlformats.org/officeDocument/2006/relationships/image" Target="../media/image38.png"/><Relationship Id="rId52" Type="http://schemas.openxmlformats.org/officeDocument/2006/relationships/image" Target="../media/image19.png"/><Relationship Id="rId60" Type="http://schemas.openxmlformats.org/officeDocument/2006/relationships/image" Target="../media/image40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Relationship Id="rId30" Type="http://schemas.openxmlformats.org/officeDocument/2006/relationships/tags" Target="../tags/tag169.xml"/><Relationship Id="rId35" Type="http://schemas.openxmlformats.org/officeDocument/2006/relationships/tags" Target="../tags/tag174.xml"/><Relationship Id="rId43" Type="http://schemas.openxmlformats.org/officeDocument/2006/relationships/notesSlide" Target="../notesSlides/notesSlide6.xml"/><Relationship Id="rId48" Type="http://schemas.openxmlformats.org/officeDocument/2006/relationships/image" Target="../media/image14.png"/><Relationship Id="rId56" Type="http://schemas.openxmlformats.org/officeDocument/2006/relationships/image" Target="../media/image29.png"/><Relationship Id="rId8" Type="http://schemas.openxmlformats.org/officeDocument/2006/relationships/tags" Target="../tags/tag147.xml"/><Relationship Id="rId51" Type="http://schemas.openxmlformats.org/officeDocument/2006/relationships/image" Target="../media/image21.png"/><Relationship Id="rId3" Type="http://schemas.openxmlformats.org/officeDocument/2006/relationships/tags" Target="../tags/tag142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33" Type="http://schemas.openxmlformats.org/officeDocument/2006/relationships/tags" Target="../tags/tag172.xml"/><Relationship Id="rId38" Type="http://schemas.openxmlformats.org/officeDocument/2006/relationships/tags" Target="../tags/tag177.xml"/><Relationship Id="rId46" Type="http://schemas.openxmlformats.org/officeDocument/2006/relationships/image" Target="../media/image34.png"/><Relationship Id="rId5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tags" Target="../tags/tag206.xml"/><Relationship Id="rId39" Type="http://schemas.openxmlformats.org/officeDocument/2006/relationships/image" Target="../media/image21.png"/><Relationship Id="rId3" Type="http://schemas.openxmlformats.org/officeDocument/2006/relationships/tags" Target="../tags/tag183.xml"/><Relationship Id="rId21" Type="http://schemas.openxmlformats.org/officeDocument/2006/relationships/tags" Target="../tags/tag201.xml"/><Relationship Id="rId34" Type="http://schemas.openxmlformats.org/officeDocument/2006/relationships/image" Target="../media/image41.png"/><Relationship Id="rId42" Type="http://schemas.openxmlformats.org/officeDocument/2006/relationships/image" Target="../media/image29.png"/><Relationship Id="rId47" Type="http://schemas.openxmlformats.org/officeDocument/2006/relationships/image" Target="../media/image35.png"/><Relationship Id="rId50" Type="http://schemas.openxmlformats.org/officeDocument/2006/relationships/image" Target="../media/image42.png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33" Type="http://schemas.openxmlformats.org/officeDocument/2006/relationships/image" Target="../media/image40.png"/><Relationship Id="rId38" Type="http://schemas.openxmlformats.org/officeDocument/2006/relationships/image" Target="../media/image20.png"/><Relationship Id="rId46" Type="http://schemas.openxmlformats.org/officeDocument/2006/relationships/image" Target="../media/image34.png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tags" Target="../tags/tag200.xml"/><Relationship Id="rId29" Type="http://schemas.openxmlformats.org/officeDocument/2006/relationships/tags" Target="../tags/tag209.xml"/><Relationship Id="rId41" Type="http://schemas.openxmlformats.org/officeDocument/2006/relationships/image" Target="../media/image28.png"/><Relationship Id="rId54" Type="http://schemas.openxmlformats.org/officeDocument/2006/relationships/image" Target="../media/image25.png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32" Type="http://schemas.openxmlformats.org/officeDocument/2006/relationships/image" Target="../media/image39.png"/><Relationship Id="rId37" Type="http://schemas.openxmlformats.org/officeDocument/2006/relationships/image" Target="../media/image27.png"/><Relationship Id="rId40" Type="http://schemas.openxmlformats.org/officeDocument/2006/relationships/image" Target="../media/image26.png"/><Relationship Id="rId45" Type="http://schemas.openxmlformats.org/officeDocument/2006/relationships/image" Target="../media/image38.png"/><Relationship Id="rId53" Type="http://schemas.openxmlformats.org/officeDocument/2006/relationships/image" Target="../media/image43.png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36" Type="http://schemas.openxmlformats.org/officeDocument/2006/relationships/image" Target="../media/image19.png"/><Relationship Id="rId49" Type="http://schemas.openxmlformats.org/officeDocument/2006/relationships/image" Target="../media/image45.png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31" Type="http://schemas.openxmlformats.org/officeDocument/2006/relationships/notesSlide" Target="../notesSlides/notesSlide7.xml"/><Relationship Id="rId44" Type="http://schemas.openxmlformats.org/officeDocument/2006/relationships/image" Target="../media/image14.png"/><Relationship Id="rId52" Type="http://schemas.openxmlformats.org/officeDocument/2006/relationships/image" Target="../media/image47.png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8.png"/><Relationship Id="rId43" Type="http://schemas.openxmlformats.org/officeDocument/2006/relationships/image" Target="../media/image30.png"/><Relationship Id="rId48" Type="http://schemas.openxmlformats.org/officeDocument/2006/relationships/image" Target="../media/image44.png"/><Relationship Id="rId8" Type="http://schemas.openxmlformats.org/officeDocument/2006/relationships/tags" Target="../tags/tag188.xml"/><Relationship Id="rId51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image" Target="../media/image40.png"/><Relationship Id="rId39" Type="http://schemas.openxmlformats.org/officeDocument/2006/relationships/image" Target="../media/image34.png"/><Relationship Id="rId3" Type="http://schemas.openxmlformats.org/officeDocument/2006/relationships/tags" Target="../tags/tag212.xml"/><Relationship Id="rId21" Type="http://schemas.openxmlformats.org/officeDocument/2006/relationships/tags" Target="../tags/tag230.xml"/><Relationship Id="rId34" Type="http://schemas.openxmlformats.org/officeDocument/2006/relationships/image" Target="../media/image28.png"/><Relationship Id="rId42" Type="http://schemas.openxmlformats.org/officeDocument/2006/relationships/image" Target="../media/image48.png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image" Target="../media/image39.png"/><Relationship Id="rId33" Type="http://schemas.openxmlformats.org/officeDocument/2006/relationships/image" Target="../media/image26.png"/><Relationship Id="rId38" Type="http://schemas.openxmlformats.org/officeDocument/2006/relationships/image" Target="../media/image38.png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tags" Target="../tags/tag229.xml"/><Relationship Id="rId29" Type="http://schemas.openxmlformats.org/officeDocument/2006/relationships/image" Target="../media/image19.png"/><Relationship Id="rId41" Type="http://schemas.openxmlformats.org/officeDocument/2006/relationships/image" Target="../media/image25.png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notesSlide" Target="../notesSlides/notesSlide8.xml"/><Relationship Id="rId32" Type="http://schemas.openxmlformats.org/officeDocument/2006/relationships/image" Target="../media/image21.png"/><Relationship Id="rId37" Type="http://schemas.openxmlformats.org/officeDocument/2006/relationships/image" Target="../media/image14.png"/><Relationship Id="rId40" Type="http://schemas.openxmlformats.org/officeDocument/2006/relationships/image" Target="../media/image35.png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.png"/><Relationship Id="rId36" Type="http://schemas.openxmlformats.org/officeDocument/2006/relationships/image" Target="../media/image30.png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31" Type="http://schemas.openxmlformats.org/officeDocument/2006/relationships/image" Target="../media/image20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image" Target="../media/image41.png"/><Relationship Id="rId30" Type="http://schemas.openxmlformats.org/officeDocument/2006/relationships/image" Target="../media/image27.png"/><Relationship Id="rId35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tags" Target="../tags/tag234.xml"/><Relationship Id="rId21" Type="http://schemas.openxmlformats.org/officeDocument/2006/relationships/image" Target="../media/image52.png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image" Target="../media/image32.png"/><Relationship Id="rId25" Type="http://schemas.openxmlformats.org/officeDocument/2006/relationships/image" Target="../media/image56.png"/><Relationship Id="rId2" Type="http://schemas.openxmlformats.org/officeDocument/2006/relationships/tags" Target="../tags/tag233.xml"/><Relationship Id="rId16" Type="http://schemas.openxmlformats.org/officeDocument/2006/relationships/image" Target="../media/image31.png"/><Relationship Id="rId20" Type="http://schemas.openxmlformats.org/officeDocument/2006/relationships/image" Target="../media/image51.png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image" Target="../media/image55.png"/><Relationship Id="rId5" Type="http://schemas.openxmlformats.org/officeDocument/2006/relationships/tags" Target="../tags/tag236.xml"/><Relationship Id="rId15" Type="http://schemas.openxmlformats.org/officeDocument/2006/relationships/notesSlide" Target="../notesSlides/notesSlide9.xml"/><Relationship Id="rId23" Type="http://schemas.openxmlformats.org/officeDocument/2006/relationships/image" Target="../media/image54.png"/><Relationship Id="rId28" Type="http://schemas.openxmlformats.org/officeDocument/2006/relationships/image" Target="../media/image25.png"/><Relationship Id="rId10" Type="http://schemas.openxmlformats.org/officeDocument/2006/relationships/tags" Target="../tags/tag241.xml"/><Relationship Id="rId19" Type="http://schemas.openxmlformats.org/officeDocument/2006/relationships/image" Target="../media/image50.pn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3.png"/><Relationship Id="rId27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3197-B608-4A8B-8A79-18932947ED05}" type="slidenum">
              <a:rPr lang="en-US"/>
              <a:pPr/>
              <a:t>1</a:t>
            </a:fld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Limits of power functions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A4C2-3000-45B4-8B38-06B7EAE599B3}" type="slidenum">
              <a:rPr lang="en-US"/>
              <a:pPr/>
              <a:t>10</a:t>
            </a:fld>
            <a:endParaRPr lang="en-US"/>
          </a:p>
        </p:txBody>
      </p:sp>
      <p:pic>
        <p:nvPicPr>
          <p:cNvPr id="8663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76200"/>
            <a:ext cx="6134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13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286000"/>
            <a:ext cx="343376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6316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143000"/>
            <a:ext cx="2011362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1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2078038"/>
            <a:ext cx="330993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19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0"/>
            <a:ext cx="15668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2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3633788"/>
            <a:ext cx="35226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6323" name="Line 19"/>
          <p:cNvSpPr>
            <a:spLocks noChangeShapeType="1"/>
          </p:cNvSpPr>
          <p:nvPr/>
        </p:nvSpPr>
        <p:spPr bwMode="auto">
          <a:xfrm flipH="1">
            <a:off x="7620000" y="1260475"/>
            <a:ext cx="887413" cy="23955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6328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836738"/>
            <a:ext cx="1833562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6317" name="Rectangle 13"/>
          <p:cNvSpPr>
            <a:spLocks noChangeArrowheads="1"/>
          </p:cNvSpPr>
          <p:nvPr/>
        </p:nvSpPr>
        <p:spPr bwMode="auto">
          <a:xfrm>
            <a:off x="152400" y="1066800"/>
            <a:ext cx="3581400" cy="304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6324" name="Rectangle 20"/>
          <p:cNvSpPr>
            <a:spLocks noChangeArrowheads="1"/>
          </p:cNvSpPr>
          <p:nvPr/>
        </p:nvSpPr>
        <p:spPr bwMode="auto">
          <a:xfrm>
            <a:off x="3200400" y="76200"/>
            <a:ext cx="457200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6343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4221163"/>
            <a:ext cx="26146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6336" name="Group 32"/>
          <p:cNvGrpSpPr>
            <a:grpSpLocks/>
          </p:cNvGrpSpPr>
          <p:nvPr/>
        </p:nvGrpSpPr>
        <p:grpSpPr bwMode="auto">
          <a:xfrm>
            <a:off x="884238" y="4343400"/>
            <a:ext cx="2614612" cy="2438400"/>
            <a:chOff x="557" y="2736"/>
            <a:chExt cx="1647" cy="1536"/>
          </a:xfrm>
        </p:grpSpPr>
        <p:pic>
          <p:nvPicPr>
            <p:cNvPr id="866333" name="Picture 2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" y="2736"/>
              <a:ext cx="1434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6334" name="Picture 3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" y="3327"/>
              <a:ext cx="1647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6335" name="Picture 3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" y="3880"/>
              <a:ext cx="1602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632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557588"/>
            <a:ext cx="327501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6337" name="AutoShape 33"/>
          <p:cNvSpPr>
            <a:spLocks noChangeAspect="1" noChangeArrowheads="1"/>
          </p:cNvSpPr>
          <p:nvPr/>
        </p:nvSpPr>
        <p:spPr bwMode="auto">
          <a:xfrm>
            <a:off x="7712075" y="36513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6351" name="Line 47"/>
          <p:cNvSpPr>
            <a:spLocks noChangeShapeType="1"/>
          </p:cNvSpPr>
          <p:nvPr/>
        </p:nvSpPr>
        <p:spPr bwMode="auto">
          <a:xfrm flipV="1">
            <a:off x="7659688" y="1562100"/>
            <a:ext cx="0" cy="474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6352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6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6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6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6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6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6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6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6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" fill="hold"/>
                                        <p:tgtEl>
                                          <p:spTgt spid="866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23" grpId="0" animBg="1"/>
      <p:bldP spid="866323" grpId="1" animBg="1"/>
      <p:bldP spid="866317" grpId="0" animBg="1"/>
      <p:bldP spid="866324" grpId="0" animBg="1"/>
      <p:bldP spid="866324" grpId="1" animBg="1"/>
      <p:bldP spid="866337" grpId="0" animBg="1"/>
      <p:bldP spid="866351" grpId="0" animBg="1"/>
      <p:bldP spid="86635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5F1F1-B74B-4841-832E-CC39D48C6C42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856117" name="Group 53"/>
          <p:cNvGrpSpPr>
            <a:grpSpLocks/>
          </p:cNvGrpSpPr>
          <p:nvPr/>
        </p:nvGrpSpPr>
        <p:grpSpPr bwMode="auto">
          <a:xfrm>
            <a:off x="3646488" y="414338"/>
            <a:ext cx="1154112" cy="517525"/>
            <a:chOff x="1481" y="310"/>
            <a:chExt cx="727" cy="326"/>
          </a:xfrm>
        </p:grpSpPr>
        <p:pic>
          <p:nvPicPr>
            <p:cNvPr id="856118" name="Picture 5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" y="310"/>
              <a:ext cx="7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6119" name="Picture 5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519"/>
              <a:ext cx="340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56090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6200"/>
            <a:ext cx="6418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6077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607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6094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73163"/>
            <a:ext cx="7493000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6096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722438"/>
            <a:ext cx="31146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6105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32138"/>
            <a:ext cx="2260600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6104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4175125"/>
            <a:ext cx="585628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6103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4724400"/>
            <a:ext cx="31146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6113" name="Group 49"/>
          <p:cNvGrpSpPr>
            <a:grpSpLocks/>
          </p:cNvGrpSpPr>
          <p:nvPr/>
        </p:nvGrpSpPr>
        <p:grpSpPr bwMode="auto">
          <a:xfrm>
            <a:off x="942975" y="392113"/>
            <a:ext cx="2303463" cy="649287"/>
            <a:chOff x="806" y="322"/>
            <a:chExt cx="1451" cy="409"/>
          </a:xfrm>
        </p:grpSpPr>
        <p:pic>
          <p:nvPicPr>
            <p:cNvPr id="856114" name="Picture 5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"/>
              <a:ext cx="142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6115" name="Rectangle 51"/>
            <p:cNvSpPr>
              <a:spLocks noChangeArrowheads="1"/>
            </p:cNvSpPr>
            <p:nvPr/>
          </p:nvSpPr>
          <p:spPr bwMode="auto">
            <a:xfrm>
              <a:off x="806" y="322"/>
              <a:ext cx="1451" cy="40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6116" name="Rectangle 52"/>
          <p:cNvSpPr>
            <a:spLocks noChangeArrowheads="1"/>
          </p:cNvSpPr>
          <p:nvPr/>
        </p:nvSpPr>
        <p:spPr bwMode="auto">
          <a:xfrm>
            <a:off x="3048000" y="76200"/>
            <a:ext cx="762000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6126" name="Picture 6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6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6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6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1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ED847-59B7-4FC1-9ACC-FE5AC7CD0C12}" type="slidenum">
              <a:rPr lang="en-US"/>
              <a:pPr/>
              <a:t>12</a:t>
            </a:fld>
            <a:endParaRPr lang="en-US"/>
          </a:p>
        </p:txBody>
      </p:sp>
      <p:pic>
        <p:nvPicPr>
          <p:cNvPr id="8570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6200"/>
            <a:ext cx="6418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10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7101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7130" name="Group 42"/>
          <p:cNvGrpSpPr>
            <a:grpSpLocks/>
          </p:cNvGrpSpPr>
          <p:nvPr/>
        </p:nvGrpSpPr>
        <p:grpSpPr bwMode="auto">
          <a:xfrm>
            <a:off x="942975" y="392113"/>
            <a:ext cx="2303463" cy="649287"/>
            <a:chOff x="806" y="322"/>
            <a:chExt cx="1451" cy="409"/>
          </a:xfrm>
        </p:grpSpPr>
        <p:pic>
          <p:nvPicPr>
            <p:cNvPr id="857131" name="Picture 4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"/>
              <a:ext cx="142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7132" name="Rectangle 44"/>
            <p:cNvSpPr>
              <a:spLocks noChangeArrowheads="1"/>
            </p:cNvSpPr>
            <p:nvPr/>
          </p:nvSpPr>
          <p:spPr bwMode="auto">
            <a:xfrm>
              <a:off x="806" y="322"/>
              <a:ext cx="1451" cy="40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7139" name="Group 51"/>
          <p:cNvGrpSpPr>
            <a:grpSpLocks/>
          </p:cNvGrpSpPr>
          <p:nvPr/>
        </p:nvGrpSpPr>
        <p:grpSpPr bwMode="auto">
          <a:xfrm>
            <a:off x="4094163" y="606425"/>
            <a:ext cx="4972050" cy="841375"/>
            <a:chOff x="2579" y="382"/>
            <a:chExt cx="3132" cy="530"/>
          </a:xfrm>
        </p:grpSpPr>
        <p:pic>
          <p:nvPicPr>
            <p:cNvPr id="857136" name="Picture 4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94"/>
              <a:ext cx="1424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7137" name="Picture 4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" y="533"/>
              <a:ext cx="157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7138" name="Rectangle 50"/>
            <p:cNvSpPr>
              <a:spLocks noChangeArrowheads="1"/>
            </p:cNvSpPr>
            <p:nvPr/>
          </p:nvSpPr>
          <p:spPr bwMode="auto">
            <a:xfrm>
              <a:off x="2579" y="382"/>
              <a:ext cx="3132" cy="53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57128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173163"/>
            <a:ext cx="1014412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7147" name="Group 59"/>
          <p:cNvGrpSpPr>
            <a:grpSpLocks/>
          </p:cNvGrpSpPr>
          <p:nvPr/>
        </p:nvGrpSpPr>
        <p:grpSpPr bwMode="auto">
          <a:xfrm>
            <a:off x="228600" y="1106488"/>
            <a:ext cx="3733800" cy="609600"/>
            <a:chOff x="144" y="697"/>
            <a:chExt cx="2352" cy="384"/>
          </a:xfrm>
        </p:grpSpPr>
        <p:pic>
          <p:nvPicPr>
            <p:cNvPr id="857133" name="Picture 4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733"/>
              <a:ext cx="157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7140" name="Rectangle 52"/>
            <p:cNvSpPr>
              <a:spLocks noChangeArrowheads="1"/>
            </p:cNvSpPr>
            <p:nvPr/>
          </p:nvSpPr>
          <p:spPr bwMode="auto">
            <a:xfrm>
              <a:off x="144" y="697"/>
              <a:ext cx="2352" cy="38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57109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1717675"/>
            <a:ext cx="2492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29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32138"/>
            <a:ext cx="2260600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13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4724400"/>
            <a:ext cx="2492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42" name="Picture 5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809750"/>
            <a:ext cx="377348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48" name="Picture 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0.51666 -0.07778 " pathEditMode="relative" ptsTypes="AA">
                                      <p:cBhvr>
                                        <p:cTn id="6" dur="500" fill="hold"/>
                                        <p:tgtEl>
                                          <p:spTgt spid="857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40938 -0.3594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57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1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4167 -0.56666 " pathEditMode="relative" ptsTypes="AA">
                                      <p:cBhvr>
                                        <p:cTn id="10" dur="500" fill="hold"/>
                                        <p:tgtEl>
                                          <p:spTgt spid="85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7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7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D2EA-3BE5-4A82-9502-0B99E598821D}" type="slidenum">
              <a:rPr lang="en-US"/>
              <a:pPr/>
              <a:t>13</a:t>
            </a:fld>
            <a:endParaRPr lang="en-US"/>
          </a:p>
        </p:txBody>
      </p:sp>
      <p:pic>
        <p:nvPicPr>
          <p:cNvPr id="8642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6200"/>
            <a:ext cx="6418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4267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4268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4270" name="Group 14"/>
          <p:cNvGrpSpPr>
            <a:grpSpLocks/>
          </p:cNvGrpSpPr>
          <p:nvPr/>
        </p:nvGrpSpPr>
        <p:grpSpPr bwMode="auto">
          <a:xfrm>
            <a:off x="942975" y="392113"/>
            <a:ext cx="2303463" cy="649287"/>
            <a:chOff x="806" y="322"/>
            <a:chExt cx="1451" cy="409"/>
          </a:xfrm>
        </p:grpSpPr>
        <p:pic>
          <p:nvPicPr>
            <p:cNvPr id="864271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"/>
              <a:ext cx="142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4272" name="Rectangle 16"/>
            <p:cNvSpPr>
              <a:spLocks noChangeArrowheads="1"/>
            </p:cNvSpPr>
            <p:nvPr/>
          </p:nvSpPr>
          <p:spPr bwMode="auto">
            <a:xfrm>
              <a:off x="806" y="322"/>
              <a:ext cx="1451" cy="40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4273" name="Group 17"/>
          <p:cNvGrpSpPr>
            <a:grpSpLocks/>
          </p:cNvGrpSpPr>
          <p:nvPr/>
        </p:nvGrpSpPr>
        <p:grpSpPr bwMode="auto">
          <a:xfrm>
            <a:off x="4094163" y="606425"/>
            <a:ext cx="4972050" cy="841375"/>
            <a:chOff x="2579" y="382"/>
            <a:chExt cx="3132" cy="530"/>
          </a:xfrm>
        </p:grpSpPr>
        <p:pic>
          <p:nvPicPr>
            <p:cNvPr id="864274" name="Picture 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94"/>
              <a:ext cx="1424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4275" name="Picture 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" y="533"/>
              <a:ext cx="157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4276" name="Rectangle 20"/>
            <p:cNvSpPr>
              <a:spLocks noChangeArrowheads="1"/>
            </p:cNvSpPr>
            <p:nvPr/>
          </p:nvSpPr>
          <p:spPr bwMode="auto">
            <a:xfrm>
              <a:off x="2579" y="382"/>
              <a:ext cx="3132" cy="53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4277" name="Group 21"/>
          <p:cNvGrpSpPr>
            <a:grpSpLocks/>
          </p:cNvGrpSpPr>
          <p:nvPr/>
        </p:nvGrpSpPr>
        <p:grpSpPr bwMode="auto">
          <a:xfrm>
            <a:off x="228600" y="1106488"/>
            <a:ext cx="3733800" cy="609600"/>
            <a:chOff x="144" y="697"/>
            <a:chExt cx="2352" cy="384"/>
          </a:xfrm>
        </p:grpSpPr>
        <p:pic>
          <p:nvPicPr>
            <p:cNvPr id="864278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739"/>
              <a:ext cx="639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4279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733"/>
              <a:ext cx="157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4280" name="Rectangle 24"/>
            <p:cNvSpPr>
              <a:spLocks noChangeArrowheads="1"/>
            </p:cNvSpPr>
            <p:nvPr/>
          </p:nvSpPr>
          <p:spPr bwMode="auto">
            <a:xfrm>
              <a:off x="144" y="697"/>
              <a:ext cx="2352" cy="38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3501" y="4038600"/>
            <a:ext cx="2315986" cy="729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4308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809750"/>
            <a:ext cx="377348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304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4146550"/>
            <a:ext cx="18335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98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24225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4303" name="Group 47"/>
          <p:cNvGrpSpPr>
            <a:grpSpLocks/>
          </p:cNvGrpSpPr>
          <p:nvPr/>
        </p:nvGrpSpPr>
        <p:grpSpPr bwMode="auto">
          <a:xfrm>
            <a:off x="5562600" y="3429000"/>
            <a:ext cx="1906588" cy="406400"/>
            <a:chOff x="2419" y="2110"/>
            <a:chExt cx="1201" cy="256"/>
          </a:xfrm>
        </p:grpSpPr>
        <p:pic>
          <p:nvPicPr>
            <p:cNvPr id="864300" name="Picture 4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" y="2142"/>
              <a:ext cx="1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4302" name="Picture 4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110"/>
              <a:ext cx="101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4306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18000"/>
            <a:ext cx="801688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310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4375"/>
            <a:ext cx="2403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4311" name="Line 55"/>
          <p:cNvSpPr>
            <a:spLocks noChangeShapeType="1"/>
          </p:cNvSpPr>
          <p:nvPr/>
        </p:nvSpPr>
        <p:spPr bwMode="auto">
          <a:xfrm flipH="1">
            <a:off x="6400800" y="3733800"/>
            <a:ext cx="566738" cy="609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4315" name="Picture 5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4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4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6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4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4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11" grpId="0" animBg="1"/>
      <p:bldP spid="8643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9FFE-8E80-4211-875A-EFE35BC83DF1}" type="slidenum">
              <a:rPr lang="en-US"/>
              <a:pPr/>
              <a:t>14</a:t>
            </a:fld>
            <a:endParaRPr lang="en-US"/>
          </a:p>
        </p:txBody>
      </p:sp>
      <p:pic>
        <p:nvPicPr>
          <p:cNvPr id="858181" name="Picture 6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2522538"/>
            <a:ext cx="1833562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1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6200"/>
            <a:ext cx="6418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8124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8125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8153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665413"/>
            <a:ext cx="290195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54" name="Picture 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3732213"/>
            <a:ext cx="33655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58" name="Picture 4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597400"/>
            <a:ext cx="389731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65" name="Picture 5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163638"/>
            <a:ext cx="2492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66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173163"/>
            <a:ext cx="1014412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8167" name="Rectangle 55"/>
          <p:cNvSpPr>
            <a:spLocks noChangeArrowheads="1"/>
          </p:cNvSpPr>
          <p:nvPr/>
        </p:nvSpPr>
        <p:spPr bwMode="auto">
          <a:xfrm>
            <a:off x="228600" y="1106488"/>
            <a:ext cx="3733800" cy="609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8168" name="Group 56"/>
          <p:cNvGrpSpPr>
            <a:grpSpLocks/>
          </p:cNvGrpSpPr>
          <p:nvPr/>
        </p:nvGrpSpPr>
        <p:grpSpPr bwMode="auto">
          <a:xfrm>
            <a:off x="4094163" y="606425"/>
            <a:ext cx="4972050" cy="841375"/>
            <a:chOff x="2579" y="432"/>
            <a:chExt cx="3132" cy="530"/>
          </a:xfrm>
        </p:grpSpPr>
        <p:grpSp>
          <p:nvGrpSpPr>
            <p:cNvPr id="858169" name="Group 57"/>
            <p:cNvGrpSpPr>
              <a:grpSpLocks/>
            </p:cNvGrpSpPr>
            <p:nvPr/>
          </p:nvGrpSpPr>
          <p:grpSpPr bwMode="auto">
            <a:xfrm>
              <a:off x="2592" y="444"/>
              <a:ext cx="3104" cy="505"/>
              <a:chOff x="2592" y="288"/>
              <a:chExt cx="3104" cy="505"/>
            </a:xfrm>
          </p:grpSpPr>
          <p:pic>
            <p:nvPicPr>
              <p:cNvPr id="858170" name="Picture 58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88"/>
                <a:ext cx="1424" cy="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58171" name="Picture 59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6" y="427"/>
                <a:ext cx="1570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58172" name="Rectangle 60"/>
            <p:cNvSpPr>
              <a:spLocks noChangeArrowheads="1"/>
            </p:cNvSpPr>
            <p:nvPr/>
          </p:nvSpPr>
          <p:spPr bwMode="auto">
            <a:xfrm>
              <a:off x="2579" y="432"/>
              <a:ext cx="3132" cy="53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8173" name="Group 61"/>
          <p:cNvGrpSpPr>
            <a:grpSpLocks/>
          </p:cNvGrpSpPr>
          <p:nvPr/>
        </p:nvGrpSpPr>
        <p:grpSpPr bwMode="auto">
          <a:xfrm>
            <a:off x="942975" y="392113"/>
            <a:ext cx="2303463" cy="649287"/>
            <a:chOff x="806" y="322"/>
            <a:chExt cx="1451" cy="409"/>
          </a:xfrm>
        </p:grpSpPr>
        <p:pic>
          <p:nvPicPr>
            <p:cNvPr id="858174" name="Picture 6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"/>
              <a:ext cx="142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8175" name="Rectangle 63"/>
            <p:cNvSpPr>
              <a:spLocks noChangeArrowheads="1"/>
            </p:cNvSpPr>
            <p:nvPr/>
          </p:nvSpPr>
          <p:spPr bwMode="auto">
            <a:xfrm>
              <a:off x="806" y="322"/>
              <a:ext cx="1451" cy="40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58176" name="Picture 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809750"/>
            <a:ext cx="377348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77" name="Picture 6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4375"/>
            <a:ext cx="2403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85" name="Picture 7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78500"/>
            <a:ext cx="286543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59" name="Picture 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4770438"/>
            <a:ext cx="23495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8186" name="Line 74"/>
          <p:cNvSpPr>
            <a:spLocks noChangeShapeType="1"/>
          </p:cNvSpPr>
          <p:nvPr/>
        </p:nvSpPr>
        <p:spPr bwMode="auto">
          <a:xfrm flipH="1">
            <a:off x="5867400" y="3994150"/>
            <a:ext cx="246063" cy="1992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8190" name="Picture 7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8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8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5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8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86" grpId="0" animBg="1"/>
      <p:bldP spid="85818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A75D-D808-4D32-87AB-05990F8EFB43}" type="slidenum">
              <a:rPr lang="en-US"/>
              <a:pPr/>
              <a:t>15</a:t>
            </a:fld>
            <a:endParaRPr lang="en-US"/>
          </a:p>
        </p:txBody>
      </p:sp>
      <p:pic>
        <p:nvPicPr>
          <p:cNvPr id="8591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6200"/>
            <a:ext cx="6418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9148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9149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9177" name="Group 41"/>
          <p:cNvGrpSpPr>
            <a:grpSpLocks/>
          </p:cNvGrpSpPr>
          <p:nvPr/>
        </p:nvGrpSpPr>
        <p:grpSpPr bwMode="auto">
          <a:xfrm>
            <a:off x="228600" y="1106488"/>
            <a:ext cx="3733800" cy="609600"/>
            <a:chOff x="144" y="576"/>
            <a:chExt cx="2352" cy="384"/>
          </a:xfrm>
        </p:grpSpPr>
        <p:pic>
          <p:nvPicPr>
            <p:cNvPr id="859178" name="Picture 4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612"/>
              <a:ext cx="157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9179" name="Picture 4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618"/>
              <a:ext cx="639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9180" name="Rectangle 44"/>
            <p:cNvSpPr>
              <a:spLocks noChangeArrowheads="1"/>
            </p:cNvSpPr>
            <p:nvPr/>
          </p:nvSpPr>
          <p:spPr bwMode="auto">
            <a:xfrm>
              <a:off x="144" y="576"/>
              <a:ext cx="2352" cy="38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9181" name="Group 45"/>
          <p:cNvGrpSpPr>
            <a:grpSpLocks/>
          </p:cNvGrpSpPr>
          <p:nvPr/>
        </p:nvGrpSpPr>
        <p:grpSpPr bwMode="auto">
          <a:xfrm>
            <a:off x="4094163" y="606425"/>
            <a:ext cx="4972050" cy="841375"/>
            <a:chOff x="2579" y="432"/>
            <a:chExt cx="3132" cy="530"/>
          </a:xfrm>
        </p:grpSpPr>
        <p:grpSp>
          <p:nvGrpSpPr>
            <p:cNvPr id="859182" name="Group 46"/>
            <p:cNvGrpSpPr>
              <a:grpSpLocks/>
            </p:cNvGrpSpPr>
            <p:nvPr/>
          </p:nvGrpSpPr>
          <p:grpSpPr bwMode="auto">
            <a:xfrm>
              <a:off x="2592" y="444"/>
              <a:ext cx="3104" cy="505"/>
              <a:chOff x="2592" y="288"/>
              <a:chExt cx="3104" cy="505"/>
            </a:xfrm>
          </p:grpSpPr>
          <p:pic>
            <p:nvPicPr>
              <p:cNvPr id="859183" name="Picture 47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88"/>
                <a:ext cx="1424" cy="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59184" name="Picture 48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6" y="427"/>
                <a:ext cx="1570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59185" name="Rectangle 49"/>
            <p:cNvSpPr>
              <a:spLocks noChangeArrowheads="1"/>
            </p:cNvSpPr>
            <p:nvPr/>
          </p:nvSpPr>
          <p:spPr bwMode="auto">
            <a:xfrm>
              <a:off x="2579" y="432"/>
              <a:ext cx="3132" cy="53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9186" name="Group 50"/>
          <p:cNvGrpSpPr>
            <a:grpSpLocks/>
          </p:cNvGrpSpPr>
          <p:nvPr/>
        </p:nvGrpSpPr>
        <p:grpSpPr bwMode="auto">
          <a:xfrm>
            <a:off x="942975" y="392113"/>
            <a:ext cx="2303463" cy="649287"/>
            <a:chOff x="806" y="322"/>
            <a:chExt cx="1451" cy="409"/>
          </a:xfrm>
        </p:grpSpPr>
        <p:pic>
          <p:nvPicPr>
            <p:cNvPr id="859187" name="Picture 5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"/>
              <a:ext cx="142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9188" name="Rectangle 52"/>
            <p:cNvSpPr>
              <a:spLocks noChangeArrowheads="1"/>
            </p:cNvSpPr>
            <p:nvPr/>
          </p:nvSpPr>
          <p:spPr bwMode="auto">
            <a:xfrm>
              <a:off x="806" y="322"/>
              <a:ext cx="1451" cy="40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59201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600575"/>
            <a:ext cx="389731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202" name="Picture 6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75200"/>
            <a:ext cx="22431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9205" name="Group 69"/>
          <p:cNvGrpSpPr>
            <a:grpSpLocks/>
          </p:cNvGrpSpPr>
          <p:nvPr/>
        </p:nvGrpSpPr>
        <p:grpSpPr bwMode="auto">
          <a:xfrm>
            <a:off x="163513" y="3581400"/>
            <a:ext cx="6370637" cy="1800225"/>
            <a:chOff x="103" y="2193"/>
            <a:chExt cx="4013" cy="1134"/>
          </a:xfrm>
        </p:grpSpPr>
        <p:pic>
          <p:nvPicPr>
            <p:cNvPr id="859199" name="Picture 6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" y="2211"/>
              <a:ext cx="2377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9200" name="Picture 6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321"/>
              <a:ext cx="151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9203" name="Rectangle 67"/>
            <p:cNvSpPr>
              <a:spLocks noChangeArrowheads="1"/>
            </p:cNvSpPr>
            <p:nvPr/>
          </p:nvSpPr>
          <p:spPr bwMode="auto">
            <a:xfrm>
              <a:off x="103" y="2193"/>
              <a:ext cx="4013" cy="11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9204" name="Group 68"/>
          <p:cNvGrpSpPr>
            <a:grpSpLocks/>
          </p:cNvGrpSpPr>
          <p:nvPr/>
        </p:nvGrpSpPr>
        <p:grpSpPr bwMode="auto">
          <a:xfrm>
            <a:off x="188913" y="1809750"/>
            <a:ext cx="6329362" cy="765175"/>
            <a:chOff x="119" y="1140"/>
            <a:chExt cx="3987" cy="482"/>
          </a:xfrm>
        </p:grpSpPr>
        <p:pic>
          <p:nvPicPr>
            <p:cNvPr id="859189" name="Picture 5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" y="1140"/>
              <a:ext cx="2377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9190" name="Picture 5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250"/>
              <a:ext cx="151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59210" name="Picture 7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752600"/>
            <a:ext cx="36306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216" name="Picture 8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2963E-6 L -3.33333E-6 0.24444 " pathEditMode="relative" ptsTypes="AA">
                                      <p:cBhvr>
                                        <p:cTn id="6" dur="500" fill="hold"/>
                                        <p:tgtEl>
                                          <p:spTgt spid="859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89FF-B508-4DD0-A14D-4A79171DCE21}" type="slidenum">
              <a:rPr lang="en-US"/>
              <a:pPr/>
              <a:t>16</a:t>
            </a:fld>
            <a:endParaRPr lang="en-US"/>
          </a:p>
        </p:txBody>
      </p:sp>
      <p:pic>
        <p:nvPicPr>
          <p:cNvPr id="8652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6200"/>
            <a:ext cx="6418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5285" name="Group 5"/>
          <p:cNvGrpSpPr>
            <a:grpSpLocks/>
          </p:cNvGrpSpPr>
          <p:nvPr/>
        </p:nvGrpSpPr>
        <p:grpSpPr bwMode="auto">
          <a:xfrm>
            <a:off x="228600" y="1106488"/>
            <a:ext cx="3733800" cy="609600"/>
            <a:chOff x="144" y="576"/>
            <a:chExt cx="2352" cy="384"/>
          </a:xfrm>
        </p:grpSpPr>
        <p:pic>
          <p:nvPicPr>
            <p:cNvPr id="865286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612"/>
              <a:ext cx="157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287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618"/>
              <a:ext cx="639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5288" name="Rectangle 8"/>
            <p:cNvSpPr>
              <a:spLocks noChangeArrowheads="1"/>
            </p:cNvSpPr>
            <p:nvPr/>
          </p:nvSpPr>
          <p:spPr bwMode="auto">
            <a:xfrm>
              <a:off x="144" y="576"/>
              <a:ext cx="2352" cy="38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5289" name="Group 9"/>
          <p:cNvGrpSpPr>
            <a:grpSpLocks/>
          </p:cNvGrpSpPr>
          <p:nvPr/>
        </p:nvGrpSpPr>
        <p:grpSpPr bwMode="auto">
          <a:xfrm>
            <a:off x="4094163" y="606425"/>
            <a:ext cx="4972050" cy="841375"/>
            <a:chOff x="2579" y="432"/>
            <a:chExt cx="3132" cy="530"/>
          </a:xfrm>
        </p:grpSpPr>
        <p:grpSp>
          <p:nvGrpSpPr>
            <p:cNvPr id="865290" name="Group 10"/>
            <p:cNvGrpSpPr>
              <a:grpSpLocks/>
            </p:cNvGrpSpPr>
            <p:nvPr/>
          </p:nvGrpSpPr>
          <p:grpSpPr bwMode="auto">
            <a:xfrm>
              <a:off x="2592" y="444"/>
              <a:ext cx="3104" cy="505"/>
              <a:chOff x="2592" y="288"/>
              <a:chExt cx="3104" cy="505"/>
            </a:xfrm>
          </p:grpSpPr>
          <p:pic>
            <p:nvPicPr>
              <p:cNvPr id="865291" name="Picture 11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88"/>
                <a:ext cx="1424" cy="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65292" name="Picture 12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6" y="427"/>
                <a:ext cx="1570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65293" name="Rectangle 13"/>
            <p:cNvSpPr>
              <a:spLocks noChangeArrowheads="1"/>
            </p:cNvSpPr>
            <p:nvPr/>
          </p:nvSpPr>
          <p:spPr bwMode="auto">
            <a:xfrm>
              <a:off x="2579" y="432"/>
              <a:ext cx="3132" cy="53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5294" name="Group 14"/>
          <p:cNvGrpSpPr>
            <a:grpSpLocks/>
          </p:cNvGrpSpPr>
          <p:nvPr/>
        </p:nvGrpSpPr>
        <p:grpSpPr bwMode="auto">
          <a:xfrm>
            <a:off x="942975" y="392113"/>
            <a:ext cx="2303463" cy="649287"/>
            <a:chOff x="806" y="322"/>
            <a:chExt cx="1451" cy="409"/>
          </a:xfrm>
        </p:grpSpPr>
        <p:pic>
          <p:nvPicPr>
            <p:cNvPr id="865295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"/>
              <a:ext cx="142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5296" name="Rectangle 16"/>
            <p:cNvSpPr>
              <a:spLocks noChangeArrowheads="1"/>
            </p:cNvSpPr>
            <p:nvPr/>
          </p:nvSpPr>
          <p:spPr bwMode="auto">
            <a:xfrm>
              <a:off x="806" y="322"/>
              <a:ext cx="1451" cy="40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65297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600575"/>
            <a:ext cx="389731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98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75200"/>
            <a:ext cx="22431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5299" name="Group 19"/>
          <p:cNvGrpSpPr>
            <a:grpSpLocks/>
          </p:cNvGrpSpPr>
          <p:nvPr/>
        </p:nvGrpSpPr>
        <p:grpSpPr bwMode="auto">
          <a:xfrm>
            <a:off x="163513" y="3581400"/>
            <a:ext cx="6370637" cy="1800225"/>
            <a:chOff x="103" y="2193"/>
            <a:chExt cx="4013" cy="1134"/>
          </a:xfrm>
        </p:grpSpPr>
        <p:pic>
          <p:nvPicPr>
            <p:cNvPr id="865300" name="Picture 2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" y="2211"/>
              <a:ext cx="2377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301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321"/>
              <a:ext cx="151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5302" name="Rectangle 22"/>
            <p:cNvSpPr>
              <a:spLocks noChangeArrowheads="1"/>
            </p:cNvSpPr>
            <p:nvPr/>
          </p:nvSpPr>
          <p:spPr bwMode="auto">
            <a:xfrm>
              <a:off x="103" y="2193"/>
              <a:ext cx="4013" cy="11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65306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752600"/>
            <a:ext cx="36306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5330" name="Group 50"/>
          <p:cNvGrpSpPr>
            <a:grpSpLocks/>
          </p:cNvGrpSpPr>
          <p:nvPr/>
        </p:nvGrpSpPr>
        <p:grpSpPr bwMode="auto">
          <a:xfrm>
            <a:off x="3565525" y="2743200"/>
            <a:ext cx="2262188" cy="730250"/>
            <a:chOff x="2246" y="1728"/>
            <a:chExt cx="1425" cy="460"/>
          </a:xfrm>
        </p:grpSpPr>
        <p:pic>
          <p:nvPicPr>
            <p:cNvPr id="865318" name="Picture 3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" y="1728"/>
              <a:ext cx="1425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321" name="Picture 4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" y="1763"/>
              <a:ext cx="101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5317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1150"/>
            <a:ext cx="18335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325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600200"/>
            <a:ext cx="27082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5333" name="Group 53"/>
          <p:cNvGrpSpPr>
            <a:grpSpLocks/>
          </p:cNvGrpSpPr>
          <p:nvPr/>
        </p:nvGrpSpPr>
        <p:grpSpPr bwMode="auto">
          <a:xfrm>
            <a:off x="6416675" y="2133600"/>
            <a:ext cx="2476500" cy="425450"/>
            <a:chOff x="4042" y="1344"/>
            <a:chExt cx="1560" cy="268"/>
          </a:xfrm>
        </p:grpSpPr>
        <p:pic>
          <p:nvPicPr>
            <p:cNvPr id="865326" name="Picture 4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1376"/>
              <a:ext cx="1560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331" name="Picture 5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" y="1344"/>
              <a:ext cx="101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5324" name="Picture 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3022600"/>
            <a:ext cx="1087438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5316" name="Line 36"/>
          <p:cNvSpPr>
            <a:spLocks noChangeShapeType="1"/>
          </p:cNvSpPr>
          <p:nvPr/>
        </p:nvSpPr>
        <p:spPr bwMode="auto">
          <a:xfrm flipH="1">
            <a:off x="7056438" y="2466975"/>
            <a:ext cx="1352550" cy="5762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5334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1965325"/>
            <a:ext cx="26892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338" name="Picture 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5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5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5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5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5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5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6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5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5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316" grpId="0" animBg="1"/>
      <p:bldP spid="8653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291C-35CC-4E15-AE50-39FD63F3A3A7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861253" name="Group 69"/>
          <p:cNvGrpSpPr>
            <a:grpSpLocks/>
          </p:cNvGrpSpPr>
          <p:nvPr/>
        </p:nvGrpSpPr>
        <p:grpSpPr bwMode="auto">
          <a:xfrm>
            <a:off x="163513" y="3581400"/>
            <a:ext cx="6370637" cy="1800225"/>
            <a:chOff x="103" y="2256"/>
            <a:chExt cx="4013" cy="1134"/>
          </a:xfrm>
        </p:grpSpPr>
        <p:pic>
          <p:nvPicPr>
            <p:cNvPr id="861247" name="Picture 6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" y="2898"/>
              <a:ext cx="2455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248" name="Picture 6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008"/>
              <a:ext cx="141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61249" name="Group 65"/>
            <p:cNvGrpSpPr>
              <a:grpSpLocks/>
            </p:cNvGrpSpPr>
            <p:nvPr/>
          </p:nvGrpSpPr>
          <p:grpSpPr bwMode="auto">
            <a:xfrm>
              <a:off x="103" y="2256"/>
              <a:ext cx="4013" cy="1134"/>
              <a:chOff x="103" y="2193"/>
              <a:chExt cx="4013" cy="1134"/>
            </a:xfrm>
          </p:grpSpPr>
          <p:pic>
            <p:nvPicPr>
              <p:cNvPr id="861250" name="Picture 66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" y="2211"/>
                <a:ext cx="2377" cy="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61251" name="Picture 67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321"/>
                <a:ext cx="1514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861252" name="Rectangle 68"/>
              <p:cNvSpPr>
                <a:spLocks noChangeArrowheads="1"/>
              </p:cNvSpPr>
              <p:nvPr/>
            </p:nvSpPr>
            <p:spPr bwMode="auto">
              <a:xfrm>
                <a:off x="103" y="2193"/>
                <a:ext cx="4013" cy="1134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8611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6200"/>
            <a:ext cx="6418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1196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197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1208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684463"/>
            <a:ext cx="290195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1222" name="Group 38"/>
          <p:cNvGrpSpPr>
            <a:grpSpLocks/>
          </p:cNvGrpSpPr>
          <p:nvPr/>
        </p:nvGrpSpPr>
        <p:grpSpPr bwMode="auto">
          <a:xfrm>
            <a:off x="228600" y="1106488"/>
            <a:ext cx="3733800" cy="609600"/>
            <a:chOff x="144" y="576"/>
            <a:chExt cx="2352" cy="384"/>
          </a:xfrm>
        </p:grpSpPr>
        <p:pic>
          <p:nvPicPr>
            <p:cNvPr id="861223" name="Picture 3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612"/>
              <a:ext cx="157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224" name="Picture 4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618"/>
              <a:ext cx="639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1225" name="Rectangle 41"/>
            <p:cNvSpPr>
              <a:spLocks noChangeArrowheads="1"/>
            </p:cNvSpPr>
            <p:nvPr/>
          </p:nvSpPr>
          <p:spPr bwMode="auto">
            <a:xfrm>
              <a:off x="144" y="576"/>
              <a:ext cx="2352" cy="38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1226" name="Group 42"/>
          <p:cNvGrpSpPr>
            <a:grpSpLocks/>
          </p:cNvGrpSpPr>
          <p:nvPr/>
        </p:nvGrpSpPr>
        <p:grpSpPr bwMode="auto">
          <a:xfrm>
            <a:off x="4094163" y="606425"/>
            <a:ext cx="4972050" cy="841375"/>
            <a:chOff x="2579" y="432"/>
            <a:chExt cx="3132" cy="530"/>
          </a:xfrm>
        </p:grpSpPr>
        <p:grpSp>
          <p:nvGrpSpPr>
            <p:cNvPr id="861227" name="Group 43"/>
            <p:cNvGrpSpPr>
              <a:grpSpLocks/>
            </p:cNvGrpSpPr>
            <p:nvPr/>
          </p:nvGrpSpPr>
          <p:grpSpPr bwMode="auto">
            <a:xfrm>
              <a:off x="2592" y="444"/>
              <a:ext cx="3104" cy="505"/>
              <a:chOff x="2592" y="288"/>
              <a:chExt cx="3104" cy="505"/>
            </a:xfrm>
          </p:grpSpPr>
          <p:pic>
            <p:nvPicPr>
              <p:cNvPr id="861228" name="Picture 44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88"/>
                <a:ext cx="1424" cy="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61229" name="Picture 45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6" y="427"/>
                <a:ext cx="1570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61230" name="Rectangle 46"/>
            <p:cNvSpPr>
              <a:spLocks noChangeArrowheads="1"/>
            </p:cNvSpPr>
            <p:nvPr/>
          </p:nvSpPr>
          <p:spPr bwMode="auto">
            <a:xfrm>
              <a:off x="2579" y="432"/>
              <a:ext cx="3132" cy="53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1231" name="Group 47"/>
          <p:cNvGrpSpPr>
            <a:grpSpLocks/>
          </p:cNvGrpSpPr>
          <p:nvPr/>
        </p:nvGrpSpPr>
        <p:grpSpPr bwMode="auto">
          <a:xfrm>
            <a:off x="942975" y="392113"/>
            <a:ext cx="2303463" cy="649287"/>
            <a:chOff x="806" y="322"/>
            <a:chExt cx="1451" cy="409"/>
          </a:xfrm>
        </p:grpSpPr>
        <p:pic>
          <p:nvPicPr>
            <p:cNvPr id="861232" name="Picture 4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"/>
              <a:ext cx="142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1233" name="Rectangle 49"/>
            <p:cNvSpPr>
              <a:spLocks noChangeArrowheads="1"/>
            </p:cNvSpPr>
            <p:nvPr/>
          </p:nvSpPr>
          <p:spPr bwMode="auto">
            <a:xfrm>
              <a:off x="806" y="322"/>
              <a:ext cx="1451" cy="40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61235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1965325"/>
            <a:ext cx="26892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36" name="Picture 5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752600"/>
            <a:ext cx="36306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42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2522538"/>
            <a:ext cx="2474912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57" name="Picture 7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F679-6F74-44D5-8742-04246F63C240}" type="slidenum">
              <a:rPr lang="en-US"/>
              <a:pPr/>
              <a:t>18</a:t>
            </a:fld>
            <a:endParaRPr lang="en-US"/>
          </a:p>
        </p:txBody>
      </p:sp>
      <p:pic>
        <p:nvPicPr>
          <p:cNvPr id="87962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6200"/>
            <a:ext cx="6418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96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27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9628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684463"/>
            <a:ext cx="290195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9629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733800"/>
            <a:ext cx="33655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9630" name="Group 14"/>
          <p:cNvGrpSpPr>
            <a:grpSpLocks/>
          </p:cNvGrpSpPr>
          <p:nvPr/>
        </p:nvGrpSpPr>
        <p:grpSpPr bwMode="auto">
          <a:xfrm>
            <a:off x="228600" y="1106488"/>
            <a:ext cx="3733800" cy="609600"/>
            <a:chOff x="144" y="576"/>
            <a:chExt cx="2352" cy="384"/>
          </a:xfrm>
        </p:grpSpPr>
        <p:pic>
          <p:nvPicPr>
            <p:cNvPr id="879631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612"/>
              <a:ext cx="157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9632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618"/>
              <a:ext cx="639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9633" name="Rectangle 17"/>
            <p:cNvSpPr>
              <a:spLocks noChangeArrowheads="1"/>
            </p:cNvSpPr>
            <p:nvPr/>
          </p:nvSpPr>
          <p:spPr bwMode="auto">
            <a:xfrm>
              <a:off x="144" y="576"/>
              <a:ext cx="2352" cy="38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9634" name="Group 18"/>
          <p:cNvGrpSpPr>
            <a:grpSpLocks/>
          </p:cNvGrpSpPr>
          <p:nvPr/>
        </p:nvGrpSpPr>
        <p:grpSpPr bwMode="auto">
          <a:xfrm>
            <a:off x="4094163" y="606425"/>
            <a:ext cx="4972050" cy="841375"/>
            <a:chOff x="2579" y="432"/>
            <a:chExt cx="3132" cy="530"/>
          </a:xfrm>
        </p:grpSpPr>
        <p:grpSp>
          <p:nvGrpSpPr>
            <p:cNvPr id="879635" name="Group 19"/>
            <p:cNvGrpSpPr>
              <a:grpSpLocks/>
            </p:cNvGrpSpPr>
            <p:nvPr/>
          </p:nvGrpSpPr>
          <p:grpSpPr bwMode="auto">
            <a:xfrm>
              <a:off x="2592" y="444"/>
              <a:ext cx="3104" cy="505"/>
              <a:chOff x="2592" y="288"/>
              <a:chExt cx="3104" cy="505"/>
            </a:xfrm>
          </p:grpSpPr>
          <p:pic>
            <p:nvPicPr>
              <p:cNvPr id="879636" name="Picture 20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88"/>
                <a:ext cx="1424" cy="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9637" name="Picture 21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6" y="427"/>
                <a:ext cx="1570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79638" name="Rectangle 22"/>
            <p:cNvSpPr>
              <a:spLocks noChangeArrowheads="1"/>
            </p:cNvSpPr>
            <p:nvPr/>
          </p:nvSpPr>
          <p:spPr bwMode="auto">
            <a:xfrm>
              <a:off x="2579" y="432"/>
              <a:ext cx="3132" cy="53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9639" name="Group 23"/>
          <p:cNvGrpSpPr>
            <a:grpSpLocks/>
          </p:cNvGrpSpPr>
          <p:nvPr/>
        </p:nvGrpSpPr>
        <p:grpSpPr bwMode="auto">
          <a:xfrm>
            <a:off x="942975" y="392113"/>
            <a:ext cx="2303463" cy="649287"/>
            <a:chOff x="806" y="322"/>
            <a:chExt cx="1451" cy="409"/>
          </a:xfrm>
        </p:grpSpPr>
        <p:pic>
          <p:nvPicPr>
            <p:cNvPr id="879640" name="Picture 2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"/>
              <a:ext cx="142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9641" name="Rectangle 25"/>
            <p:cNvSpPr>
              <a:spLocks noChangeArrowheads="1"/>
            </p:cNvSpPr>
            <p:nvPr/>
          </p:nvSpPr>
          <p:spPr bwMode="auto">
            <a:xfrm>
              <a:off x="806" y="322"/>
              <a:ext cx="1451" cy="40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79642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1965325"/>
            <a:ext cx="26892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9643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752600"/>
            <a:ext cx="36306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9644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587875"/>
            <a:ext cx="375443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9646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78500"/>
            <a:ext cx="286543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9647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16475"/>
            <a:ext cx="22431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9648" name="Line 32"/>
          <p:cNvSpPr>
            <a:spLocks noChangeShapeType="1"/>
          </p:cNvSpPr>
          <p:nvPr/>
        </p:nvSpPr>
        <p:spPr bwMode="auto">
          <a:xfrm flipH="1">
            <a:off x="5867400" y="3994150"/>
            <a:ext cx="246063" cy="1992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9652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7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48" grpId="0" animBg="1"/>
      <p:bldP spid="87964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E81-076B-45E4-A420-6AB53C21EDAB}" type="slidenum">
              <a:rPr lang="en-US"/>
              <a:pPr/>
              <a:t>19</a:t>
            </a:fld>
            <a:endParaRPr lang="en-US"/>
          </a:p>
        </p:txBody>
      </p:sp>
      <p:pic>
        <p:nvPicPr>
          <p:cNvPr id="8622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6200"/>
            <a:ext cx="6418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2220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21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2249" name="Group 41"/>
          <p:cNvGrpSpPr>
            <a:grpSpLocks/>
          </p:cNvGrpSpPr>
          <p:nvPr/>
        </p:nvGrpSpPr>
        <p:grpSpPr bwMode="auto">
          <a:xfrm>
            <a:off x="228600" y="1106488"/>
            <a:ext cx="3733800" cy="609600"/>
            <a:chOff x="144" y="576"/>
            <a:chExt cx="2352" cy="384"/>
          </a:xfrm>
        </p:grpSpPr>
        <p:pic>
          <p:nvPicPr>
            <p:cNvPr id="862250" name="Picture 4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612"/>
              <a:ext cx="157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2251" name="Picture 4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618"/>
              <a:ext cx="639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2252" name="Rectangle 44"/>
            <p:cNvSpPr>
              <a:spLocks noChangeArrowheads="1"/>
            </p:cNvSpPr>
            <p:nvPr/>
          </p:nvSpPr>
          <p:spPr bwMode="auto">
            <a:xfrm>
              <a:off x="144" y="576"/>
              <a:ext cx="2352" cy="38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2253" name="Group 45"/>
          <p:cNvGrpSpPr>
            <a:grpSpLocks/>
          </p:cNvGrpSpPr>
          <p:nvPr/>
        </p:nvGrpSpPr>
        <p:grpSpPr bwMode="auto">
          <a:xfrm>
            <a:off x="4094163" y="606425"/>
            <a:ext cx="4972050" cy="841375"/>
            <a:chOff x="2579" y="432"/>
            <a:chExt cx="3132" cy="530"/>
          </a:xfrm>
        </p:grpSpPr>
        <p:grpSp>
          <p:nvGrpSpPr>
            <p:cNvPr id="862254" name="Group 46"/>
            <p:cNvGrpSpPr>
              <a:grpSpLocks/>
            </p:cNvGrpSpPr>
            <p:nvPr/>
          </p:nvGrpSpPr>
          <p:grpSpPr bwMode="auto">
            <a:xfrm>
              <a:off x="2592" y="444"/>
              <a:ext cx="3104" cy="505"/>
              <a:chOff x="2592" y="288"/>
              <a:chExt cx="3104" cy="505"/>
            </a:xfrm>
          </p:grpSpPr>
          <p:pic>
            <p:nvPicPr>
              <p:cNvPr id="862255" name="Picture 47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88"/>
                <a:ext cx="1424" cy="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62256" name="Picture 48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6" y="427"/>
                <a:ext cx="1570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62257" name="Rectangle 49"/>
            <p:cNvSpPr>
              <a:spLocks noChangeArrowheads="1"/>
            </p:cNvSpPr>
            <p:nvPr/>
          </p:nvSpPr>
          <p:spPr bwMode="auto">
            <a:xfrm>
              <a:off x="2579" y="432"/>
              <a:ext cx="3132" cy="53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2258" name="Group 50"/>
          <p:cNvGrpSpPr>
            <a:grpSpLocks/>
          </p:cNvGrpSpPr>
          <p:nvPr/>
        </p:nvGrpSpPr>
        <p:grpSpPr bwMode="auto">
          <a:xfrm>
            <a:off x="942975" y="392113"/>
            <a:ext cx="2303463" cy="649287"/>
            <a:chOff x="806" y="322"/>
            <a:chExt cx="1451" cy="409"/>
          </a:xfrm>
        </p:grpSpPr>
        <p:pic>
          <p:nvPicPr>
            <p:cNvPr id="862259" name="Picture 5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"/>
              <a:ext cx="142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2260" name="Rectangle 52"/>
            <p:cNvSpPr>
              <a:spLocks noChangeArrowheads="1"/>
            </p:cNvSpPr>
            <p:nvPr/>
          </p:nvSpPr>
          <p:spPr bwMode="auto">
            <a:xfrm>
              <a:off x="806" y="322"/>
              <a:ext cx="1451" cy="40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62265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587875"/>
            <a:ext cx="375443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66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16475"/>
            <a:ext cx="22431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2270" name="Group 62"/>
          <p:cNvGrpSpPr>
            <a:grpSpLocks/>
          </p:cNvGrpSpPr>
          <p:nvPr/>
        </p:nvGrpSpPr>
        <p:grpSpPr bwMode="auto">
          <a:xfrm>
            <a:off x="188913" y="1752600"/>
            <a:ext cx="6613525" cy="800100"/>
            <a:chOff x="119" y="1104"/>
            <a:chExt cx="4166" cy="504"/>
          </a:xfrm>
        </p:grpSpPr>
        <p:pic>
          <p:nvPicPr>
            <p:cNvPr id="862263" name="Picture 5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" y="1238"/>
              <a:ext cx="1694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2264" name="Picture 5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" y="1104"/>
              <a:ext cx="2287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62272" name="Group 64"/>
          <p:cNvGrpSpPr>
            <a:grpSpLocks/>
          </p:cNvGrpSpPr>
          <p:nvPr/>
        </p:nvGrpSpPr>
        <p:grpSpPr bwMode="auto">
          <a:xfrm>
            <a:off x="163513" y="3646488"/>
            <a:ext cx="6664325" cy="1755775"/>
            <a:chOff x="103" y="2297"/>
            <a:chExt cx="4198" cy="1106"/>
          </a:xfrm>
        </p:grpSpPr>
        <p:grpSp>
          <p:nvGrpSpPr>
            <p:cNvPr id="862269" name="Group 61"/>
            <p:cNvGrpSpPr>
              <a:grpSpLocks/>
            </p:cNvGrpSpPr>
            <p:nvPr/>
          </p:nvGrpSpPr>
          <p:grpSpPr bwMode="auto">
            <a:xfrm>
              <a:off x="119" y="2314"/>
              <a:ext cx="4167" cy="504"/>
              <a:chOff x="119" y="2314"/>
              <a:chExt cx="4167" cy="504"/>
            </a:xfrm>
          </p:grpSpPr>
          <p:pic>
            <p:nvPicPr>
              <p:cNvPr id="862267" name="Picture 59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" y="2314"/>
                <a:ext cx="2287" cy="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62268" name="Picture 60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447"/>
                <a:ext cx="1694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62271" name="Rectangle 63"/>
            <p:cNvSpPr>
              <a:spLocks noChangeArrowheads="1"/>
            </p:cNvSpPr>
            <p:nvPr/>
          </p:nvSpPr>
          <p:spPr bwMode="auto">
            <a:xfrm>
              <a:off x="103" y="2297"/>
              <a:ext cx="4198" cy="110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2273" name="Group 65"/>
          <p:cNvGrpSpPr>
            <a:grpSpLocks/>
          </p:cNvGrpSpPr>
          <p:nvPr/>
        </p:nvGrpSpPr>
        <p:grpSpPr bwMode="auto">
          <a:xfrm>
            <a:off x="163513" y="1781175"/>
            <a:ext cx="6370637" cy="1800225"/>
            <a:chOff x="103" y="1122"/>
            <a:chExt cx="4013" cy="1134"/>
          </a:xfrm>
        </p:grpSpPr>
        <p:pic>
          <p:nvPicPr>
            <p:cNvPr id="862274" name="Picture 6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" y="1140"/>
              <a:ext cx="2377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2275" name="Picture 6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" y="1764"/>
              <a:ext cx="2455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2276" name="Picture 6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874"/>
              <a:ext cx="141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2277" name="Picture 6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250"/>
              <a:ext cx="151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2278" name="Rectangle 70"/>
            <p:cNvSpPr>
              <a:spLocks noChangeArrowheads="1"/>
            </p:cNvSpPr>
            <p:nvPr/>
          </p:nvSpPr>
          <p:spPr bwMode="auto">
            <a:xfrm>
              <a:off x="103" y="1122"/>
              <a:ext cx="4013" cy="11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2279" name="AutoShape 71"/>
          <p:cNvSpPr>
            <a:spLocks noChangeAspect="1" noChangeArrowheads="1"/>
          </p:cNvSpPr>
          <p:nvPr/>
        </p:nvSpPr>
        <p:spPr bwMode="auto">
          <a:xfrm>
            <a:off x="7848600" y="36513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2283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4.44444E-6 L 5.E-6 0.27778 " pathEditMode="relative" ptsTypes="AA">
                                      <p:cBhvr>
                                        <p:cTn id="6" dur="500" fill="hold"/>
                                        <p:tgtEl>
                                          <p:spTgt spid="862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2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2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A0B0-8FF8-4BCC-905D-9CE4AFE4588A}" type="slidenum">
              <a:rPr lang="en-US"/>
              <a:pPr/>
              <a:t>2</a:t>
            </a:fld>
            <a:endParaRPr lang="en-US"/>
          </a:p>
        </p:txBody>
      </p:sp>
      <p:pic>
        <p:nvPicPr>
          <p:cNvPr id="785510" name="Picture 10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38274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512" name="Picture 10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914400"/>
            <a:ext cx="25987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535" name="Picture 1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141538"/>
            <a:ext cx="1493837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518" name="Picture 1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141538"/>
            <a:ext cx="1281112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520" name="Picture 1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141538"/>
            <a:ext cx="1049337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526" name="Picture 1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10318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525" name="Picture 1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1752600"/>
            <a:ext cx="128111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609" name="Picture 20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713581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524" name="Picture 1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752600"/>
            <a:ext cx="104933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532" name="Picture 1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1371600"/>
            <a:ext cx="83661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531" name="Picture 1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1371600"/>
            <a:ext cx="128111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530" name="Picture 1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371600"/>
            <a:ext cx="104933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534" name="Picture 1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41538"/>
            <a:ext cx="1049338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538" name="Picture 1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76200"/>
            <a:ext cx="5283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5540" name="Rectangle 1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541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5596" name="Group 188"/>
          <p:cNvGrpSpPr>
            <a:grpSpLocks/>
          </p:cNvGrpSpPr>
          <p:nvPr/>
        </p:nvGrpSpPr>
        <p:grpSpPr bwMode="auto">
          <a:xfrm>
            <a:off x="1295400" y="4011613"/>
            <a:ext cx="7773988" cy="503237"/>
            <a:chOff x="816" y="2527"/>
            <a:chExt cx="4897" cy="317"/>
          </a:xfrm>
        </p:grpSpPr>
        <p:pic>
          <p:nvPicPr>
            <p:cNvPr id="785592" name="Picture 18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564"/>
              <a:ext cx="489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5594" name="Picture 18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" y="2581"/>
              <a:ext cx="1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5593" name="Picture 18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" y="2527"/>
              <a:ext cx="10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85595" name="Picture 18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67238"/>
            <a:ext cx="80597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581" name="Picture 17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5088"/>
            <a:ext cx="68516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582" name="Picture 17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82963"/>
            <a:ext cx="79359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5583" name="Group 175"/>
          <p:cNvGrpSpPr>
            <a:grpSpLocks/>
          </p:cNvGrpSpPr>
          <p:nvPr/>
        </p:nvGrpSpPr>
        <p:grpSpPr bwMode="auto">
          <a:xfrm>
            <a:off x="1295400" y="2962275"/>
            <a:ext cx="7650163" cy="444500"/>
            <a:chOff x="468" y="491"/>
            <a:chExt cx="4819" cy="280"/>
          </a:xfrm>
        </p:grpSpPr>
        <p:pic>
          <p:nvPicPr>
            <p:cNvPr id="785584" name="Picture 17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" y="491"/>
              <a:ext cx="481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5585" name="Picture 17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495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5586" name="Picture 17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" y="508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85608" name="Group 200"/>
          <p:cNvGrpSpPr>
            <a:grpSpLocks/>
          </p:cNvGrpSpPr>
          <p:nvPr/>
        </p:nvGrpSpPr>
        <p:grpSpPr bwMode="auto">
          <a:xfrm>
            <a:off x="1295400" y="5211763"/>
            <a:ext cx="7008813" cy="503237"/>
            <a:chOff x="816" y="3247"/>
            <a:chExt cx="4415" cy="317"/>
          </a:xfrm>
        </p:grpSpPr>
        <p:pic>
          <p:nvPicPr>
            <p:cNvPr id="785606" name="Picture 19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284"/>
              <a:ext cx="4415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5604" name="Picture 19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" y="3301"/>
              <a:ext cx="100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5603" name="Picture 19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" y="3247"/>
              <a:ext cx="100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85607" name="Picture 19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80057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610" name="Picture 20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5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5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5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5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5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5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5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5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5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5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85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85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5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85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85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85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5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85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85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5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85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85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8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8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8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8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6EE8-8D8B-49D0-859D-10501A72BD8E}" type="slidenum">
              <a:rPr lang="en-US"/>
              <a:pPr/>
              <a:t>20</a:t>
            </a:fld>
            <a:endParaRPr lang="en-US"/>
          </a:p>
        </p:txBody>
      </p:sp>
      <p:pic>
        <p:nvPicPr>
          <p:cNvPr id="8632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6200"/>
            <a:ext cx="6418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3244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3245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3282" name="Group 50"/>
          <p:cNvGrpSpPr>
            <a:grpSpLocks/>
          </p:cNvGrpSpPr>
          <p:nvPr/>
        </p:nvGrpSpPr>
        <p:grpSpPr bwMode="auto">
          <a:xfrm>
            <a:off x="228600" y="1106488"/>
            <a:ext cx="3733800" cy="609600"/>
            <a:chOff x="144" y="576"/>
            <a:chExt cx="2352" cy="384"/>
          </a:xfrm>
        </p:grpSpPr>
        <p:pic>
          <p:nvPicPr>
            <p:cNvPr id="863247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612"/>
              <a:ext cx="1570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48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618"/>
              <a:ext cx="639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3252" name="Rectangle 20"/>
            <p:cNvSpPr>
              <a:spLocks noChangeArrowheads="1"/>
            </p:cNvSpPr>
            <p:nvPr/>
          </p:nvSpPr>
          <p:spPr bwMode="auto">
            <a:xfrm>
              <a:off x="144" y="576"/>
              <a:ext cx="2352" cy="38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3283" name="Group 51"/>
          <p:cNvGrpSpPr>
            <a:grpSpLocks/>
          </p:cNvGrpSpPr>
          <p:nvPr/>
        </p:nvGrpSpPr>
        <p:grpSpPr bwMode="auto">
          <a:xfrm>
            <a:off x="4094163" y="606425"/>
            <a:ext cx="4972050" cy="841375"/>
            <a:chOff x="2579" y="432"/>
            <a:chExt cx="3132" cy="530"/>
          </a:xfrm>
        </p:grpSpPr>
        <p:grpSp>
          <p:nvGrpSpPr>
            <p:cNvPr id="863249" name="Group 17"/>
            <p:cNvGrpSpPr>
              <a:grpSpLocks/>
            </p:cNvGrpSpPr>
            <p:nvPr/>
          </p:nvGrpSpPr>
          <p:grpSpPr bwMode="auto">
            <a:xfrm>
              <a:off x="2592" y="444"/>
              <a:ext cx="3104" cy="505"/>
              <a:chOff x="2592" y="288"/>
              <a:chExt cx="3104" cy="505"/>
            </a:xfrm>
          </p:grpSpPr>
          <p:pic>
            <p:nvPicPr>
              <p:cNvPr id="863250" name="Picture 18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88"/>
                <a:ext cx="1424" cy="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63251" name="Picture 19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6" y="427"/>
                <a:ext cx="1570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63253" name="Rectangle 21"/>
            <p:cNvSpPr>
              <a:spLocks noChangeArrowheads="1"/>
            </p:cNvSpPr>
            <p:nvPr/>
          </p:nvSpPr>
          <p:spPr bwMode="auto">
            <a:xfrm>
              <a:off x="2579" y="432"/>
              <a:ext cx="3132" cy="53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63254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673475"/>
            <a:ext cx="36306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55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587875"/>
            <a:ext cx="375443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57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16475"/>
            <a:ext cx="22431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3259" name="Rectangle 27"/>
          <p:cNvSpPr>
            <a:spLocks noChangeArrowheads="1"/>
          </p:cNvSpPr>
          <p:nvPr/>
        </p:nvSpPr>
        <p:spPr bwMode="auto">
          <a:xfrm>
            <a:off x="163513" y="3646488"/>
            <a:ext cx="6664325" cy="17557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3276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4613"/>
            <a:ext cx="268922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3278" name="Group 46"/>
          <p:cNvGrpSpPr>
            <a:grpSpLocks/>
          </p:cNvGrpSpPr>
          <p:nvPr/>
        </p:nvGrpSpPr>
        <p:grpSpPr bwMode="auto">
          <a:xfrm>
            <a:off x="942975" y="392113"/>
            <a:ext cx="2303463" cy="649287"/>
            <a:chOff x="806" y="322"/>
            <a:chExt cx="1451" cy="409"/>
          </a:xfrm>
        </p:grpSpPr>
        <p:pic>
          <p:nvPicPr>
            <p:cNvPr id="863279" name="Picture 4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"/>
              <a:ext cx="142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3280" name="Rectangle 48"/>
            <p:cNvSpPr>
              <a:spLocks noChangeArrowheads="1"/>
            </p:cNvSpPr>
            <p:nvPr/>
          </p:nvSpPr>
          <p:spPr bwMode="auto">
            <a:xfrm>
              <a:off x="806" y="322"/>
              <a:ext cx="1451" cy="40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3287" name="Group 55"/>
          <p:cNvGrpSpPr>
            <a:grpSpLocks/>
          </p:cNvGrpSpPr>
          <p:nvPr/>
        </p:nvGrpSpPr>
        <p:grpSpPr bwMode="auto">
          <a:xfrm>
            <a:off x="163513" y="1781175"/>
            <a:ext cx="6370637" cy="1800225"/>
            <a:chOff x="103" y="1122"/>
            <a:chExt cx="4013" cy="1134"/>
          </a:xfrm>
        </p:grpSpPr>
        <p:pic>
          <p:nvPicPr>
            <p:cNvPr id="863270" name="Picture 3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" y="1140"/>
              <a:ext cx="2377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71" name="Picture 3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" y="1764"/>
              <a:ext cx="2455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72" name="Picture 4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874"/>
              <a:ext cx="141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74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250"/>
              <a:ext cx="151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3281" name="Rectangle 49"/>
            <p:cNvSpPr>
              <a:spLocks noChangeArrowheads="1"/>
            </p:cNvSpPr>
            <p:nvPr/>
          </p:nvSpPr>
          <p:spPr bwMode="auto">
            <a:xfrm>
              <a:off x="103" y="1122"/>
              <a:ext cx="4013" cy="11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3288" name="AutoShape 56"/>
          <p:cNvSpPr>
            <a:spLocks noChangeAspect="1" noChangeArrowheads="1"/>
          </p:cNvSpPr>
          <p:nvPr/>
        </p:nvSpPr>
        <p:spPr bwMode="auto">
          <a:xfrm>
            <a:off x="7848600" y="36513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3303" name="Group 71"/>
          <p:cNvGrpSpPr>
            <a:grpSpLocks/>
          </p:cNvGrpSpPr>
          <p:nvPr/>
        </p:nvGrpSpPr>
        <p:grpSpPr bwMode="auto">
          <a:xfrm>
            <a:off x="2590800" y="5661025"/>
            <a:ext cx="1928813" cy="1044575"/>
            <a:chOff x="4508" y="2112"/>
            <a:chExt cx="1215" cy="658"/>
          </a:xfrm>
        </p:grpSpPr>
        <p:pic>
          <p:nvPicPr>
            <p:cNvPr id="863296" name="Picture 6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" y="211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298" name="Picture 6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" y="2316"/>
              <a:ext cx="121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300" name="Picture 6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2496"/>
              <a:ext cx="90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3302" name="Picture 7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" y="2648"/>
              <a:ext cx="703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3304" name="Line 72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3305" name="Picture 7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30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346DC-76A8-4780-A673-B7304F28DD05}" type="slidenum">
              <a:rPr lang="en-US"/>
              <a:pPr/>
              <a:t>21</a:t>
            </a:fld>
            <a:endParaRPr lang="en-US"/>
          </a:p>
        </p:txBody>
      </p:sp>
      <p:sp>
        <p:nvSpPr>
          <p:cNvPr id="609323" name="Rectangle 4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9380" name="Group 100"/>
          <p:cNvGrpSpPr>
            <a:grpSpLocks/>
          </p:cNvGrpSpPr>
          <p:nvPr/>
        </p:nvGrpSpPr>
        <p:grpSpPr bwMode="auto">
          <a:xfrm>
            <a:off x="228600" y="76200"/>
            <a:ext cx="8429625" cy="3124200"/>
            <a:chOff x="144" y="48"/>
            <a:chExt cx="5310" cy="1968"/>
          </a:xfrm>
        </p:grpSpPr>
        <p:pic>
          <p:nvPicPr>
            <p:cNvPr id="609374" name="Picture 9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02"/>
              <a:ext cx="527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9368" name="Picture 8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48"/>
              <a:ext cx="430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9375" name="Picture 9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76"/>
              <a:ext cx="507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9376" name="Picture 9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844"/>
              <a:ext cx="496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9302" name="Picture 2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480"/>
              <a:ext cx="79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9303" name="AutoShape 23"/>
            <p:cNvSpPr>
              <a:spLocks/>
            </p:cNvSpPr>
            <p:nvPr/>
          </p:nvSpPr>
          <p:spPr bwMode="auto">
            <a:xfrm>
              <a:off x="2266" y="1152"/>
              <a:ext cx="144" cy="864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09377" name="Picture 9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243"/>
              <a:ext cx="30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9307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1178"/>
              <a:ext cx="84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9317" name="Picture 3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466"/>
              <a:ext cx="22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9311" name="Picture 3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1466"/>
              <a:ext cx="131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9379" name="Picture 9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780"/>
              <a:ext cx="58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9315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1780"/>
              <a:ext cx="84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9349" name="Line 69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9362" name="Rectangle 8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9366" name="Picture 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09385" name="Group 105"/>
          <p:cNvGrpSpPr>
            <a:grpSpLocks/>
          </p:cNvGrpSpPr>
          <p:nvPr/>
        </p:nvGrpSpPr>
        <p:grpSpPr bwMode="auto">
          <a:xfrm>
            <a:off x="228600" y="2743200"/>
            <a:ext cx="2851150" cy="466725"/>
            <a:chOff x="2576" y="3264"/>
            <a:chExt cx="1796" cy="294"/>
          </a:xfrm>
        </p:grpSpPr>
        <p:pic>
          <p:nvPicPr>
            <p:cNvPr id="609382" name="Picture 10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326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9384" name="Picture 10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" y="3420"/>
              <a:ext cx="179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9361" name="Group 81"/>
          <p:cNvGrpSpPr>
            <a:grpSpLocks/>
          </p:cNvGrpSpPr>
          <p:nvPr/>
        </p:nvGrpSpPr>
        <p:grpSpPr bwMode="auto">
          <a:xfrm>
            <a:off x="1066800" y="3527425"/>
            <a:ext cx="5453063" cy="739775"/>
            <a:chOff x="672" y="2222"/>
            <a:chExt cx="3435" cy="466"/>
          </a:xfrm>
        </p:grpSpPr>
        <p:pic>
          <p:nvPicPr>
            <p:cNvPr id="609358" name="Picture 7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222"/>
              <a:ext cx="312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9357" name="Picture 7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" y="2486"/>
              <a:ext cx="288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9360" name="Picture 8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4343400"/>
            <a:ext cx="6662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9387" name="Picture 10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918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9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9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3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395D-87DA-4F1A-A312-CDB681F9AFE7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682036" name="Group 52"/>
          <p:cNvGrpSpPr>
            <a:grpSpLocks/>
          </p:cNvGrpSpPr>
          <p:nvPr/>
        </p:nvGrpSpPr>
        <p:grpSpPr bwMode="auto">
          <a:xfrm>
            <a:off x="228600" y="2743200"/>
            <a:ext cx="2851150" cy="466725"/>
            <a:chOff x="2576" y="3264"/>
            <a:chExt cx="1796" cy="294"/>
          </a:xfrm>
        </p:grpSpPr>
        <p:pic>
          <p:nvPicPr>
            <p:cNvPr id="682037" name="Picture 5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326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2038" name="Picture 5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" y="3420"/>
              <a:ext cx="179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82022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49500"/>
            <a:ext cx="1263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2023" name="AutoShape 39"/>
          <p:cNvSpPr>
            <a:spLocks/>
          </p:cNvSpPr>
          <p:nvPr/>
        </p:nvSpPr>
        <p:spPr bwMode="auto">
          <a:xfrm>
            <a:off x="3597275" y="18288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2024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73263"/>
            <a:ext cx="4905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25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70075"/>
            <a:ext cx="13382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26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27275"/>
            <a:ext cx="3587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27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27275"/>
            <a:ext cx="20923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28" name="Picture 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25750"/>
            <a:ext cx="923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29" name="Picture 4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25750"/>
            <a:ext cx="13382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17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9425"/>
            <a:ext cx="8375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18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6829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19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054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20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9850"/>
            <a:ext cx="7885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21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19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2033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3505200"/>
            <a:ext cx="20748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34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05200"/>
            <a:ext cx="6794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05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4346575"/>
            <a:ext cx="2849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06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8302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07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384675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08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8575"/>
            <a:ext cx="386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09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67923">
            <a:off x="4384675" y="49530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2011" name="Line 27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2040" name="Picture 5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6042025"/>
            <a:ext cx="6775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12" name="Picture 2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6423025"/>
            <a:ext cx="40005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2014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2035" name="Picture 5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508375"/>
            <a:ext cx="42259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2041" name="Picture 5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95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8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94F4-95CC-475D-BCD5-E89F08F1482C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680004" name="Group 68"/>
          <p:cNvGrpSpPr>
            <a:grpSpLocks/>
          </p:cNvGrpSpPr>
          <p:nvPr/>
        </p:nvGrpSpPr>
        <p:grpSpPr bwMode="auto">
          <a:xfrm>
            <a:off x="228600" y="2743200"/>
            <a:ext cx="2851150" cy="466725"/>
            <a:chOff x="2576" y="3264"/>
            <a:chExt cx="1796" cy="294"/>
          </a:xfrm>
        </p:grpSpPr>
        <p:pic>
          <p:nvPicPr>
            <p:cNvPr id="680005" name="Picture 6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326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0006" name="Picture 7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" y="3420"/>
              <a:ext cx="179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79990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49500"/>
            <a:ext cx="1263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9991" name="AutoShape 55"/>
          <p:cNvSpPr>
            <a:spLocks/>
          </p:cNvSpPr>
          <p:nvPr/>
        </p:nvSpPr>
        <p:spPr bwMode="auto">
          <a:xfrm>
            <a:off x="3597275" y="18288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9992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73263"/>
            <a:ext cx="4905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93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70075"/>
            <a:ext cx="13382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94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27275"/>
            <a:ext cx="3587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95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27275"/>
            <a:ext cx="20923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96" name="Picture 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25750"/>
            <a:ext cx="923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97" name="Picture 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25750"/>
            <a:ext cx="13382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85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9425"/>
            <a:ext cx="8375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86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6829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87" name="Picture 5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054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88" name="Picture 5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9850"/>
            <a:ext cx="7885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89" name="Picture 5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9965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4346575"/>
            <a:ext cx="2849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66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267200"/>
            <a:ext cx="8112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67" name="Picture 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4437063"/>
            <a:ext cx="64135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0003" name="Picture 6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5108575"/>
            <a:ext cx="46418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0008" name="Picture 7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6042025"/>
            <a:ext cx="6511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9963" name="Line 27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9980" name="Picture 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6423025"/>
            <a:ext cx="4264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69" name="Picture 3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473450"/>
            <a:ext cx="37925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70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923">
            <a:off x="4232275" y="39068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99" name="Picture 6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5105400"/>
            <a:ext cx="2470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0000" name="Picture 6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105400"/>
            <a:ext cx="13970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0001" name="Picture 6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5584825"/>
            <a:ext cx="6794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9982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009" name="Rectangle 73"/>
          <p:cNvSpPr>
            <a:spLocks noChangeArrowheads="1"/>
          </p:cNvSpPr>
          <p:nvPr/>
        </p:nvSpPr>
        <p:spPr bwMode="auto">
          <a:xfrm>
            <a:off x="6629400" y="6477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0010" name="Picture 7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208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9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9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9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9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6799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0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0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9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9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0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0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0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80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0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9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9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0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0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00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B9E9-7B75-464A-9898-5437ECBEE21C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681072" name="Group 112"/>
          <p:cNvGrpSpPr>
            <a:grpSpLocks/>
          </p:cNvGrpSpPr>
          <p:nvPr/>
        </p:nvGrpSpPr>
        <p:grpSpPr bwMode="auto">
          <a:xfrm>
            <a:off x="228600" y="2743200"/>
            <a:ext cx="2851150" cy="466725"/>
            <a:chOff x="2576" y="3264"/>
            <a:chExt cx="1796" cy="294"/>
          </a:xfrm>
        </p:grpSpPr>
        <p:pic>
          <p:nvPicPr>
            <p:cNvPr id="681073" name="Picture 11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326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1074" name="Picture 11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" y="3420"/>
              <a:ext cx="179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1020" name="Line 60"/>
          <p:cNvSpPr>
            <a:spLocks noChangeShapeType="1"/>
          </p:cNvSpPr>
          <p:nvPr/>
        </p:nvSpPr>
        <p:spPr bwMode="auto">
          <a:xfrm>
            <a:off x="1844675" y="4343400"/>
            <a:ext cx="175577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1055" name="Picture 9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49500"/>
            <a:ext cx="1263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1056" name="AutoShape 96"/>
          <p:cNvSpPr>
            <a:spLocks/>
          </p:cNvSpPr>
          <p:nvPr/>
        </p:nvSpPr>
        <p:spPr bwMode="auto">
          <a:xfrm>
            <a:off x="3597275" y="18288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1057" name="Picture 9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73263"/>
            <a:ext cx="4905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58" name="Picture 9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70075"/>
            <a:ext cx="13382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59" name="Picture 9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27275"/>
            <a:ext cx="3587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60" name="Picture 10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27275"/>
            <a:ext cx="20923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61" name="Picture 10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25750"/>
            <a:ext cx="923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62" name="Picture 10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25750"/>
            <a:ext cx="13382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49" name="Picture 8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9425"/>
            <a:ext cx="8375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50" name="Picture 9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6829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51" name="Picture 9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054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52" name="Picture 9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9850"/>
            <a:ext cx="7885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53" name="Picture 9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1021" name="Line 61"/>
          <p:cNvSpPr>
            <a:spLocks noChangeShapeType="1"/>
          </p:cNvSpPr>
          <p:nvPr/>
        </p:nvSpPr>
        <p:spPr bwMode="auto">
          <a:xfrm>
            <a:off x="3657600" y="3733800"/>
            <a:ext cx="0" cy="2438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19" name="Line 59"/>
          <p:cNvSpPr>
            <a:spLocks noChangeShapeType="1"/>
          </p:cNvSpPr>
          <p:nvPr/>
        </p:nvSpPr>
        <p:spPr bwMode="auto">
          <a:xfrm>
            <a:off x="1863725" y="3683000"/>
            <a:ext cx="175577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83" name="Line 23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39" name="Line 79"/>
          <p:cNvSpPr>
            <a:spLocks noChangeShapeType="1"/>
          </p:cNvSpPr>
          <p:nvPr/>
        </p:nvSpPr>
        <p:spPr bwMode="auto">
          <a:xfrm>
            <a:off x="4213225" y="1744663"/>
            <a:ext cx="379412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1045" name="Picture 8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85566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09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97" name="Line 37"/>
          <p:cNvSpPr>
            <a:spLocks noChangeAspect="1" noChangeShapeType="1"/>
          </p:cNvSpPr>
          <p:nvPr/>
        </p:nvSpPr>
        <p:spPr bwMode="auto">
          <a:xfrm>
            <a:off x="301625" y="5408613"/>
            <a:ext cx="1527175" cy="763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99" name="Oval 39"/>
          <p:cNvSpPr>
            <a:spLocks noChangeArrowheads="1"/>
          </p:cNvSpPr>
          <p:nvPr/>
        </p:nvSpPr>
        <p:spPr bwMode="auto">
          <a:xfrm>
            <a:off x="3627438" y="365601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012" name="Freeform 52"/>
          <p:cNvSpPr>
            <a:spLocks/>
          </p:cNvSpPr>
          <p:nvPr/>
        </p:nvSpPr>
        <p:spPr bwMode="auto">
          <a:xfrm>
            <a:off x="1828800" y="3687763"/>
            <a:ext cx="1828800" cy="1570037"/>
          </a:xfrm>
          <a:custGeom>
            <a:avLst/>
            <a:gdLst>
              <a:gd name="T0" fmla="*/ 0 w 1152"/>
              <a:gd name="T1" fmla="*/ 989 h 989"/>
              <a:gd name="T2" fmla="*/ 372 w 1152"/>
              <a:gd name="T3" fmla="*/ 854 h 989"/>
              <a:gd name="T4" fmla="*/ 734 w 1152"/>
              <a:gd name="T5" fmla="*/ 678 h 989"/>
              <a:gd name="T6" fmla="*/ 948 w 1152"/>
              <a:gd name="T7" fmla="*/ 492 h 989"/>
              <a:gd name="T8" fmla="*/ 1041 w 1152"/>
              <a:gd name="T9" fmla="*/ 362 h 989"/>
              <a:gd name="T10" fmla="*/ 1115 w 1152"/>
              <a:gd name="T11" fmla="*/ 176 h 989"/>
              <a:gd name="T12" fmla="*/ 1152 w 1152"/>
              <a:gd name="T13" fmla="*/ 0 h 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" h="989">
                <a:moveTo>
                  <a:pt x="0" y="989"/>
                </a:moveTo>
                <a:cubicBezTo>
                  <a:pt x="62" y="967"/>
                  <a:pt x="250" y="906"/>
                  <a:pt x="372" y="854"/>
                </a:cubicBezTo>
                <a:cubicBezTo>
                  <a:pt x="494" y="802"/>
                  <a:pt x="638" y="738"/>
                  <a:pt x="734" y="678"/>
                </a:cubicBezTo>
                <a:cubicBezTo>
                  <a:pt x="830" y="618"/>
                  <a:pt x="897" y="545"/>
                  <a:pt x="948" y="492"/>
                </a:cubicBezTo>
                <a:cubicBezTo>
                  <a:pt x="999" y="439"/>
                  <a:pt x="1013" y="415"/>
                  <a:pt x="1041" y="362"/>
                </a:cubicBezTo>
                <a:cubicBezTo>
                  <a:pt x="1069" y="309"/>
                  <a:pt x="1097" y="236"/>
                  <a:pt x="1115" y="176"/>
                </a:cubicBezTo>
                <a:cubicBezTo>
                  <a:pt x="1133" y="116"/>
                  <a:pt x="1144" y="37"/>
                  <a:pt x="115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1038" name="Group 78"/>
          <p:cNvGrpSpPr>
            <a:grpSpLocks/>
          </p:cNvGrpSpPr>
          <p:nvPr/>
        </p:nvGrpSpPr>
        <p:grpSpPr bwMode="auto">
          <a:xfrm>
            <a:off x="4857750" y="3886200"/>
            <a:ext cx="4210050" cy="1198563"/>
            <a:chOff x="3024" y="2544"/>
            <a:chExt cx="2652" cy="755"/>
          </a:xfrm>
        </p:grpSpPr>
        <p:pic>
          <p:nvPicPr>
            <p:cNvPr id="681031" name="Picture 7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44"/>
              <a:ext cx="265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1032" name="Picture 7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708"/>
              <a:ext cx="1776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1036" name="Picture 7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140"/>
              <a:ext cx="1893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1037" name="Picture 7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976"/>
              <a:ext cx="2534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1065" name="Group 105"/>
          <p:cNvGrpSpPr>
            <a:grpSpLocks/>
          </p:cNvGrpSpPr>
          <p:nvPr/>
        </p:nvGrpSpPr>
        <p:grpSpPr bwMode="auto">
          <a:xfrm>
            <a:off x="457200" y="3429000"/>
            <a:ext cx="7772400" cy="3352800"/>
            <a:chOff x="288" y="2160"/>
            <a:chExt cx="4896" cy="2112"/>
          </a:xfrm>
        </p:grpSpPr>
        <p:sp>
          <p:nvSpPr>
            <p:cNvPr id="680990" name="Line 30"/>
            <p:cNvSpPr>
              <a:spLocks noChangeShapeType="1"/>
            </p:cNvSpPr>
            <p:nvPr/>
          </p:nvSpPr>
          <p:spPr bwMode="auto">
            <a:xfrm flipV="1">
              <a:off x="1152" y="2160"/>
              <a:ext cx="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991" name="Line 31"/>
            <p:cNvSpPr>
              <a:spLocks noChangeShapeType="1"/>
            </p:cNvSpPr>
            <p:nvPr/>
          </p:nvSpPr>
          <p:spPr bwMode="auto">
            <a:xfrm>
              <a:off x="288" y="3888"/>
              <a:ext cx="48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992" name="Line 32"/>
            <p:cNvSpPr>
              <a:spLocks noChangeShapeType="1"/>
            </p:cNvSpPr>
            <p:nvPr/>
          </p:nvSpPr>
          <p:spPr bwMode="auto">
            <a:xfrm>
              <a:off x="1104" y="331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993" name="Line 33"/>
            <p:cNvSpPr>
              <a:spLocks noChangeShapeType="1"/>
            </p:cNvSpPr>
            <p:nvPr/>
          </p:nvSpPr>
          <p:spPr bwMode="auto">
            <a:xfrm>
              <a:off x="1104" y="273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994" name="Line 34"/>
            <p:cNvSpPr>
              <a:spLocks noChangeShapeType="1"/>
            </p:cNvSpPr>
            <p:nvPr/>
          </p:nvSpPr>
          <p:spPr bwMode="auto">
            <a:xfrm>
              <a:off x="1104" y="2320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995" name="Line 35"/>
            <p:cNvSpPr>
              <a:spLocks noChangeShapeType="1"/>
            </p:cNvSpPr>
            <p:nvPr/>
          </p:nvSpPr>
          <p:spPr bwMode="auto">
            <a:xfrm rot="-5400000">
              <a:off x="2256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996" name="Line 36"/>
            <p:cNvSpPr>
              <a:spLocks noChangeShapeType="1"/>
            </p:cNvSpPr>
            <p:nvPr/>
          </p:nvSpPr>
          <p:spPr bwMode="auto">
            <a:xfrm rot="-5400000">
              <a:off x="4558" y="38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1001" name="Picture 4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" y="2268"/>
              <a:ext cx="10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1003" name="Picture 4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" y="2666"/>
              <a:ext cx="92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1005" name="Picture 4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264"/>
              <a:ext cx="75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1007" name="Picture 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3961"/>
              <a:ext cx="75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1063" name="Picture 10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" y="3961"/>
              <a:ext cx="9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81016" name="Line 56"/>
          <p:cNvSpPr>
            <a:spLocks noChangeShapeType="1"/>
          </p:cNvSpPr>
          <p:nvPr/>
        </p:nvSpPr>
        <p:spPr bwMode="auto">
          <a:xfrm>
            <a:off x="2438400" y="4103688"/>
            <a:ext cx="457200" cy="685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17" name="Line 57"/>
          <p:cNvSpPr>
            <a:spLocks noChangeShapeType="1"/>
          </p:cNvSpPr>
          <p:nvPr/>
        </p:nvSpPr>
        <p:spPr bwMode="auto">
          <a:xfrm>
            <a:off x="4770438" y="3079750"/>
            <a:ext cx="1828800" cy="19288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18" name="Line 58"/>
          <p:cNvSpPr>
            <a:spLocks noChangeShapeType="1"/>
          </p:cNvSpPr>
          <p:nvPr/>
        </p:nvSpPr>
        <p:spPr bwMode="auto">
          <a:xfrm flipH="1">
            <a:off x="6096000" y="4999038"/>
            <a:ext cx="503238" cy="5397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23" name="Line 63"/>
          <p:cNvSpPr>
            <a:spLocks noChangeShapeType="1"/>
          </p:cNvSpPr>
          <p:nvPr/>
        </p:nvSpPr>
        <p:spPr bwMode="auto">
          <a:xfrm flipH="1">
            <a:off x="1863725" y="2111375"/>
            <a:ext cx="4149725" cy="40227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98" name="Oval 38"/>
          <p:cNvSpPr>
            <a:spLocks noChangeArrowheads="1"/>
          </p:cNvSpPr>
          <p:nvPr/>
        </p:nvSpPr>
        <p:spPr bwMode="auto">
          <a:xfrm>
            <a:off x="1800225" y="52276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006" name="Oval 46"/>
          <p:cNvSpPr>
            <a:spLocks noChangeArrowheads="1"/>
          </p:cNvSpPr>
          <p:nvPr/>
        </p:nvSpPr>
        <p:spPr bwMode="auto">
          <a:xfrm>
            <a:off x="1790700" y="6132513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025" name="Line 65"/>
          <p:cNvSpPr>
            <a:spLocks noChangeShapeType="1"/>
          </p:cNvSpPr>
          <p:nvPr/>
        </p:nvSpPr>
        <p:spPr bwMode="auto">
          <a:xfrm flipH="1">
            <a:off x="2668588" y="2695575"/>
            <a:ext cx="3354387" cy="3124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26" name="Line 66"/>
          <p:cNvSpPr>
            <a:spLocks noChangeShapeType="1"/>
          </p:cNvSpPr>
          <p:nvPr/>
        </p:nvSpPr>
        <p:spPr bwMode="auto">
          <a:xfrm flipH="1" flipV="1">
            <a:off x="1873250" y="5283200"/>
            <a:ext cx="804863" cy="533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27" name="Line 67"/>
          <p:cNvSpPr>
            <a:spLocks noChangeShapeType="1"/>
          </p:cNvSpPr>
          <p:nvPr/>
        </p:nvSpPr>
        <p:spPr bwMode="auto">
          <a:xfrm flipH="1">
            <a:off x="4268788" y="2695575"/>
            <a:ext cx="2514600" cy="14906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28" name="Line 68"/>
          <p:cNvSpPr>
            <a:spLocks noChangeShapeType="1"/>
          </p:cNvSpPr>
          <p:nvPr/>
        </p:nvSpPr>
        <p:spPr bwMode="auto">
          <a:xfrm flipH="1" flipV="1">
            <a:off x="3700463" y="3709988"/>
            <a:ext cx="576262" cy="48418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29" name="Line 69"/>
          <p:cNvSpPr>
            <a:spLocks noChangeShapeType="1"/>
          </p:cNvSpPr>
          <p:nvPr/>
        </p:nvSpPr>
        <p:spPr bwMode="auto">
          <a:xfrm flipH="1">
            <a:off x="3692525" y="3225800"/>
            <a:ext cx="2449513" cy="10779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30" name="Line 70"/>
          <p:cNvSpPr>
            <a:spLocks noChangeShapeType="1"/>
          </p:cNvSpPr>
          <p:nvPr/>
        </p:nvSpPr>
        <p:spPr bwMode="auto">
          <a:xfrm>
            <a:off x="6078538" y="3070225"/>
            <a:ext cx="73025" cy="1651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46" name="Rectangle 8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011" name="Line 51"/>
          <p:cNvSpPr>
            <a:spLocks noChangeAspect="1" noChangeShapeType="1"/>
          </p:cNvSpPr>
          <p:nvPr/>
        </p:nvSpPr>
        <p:spPr bwMode="auto">
          <a:xfrm>
            <a:off x="3657600" y="4341813"/>
            <a:ext cx="4040188" cy="2009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10" name="Oval 50"/>
          <p:cNvSpPr>
            <a:spLocks noChangeArrowheads="1"/>
          </p:cNvSpPr>
          <p:nvPr/>
        </p:nvSpPr>
        <p:spPr bwMode="auto">
          <a:xfrm>
            <a:off x="3619500" y="43053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013" name="Line 53"/>
          <p:cNvSpPr>
            <a:spLocks noChangeShapeType="1"/>
          </p:cNvSpPr>
          <p:nvPr/>
        </p:nvSpPr>
        <p:spPr bwMode="auto">
          <a:xfrm flipH="1">
            <a:off x="1087438" y="2133600"/>
            <a:ext cx="2943225" cy="36480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15" name="Line 55"/>
          <p:cNvSpPr>
            <a:spLocks noChangeShapeType="1"/>
          </p:cNvSpPr>
          <p:nvPr/>
        </p:nvSpPr>
        <p:spPr bwMode="auto">
          <a:xfrm flipH="1">
            <a:off x="2439988" y="2590800"/>
            <a:ext cx="1444625" cy="1524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76" name="Rectangle 116"/>
          <p:cNvSpPr>
            <a:spLocks noChangeArrowheads="1"/>
          </p:cNvSpPr>
          <p:nvPr/>
        </p:nvSpPr>
        <p:spPr bwMode="auto">
          <a:xfrm>
            <a:off x="7772400" y="5257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1077" name="Picture 1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" name="Group 57"/>
          <p:cNvGrpSpPr>
            <a:grpSpLocks/>
          </p:cNvGrpSpPr>
          <p:nvPr/>
        </p:nvGrpSpPr>
        <p:grpSpPr bwMode="auto">
          <a:xfrm>
            <a:off x="8153400" y="5105400"/>
            <a:ext cx="914400" cy="914400"/>
            <a:chOff x="4853" y="1680"/>
            <a:chExt cx="576" cy="576"/>
          </a:xfrm>
        </p:grpSpPr>
        <p:sp>
          <p:nvSpPr>
            <p:cNvPr id="67" name="AutoShape 58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59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280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8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8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8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8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68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8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8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68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68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68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8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8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8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8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8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20" grpId="0" animBg="1"/>
      <p:bldP spid="681021" grpId="0" animBg="1"/>
      <p:bldP spid="681019" grpId="0" animBg="1"/>
      <p:bldP spid="681039" grpId="0" animBg="1"/>
      <p:bldP spid="681039" grpId="1" animBg="1"/>
      <p:bldP spid="680997" grpId="0" animBg="1"/>
      <p:bldP spid="680999" grpId="0" animBg="1"/>
      <p:bldP spid="681012" grpId="0" animBg="1"/>
      <p:bldP spid="681016" grpId="0" animBg="1"/>
      <p:bldP spid="681016" grpId="1" animBg="1"/>
      <p:bldP spid="681017" grpId="0" animBg="1"/>
      <p:bldP spid="681017" grpId="1" animBg="1"/>
      <p:bldP spid="681018" grpId="0" animBg="1"/>
      <p:bldP spid="681018" grpId="1" animBg="1"/>
      <p:bldP spid="681023" grpId="0" animBg="1"/>
      <p:bldP spid="681023" grpId="1" animBg="1"/>
      <p:bldP spid="680998" grpId="0" animBg="1"/>
      <p:bldP spid="681006" grpId="0" animBg="1"/>
      <p:bldP spid="681025" grpId="0" animBg="1"/>
      <p:bldP spid="681025" grpId="1" animBg="1"/>
      <p:bldP spid="681026" grpId="0" animBg="1"/>
      <p:bldP spid="681026" grpId="1" animBg="1"/>
      <p:bldP spid="681027" grpId="0" animBg="1"/>
      <p:bldP spid="681027" grpId="1" animBg="1"/>
      <p:bldP spid="681028" grpId="0" animBg="1"/>
      <p:bldP spid="681028" grpId="1" animBg="1"/>
      <p:bldP spid="681029" grpId="0" animBg="1"/>
      <p:bldP spid="681029" grpId="1" animBg="1"/>
      <p:bldP spid="681030" grpId="0" animBg="1"/>
      <p:bldP spid="681030" grpId="1" animBg="1"/>
      <p:bldP spid="681011" grpId="0" animBg="1"/>
      <p:bldP spid="681010" grpId="0" animBg="1"/>
      <p:bldP spid="681013" grpId="0" animBg="1"/>
      <p:bldP spid="681013" grpId="1" animBg="1"/>
      <p:bldP spid="681015" grpId="0" animBg="1"/>
      <p:bldP spid="681015" grpId="1" animBg="1"/>
      <p:bldP spid="6810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2B4E2-ED4E-41EF-9487-154529F0277B}" type="slidenum">
              <a:rPr lang="en-US"/>
              <a:pPr/>
              <a:t>3</a:t>
            </a:fld>
            <a:endParaRPr lang="en-US"/>
          </a:p>
        </p:txBody>
      </p:sp>
      <p:pic>
        <p:nvPicPr>
          <p:cNvPr id="884777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713581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3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38274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4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914400"/>
            <a:ext cx="25987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41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141538"/>
            <a:ext cx="1493837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4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141538"/>
            <a:ext cx="1281112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4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141538"/>
            <a:ext cx="1049337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4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10318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4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1752600"/>
            <a:ext cx="128111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46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752600"/>
            <a:ext cx="104933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47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1371600"/>
            <a:ext cx="83661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48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1371600"/>
            <a:ext cx="128111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49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371600"/>
            <a:ext cx="104933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50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41538"/>
            <a:ext cx="1049338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51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76200"/>
            <a:ext cx="5283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4752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53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4760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5088"/>
            <a:ext cx="68516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61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82963"/>
            <a:ext cx="79359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4762" name="Group 26"/>
          <p:cNvGrpSpPr>
            <a:grpSpLocks/>
          </p:cNvGrpSpPr>
          <p:nvPr/>
        </p:nvGrpSpPr>
        <p:grpSpPr bwMode="auto">
          <a:xfrm>
            <a:off x="1295400" y="2962275"/>
            <a:ext cx="7650163" cy="444500"/>
            <a:chOff x="468" y="491"/>
            <a:chExt cx="4819" cy="280"/>
          </a:xfrm>
        </p:grpSpPr>
        <p:pic>
          <p:nvPicPr>
            <p:cNvPr id="884763" name="Picture 2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" y="491"/>
              <a:ext cx="481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4764" name="Picture 2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495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4765" name="Picture 2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" y="508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4766" name="Group 30"/>
          <p:cNvGrpSpPr>
            <a:grpSpLocks/>
          </p:cNvGrpSpPr>
          <p:nvPr/>
        </p:nvGrpSpPr>
        <p:grpSpPr bwMode="auto">
          <a:xfrm>
            <a:off x="1295400" y="5211763"/>
            <a:ext cx="7008813" cy="503237"/>
            <a:chOff x="816" y="3247"/>
            <a:chExt cx="4415" cy="317"/>
          </a:xfrm>
        </p:grpSpPr>
        <p:pic>
          <p:nvPicPr>
            <p:cNvPr id="884767" name="Picture 3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284"/>
              <a:ext cx="4415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4768" name="Picture 3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" y="3301"/>
              <a:ext cx="100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4769" name="Picture 3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" y="3247"/>
              <a:ext cx="100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4770" name="Picture 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80057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71" name="Picture 3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54451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72" name="Picture 3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03763"/>
            <a:ext cx="78819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4773" name="Group 37"/>
          <p:cNvGrpSpPr>
            <a:grpSpLocks/>
          </p:cNvGrpSpPr>
          <p:nvPr/>
        </p:nvGrpSpPr>
        <p:grpSpPr bwMode="auto">
          <a:xfrm>
            <a:off x="1295400" y="4279900"/>
            <a:ext cx="6884988" cy="444500"/>
            <a:chOff x="816" y="1304"/>
            <a:chExt cx="4337" cy="280"/>
          </a:xfrm>
        </p:grpSpPr>
        <p:pic>
          <p:nvPicPr>
            <p:cNvPr id="884774" name="Picture 3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304"/>
              <a:ext cx="433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4775" name="Picture 3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" y="1308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4776" name="Picture 4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" y="1321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4778" name="Picture 4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1AE05-C328-4979-800D-0247993CAA46}" type="slidenum">
              <a:rPr lang="en-US"/>
              <a:pPr/>
              <a:t>4</a:t>
            </a:fld>
            <a:endParaRPr lang="en-US"/>
          </a:p>
        </p:txBody>
      </p:sp>
      <p:pic>
        <p:nvPicPr>
          <p:cNvPr id="882736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713581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69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5088"/>
            <a:ext cx="68516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69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54451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692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82963"/>
            <a:ext cx="79359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693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03763"/>
            <a:ext cx="78819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2694" name="Group 6"/>
          <p:cNvGrpSpPr>
            <a:grpSpLocks/>
          </p:cNvGrpSpPr>
          <p:nvPr/>
        </p:nvGrpSpPr>
        <p:grpSpPr bwMode="auto">
          <a:xfrm>
            <a:off x="1295400" y="2962275"/>
            <a:ext cx="7650163" cy="444500"/>
            <a:chOff x="468" y="491"/>
            <a:chExt cx="4819" cy="280"/>
          </a:xfrm>
        </p:grpSpPr>
        <p:pic>
          <p:nvPicPr>
            <p:cNvPr id="882695" name="Picture 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" y="491"/>
              <a:ext cx="481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696" name="Picture 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495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697" name="Picture 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" y="508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2698" name="Group 10"/>
          <p:cNvGrpSpPr>
            <a:grpSpLocks/>
          </p:cNvGrpSpPr>
          <p:nvPr/>
        </p:nvGrpSpPr>
        <p:grpSpPr bwMode="auto">
          <a:xfrm>
            <a:off x="1295400" y="4279900"/>
            <a:ext cx="6884988" cy="444500"/>
            <a:chOff x="816" y="1304"/>
            <a:chExt cx="4337" cy="280"/>
          </a:xfrm>
        </p:grpSpPr>
        <p:pic>
          <p:nvPicPr>
            <p:cNvPr id="882699" name="Picture 1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304"/>
              <a:ext cx="433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00" name="Picture 1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" y="1308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01" name="Picture 1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" y="1321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2703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5257800"/>
            <a:ext cx="39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04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38274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05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24475"/>
            <a:ext cx="398462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06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914400"/>
            <a:ext cx="25987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07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141538"/>
            <a:ext cx="1493837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08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141538"/>
            <a:ext cx="1281112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09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141538"/>
            <a:ext cx="1049337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10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10318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11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1752600"/>
            <a:ext cx="128111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12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752600"/>
            <a:ext cx="104933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13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1371600"/>
            <a:ext cx="83661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14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1371600"/>
            <a:ext cx="128111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15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371600"/>
            <a:ext cx="104933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16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41538"/>
            <a:ext cx="1049338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17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76200"/>
            <a:ext cx="5283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2718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2719" name="Group 31"/>
          <p:cNvGrpSpPr>
            <a:grpSpLocks/>
          </p:cNvGrpSpPr>
          <p:nvPr/>
        </p:nvGrpSpPr>
        <p:grpSpPr bwMode="auto">
          <a:xfrm>
            <a:off x="6770688" y="5257800"/>
            <a:ext cx="1154112" cy="519113"/>
            <a:chOff x="4265" y="3936"/>
            <a:chExt cx="727" cy="327"/>
          </a:xfrm>
        </p:grpSpPr>
        <p:pic>
          <p:nvPicPr>
            <p:cNvPr id="882720" name="Picture 3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" y="3936"/>
              <a:ext cx="7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21" name="Picture 3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" y="4145"/>
              <a:ext cx="340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2722" name="Picture 3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867400"/>
            <a:ext cx="2543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2723" name="Group 35"/>
          <p:cNvGrpSpPr>
            <a:grpSpLocks/>
          </p:cNvGrpSpPr>
          <p:nvPr/>
        </p:nvGrpSpPr>
        <p:grpSpPr bwMode="auto">
          <a:xfrm>
            <a:off x="1022350" y="6151563"/>
            <a:ext cx="452438" cy="284162"/>
            <a:chOff x="2631" y="3875"/>
            <a:chExt cx="285" cy="179"/>
          </a:xfrm>
        </p:grpSpPr>
        <p:pic>
          <p:nvPicPr>
            <p:cNvPr id="882724" name="Picture 3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04" y="3881"/>
              <a:ext cx="11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25" name="Picture 3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" y="3875"/>
              <a:ext cx="15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2726" name="Picture 3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53200"/>
            <a:ext cx="7302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27" name="Picture 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6416675"/>
            <a:ext cx="562768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2728" name="Group 40"/>
          <p:cNvGrpSpPr>
            <a:grpSpLocks/>
          </p:cNvGrpSpPr>
          <p:nvPr/>
        </p:nvGrpSpPr>
        <p:grpSpPr bwMode="auto">
          <a:xfrm>
            <a:off x="2971800" y="5867400"/>
            <a:ext cx="5472113" cy="533400"/>
            <a:chOff x="1872" y="3696"/>
            <a:chExt cx="3447" cy="336"/>
          </a:xfrm>
        </p:grpSpPr>
        <p:pic>
          <p:nvPicPr>
            <p:cNvPr id="882729" name="Picture 4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696"/>
              <a:ext cx="172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30" name="Picture 4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" y="3696"/>
              <a:ext cx="154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2731" name="Group 43"/>
          <p:cNvGrpSpPr>
            <a:grpSpLocks/>
          </p:cNvGrpSpPr>
          <p:nvPr/>
        </p:nvGrpSpPr>
        <p:grpSpPr bwMode="auto">
          <a:xfrm>
            <a:off x="6919913" y="6151563"/>
            <a:ext cx="452437" cy="284162"/>
            <a:chOff x="2631" y="3875"/>
            <a:chExt cx="285" cy="179"/>
          </a:xfrm>
        </p:grpSpPr>
        <p:pic>
          <p:nvPicPr>
            <p:cNvPr id="882732" name="Picture 4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04" y="3881"/>
              <a:ext cx="11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33" name="Picture 4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" y="3875"/>
              <a:ext cx="15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2734" name="Rectangle 4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2737" name="Picture 4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2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2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882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8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882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D3B9-41F9-42E8-9F4E-AC768DC875F2}" type="slidenum">
              <a:rPr lang="en-US"/>
              <a:pPr/>
              <a:t>5</a:t>
            </a:fld>
            <a:endParaRPr lang="en-US"/>
          </a:p>
        </p:txBody>
      </p:sp>
      <p:pic>
        <p:nvPicPr>
          <p:cNvPr id="877630" name="Picture 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713581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617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867400"/>
            <a:ext cx="2543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7618" name="Group 50"/>
          <p:cNvGrpSpPr>
            <a:grpSpLocks/>
          </p:cNvGrpSpPr>
          <p:nvPr/>
        </p:nvGrpSpPr>
        <p:grpSpPr bwMode="auto">
          <a:xfrm>
            <a:off x="1022350" y="6151563"/>
            <a:ext cx="452438" cy="284162"/>
            <a:chOff x="2631" y="3875"/>
            <a:chExt cx="285" cy="179"/>
          </a:xfrm>
        </p:grpSpPr>
        <p:pic>
          <p:nvPicPr>
            <p:cNvPr id="877619" name="Picture 5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04" y="3881"/>
              <a:ext cx="11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7620" name="Picture 5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" y="3875"/>
              <a:ext cx="15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77616" name="Group 48"/>
          <p:cNvGrpSpPr>
            <a:grpSpLocks/>
          </p:cNvGrpSpPr>
          <p:nvPr/>
        </p:nvGrpSpPr>
        <p:grpSpPr bwMode="auto">
          <a:xfrm>
            <a:off x="2971800" y="5867400"/>
            <a:ext cx="5472113" cy="568325"/>
            <a:chOff x="144" y="3696"/>
            <a:chExt cx="3447" cy="358"/>
          </a:xfrm>
        </p:grpSpPr>
        <p:pic>
          <p:nvPicPr>
            <p:cNvPr id="877610" name="Picture 4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696"/>
              <a:ext cx="172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7612" name="Picture 4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" y="3696"/>
              <a:ext cx="154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77613" name="Group 45"/>
            <p:cNvGrpSpPr>
              <a:grpSpLocks/>
            </p:cNvGrpSpPr>
            <p:nvPr/>
          </p:nvGrpSpPr>
          <p:grpSpPr bwMode="auto">
            <a:xfrm>
              <a:off x="2631" y="3875"/>
              <a:ext cx="285" cy="179"/>
              <a:chOff x="2631" y="3875"/>
              <a:chExt cx="285" cy="179"/>
            </a:xfrm>
          </p:grpSpPr>
          <p:pic>
            <p:nvPicPr>
              <p:cNvPr id="877614" name="Picture 46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04" y="3881"/>
                <a:ext cx="112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7615" name="Picture 47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1" y="3875"/>
                <a:ext cx="157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8775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757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5088"/>
            <a:ext cx="68516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7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54451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74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82963"/>
            <a:ext cx="79359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75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03763"/>
            <a:ext cx="78819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7576" name="Group 8"/>
          <p:cNvGrpSpPr>
            <a:grpSpLocks/>
          </p:cNvGrpSpPr>
          <p:nvPr/>
        </p:nvGrpSpPr>
        <p:grpSpPr bwMode="auto">
          <a:xfrm>
            <a:off x="1295400" y="2962275"/>
            <a:ext cx="7650163" cy="444500"/>
            <a:chOff x="468" y="491"/>
            <a:chExt cx="4819" cy="280"/>
          </a:xfrm>
        </p:grpSpPr>
        <p:pic>
          <p:nvPicPr>
            <p:cNvPr id="877577" name="Picture 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" y="491"/>
              <a:ext cx="481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7578" name="Picture 1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495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7579" name="Picture 1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" y="508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77580" name="Group 12"/>
          <p:cNvGrpSpPr>
            <a:grpSpLocks/>
          </p:cNvGrpSpPr>
          <p:nvPr/>
        </p:nvGrpSpPr>
        <p:grpSpPr bwMode="auto">
          <a:xfrm>
            <a:off x="1295400" y="4279900"/>
            <a:ext cx="6884988" cy="444500"/>
            <a:chOff x="816" y="1304"/>
            <a:chExt cx="4337" cy="280"/>
          </a:xfrm>
        </p:grpSpPr>
        <p:pic>
          <p:nvPicPr>
            <p:cNvPr id="877581" name="Picture 1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304"/>
              <a:ext cx="433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7582" name="Picture 1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" y="1308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7583" name="Picture 1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" y="1321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758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5257800"/>
            <a:ext cx="39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8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38274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8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24475"/>
            <a:ext cx="398462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628" name="Picture 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6234113"/>
            <a:ext cx="34147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8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914400"/>
            <a:ext cx="25987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9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141538"/>
            <a:ext cx="1493837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91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141538"/>
            <a:ext cx="1281112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92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141538"/>
            <a:ext cx="1049337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93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10318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94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1752600"/>
            <a:ext cx="128111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95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752600"/>
            <a:ext cx="104933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96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1371600"/>
            <a:ext cx="83661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97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1371600"/>
            <a:ext cx="128111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98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371600"/>
            <a:ext cx="104933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99" name="Picture 3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41538"/>
            <a:ext cx="1049338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600" name="Picture 3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76200"/>
            <a:ext cx="5283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7601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7602" name="Group 34"/>
          <p:cNvGrpSpPr>
            <a:grpSpLocks/>
          </p:cNvGrpSpPr>
          <p:nvPr/>
        </p:nvGrpSpPr>
        <p:grpSpPr bwMode="auto">
          <a:xfrm>
            <a:off x="6770688" y="5257800"/>
            <a:ext cx="1154112" cy="519113"/>
            <a:chOff x="4265" y="3936"/>
            <a:chExt cx="727" cy="327"/>
          </a:xfrm>
        </p:grpSpPr>
        <p:pic>
          <p:nvPicPr>
            <p:cNvPr id="877603" name="Picture 3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" y="3936"/>
              <a:ext cx="7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7604" name="Picture 3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" y="4145"/>
              <a:ext cx="340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7629" name="Picture 6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6543675"/>
            <a:ext cx="34417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631" name="Picture 6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7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7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7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7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3591-E989-44ED-9C27-3FF7B73716F7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875601" name="Group 81"/>
          <p:cNvGrpSpPr>
            <a:grpSpLocks/>
          </p:cNvGrpSpPr>
          <p:nvPr/>
        </p:nvGrpSpPr>
        <p:grpSpPr bwMode="auto">
          <a:xfrm>
            <a:off x="2971800" y="5867400"/>
            <a:ext cx="5472113" cy="568325"/>
            <a:chOff x="144" y="3696"/>
            <a:chExt cx="3447" cy="358"/>
          </a:xfrm>
        </p:grpSpPr>
        <p:pic>
          <p:nvPicPr>
            <p:cNvPr id="875602" name="Picture 8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696"/>
              <a:ext cx="172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5603" name="Picture 8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" y="3696"/>
              <a:ext cx="154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75604" name="Group 84"/>
            <p:cNvGrpSpPr>
              <a:grpSpLocks/>
            </p:cNvGrpSpPr>
            <p:nvPr/>
          </p:nvGrpSpPr>
          <p:grpSpPr bwMode="auto">
            <a:xfrm>
              <a:off x="2631" y="3875"/>
              <a:ext cx="285" cy="179"/>
              <a:chOff x="2631" y="3875"/>
              <a:chExt cx="285" cy="179"/>
            </a:xfrm>
          </p:grpSpPr>
          <p:pic>
            <p:nvPicPr>
              <p:cNvPr id="875605" name="Picture 85" descr="txp_fig"/>
              <p:cNvPicPr>
                <a:picLocks noChangeAspect="1" noChangeArrowheads="1"/>
              </p:cNvPicPr>
              <p:nvPr>
                <p:custDataLst>
                  <p:tags r:id="rId40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04" y="3881"/>
                <a:ext cx="112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5606" name="Picture 86" descr="txp_fig"/>
              <p:cNvPicPr>
                <a:picLocks noChangeAspect="1" noChangeArrowheads="1"/>
              </p:cNvPicPr>
              <p:nvPr>
                <p:custDataLst>
                  <p:tags r:id="rId41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1" y="3875"/>
                <a:ext cx="157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875552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76200"/>
            <a:ext cx="5283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5553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5566" name="Group 46"/>
          <p:cNvGrpSpPr>
            <a:grpSpLocks/>
          </p:cNvGrpSpPr>
          <p:nvPr/>
        </p:nvGrpSpPr>
        <p:grpSpPr bwMode="auto">
          <a:xfrm>
            <a:off x="228600" y="457200"/>
            <a:ext cx="8716963" cy="801688"/>
            <a:chOff x="144" y="288"/>
            <a:chExt cx="5491" cy="505"/>
          </a:xfrm>
        </p:grpSpPr>
        <p:pic>
          <p:nvPicPr>
            <p:cNvPr id="875561" name="Picture 4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88"/>
              <a:ext cx="431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75562" name="Group 42"/>
            <p:cNvGrpSpPr>
              <a:grpSpLocks/>
            </p:cNvGrpSpPr>
            <p:nvPr/>
          </p:nvGrpSpPr>
          <p:grpSpPr bwMode="auto">
            <a:xfrm>
              <a:off x="816" y="513"/>
              <a:ext cx="4819" cy="280"/>
              <a:chOff x="468" y="491"/>
              <a:chExt cx="4819" cy="280"/>
            </a:xfrm>
          </p:grpSpPr>
          <p:pic>
            <p:nvPicPr>
              <p:cNvPr id="875563" name="Picture 43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" y="491"/>
                <a:ext cx="481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5564" name="Picture 44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6" y="495"/>
                <a:ext cx="89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5565" name="Picture 45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9" y="508"/>
                <a:ext cx="89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875567" name="Group 47"/>
          <p:cNvGrpSpPr>
            <a:grpSpLocks/>
          </p:cNvGrpSpPr>
          <p:nvPr/>
        </p:nvGrpSpPr>
        <p:grpSpPr bwMode="auto">
          <a:xfrm>
            <a:off x="228600" y="2605088"/>
            <a:ext cx="8716963" cy="801687"/>
            <a:chOff x="144" y="1641"/>
            <a:chExt cx="5491" cy="505"/>
          </a:xfrm>
        </p:grpSpPr>
        <p:pic>
          <p:nvPicPr>
            <p:cNvPr id="875524" name="Picture 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641"/>
              <a:ext cx="431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75528" name="Group 8"/>
            <p:cNvGrpSpPr>
              <a:grpSpLocks/>
            </p:cNvGrpSpPr>
            <p:nvPr/>
          </p:nvGrpSpPr>
          <p:grpSpPr bwMode="auto">
            <a:xfrm>
              <a:off x="816" y="1866"/>
              <a:ext cx="4819" cy="280"/>
              <a:chOff x="468" y="491"/>
              <a:chExt cx="4819" cy="280"/>
            </a:xfrm>
          </p:grpSpPr>
          <p:pic>
            <p:nvPicPr>
              <p:cNvPr id="875529" name="Picture 9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" y="491"/>
                <a:ext cx="4819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5530" name="Picture 10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6" y="495"/>
                <a:ext cx="89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5531" name="Picture 11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9" y="508"/>
                <a:ext cx="89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875568" name="Picture 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57375"/>
            <a:ext cx="79359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2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82963"/>
            <a:ext cx="79359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5569" name="Group 49"/>
          <p:cNvGrpSpPr>
            <a:grpSpLocks/>
          </p:cNvGrpSpPr>
          <p:nvPr/>
        </p:nvGrpSpPr>
        <p:grpSpPr bwMode="auto">
          <a:xfrm>
            <a:off x="228600" y="2590800"/>
            <a:ext cx="7951788" cy="838200"/>
            <a:chOff x="144" y="1632"/>
            <a:chExt cx="5009" cy="528"/>
          </a:xfrm>
        </p:grpSpPr>
        <p:pic>
          <p:nvPicPr>
            <p:cNvPr id="875570" name="Picture 5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632"/>
              <a:ext cx="343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75571" name="Group 51"/>
            <p:cNvGrpSpPr>
              <a:grpSpLocks/>
            </p:cNvGrpSpPr>
            <p:nvPr/>
          </p:nvGrpSpPr>
          <p:grpSpPr bwMode="auto">
            <a:xfrm>
              <a:off x="816" y="1880"/>
              <a:ext cx="4337" cy="280"/>
              <a:chOff x="816" y="1304"/>
              <a:chExt cx="4337" cy="280"/>
            </a:xfrm>
          </p:grpSpPr>
          <p:pic>
            <p:nvPicPr>
              <p:cNvPr id="875572" name="Picture 52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1304"/>
                <a:ext cx="4337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5573" name="Picture 53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4" y="1308"/>
                <a:ext cx="89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5574" name="Picture 54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7" y="1321"/>
                <a:ext cx="89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875575" name="Group 55"/>
          <p:cNvGrpSpPr>
            <a:grpSpLocks/>
          </p:cNvGrpSpPr>
          <p:nvPr/>
        </p:nvGrpSpPr>
        <p:grpSpPr bwMode="auto">
          <a:xfrm>
            <a:off x="228600" y="3886200"/>
            <a:ext cx="7951788" cy="838200"/>
            <a:chOff x="144" y="2448"/>
            <a:chExt cx="5009" cy="528"/>
          </a:xfrm>
        </p:grpSpPr>
        <p:pic>
          <p:nvPicPr>
            <p:cNvPr id="875525" name="Picture 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48"/>
              <a:ext cx="343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75532" name="Group 12"/>
            <p:cNvGrpSpPr>
              <a:grpSpLocks/>
            </p:cNvGrpSpPr>
            <p:nvPr/>
          </p:nvGrpSpPr>
          <p:grpSpPr bwMode="auto">
            <a:xfrm>
              <a:off x="816" y="2696"/>
              <a:ext cx="4337" cy="280"/>
              <a:chOff x="816" y="1304"/>
              <a:chExt cx="4337" cy="280"/>
            </a:xfrm>
          </p:grpSpPr>
          <p:pic>
            <p:nvPicPr>
              <p:cNvPr id="875533" name="Picture 13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1304"/>
                <a:ext cx="4337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5534" name="Picture 14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4" y="1308"/>
                <a:ext cx="89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5535" name="Picture 15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7" y="1321"/>
                <a:ext cx="89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875576" name="Picture 5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68725"/>
            <a:ext cx="78819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2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03763"/>
            <a:ext cx="78819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5585" name="Group 65"/>
          <p:cNvGrpSpPr>
            <a:grpSpLocks/>
          </p:cNvGrpSpPr>
          <p:nvPr/>
        </p:nvGrpSpPr>
        <p:grpSpPr bwMode="auto">
          <a:xfrm>
            <a:off x="1090613" y="4468813"/>
            <a:ext cx="4494212" cy="439737"/>
            <a:chOff x="687" y="2976"/>
            <a:chExt cx="2831" cy="277"/>
          </a:xfrm>
        </p:grpSpPr>
        <p:pic>
          <p:nvPicPr>
            <p:cNvPr id="875586" name="Picture 6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" y="2976"/>
              <a:ext cx="2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5587" name="Picture 6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018"/>
              <a:ext cx="2510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75594" name="Group 74"/>
          <p:cNvGrpSpPr>
            <a:grpSpLocks/>
          </p:cNvGrpSpPr>
          <p:nvPr/>
        </p:nvGrpSpPr>
        <p:grpSpPr bwMode="auto">
          <a:xfrm>
            <a:off x="1087438" y="5254625"/>
            <a:ext cx="4497387" cy="442913"/>
            <a:chOff x="685" y="3310"/>
            <a:chExt cx="2833" cy="279"/>
          </a:xfrm>
        </p:grpSpPr>
        <p:pic>
          <p:nvPicPr>
            <p:cNvPr id="875540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354"/>
              <a:ext cx="2510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5593" name="Picture 7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3310"/>
              <a:ext cx="2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75595" name="Group 75"/>
          <p:cNvGrpSpPr>
            <a:grpSpLocks/>
          </p:cNvGrpSpPr>
          <p:nvPr/>
        </p:nvGrpSpPr>
        <p:grpSpPr bwMode="auto">
          <a:xfrm>
            <a:off x="1389063" y="1169988"/>
            <a:ext cx="5289550" cy="693737"/>
            <a:chOff x="875" y="737"/>
            <a:chExt cx="3332" cy="437"/>
          </a:xfrm>
        </p:grpSpPr>
        <p:pic>
          <p:nvPicPr>
            <p:cNvPr id="875596" name="Picture 7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816"/>
              <a:ext cx="2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5597" name="Picture 7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1008"/>
              <a:ext cx="308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5598" name="Line 78"/>
            <p:cNvSpPr>
              <a:spLocks noChangeShapeType="1"/>
            </p:cNvSpPr>
            <p:nvPr/>
          </p:nvSpPr>
          <p:spPr bwMode="auto">
            <a:xfrm flipV="1">
              <a:off x="875" y="737"/>
              <a:ext cx="0" cy="36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99" name="Line 79"/>
            <p:cNvSpPr>
              <a:spLocks noChangeShapeType="1"/>
            </p:cNvSpPr>
            <p:nvPr/>
          </p:nvSpPr>
          <p:spPr bwMode="auto">
            <a:xfrm flipH="1">
              <a:off x="875" y="904"/>
              <a:ext cx="2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600" name="Line 80"/>
            <p:cNvSpPr>
              <a:spLocks noChangeShapeType="1"/>
            </p:cNvSpPr>
            <p:nvPr/>
          </p:nvSpPr>
          <p:spPr bwMode="auto">
            <a:xfrm flipH="1">
              <a:off x="875" y="1094"/>
              <a:ext cx="2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5617" name="Group 97"/>
          <p:cNvGrpSpPr>
            <a:grpSpLocks/>
          </p:cNvGrpSpPr>
          <p:nvPr/>
        </p:nvGrpSpPr>
        <p:grpSpPr bwMode="auto">
          <a:xfrm>
            <a:off x="228600" y="5257800"/>
            <a:ext cx="8851900" cy="879475"/>
            <a:chOff x="144" y="3312"/>
            <a:chExt cx="5576" cy="554"/>
          </a:xfrm>
        </p:grpSpPr>
        <p:pic>
          <p:nvPicPr>
            <p:cNvPr id="875579" name="Picture 5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12"/>
              <a:ext cx="172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5581" name="Picture 6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" y="3312"/>
              <a:ext cx="154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75582" name="Group 62"/>
            <p:cNvGrpSpPr>
              <a:grpSpLocks/>
            </p:cNvGrpSpPr>
            <p:nvPr/>
          </p:nvGrpSpPr>
          <p:grpSpPr bwMode="auto">
            <a:xfrm>
              <a:off x="2631" y="3491"/>
              <a:ext cx="285" cy="179"/>
              <a:chOff x="2631" y="3875"/>
              <a:chExt cx="285" cy="179"/>
            </a:xfrm>
          </p:grpSpPr>
          <p:pic>
            <p:nvPicPr>
              <p:cNvPr id="875583" name="Picture 63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04" y="3881"/>
                <a:ext cx="112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5584" name="Picture 64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1" y="3875"/>
                <a:ext cx="157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75613" name="Group 93"/>
            <p:cNvGrpSpPr>
              <a:grpSpLocks/>
            </p:cNvGrpSpPr>
            <p:nvPr/>
          </p:nvGrpSpPr>
          <p:grpSpPr bwMode="auto">
            <a:xfrm>
              <a:off x="3552" y="3495"/>
              <a:ext cx="2168" cy="371"/>
              <a:chOff x="1960" y="3927"/>
              <a:chExt cx="2168" cy="371"/>
            </a:xfrm>
          </p:grpSpPr>
          <p:pic>
            <p:nvPicPr>
              <p:cNvPr id="875614" name="Picture 94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9" y="3927"/>
                <a:ext cx="2151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5615" name="Picture 95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0" y="4122"/>
                <a:ext cx="2168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875612" name="Group 92"/>
          <p:cNvGrpSpPr>
            <a:grpSpLocks/>
          </p:cNvGrpSpPr>
          <p:nvPr/>
        </p:nvGrpSpPr>
        <p:grpSpPr bwMode="auto">
          <a:xfrm>
            <a:off x="3111500" y="6234113"/>
            <a:ext cx="3441700" cy="588962"/>
            <a:chOff x="1960" y="3927"/>
            <a:chExt cx="2168" cy="371"/>
          </a:xfrm>
        </p:grpSpPr>
        <p:pic>
          <p:nvPicPr>
            <p:cNvPr id="875610" name="Picture 9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" y="3927"/>
              <a:ext cx="2151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5611" name="Picture 9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" y="4122"/>
              <a:ext cx="216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5618" name="Picture 9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4.44444E-6 L 5.83333E-6 -0.31111 " pathEditMode="relative" ptsTypes="AA">
                                      <p:cBhvr>
                                        <p:cTn id="6" dur="500" fill="hold"/>
                                        <p:tgtEl>
                                          <p:spTgt spid="875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1.48148E-6 L -5.83333E-6 -0.22222 " pathEditMode="relative" ptsTypes="AA">
                                      <p:cBhvr>
                                        <p:cTn id="8" dur="500" fill="hold"/>
                                        <p:tgtEl>
                                          <p:spTgt spid="875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66667E-6 L 2.22222E-6 -0.18889 " pathEditMode="relative" ptsTypes="AA">
                                      <p:cBhvr>
                                        <p:cTn id="10" dur="500" fill="hold"/>
                                        <p:tgtEl>
                                          <p:spTgt spid="875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33333E-6 L -7.22222E-6 -0.12222 " pathEditMode="relative" ptsTypes="AA">
                                      <p:cBhvr>
                                        <p:cTn id="12" dur="500" fill="hold"/>
                                        <p:tgtEl>
                                          <p:spTgt spid="875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3.05556E-6 -0.11111 " pathEditMode="relative" ptsTypes="AA">
                                      <p:cBhvr>
                                        <p:cTn id="14" dur="500" fill="hold"/>
                                        <p:tgtEl>
                                          <p:spTgt spid="875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3 -0.08889 " pathEditMode="relative" ptsTypes="AA">
                                      <p:cBhvr>
                                        <p:cTn id="16" dur="500" fill="hold"/>
                                        <p:tgtEl>
                                          <p:spTgt spid="875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6.2963E-6 L 0.275 -0.09999 " pathEditMode="relative" ptsTypes="AA">
                                      <p:cBhvr>
                                        <p:cTn id="18" dur="500" fill="hold"/>
                                        <p:tgtEl>
                                          <p:spTgt spid="87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5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75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3DE4-3488-4F79-B5DF-BCD607A71717}" type="slidenum">
              <a:rPr lang="en-US"/>
              <a:pPr/>
              <a:t>7</a:t>
            </a:fld>
            <a:endParaRPr lang="en-US"/>
          </a:p>
        </p:txBody>
      </p:sp>
      <p:pic>
        <p:nvPicPr>
          <p:cNvPr id="873535" name="Picture 6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5257800"/>
            <a:ext cx="2454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3565" name="Group 93"/>
          <p:cNvGrpSpPr>
            <a:grpSpLocks/>
          </p:cNvGrpSpPr>
          <p:nvPr/>
        </p:nvGrpSpPr>
        <p:grpSpPr bwMode="auto">
          <a:xfrm>
            <a:off x="5638800" y="5548313"/>
            <a:ext cx="3441700" cy="588962"/>
            <a:chOff x="1960" y="3927"/>
            <a:chExt cx="2168" cy="371"/>
          </a:xfrm>
        </p:grpSpPr>
        <p:pic>
          <p:nvPicPr>
            <p:cNvPr id="873566" name="Picture 9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" y="3927"/>
              <a:ext cx="2151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567" name="Picture 9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" y="4122"/>
              <a:ext cx="216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734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34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68516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347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57375"/>
            <a:ext cx="79359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347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68725"/>
            <a:ext cx="78819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3480" name="Group 8"/>
          <p:cNvGrpSpPr>
            <a:grpSpLocks/>
          </p:cNvGrpSpPr>
          <p:nvPr/>
        </p:nvGrpSpPr>
        <p:grpSpPr bwMode="auto">
          <a:xfrm>
            <a:off x="1295400" y="814388"/>
            <a:ext cx="7650163" cy="444500"/>
            <a:chOff x="468" y="491"/>
            <a:chExt cx="4819" cy="280"/>
          </a:xfrm>
        </p:grpSpPr>
        <p:pic>
          <p:nvPicPr>
            <p:cNvPr id="873481" name="Picture 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" y="491"/>
              <a:ext cx="481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482" name="Picture 1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495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483" name="Picture 1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" y="508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73558" name="Group 86"/>
          <p:cNvGrpSpPr>
            <a:grpSpLocks/>
          </p:cNvGrpSpPr>
          <p:nvPr/>
        </p:nvGrpSpPr>
        <p:grpSpPr bwMode="auto">
          <a:xfrm>
            <a:off x="228600" y="2590800"/>
            <a:ext cx="7951788" cy="838200"/>
            <a:chOff x="144" y="1632"/>
            <a:chExt cx="5009" cy="528"/>
          </a:xfrm>
        </p:grpSpPr>
        <p:pic>
          <p:nvPicPr>
            <p:cNvPr id="873477" name="Picture 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632"/>
              <a:ext cx="343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73484" name="Group 12"/>
            <p:cNvGrpSpPr>
              <a:grpSpLocks/>
            </p:cNvGrpSpPr>
            <p:nvPr/>
          </p:nvGrpSpPr>
          <p:grpSpPr bwMode="auto">
            <a:xfrm>
              <a:off x="816" y="1880"/>
              <a:ext cx="4337" cy="280"/>
              <a:chOff x="816" y="1304"/>
              <a:chExt cx="4337" cy="280"/>
            </a:xfrm>
          </p:grpSpPr>
          <p:pic>
            <p:nvPicPr>
              <p:cNvPr id="873485" name="Picture 13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1304"/>
                <a:ext cx="4337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3486" name="Picture 14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4" y="1308"/>
                <a:ext cx="89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3487" name="Picture 15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7" y="1321"/>
                <a:ext cx="89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873513" name="Group 41"/>
          <p:cNvGrpSpPr>
            <a:grpSpLocks/>
          </p:cNvGrpSpPr>
          <p:nvPr/>
        </p:nvGrpSpPr>
        <p:grpSpPr bwMode="auto">
          <a:xfrm>
            <a:off x="1090613" y="4468813"/>
            <a:ext cx="4494212" cy="439737"/>
            <a:chOff x="687" y="2976"/>
            <a:chExt cx="2831" cy="277"/>
          </a:xfrm>
        </p:grpSpPr>
        <p:pic>
          <p:nvPicPr>
            <p:cNvPr id="873489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" y="2976"/>
              <a:ext cx="2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492" name="Picture 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018"/>
              <a:ext cx="2510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3504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76200"/>
            <a:ext cx="5283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3505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3533" name="Picture 6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274002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3536" name="Group 64"/>
          <p:cNvGrpSpPr>
            <a:grpSpLocks/>
          </p:cNvGrpSpPr>
          <p:nvPr/>
        </p:nvGrpSpPr>
        <p:grpSpPr bwMode="auto">
          <a:xfrm>
            <a:off x="4176713" y="5541963"/>
            <a:ext cx="452437" cy="284162"/>
            <a:chOff x="2631" y="3875"/>
            <a:chExt cx="285" cy="179"/>
          </a:xfrm>
        </p:grpSpPr>
        <p:pic>
          <p:nvPicPr>
            <p:cNvPr id="873537" name="Picture 6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04" y="3881"/>
              <a:ext cx="11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538" name="Picture 6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" y="3875"/>
              <a:ext cx="15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73554" name="Group 82"/>
          <p:cNvGrpSpPr>
            <a:grpSpLocks/>
          </p:cNvGrpSpPr>
          <p:nvPr/>
        </p:nvGrpSpPr>
        <p:grpSpPr bwMode="auto">
          <a:xfrm>
            <a:off x="1562100" y="3308350"/>
            <a:ext cx="4090988" cy="425450"/>
            <a:chOff x="984" y="2084"/>
            <a:chExt cx="2577" cy="268"/>
          </a:xfrm>
        </p:grpSpPr>
        <p:pic>
          <p:nvPicPr>
            <p:cNvPr id="873520" name="Picture 4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2195"/>
              <a:ext cx="2435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3541" name="Line 69"/>
            <p:cNvSpPr>
              <a:spLocks noChangeShapeType="1"/>
            </p:cNvSpPr>
            <p:nvPr/>
          </p:nvSpPr>
          <p:spPr bwMode="auto">
            <a:xfrm flipH="1" flipV="1">
              <a:off x="984" y="2084"/>
              <a:ext cx="144" cy="1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3555" name="Group 83"/>
          <p:cNvGrpSpPr>
            <a:grpSpLocks/>
          </p:cNvGrpSpPr>
          <p:nvPr/>
        </p:nvGrpSpPr>
        <p:grpSpPr bwMode="auto">
          <a:xfrm>
            <a:off x="1525588" y="4103688"/>
            <a:ext cx="4722812" cy="392112"/>
            <a:chOff x="961" y="2585"/>
            <a:chExt cx="2975" cy="247"/>
          </a:xfrm>
        </p:grpSpPr>
        <p:pic>
          <p:nvPicPr>
            <p:cNvPr id="873522" name="Picture 5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2649"/>
              <a:ext cx="281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3542" name="Line 70"/>
            <p:cNvSpPr>
              <a:spLocks noChangeShapeType="1"/>
            </p:cNvSpPr>
            <p:nvPr/>
          </p:nvSpPr>
          <p:spPr bwMode="auto">
            <a:xfrm flipH="1" flipV="1">
              <a:off x="961" y="2585"/>
              <a:ext cx="161" cy="1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3553" name="Group 81"/>
          <p:cNvGrpSpPr>
            <a:grpSpLocks/>
          </p:cNvGrpSpPr>
          <p:nvPr/>
        </p:nvGrpSpPr>
        <p:grpSpPr bwMode="auto">
          <a:xfrm>
            <a:off x="1562100" y="2174875"/>
            <a:ext cx="4714875" cy="415925"/>
            <a:chOff x="984" y="1370"/>
            <a:chExt cx="2970" cy="262"/>
          </a:xfrm>
        </p:grpSpPr>
        <p:pic>
          <p:nvPicPr>
            <p:cNvPr id="873518" name="Picture 4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1458"/>
              <a:ext cx="2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3543" name="Line 71"/>
            <p:cNvSpPr>
              <a:spLocks noChangeShapeType="1"/>
            </p:cNvSpPr>
            <p:nvPr/>
          </p:nvSpPr>
          <p:spPr bwMode="auto">
            <a:xfrm flipH="1" flipV="1">
              <a:off x="984" y="1370"/>
              <a:ext cx="150" cy="1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3556" name="Group 84"/>
          <p:cNvGrpSpPr>
            <a:grpSpLocks/>
          </p:cNvGrpSpPr>
          <p:nvPr/>
        </p:nvGrpSpPr>
        <p:grpSpPr bwMode="auto">
          <a:xfrm>
            <a:off x="1406525" y="4752975"/>
            <a:ext cx="4841875" cy="477838"/>
            <a:chOff x="886" y="2994"/>
            <a:chExt cx="3050" cy="301"/>
          </a:xfrm>
        </p:grpSpPr>
        <p:pic>
          <p:nvPicPr>
            <p:cNvPr id="873523" name="Picture 5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3112"/>
              <a:ext cx="2810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3544" name="Line 72"/>
            <p:cNvSpPr>
              <a:spLocks noChangeShapeType="1"/>
            </p:cNvSpPr>
            <p:nvPr/>
          </p:nvSpPr>
          <p:spPr bwMode="auto">
            <a:xfrm flipH="1" flipV="1">
              <a:off x="886" y="2994"/>
              <a:ext cx="236" cy="16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3571" name="Group 99"/>
          <p:cNvGrpSpPr>
            <a:grpSpLocks/>
          </p:cNvGrpSpPr>
          <p:nvPr/>
        </p:nvGrpSpPr>
        <p:grpSpPr bwMode="auto">
          <a:xfrm>
            <a:off x="1447800" y="5502275"/>
            <a:ext cx="6435725" cy="1300163"/>
            <a:chOff x="912" y="3466"/>
            <a:chExt cx="4054" cy="819"/>
          </a:xfrm>
        </p:grpSpPr>
        <p:pic>
          <p:nvPicPr>
            <p:cNvPr id="873568" name="Picture 9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3936"/>
              <a:ext cx="242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569" name="Picture 9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4119"/>
              <a:ext cx="384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3545" name="Line 73"/>
            <p:cNvSpPr>
              <a:spLocks noChangeShapeType="1"/>
            </p:cNvSpPr>
            <p:nvPr/>
          </p:nvSpPr>
          <p:spPr bwMode="auto">
            <a:xfrm flipV="1">
              <a:off x="912" y="3466"/>
              <a:ext cx="1117" cy="4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546" name="Line 74"/>
            <p:cNvSpPr>
              <a:spLocks noChangeShapeType="1"/>
            </p:cNvSpPr>
            <p:nvPr/>
          </p:nvSpPr>
          <p:spPr bwMode="auto">
            <a:xfrm>
              <a:off x="912" y="3881"/>
              <a:ext cx="0" cy="3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547" name="Line 75"/>
            <p:cNvSpPr>
              <a:spLocks noChangeShapeType="1"/>
            </p:cNvSpPr>
            <p:nvPr/>
          </p:nvSpPr>
          <p:spPr bwMode="auto">
            <a:xfrm flipH="1">
              <a:off x="912" y="4013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548" name="Line 76"/>
            <p:cNvSpPr>
              <a:spLocks noChangeShapeType="1"/>
            </p:cNvSpPr>
            <p:nvPr/>
          </p:nvSpPr>
          <p:spPr bwMode="auto">
            <a:xfrm flipH="1">
              <a:off x="912" y="4203"/>
              <a:ext cx="19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3552" name="Group 80"/>
          <p:cNvGrpSpPr>
            <a:grpSpLocks/>
          </p:cNvGrpSpPr>
          <p:nvPr/>
        </p:nvGrpSpPr>
        <p:grpSpPr bwMode="auto">
          <a:xfrm>
            <a:off x="1389063" y="1169988"/>
            <a:ext cx="5289550" cy="693737"/>
            <a:chOff x="875" y="737"/>
            <a:chExt cx="3332" cy="437"/>
          </a:xfrm>
        </p:grpSpPr>
        <p:pic>
          <p:nvPicPr>
            <p:cNvPr id="873515" name="Picture 4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816"/>
              <a:ext cx="282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517" name="Picture 4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" y="1008"/>
              <a:ext cx="308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3540" name="Line 68"/>
            <p:cNvSpPr>
              <a:spLocks noChangeShapeType="1"/>
            </p:cNvSpPr>
            <p:nvPr/>
          </p:nvSpPr>
          <p:spPr bwMode="auto">
            <a:xfrm flipV="1">
              <a:off x="875" y="737"/>
              <a:ext cx="0" cy="36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550" name="Line 78"/>
            <p:cNvSpPr>
              <a:spLocks noChangeShapeType="1"/>
            </p:cNvSpPr>
            <p:nvPr/>
          </p:nvSpPr>
          <p:spPr bwMode="auto">
            <a:xfrm flipH="1">
              <a:off x="875" y="904"/>
              <a:ext cx="2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551" name="Line 79"/>
            <p:cNvSpPr>
              <a:spLocks noChangeShapeType="1"/>
            </p:cNvSpPr>
            <p:nvPr/>
          </p:nvSpPr>
          <p:spPr bwMode="auto">
            <a:xfrm flipH="1">
              <a:off x="875" y="1094"/>
              <a:ext cx="2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73572" name="Picture 10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535" name="Picture 6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5257800"/>
            <a:ext cx="2454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3565" name="Group 93"/>
          <p:cNvGrpSpPr>
            <a:grpSpLocks/>
          </p:cNvGrpSpPr>
          <p:nvPr/>
        </p:nvGrpSpPr>
        <p:grpSpPr bwMode="auto">
          <a:xfrm>
            <a:off x="5638800" y="5548313"/>
            <a:ext cx="3441700" cy="588962"/>
            <a:chOff x="1960" y="3927"/>
            <a:chExt cx="2168" cy="371"/>
          </a:xfrm>
        </p:grpSpPr>
        <p:pic>
          <p:nvPicPr>
            <p:cNvPr id="873566" name="Picture 9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" y="3927"/>
              <a:ext cx="2151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567" name="Picture 9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" y="4122"/>
              <a:ext cx="216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734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34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68516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347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57375"/>
            <a:ext cx="79359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347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68725"/>
            <a:ext cx="78819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3480" name="Group 8"/>
          <p:cNvGrpSpPr>
            <a:grpSpLocks/>
          </p:cNvGrpSpPr>
          <p:nvPr/>
        </p:nvGrpSpPr>
        <p:grpSpPr bwMode="auto">
          <a:xfrm>
            <a:off x="1295400" y="814388"/>
            <a:ext cx="7650163" cy="444500"/>
            <a:chOff x="468" y="491"/>
            <a:chExt cx="4819" cy="280"/>
          </a:xfrm>
        </p:grpSpPr>
        <p:pic>
          <p:nvPicPr>
            <p:cNvPr id="873481" name="Picture 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" y="491"/>
              <a:ext cx="481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482" name="Picture 1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495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483" name="Picture 1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" y="508"/>
              <a:ext cx="8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73558" name="Group 86"/>
          <p:cNvGrpSpPr>
            <a:grpSpLocks/>
          </p:cNvGrpSpPr>
          <p:nvPr/>
        </p:nvGrpSpPr>
        <p:grpSpPr bwMode="auto">
          <a:xfrm>
            <a:off x="228600" y="2590800"/>
            <a:ext cx="7951788" cy="838200"/>
            <a:chOff x="144" y="1632"/>
            <a:chExt cx="5009" cy="528"/>
          </a:xfrm>
        </p:grpSpPr>
        <p:pic>
          <p:nvPicPr>
            <p:cNvPr id="873477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632"/>
              <a:ext cx="343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73484" name="Group 12"/>
            <p:cNvGrpSpPr>
              <a:grpSpLocks/>
            </p:cNvGrpSpPr>
            <p:nvPr/>
          </p:nvGrpSpPr>
          <p:grpSpPr bwMode="auto">
            <a:xfrm>
              <a:off x="816" y="1880"/>
              <a:ext cx="4337" cy="280"/>
              <a:chOff x="816" y="1304"/>
              <a:chExt cx="4337" cy="280"/>
            </a:xfrm>
          </p:grpSpPr>
          <p:pic>
            <p:nvPicPr>
              <p:cNvPr id="873485" name="Picture 13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1304"/>
                <a:ext cx="4337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3486" name="Picture 14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4" y="1308"/>
                <a:ext cx="89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3487" name="Picture 15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7" y="1321"/>
                <a:ext cx="89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873513" name="Group 41"/>
          <p:cNvGrpSpPr>
            <a:grpSpLocks/>
          </p:cNvGrpSpPr>
          <p:nvPr/>
        </p:nvGrpSpPr>
        <p:grpSpPr bwMode="auto">
          <a:xfrm>
            <a:off x="1090613" y="4468813"/>
            <a:ext cx="4494212" cy="439737"/>
            <a:chOff x="687" y="2976"/>
            <a:chExt cx="2831" cy="277"/>
          </a:xfrm>
        </p:grpSpPr>
        <p:pic>
          <p:nvPicPr>
            <p:cNvPr id="873489" name="Picture 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" y="2976"/>
              <a:ext cx="2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492" name="Picture 2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018"/>
              <a:ext cx="2510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3504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76200"/>
            <a:ext cx="5283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3505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3533" name="Picture 6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274002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3536" name="Group 64"/>
          <p:cNvGrpSpPr>
            <a:grpSpLocks/>
          </p:cNvGrpSpPr>
          <p:nvPr/>
        </p:nvGrpSpPr>
        <p:grpSpPr bwMode="auto">
          <a:xfrm>
            <a:off x="4176713" y="5541963"/>
            <a:ext cx="452437" cy="284162"/>
            <a:chOff x="2631" y="3875"/>
            <a:chExt cx="285" cy="179"/>
          </a:xfrm>
        </p:grpSpPr>
        <p:pic>
          <p:nvPicPr>
            <p:cNvPr id="873537" name="Picture 6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04" y="3881"/>
              <a:ext cx="11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538" name="Picture 6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" y="3875"/>
              <a:ext cx="15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3572" name="Picture 10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1289304" y="6248400"/>
            <a:ext cx="0" cy="6096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1289304" y="6257925"/>
            <a:ext cx="6711696" cy="3175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7994904" y="6248400"/>
            <a:ext cx="0" cy="6096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1333" y="6408737"/>
            <a:ext cx="6567371" cy="3203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62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A4C5-B9DF-4A29-AECF-E6AE1858863D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854093" name="Group 77"/>
          <p:cNvGrpSpPr>
            <a:grpSpLocks/>
          </p:cNvGrpSpPr>
          <p:nvPr/>
        </p:nvGrpSpPr>
        <p:grpSpPr bwMode="auto">
          <a:xfrm>
            <a:off x="2351088" y="492125"/>
            <a:ext cx="1154112" cy="517525"/>
            <a:chOff x="1481" y="310"/>
            <a:chExt cx="727" cy="326"/>
          </a:xfrm>
        </p:grpSpPr>
        <p:pic>
          <p:nvPicPr>
            <p:cNvPr id="854091" name="Picture 7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" y="310"/>
              <a:ext cx="7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4088" name="Picture 7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519"/>
              <a:ext cx="340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54052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76200"/>
            <a:ext cx="6134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4036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4037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4050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143000"/>
            <a:ext cx="2011362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4105" name="Picture 8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216275"/>
            <a:ext cx="17811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4076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3200400"/>
            <a:ext cx="21875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4106" name="Picture 9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4167188"/>
            <a:ext cx="17811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4108" name="Group 92"/>
          <p:cNvGrpSpPr>
            <a:grpSpLocks/>
          </p:cNvGrpSpPr>
          <p:nvPr/>
        </p:nvGrpSpPr>
        <p:grpSpPr bwMode="auto">
          <a:xfrm>
            <a:off x="7085013" y="4176713"/>
            <a:ext cx="1906587" cy="425450"/>
            <a:chOff x="4463" y="2631"/>
            <a:chExt cx="1201" cy="268"/>
          </a:xfrm>
        </p:grpSpPr>
        <p:pic>
          <p:nvPicPr>
            <p:cNvPr id="854099" name="Picture 8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" y="2675"/>
              <a:ext cx="120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4101" name="Picture 8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" y="2631"/>
              <a:ext cx="101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54078" name="Picture 6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4138613"/>
            <a:ext cx="2525712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4080" name="Picture 6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5016500"/>
            <a:ext cx="24542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402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286000"/>
            <a:ext cx="3433762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4109" name="Picture 9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4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4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4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4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4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4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4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4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4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38885&quot;&gt;&lt;property id=&quot;20148&quot; value=&quot;5&quot;/&gt;&lt;property id=&quot;20300&quot; value=&quot;Slide 2&quot;/&gt;&lt;property id=&quot;20307&quot; value=&quot;352&quot;/&gt;&lt;/object&gt;&lt;object type=&quot;3&quot; unique_id=&quot;44075&quot;&gt;&lt;property id=&quot;20148&quot; value=&quot;5&quot;/&gt;&lt;property id=&quot;20300&quot; value=&quot;Slide 8&quot;/&gt;&lt;property id=&quot;20307&quot; value=&quot;395&quot;/&gt;&lt;/object&gt;&lt;object type=&quot;3&quot; unique_id=&quot;44076&quot;&gt;&lt;property id=&quot;20148&quot; value=&quot;5&quot;/&gt;&lt;property id=&quot;20300&quot; value=&quot;Slide 10&quot;/&gt;&lt;property id=&quot;20307&quot; value=&quot;397&quot;/&gt;&lt;/object&gt;&lt;object type=&quot;3&quot; unique_id=&quot;44077&quot;&gt;&lt;property id=&quot;20148&quot; value=&quot;5&quot;/&gt;&lt;property id=&quot;20300&quot; value=&quot;Slide 11&quot;/&gt;&lt;property id=&quot;20307&quot; value=&quot;398&quot;/&gt;&lt;/object&gt;&lt;object type=&quot;3&quot; unique_id=&quot;44078&quot;&gt;&lt;property id=&quot;20148&quot; value=&quot;5&quot;/&gt;&lt;property id=&quot;20300&quot; value=&quot;Slide 13&quot;/&gt;&lt;property id=&quot;20307&quot; value=&quot;399&quot;/&gt;&lt;/object&gt;&lt;object type=&quot;3&quot; unique_id=&quot;44079&quot;&gt;&lt;property id=&quot;20148&quot; value=&quot;5&quot;/&gt;&lt;property id=&quot;20300&quot; value=&quot;Slide 14&quot;/&gt;&lt;property id=&quot;20307&quot; value=&quot;400&quot;/&gt;&lt;/object&gt;&lt;object type=&quot;3&quot; unique_id=&quot;44081&quot;&gt;&lt;property id=&quot;20148&quot; value=&quot;5&quot;/&gt;&lt;property id=&quot;20300&quot; value=&quot;Slide 16&quot;/&gt;&lt;property id=&quot;20307&quot; value=&quot;402&quot;/&gt;&lt;/object&gt;&lt;object type=&quot;3&quot; unique_id=&quot;44082&quot;&gt;&lt;property id=&quot;20148&quot; value=&quot;5&quot;/&gt;&lt;property id=&quot;20300&quot; value=&quot;Slide 18&quot;/&gt;&lt;property id=&quot;20307&quot; value=&quot;403&quot;/&gt;&lt;/object&gt;&lt;object type=&quot;3&quot; unique_id=&quot;44083&quot;&gt;&lt;property id=&quot;20148&quot; value=&quot;5&quot;/&gt;&lt;property id=&quot;20300&quot; value=&quot;Slide 19&quot;/&gt;&lt;property id=&quot;20307&quot; value=&quot;404&quot;/&gt;&lt;/object&gt;&lt;object type=&quot;3&quot; unique_id=&quot;44229&quot;&gt;&lt;property id=&quot;20148&quot; value=&quot;5&quot;/&gt;&lt;property id=&quot;20300&quot; value=&quot;Slide 12&quot;/&gt;&lt;property id=&quot;20307&quot; value=&quot;405&quot;/&gt;&lt;/object&gt;&lt;object type=&quot;3&quot; unique_id=&quot;44230&quot;&gt;&lt;property id=&quot;20148&quot; value=&quot;5&quot;/&gt;&lt;property id=&quot;20300&quot; value=&quot;Slide 15&quot;/&gt;&lt;property id=&quot;20307&quot; value=&quot;406&quot;/&gt;&lt;/object&gt;&lt;object type=&quot;3&quot; unique_id=&quot;44304&quot;&gt;&lt;property id=&quot;20148&quot; value=&quot;5&quot;/&gt;&lt;property id=&quot;20300&quot; value=&quot;Slide 9&quot;/&gt;&lt;property id=&quot;20307&quot; value=&quot;407&quot;/&gt;&lt;/object&gt;&lt;object type=&quot;3&quot; unique_id=&quot;44320&quot;&gt;&lt;property id=&quot;20148&quot; value=&quot;5&quot;/&gt;&lt;property id=&quot;20300&quot; value=&quot;Slide 7&quot;/&gt;&lt;property id=&quot;20307&quot; value=&quot;408&quot;/&gt;&lt;/object&gt;&lt;object type=&quot;3&quot; unique_id=&quot;44417&quot;&gt;&lt;property id=&quot;20148&quot; value=&quot;5&quot;/&gt;&lt;property id=&quot;20300&quot; value=&quot;Slide 6&quot;/&gt;&lt;property id=&quot;20307&quot; value=&quot;409&quot;/&gt;&lt;/object&gt;&lt;object type=&quot;3&quot; unique_id=&quot;44452&quot;&gt;&lt;property id=&quot;20148&quot; value=&quot;5&quot;/&gt;&lt;property id=&quot;20300&quot; value=&quot;Slide 5&quot;/&gt;&lt;property id=&quot;20307&quot; value=&quot;410&quot;/&gt;&lt;/object&gt;&lt;object type=&quot;3&quot; unique_id=&quot;44453&quot;&gt;&lt;property id=&quot;20148&quot; value=&quot;5&quot;/&gt;&lt;property id=&quot;20300&quot; value=&quot;Slide 17&quot;/&gt;&lt;property id=&quot;20307&quot; value=&quot;411&quot;/&gt;&lt;/object&gt;&lt;object type=&quot;3&quot; unique_id=&quot;44587&quot;&gt;&lt;property id=&quot;20148&quot; value=&quot;5&quot;/&gt;&lt;property id=&quot;20300&quot; value=&quot;Slide 4&quot;/&gt;&lt;property id=&quot;20307&quot; value=&quot;413&quot;/&gt;&lt;/object&gt;&lt;object type=&quot;3&quot; unique_id=&quot;44672&quot;&gt;&lt;property id=&quot;20148&quot; value=&quot;5&quot;/&gt;&lt;property id=&quot;20300&quot; value=&quot;Slide 3&quot;/&gt;&lt;property id=&quot;20307&quot; value=&quot;41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/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20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$r\in{\mathbb Q}\backslash\{0\}$ can be written&#10;$r=\pm p/q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147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^\pi:=\hskip.3in\lim_{q\to\pi}x^q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28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p,q&gt;0$ integers, $p$ odd, $q$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835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p,q&gt;0$ integers, $q$ od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47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p/q}:=1/[x^{p/q}]$ has domain $x\in(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60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p/q}:=1/[x^{p/q}]$ has domain&#10;$x\in{\mathbb R}\backslash\{0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749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7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p,q&gt;0$ intege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77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$r\in{\mathbb Q}\backslash\{0\}$ can be written&#10;$r=\pm p/q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147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domain $x\in{\mathbb R}\backslash\{0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3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: \hskip-.04in$x\in[0,\infty)$, \hskip-.04in{\color[rgb]{0,.8,0}if} $r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22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 both eve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53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/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4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/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6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/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80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/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20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/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04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/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7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/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04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/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1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62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4/5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90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The domain of $\bullet^r$, $x^r$, $t^r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1934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: \hskip-.04in$x\in(0,\infty)$, \hskip-.04in{\color[rgb]{0,.8,0}if} $r&l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16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33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p/q}:=\sqrt{x^p}=[\sqrt{x}\,]^p$ has domain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96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/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71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p/q}:=\sqrt{x^p}=[\sqrt{x}\,]^p$ has domain 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92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r\in{\mathbb R}\backslash{\mathbb 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31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^r:=\hskip.3in\lim_{q\to r}x^q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97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\i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8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{\mathbb Q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55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\i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8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{\mathbb Q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55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/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1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The domain of $\bullet^r$, $x^r$, $t^r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1934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p/q}:=1/[x^{p/q}]$ has domain $x\in(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604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p/q}:=1/[x^{p/q}]$ has domain $x\in(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604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p/q}:=1/[x^{p/q}]$ has domain&#10;$x\in{\mathbb R}\backslash\{0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749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p/q}:=1/[x^{p/q}]$ has domain&#10;$x\in{\mathbb R}\backslash\{0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749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: \hskip-.04in$x\in[0,\infty)$, \hskip-.04in{\color[rgb]{0,.8,0}if} $r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22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: \hskip-.04in$x\in(0,\infty)$, \hskip-.04in{\color[rgb]{0,.8,0}if} $r&l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16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r\in{\mathbb R}\backslash{\mathbb 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3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62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^r:=\hskip.3in\lim_{q\to r}x^q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97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: \hskip-.04in$x\in[0,\infty)$, \hskip-.04in{\color[rgb]{0,.8,0}if} $r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22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: \hskip-.04in$x\in(0,\infty)$, \hskip-.04in{\color[rgb]{0,.8,0}if} $r&l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16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\i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8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{\mathbb Q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55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tinuous at $x=a$, ${\color[rgb]{0,.8,0}\forall}a\in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242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tinuous from the right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460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domain $x\in{\mathbb R}\backslash\{0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3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7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4/5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90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domain $x\in{\mathbb R}\backslash\{0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3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p,q&gt;0$ integers, $q$ od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47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p/q}:=\sqrt{x^p}=[\sqrt{x}\,]^p$ has domain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96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p,q&gt;0$ integers, $q$ od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47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p/q}:=\sqrt{x^p}=[\sqrt{x}\,]^p$ has domain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96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p,q&gt;0$ integers, $p$ odd, $q$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835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The domain of $\bullet^r$, $x^r$, $t^r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1934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p/q}:=\sqrt{x^p}=[\sqrt{x}\,]^p$ has domain 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92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p,q&gt;0$ integers, $p$ odd, $q$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835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p/q}:=\sqrt{x^p}=[\sqrt{x}\,]^p$ has domain 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92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r\in{\mathbb R}\backslash{\mathbb 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31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^r:=\hskip.3in\lim_{q\to r}x^q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97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\i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3/8}:=1/[x^{3/8}]$ has domain $x\in(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530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{\mathbb Q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55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^r:=\hskip.3in\lim_{q\to r}x^q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97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p,q&gt;0$ integers, $p$ odd, $q$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835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p/q}:=1/[x^{p/q}]$ has domain $x\in(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604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p/q}:=1/[x^{p/q}]$ has domain&#10;$x\in{\mathbb R}\backslash\{0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749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The domain of $\bullet^r$, $x^r$, $t^r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1934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r\in{\mathbb R}\backslash{\mathbb 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31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tinuous at $x=a$, ${\color[rgb]{0,.8,0}\forall}a\in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24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p,q&gt;0$ integers, $p$ odd, $q$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835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tinuous from the right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460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tinuous at $x=a$, ${\color[rgb]{0,.8,0}\forall}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791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tinuous from the right at $x=0$, {\color[rgb]{0,.8,0}if}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2924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tinuous at $x=a$, ${\color[rgb]{0,.8,0}\forall}a\in{\mathbb R}\backslash\{0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385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tinuous at $x=a$, ${\color[rgb]{0,.8,0}\forall}a\in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242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tinuous at $x=a$, ${\color[rgb]{0,.8,0}\forall}a\in{\mathbb R}\backslash\{0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385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tinuous at $x=a$, ${\color[rgb]{0,.8,0}\forall}a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1901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\i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8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{\mathbb Q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55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p/q}:=1/[x^{p/q}]$ has domain $x\in(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604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domain $x\in{\mathbb R}\backslash\{0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3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p,q&gt;0$ integers, $q$ od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47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p/q}:=\sqrt{x^p}=[\sqrt{x}\,]^p$ has domain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96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p/q}:=\sqrt{x^p}=[\sqrt{x}\,]^p$ has domain 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92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: \hskip-.04in$x\in[0,\infty)$, \hskip-.04in{\color[rgb]{0,.8,0}if} $r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22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: \hskip-.04in$x\in(0,\infty)$, \hskip-.04in{\color[rgb]{0,.8,0}if} $r&l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16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3/7}:=1/[x^{3/7}]$ has domain&#10;$x\in{\mathbb R}\backslash\{0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653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^r:=\hskip.3in\lim_{q\to r}x^q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97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p,q&gt;0$ integers, $p$ odd, $q$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835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p/q}:=1/[x^{p/q}]$ has domain $x\in(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604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p/q}:=1/[x^{p/q}]$ has domain&#10;$x\in{\mathbb R}\backslash\{0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749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The domain of $\bullet^r$, $x^r$, $t^r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1934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r\in{\mathbb R}\backslash{\mathbb 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31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\in{\mathbb R}$,\quad&#10;$\bullet^a$ is contin.~on its doma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532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\i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{\mathbb Q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55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7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domain $x\in{\mathbb R}\backslash\{0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3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p,q&gt;0$ integers, $q$ od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47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p/q}:=\sqrt{x^p}=[\sqrt{x}\,]^p$ has domain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96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p/q}:=\sqrt{x^p}=[\sqrt{x}\,]^p$ has domain 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92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3/7}:=\sqrt{x^3}=[\sqrt{x}\,]^3$ has domain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946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: \hskip-.04in$x\in[0,\infty)$, \hskip-.04in{\color[rgb]{0,.8,0}if} $r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22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: \hskip-.04in$x\in(0,\infty)$, \hskip-.04in{\color[rgb]{0,.8,0}if} $r&l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16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\infty$ of power functions $x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463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x^0=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48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\infty^3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43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lim_{x\to\infty}x^3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04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\infty^2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29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lim_{x\to\infty}x^{2/9}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292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lim_{x\to\infty}x^{\sqrt{2}}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51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[rgb]{0,.8,0}\forall}r&gt;0, \lim_{x\to\infty}x^r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84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41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\sqrt{\infty}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33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^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225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33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\infty$ of power functions $x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463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[rgb]{0,.8,0}\forall}r&gt;0, \lim_{x\to\infty}x^r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84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x^0=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48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[rgb]{0,.8,0}\forall}r&gt;0, \lim_{x\to\infty}\frac{1}{x^r}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791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x^r}=x^{-r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57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41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[rgb]{0,.8,0}\forall}r&gt;0, \lim_{x\to\infty}x^{-r}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65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1/\infty=0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32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r:\to3,2/9,\sqrt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21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[rgb]{0,.8,0}\forall}r&lt;0, \lim_{x\to\infty}x^r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45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lim_{x\to\infty}x^{-3}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79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lim_{x\to\infty}x^{-2/9}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63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lim_{x\to\infty}x^{-\sqrt{2}}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30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-\infty$ of power functions $x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497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r{\color{red}\notin}{\mathbb Q}$,&#10;\quad $x^r$ is {\color{red}not defined} on $x\in(-\infty,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21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p/q}:=\sqrt{x^p}=[\sqrt{x}\,]^p$ has domain 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92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\displaystyle{\lim_{x\to-\infty}x^r}$ D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97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{\color[rgb]{0,.8,0}\forall}r\in\left\{\frac{\hbox{odd}}{\hbox{even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771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r$ is {\color{red}not defined} on $x\in(-\infty,0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52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\displaystyle{\lim_{x\to-\infty}x^r}$ D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597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0}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34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33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-\infty$ of power functions $x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497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r{\color{red}\notin}{\mathbb 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4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{\color[rgb]{0,.8,0}\forall}r\in\left\{\frac{\hbox{odd}}{\hbox{even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771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ositive&#10;$\displaystyle{r\in\left\{\frac{\hbox{even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548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{\color[rgb]{0,.8,0}\forall}r\in\left\{\frac{\hbox{odd}}{\hbox{even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771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0}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34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-\infty$ of power functions $x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49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=\lim_{x\to-\infty}\sqrt[3]{x^{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73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ositive&#10;$\displaystyle{r\in\left\{\frac{\hbox{even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548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lim_{x\to-\infty}x^{2/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111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(-\infty)^2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66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1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53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\sqrt{\infty}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33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213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r{\color{red}\notin}{\mathbb 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47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3/8}:=\sqrt{x^3}=[\sqrt{x}\,]^3$ has domain 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66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{\color[rgb]{0,.8,0}\forall}r\in\left\{\frac{\hbox{odd}}{\hbox{even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771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0}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34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1/\infty=0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32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-\infty$ of power functions $x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497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\displaystyle{\lim_{x\to-\infty}\frac{1}{x^r}}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552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displaystyle{\lim_{x\to-\infty}x^{-r}}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67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negative&#10;$\displaystyle{r\in\left\{\frac{\hbox{even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621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4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r{\color{red}\notin}{\mathbb 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47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ositive&#10;$\displaystyle{r\in\left\{\frac{\hbox{even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548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53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lim_{x\to-\infty}x^{-2/3}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69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46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0}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34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{\color[rgb]{0,.8,0}\forall}r\in\left\{\frac{\hbox{odd}}{\hbox{even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771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-\infty$ of power functions $x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497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4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negative&#10;$\displaystyle{r\in\left\{\frac{\hbox{even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621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14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ositive&#10;$\displaystyle{r\in\left\{\frac{\hbox{odd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489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ositive&#10;$\displaystyle{r\in\left\{\frac{\hbox{even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548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53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ositive&#10;$\displaystyle{r\in\left\{\frac{\hbox{even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548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53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0}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34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{\color[rgb]{0,.8,0}\forall}r\in\left\{\frac{\hbox{odd}}{\hbox{even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77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r{\color{red}\notin}{\mathbb 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47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-\infty$ of power functions $x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497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negative&#10;$\displaystyle{r\in\left\{\frac{\hbox{even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621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14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ositive&#10;$\displaystyle{r\in\left\{\frac{\hbox{odd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489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lim_{x\to-\infty}x^{3/5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110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(-\infty)^3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04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$r\in{\mathbb Q}\backslash\{0\}$ can be written&#10;$r=\pm p/q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147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81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\sqrt{-\infty}=-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954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90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=\lim_{x\to-\infty}\sqrt{x^{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290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ositive&#10;$\displaystyle{r\in\left\{\frac{\hbox{even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548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53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0}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34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{\color[rgb]{0,.8,0}\forall}r\in\left\{\frac{\hbox{odd}}{\hbox{even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77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p,q&gt;0$ intege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779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r{\color{red}\notin}{\mathbb 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47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-\infty$ of power functions $x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497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\displaystyle{\lim_{x\to-\infty}\frac{1}{x^r}}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552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81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ositive&#10;$\displaystyle{r\in\left\{\frac{\hbox{odd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489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1/(-\infty)=0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43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0}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34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 both eve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53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{\color[rgb]{0,.8,0}\forall}r\in\left\{\frac{\hbox{odd}}{\hbox{even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771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r{\color{red}\notin}{\mathbb 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47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negative&#10;$\displaystyle{r\in\left\{\frac{\hbox{even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621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14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ositive&#10;$\displaystyle{r\in\left\{\frac{\hbox{even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548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53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-\infty$ of power functions $x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497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\displaystyle{\lim_{x\to-\infty}\frac{1}{x^r}}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552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/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4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displaystyle{\lim_{x\to-\infty}x^{-r}}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67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81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ositive&#10;$\displaystyle{r\in\left\{\frac{\hbox{odd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489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negative&#10;$\displaystyle{r\in\left\{\frac{\hbox{odd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560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lim_{x\to-\infty}x^{-3/5}=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69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14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0}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34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{\color[rgb]{0,.8,0}\forall}r\in\left\{\frac{\hbox{odd}}{\hbox{even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771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/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r{\color{red}\notin}{\mathbb 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47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-\infty$ of power functions $x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497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negative&#10;$\displaystyle{r\in\left\{\frac{\hbox{odd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560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14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ositive&#10;$\displaystyle{r\in\left\{\frac{\hbox{even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548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negative&#10;$\displaystyle{r\in\left\{\frac{\hbox{even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621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14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5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6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ositive&#10;$\displaystyle{r\in\left\{\frac{\hbox{odd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489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81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81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ositive&#10;$\displaystyle{r\in\left\{\frac{\hbox{odd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489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0}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34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{\color[rgb]{0,.8,0}\forall}r\in\left\{\frac{\hbox{odd}}{\hbox{even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771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r{\color{red}\notin}{\mathbb 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47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-\infty$ of power functions $x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497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/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80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ositive&#10;$\displaystyle{r\in\left\{\frac{\hbox{odd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489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negative&#10;$\displaystyle{r\in\left\{\frac{\hbox{odd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560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14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81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s of po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34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t numbe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48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\&amp; at $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14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ositive&#10;$\displaystyle{r\in\left\{\frac{\hbox{even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54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p,q&gt;0$ intege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779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/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20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negative&#10;$\displaystyle{r\in\left\{\frac{\hbox{even}}{\hbox{odd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621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14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53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0}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34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&#10;{\color[rgb]{0,.8,0}\forall}r\in\left\{\frac{\hbox{odd}}{\hbox{even}}\right\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771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x^r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97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r{\color{red}\notin}{\mathbb 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647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/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04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we proceed to investigat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646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 at all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812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except} {\it possibly} $0$ and $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9847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types of continu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76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def'd below is discontinuous. At {\color{blue}which}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311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numbers at which the f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592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m is $f$ continuous from the right,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70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left,&#10;or neither{\color{blue}?}&#10;{\color[rgb]{1,0,1}Sketch} the g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88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/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71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4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94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0\le x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687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53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&g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11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4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/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19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94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0\le x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687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53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&g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11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def'd below is discontinuous. At {\color{blue}which}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311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numbers at which the f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592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m is $f$ continuous from the right,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70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left,&#10;or neither{\color{blue}?}&#10;{\color[rgb]{1,0,1}Sketch} the g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88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62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-x]_{x:\to 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779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0)=[e^x]_{x:\to 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91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35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0^+}f(x)=\lim_{x\to0^+}e^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887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uous from the right at $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581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 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549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0^-}f(x)=&#10;\lim_{x\to0^-}(-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908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4/5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90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types of continu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76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4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94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0\le x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687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53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The domain of $\bullet^r$, $x^r$, $t^r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1934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&g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11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def'd below is discontinuous. At {\color{blue}which}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311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numbers at which the f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592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m is $f$ continuous from the right,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70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left,&#10;or neither{\color{blue}?}&#10;{\color[rgb]{1,0,1}Sketch} the g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88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[e^x]_{x:\to 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58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02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20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1^+}f(x)=\hskip-.05in\lim_{x\to1^+}(3-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159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p,q&gt;0$ integers, $p$ odd, $q$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835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uous from the left at $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374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 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36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1^-}f(x)=\lim_{x\to1^-}e^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759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3-x]_{x:\to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62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357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types of continu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76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p/q}:=1/[x^{p/q}]$ has domain $x\in(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604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4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947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0\le x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687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53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&g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11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def'd below is discontinuous. At {\color{blue}which}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3119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numbers at which the f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59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3/7}:=1/[x^{3/7}]$ has domain&#10;$x\in{\mathbb R}\backslash\{0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653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m is $f$ continuous from the right,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70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left,&#10;or neither{\color{blue}?}&#10;{\color[rgb]{1,0,1}Sketch} the g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884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50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 both eve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53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p,q&gt;0$ integers, $q$ od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47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 from the right at $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06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 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549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 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36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 from the left at $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088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types of continu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76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p/q}:=1/[x^{p/q}]$ has domain&#10;$x\in{\mathbb R}\backslash\{0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749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p/q}:=\sqrt{x^p}=[\sqrt{x}\,]^p$ has domain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9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3/7}:=\sqrt{x^3}=[\sqrt{x}\,]^3$ has domain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946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4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4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p/q}:=\sqrt{x^p}=[\sqrt{x}\,]^p$ has domain 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9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/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$r\in{\mathbb Q}\backslash\{0\}$ can be written&#10;$r=\pm p/q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147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p,q&gt;0$ integers, $p$ odd, $q$ eve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835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p,q&gt;0$ integers, $q$ od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47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p/q}:=1/[x^{p/q}]$ has domain $x\in(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60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x^{-p/q}:=1/[x^{p/q}]$ has domain&#10;$x\in{\mathbb R}\backslash\{0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749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7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p,q&gt;0$ intege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77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/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domain $x\in{\mathbb R}\backslash\{0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883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 both eve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53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/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4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/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69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/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80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/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20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/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04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/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7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/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69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6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4/5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90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The domain of $\bullet^r$, $x^r$, $t^r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1934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^\pi:=\hskip.3in\lim_{q\to\pi}x^q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2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\pi=\lim x^3,x^{3.1},x^{3.14},x^{3.141}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1907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\i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{\mathbb Q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55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r\in{\mathbb R}\backslash{\mathbb Q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3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/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80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^r:=\hskip.3in\lim_{q\to r}x^q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97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\i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_{{\mathbb Q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55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33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p/q}:=\sqrt{x^p}=[\sqrt{x}\,]^p$ has domain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96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p/q}:=\sqrt{x^p}=[\sqrt{x}\,]^p$ has domain 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92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61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7826</TotalTime>
  <Words>53</Words>
  <Application>Microsoft Office PowerPoint</Application>
  <PresentationFormat>On-screen Show (4:3)</PresentationFormat>
  <Paragraphs>50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928</cp:revision>
  <dcterms:created xsi:type="dcterms:W3CDTF">2008-09-20T13:47:00Z</dcterms:created>
  <dcterms:modified xsi:type="dcterms:W3CDTF">2010-07-29T12:06:31Z</dcterms:modified>
</cp:coreProperties>
</file>