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7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8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9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1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3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4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5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6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17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18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76" r:id="rId3"/>
    <p:sldId id="295" r:id="rId4"/>
    <p:sldId id="277" r:id="rId5"/>
    <p:sldId id="278" r:id="rId6"/>
    <p:sldId id="279" r:id="rId7"/>
    <p:sldId id="280" r:id="rId8"/>
    <p:sldId id="281" r:id="rId9"/>
    <p:sldId id="282" r:id="rId10"/>
    <p:sldId id="294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158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A6E53B-9DBB-404F-B5FD-A01F66D32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5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1D061-3786-47E7-8913-5A9586B96763}" type="slidenum">
              <a:rPr lang="en-US"/>
              <a:pPr/>
              <a:t>1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B9006-230F-4C6C-837A-E7C4D3C71C8E}" type="slidenum">
              <a:rPr lang="en-US"/>
              <a:pPr/>
              <a:t>10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AD020-88C9-47CC-BA83-693CADFDC6E6}" type="slidenum">
              <a:rPr lang="en-US"/>
              <a:pPr/>
              <a:t>11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39A02-2B46-4CD6-B274-ED2264ACB1F7}" type="slidenum">
              <a:rPr lang="en-US"/>
              <a:pPr/>
              <a:t>12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4178E-DF3A-4CBD-A29D-006C42824411}" type="slidenum">
              <a:rPr lang="en-US"/>
              <a:pPr/>
              <a:t>13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C08D5-1281-4316-9DC5-5F2F5A32CFB9}" type="slidenum">
              <a:rPr lang="en-US"/>
              <a:pPr/>
              <a:t>14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1C150-C080-45CB-BF7A-8580EFF25042}" type="slidenum">
              <a:rPr lang="en-US"/>
              <a:pPr/>
              <a:t>15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CE2E1-1B1E-41D1-8944-C6B6B6D0549B}" type="slidenum">
              <a:rPr lang="en-US"/>
              <a:pPr/>
              <a:t>16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B84A-E06A-4F5B-9AB8-109E21D52042}" type="slidenum">
              <a:rPr lang="en-US"/>
              <a:pPr/>
              <a:t>17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B84A-E06A-4F5B-9AB8-109E21D52042}" type="slidenum">
              <a:rPr lang="en-US"/>
              <a:pPr/>
              <a:t>18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2EFE7-6646-4F94-8CE7-C6607164E93C}" type="slidenum">
              <a:rPr lang="en-US"/>
              <a:pPr/>
              <a:t>19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204B1-5184-4FB3-8726-D606D157AE68}" type="slidenum">
              <a:rPr lang="en-US"/>
              <a:pPr/>
              <a:t>2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204B1-5184-4FB3-8726-D606D157AE68}" type="slidenum">
              <a:rPr lang="en-US"/>
              <a:pPr/>
              <a:t>3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C6EE4-E9AF-4354-A284-535796C377BB}" type="slidenum">
              <a:rPr lang="en-US"/>
              <a:pPr/>
              <a:t>4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BCAAE-4557-4B64-99D4-FFE4C7AD2C4A}" type="slidenum">
              <a:rPr lang="en-US"/>
              <a:pPr/>
              <a:t>5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705C5-DF24-4D59-8306-FB92B020EF30}" type="slidenum">
              <a:rPr lang="en-US"/>
              <a:pPr/>
              <a:t>6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3B4B7-5752-4131-B6F3-60A633B6DEDE}" type="slidenum">
              <a:rPr lang="en-US"/>
              <a:pPr/>
              <a:t>7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67D30-2EA0-4DDC-AC31-E630A63535E7}" type="slidenum">
              <a:rPr lang="en-US"/>
              <a:pPr/>
              <a:t>8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234B7-CDE3-4514-A582-14F150BF3667}" type="slidenum">
              <a:rPr lang="en-US"/>
              <a:pPr/>
              <a:t>9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6F6A7-C4EA-4398-B5DC-E39BBACFC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83771-AB54-4D02-AFB7-1D7EB6A39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8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B8A8-2482-4C0A-8913-D1F1384A3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6754A-1A4F-4F9E-A39B-35AB9D0E0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83CA0-6ABE-4E5C-BE77-15C521425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0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C544-91C7-49C3-AE10-72714F1A0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7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9221-B1C3-4B05-99D6-C7710AD15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1EEC-FB38-4D8B-BD99-5B6D68C05E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4607C-EB5F-4785-870E-F86D67CA93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28EAC-7C5F-41A7-B31D-433976F7F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38817-3B69-4C65-8956-473824753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5DB355-3B8F-4D61-8957-A3705B48D8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tags" Target="../tags/tag319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134.png"/><Relationship Id="rId68" Type="http://schemas.openxmlformats.org/officeDocument/2006/relationships/image" Target="../media/image143.png"/><Relationship Id="rId76" Type="http://schemas.openxmlformats.org/officeDocument/2006/relationships/image" Target="../media/image146.png"/><Relationship Id="rId84" Type="http://schemas.openxmlformats.org/officeDocument/2006/relationships/image" Target="../media/image157.png"/><Relationship Id="rId7" Type="http://schemas.openxmlformats.org/officeDocument/2006/relationships/tags" Target="../tags/tag276.xml"/><Relationship Id="rId71" Type="http://schemas.openxmlformats.org/officeDocument/2006/relationships/image" Target="../media/image125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3" Type="http://schemas.openxmlformats.org/officeDocument/2006/relationships/tags" Target="../tags/tag322.xml"/><Relationship Id="rId58" Type="http://schemas.openxmlformats.org/officeDocument/2006/relationships/image" Target="../media/image150.png"/><Relationship Id="rId66" Type="http://schemas.openxmlformats.org/officeDocument/2006/relationships/image" Target="../media/image131.png"/><Relationship Id="rId74" Type="http://schemas.openxmlformats.org/officeDocument/2006/relationships/image" Target="../media/image142.png"/><Relationship Id="rId79" Type="http://schemas.openxmlformats.org/officeDocument/2006/relationships/image" Target="../media/image135.png"/><Relationship Id="rId5" Type="http://schemas.openxmlformats.org/officeDocument/2006/relationships/tags" Target="../tags/tag274.xml"/><Relationship Id="rId61" Type="http://schemas.openxmlformats.org/officeDocument/2006/relationships/image" Target="../media/image132.png"/><Relationship Id="rId82" Type="http://schemas.openxmlformats.org/officeDocument/2006/relationships/image" Target="../media/image140.png"/><Relationship Id="rId19" Type="http://schemas.openxmlformats.org/officeDocument/2006/relationships/tags" Target="../tags/tag288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56" Type="http://schemas.openxmlformats.org/officeDocument/2006/relationships/notesSlide" Target="../notesSlides/notesSlide10.xml"/><Relationship Id="rId64" Type="http://schemas.openxmlformats.org/officeDocument/2006/relationships/image" Target="../media/image127.png"/><Relationship Id="rId69" Type="http://schemas.openxmlformats.org/officeDocument/2006/relationships/image" Target="../media/image144.png"/><Relationship Id="rId77" Type="http://schemas.openxmlformats.org/officeDocument/2006/relationships/image" Target="../media/image149.png"/><Relationship Id="rId8" Type="http://schemas.openxmlformats.org/officeDocument/2006/relationships/tags" Target="../tags/tag277.xml"/><Relationship Id="rId51" Type="http://schemas.openxmlformats.org/officeDocument/2006/relationships/tags" Target="../tags/tag320.xml"/><Relationship Id="rId72" Type="http://schemas.openxmlformats.org/officeDocument/2006/relationships/image" Target="../media/image154.png"/><Relationship Id="rId80" Type="http://schemas.openxmlformats.org/officeDocument/2006/relationships/image" Target="../media/image138.png"/><Relationship Id="rId85" Type="http://schemas.openxmlformats.org/officeDocument/2006/relationships/image" Target="../media/image4.png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59" Type="http://schemas.openxmlformats.org/officeDocument/2006/relationships/image" Target="../media/image151.png"/><Relationship Id="rId67" Type="http://schemas.openxmlformats.org/officeDocument/2006/relationships/image" Target="../media/image136.png"/><Relationship Id="rId20" Type="http://schemas.openxmlformats.org/officeDocument/2006/relationships/tags" Target="../tags/tag289.xml"/><Relationship Id="rId41" Type="http://schemas.openxmlformats.org/officeDocument/2006/relationships/tags" Target="../tags/tag310.xml"/><Relationship Id="rId54" Type="http://schemas.openxmlformats.org/officeDocument/2006/relationships/tags" Target="../tags/tag323.xml"/><Relationship Id="rId62" Type="http://schemas.openxmlformats.org/officeDocument/2006/relationships/image" Target="../media/image133.png"/><Relationship Id="rId70" Type="http://schemas.openxmlformats.org/officeDocument/2006/relationships/image" Target="../media/image1.png"/><Relationship Id="rId75" Type="http://schemas.openxmlformats.org/officeDocument/2006/relationships/image" Target="../media/image145.png"/><Relationship Id="rId83" Type="http://schemas.openxmlformats.org/officeDocument/2006/relationships/image" Target="../media/image156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57" Type="http://schemas.openxmlformats.org/officeDocument/2006/relationships/image" Target="../media/image153.png"/><Relationship Id="rId10" Type="http://schemas.openxmlformats.org/officeDocument/2006/relationships/tags" Target="../tags/tag279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tags" Target="../tags/tag321.xml"/><Relationship Id="rId60" Type="http://schemas.openxmlformats.org/officeDocument/2006/relationships/image" Target="../media/image152.png"/><Relationship Id="rId65" Type="http://schemas.openxmlformats.org/officeDocument/2006/relationships/image" Target="../media/image128.png"/><Relationship Id="rId73" Type="http://schemas.openxmlformats.org/officeDocument/2006/relationships/image" Target="../media/image124.png"/><Relationship Id="rId78" Type="http://schemas.openxmlformats.org/officeDocument/2006/relationships/image" Target="../media/image155.png"/><Relationship Id="rId81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tags" Target="../tags/tag362.xml"/><Relationship Id="rId21" Type="http://schemas.openxmlformats.org/officeDocument/2006/relationships/tags" Target="../tags/tag344.xml"/><Relationship Id="rId34" Type="http://schemas.openxmlformats.org/officeDocument/2006/relationships/tags" Target="../tags/tag357.xml"/><Relationship Id="rId42" Type="http://schemas.openxmlformats.org/officeDocument/2006/relationships/tags" Target="../tags/tag365.xml"/><Relationship Id="rId47" Type="http://schemas.openxmlformats.org/officeDocument/2006/relationships/notesSlide" Target="../notesSlides/notesSlide11.xml"/><Relationship Id="rId50" Type="http://schemas.openxmlformats.org/officeDocument/2006/relationships/image" Target="../media/image150.png"/><Relationship Id="rId55" Type="http://schemas.openxmlformats.org/officeDocument/2006/relationships/image" Target="../media/image134.png"/><Relationship Id="rId63" Type="http://schemas.openxmlformats.org/officeDocument/2006/relationships/image" Target="../media/image143.png"/><Relationship Id="rId68" Type="http://schemas.openxmlformats.org/officeDocument/2006/relationships/image" Target="../media/image124.png"/><Relationship Id="rId76" Type="http://schemas.openxmlformats.org/officeDocument/2006/relationships/image" Target="../media/image159.png"/><Relationship Id="rId84" Type="http://schemas.openxmlformats.org/officeDocument/2006/relationships/image" Target="../media/image167.png"/><Relationship Id="rId89" Type="http://schemas.openxmlformats.org/officeDocument/2006/relationships/image" Target="../media/image172.png"/><Relationship Id="rId7" Type="http://schemas.openxmlformats.org/officeDocument/2006/relationships/tags" Target="../tags/tag330.xml"/><Relationship Id="rId71" Type="http://schemas.openxmlformats.org/officeDocument/2006/relationships/image" Target="../media/image128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9" Type="http://schemas.openxmlformats.org/officeDocument/2006/relationships/tags" Target="../tags/tag352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40" Type="http://schemas.openxmlformats.org/officeDocument/2006/relationships/tags" Target="../tags/tag363.xml"/><Relationship Id="rId45" Type="http://schemas.openxmlformats.org/officeDocument/2006/relationships/tags" Target="../tags/tag368.xml"/><Relationship Id="rId53" Type="http://schemas.openxmlformats.org/officeDocument/2006/relationships/image" Target="../media/image132.png"/><Relationship Id="rId58" Type="http://schemas.openxmlformats.org/officeDocument/2006/relationships/image" Target="../media/image155.png"/><Relationship Id="rId66" Type="http://schemas.openxmlformats.org/officeDocument/2006/relationships/image" Target="../media/image125.png"/><Relationship Id="rId74" Type="http://schemas.openxmlformats.org/officeDocument/2006/relationships/image" Target="../media/image146.png"/><Relationship Id="rId79" Type="http://schemas.openxmlformats.org/officeDocument/2006/relationships/image" Target="../media/image162.png"/><Relationship Id="rId87" Type="http://schemas.openxmlformats.org/officeDocument/2006/relationships/image" Target="../media/image170.png"/><Relationship Id="rId5" Type="http://schemas.openxmlformats.org/officeDocument/2006/relationships/tags" Target="../tags/tag328.xml"/><Relationship Id="rId61" Type="http://schemas.openxmlformats.org/officeDocument/2006/relationships/image" Target="../media/image139.png"/><Relationship Id="rId82" Type="http://schemas.openxmlformats.org/officeDocument/2006/relationships/image" Target="../media/image165.png"/><Relationship Id="rId90" Type="http://schemas.openxmlformats.org/officeDocument/2006/relationships/image" Target="../media/image32.png"/><Relationship Id="rId19" Type="http://schemas.openxmlformats.org/officeDocument/2006/relationships/tags" Target="../tags/tag34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Relationship Id="rId43" Type="http://schemas.openxmlformats.org/officeDocument/2006/relationships/tags" Target="../tags/tag366.xml"/><Relationship Id="rId48" Type="http://schemas.openxmlformats.org/officeDocument/2006/relationships/image" Target="../media/image158.png"/><Relationship Id="rId56" Type="http://schemas.openxmlformats.org/officeDocument/2006/relationships/image" Target="../media/image4.png"/><Relationship Id="rId64" Type="http://schemas.openxmlformats.org/officeDocument/2006/relationships/image" Target="../media/image144.png"/><Relationship Id="rId69" Type="http://schemas.openxmlformats.org/officeDocument/2006/relationships/image" Target="../media/image136.png"/><Relationship Id="rId77" Type="http://schemas.openxmlformats.org/officeDocument/2006/relationships/image" Target="../media/image160.png"/><Relationship Id="rId8" Type="http://schemas.openxmlformats.org/officeDocument/2006/relationships/tags" Target="../tags/tag331.xml"/><Relationship Id="rId51" Type="http://schemas.openxmlformats.org/officeDocument/2006/relationships/image" Target="../media/image151.png"/><Relationship Id="rId72" Type="http://schemas.openxmlformats.org/officeDocument/2006/relationships/image" Target="../media/image131.png"/><Relationship Id="rId80" Type="http://schemas.openxmlformats.org/officeDocument/2006/relationships/image" Target="../media/image163.png"/><Relationship Id="rId85" Type="http://schemas.openxmlformats.org/officeDocument/2006/relationships/image" Target="../media/image168.png"/><Relationship Id="rId3" Type="http://schemas.openxmlformats.org/officeDocument/2006/relationships/tags" Target="../tags/tag326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35.png"/><Relationship Id="rId67" Type="http://schemas.openxmlformats.org/officeDocument/2006/relationships/image" Target="../media/image154.png"/><Relationship Id="rId20" Type="http://schemas.openxmlformats.org/officeDocument/2006/relationships/tags" Target="../tags/tag343.xml"/><Relationship Id="rId41" Type="http://schemas.openxmlformats.org/officeDocument/2006/relationships/tags" Target="../tags/tag364.xml"/><Relationship Id="rId54" Type="http://schemas.openxmlformats.org/officeDocument/2006/relationships/image" Target="../media/image133.png"/><Relationship Id="rId62" Type="http://schemas.openxmlformats.org/officeDocument/2006/relationships/image" Target="../media/image140.png"/><Relationship Id="rId70" Type="http://schemas.openxmlformats.org/officeDocument/2006/relationships/image" Target="../media/image127.png"/><Relationship Id="rId75" Type="http://schemas.openxmlformats.org/officeDocument/2006/relationships/image" Target="../media/image149.png"/><Relationship Id="rId83" Type="http://schemas.openxmlformats.org/officeDocument/2006/relationships/image" Target="../media/image166.png"/><Relationship Id="rId88" Type="http://schemas.openxmlformats.org/officeDocument/2006/relationships/image" Target="../media/image171.png"/><Relationship Id="rId91" Type="http://schemas.openxmlformats.org/officeDocument/2006/relationships/image" Target="../media/image173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49" Type="http://schemas.openxmlformats.org/officeDocument/2006/relationships/image" Target="../media/image157.png"/><Relationship Id="rId57" Type="http://schemas.openxmlformats.org/officeDocument/2006/relationships/image" Target="../media/image142.png"/><Relationship Id="rId10" Type="http://schemas.openxmlformats.org/officeDocument/2006/relationships/tags" Target="../tags/tag333.xml"/><Relationship Id="rId31" Type="http://schemas.openxmlformats.org/officeDocument/2006/relationships/tags" Target="../tags/tag354.xml"/><Relationship Id="rId44" Type="http://schemas.openxmlformats.org/officeDocument/2006/relationships/tags" Target="../tags/tag367.xml"/><Relationship Id="rId52" Type="http://schemas.openxmlformats.org/officeDocument/2006/relationships/image" Target="../media/image152.png"/><Relationship Id="rId60" Type="http://schemas.openxmlformats.org/officeDocument/2006/relationships/image" Target="../media/image138.png"/><Relationship Id="rId65" Type="http://schemas.openxmlformats.org/officeDocument/2006/relationships/image" Target="../media/image1.png"/><Relationship Id="rId73" Type="http://schemas.openxmlformats.org/officeDocument/2006/relationships/image" Target="../media/image145.png"/><Relationship Id="rId78" Type="http://schemas.openxmlformats.org/officeDocument/2006/relationships/image" Target="../media/image161.png"/><Relationship Id="rId81" Type="http://schemas.openxmlformats.org/officeDocument/2006/relationships/image" Target="../media/image164.png"/><Relationship Id="rId86" Type="http://schemas.openxmlformats.org/officeDocument/2006/relationships/image" Target="../media/image169.png"/><Relationship Id="rId4" Type="http://schemas.openxmlformats.org/officeDocument/2006/relationships/tags" Target="../tags/tag327.xml"/><Relationship Id="rId9" Type="http://schemas.openxmlformats.org/officeDocument/2006/relationships/tags" Target="../tags/tag3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image" Target="../media/image99.png"/><Relationship Id="rId26" Type="http://schemas.openxmlformats.org/officeDocument/2006/relationships/image" Target="../media/image175.png"/><Relationship Id="rId3" Type="http://schemas.openxmlformats.org/officeDocument/2006/relationships/tags" Target="../tags/tag371.xml"/><Relationship Id="rId21" Type="http://schemas.openxmlformats.org/officeDocument/2006/relationships/image" Target="../media/image36.png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image" Target="../media/image98.png"/><Relationship Id="rId25" Type="http://schemas.openxmlformats.org/officeDocument/2006/relationships/image" Target="../media/image174.png"/><Relationship Id="rId2" Type="http://schemas.openxmlformats.org/officeDocument/2006/relationships/tags" Target="../tags/tag370.xml"/><Relationship Id="rId16" Type="http://schemas.openxmlformats.org/officeDocument/2006/relationships/notesSlide" Target="../notesSlides/notesSlide12.xml"/><Relationship Id="rId20" Type="http://schemas.openxmlformats.org/officeDocument/2006/relationships/image" Target="../media/image35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44.png"/><Relationship Id="rId5" Type="http://schemas.openxmlformats.org/officeDocument/2006/relationships/tags" Target="../tags/tag3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4.png"/><Relationship Id="rId28" Type="http://schemas.openxmlformats.org/officeDocument/2006/relationships/image" Target="../media/image4.png"/><Relationship Id="rId10" Type="http://schemas.openxmlformats.org/officeDocument/2006/relationships/tags" Target="../tags/tag378.xml"/><Relationship Id="rId19" Type="http://schemas.openxmlformats.org/officeDocument/2006/relationships/image" Target="../media/image96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39.png"/><Relationship Id="rId27" Type="http://schemas.openxmlformats.org/officeDocument/2006/relationships/image" Target="../media/image1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6.png"/><Relationship Id="rId3" Type="http://schemas.openxmlformats.org/officeDocument/2006/relationships/tags" Target="../tags/tag385.xml"/><Relationship Id="rId21" Type="http://schemas.openxmlformats.org/officeDocument/2006/relationships/image" Target="../media/image4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image" Target="../media/image99.png"/><Relationship Id="rId2" Type="http://schemas.openxmlformats.org/officeDocument/2006/relationships/tags" Target="../tags/tag384.xml"/><Relationship Id="rId16" Type="http://schemas.openxmlformats.org/officeDocument/2006/relationships/image" Target="../media/image98.png"/><Relationship Id="rId20" Type="http://schemas.openxmlformats.org/officeDocument/2006/relationships/image" Target="../media/image176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5" Type="http://schemas.openxmlformats.org/officeDocument/2006/relationships/tags" Target="../tags/tag387.xml"/><Relationship Id="rId15" Type="http://schemas.openxmlformats.org/officeDocument/2006/relationships/image" Target="../media/image39.png"/><Relationship Id="rId10" Type="http://schemas.openxmlformats.org/officeDocument/2006/relationships/tags" Target="../tags/tag392.xml"/><Relationship Id="rId19" Type="http://schemas.openxmlformats.org/officeDocument/2006/relationships/image" Target="../media/image177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image" Target="../media/image96.png"/><Relationship Id="rId26" Type="http://schemas.openxmlformats.org/officeDocument/2006/relationships/image" Target="../media/image184.png"/><Relationship Id="rId3" Type="http://schemas.openxmlformats.org/officeDocument/2006/relationships/tags" Target="../tags/tag397.xml"/><Relationship Id="rId21" Type="http://schemas.openxmlformats.org/officeDocument/2006/relationships/image" Target="../media/image179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183.png"/><Relationship Id="rId2" Type="http://schemas.openxmlformats.org/officeDocument/2006/relationships/tags" Target="../tags/tag3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86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image" Target="../media/image182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181.png"/><Relationship Id="rId28" Type="http://schemas.openxmlformats.org/officeDocument/2006/relationships/image" Target="../media/image177.png"/><Relationship Id="rId10" Type="http://schemas.openxmlformats.org/officeDocument/2006/relationships/tags" Target="../tags/tag404.xml"/><Relationship Id="rId19" Type="http://schemas.openxmlformats.org/officeDocument/2006/relationships/image" Target="../media/image178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83.png"/><Relationship Id="rId3" Type="http://schemas.openxmlformats.org/officeDocument/2006/relationships/tags" Target="../tags/tag412.xml"/><Relationship Id="rId21" Type="http://schemas.openxmlformats.org/officeDocument/2006/relationships/image" Target="../media/image85.png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1.png"/><Relationship Id="rId33" Type="http://schemas.openxmlformats.org/officeDocument/2006/relationships/image" Target="../media/image80.png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image" Target="../media/image84.png"/><Relationship Id="rId29" Type="http://schemas.openxmlformats.org/officeDocument/2006/relationships/image" Target="../media/image90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36.png"/><Relationship Id="rId32" Type="http://schemas.openxmlformats.org/officeDocument/2006/relationships/image" Target="../media/image79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image" Target="../media/image35.png"/><Relationship Id="rId28" Type="http://schemas.openxmlformats.org/officeDocument/2006/relationships/image" Target="../media/image39.png"/><Relationship Id="rId10" Type="http://schemas.openxmlformats.org/officeDocument/2006/relationships/tags" Target="../tags/tag419.xml"/><Relationship Id="rId19" Type="http://schemas.openxmlformats.org/officeDocument/2006/relationships/image" Target="../media/image185.png"/><Relationship Id="rId31" Type="http://schemas.openxmlformats.org/officeDocument/2006/relationships/image" Target="../media/image4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image" Target="../media/image34.png"/><Relationship Id="rId27" Type="http://schemas.openxmlformats.org/officeDocument/2006/relationships/image" Target="../media/image88.png"/><Relationship Id="rId30" Type="http://schemas.openxmlformats.org/officeDocument/2006/relationships/image" Target="../media/image1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6.png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image" Target="../media/image83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image" Target="../media/image39.png"/><Relationship Id="rId5" Type="http://schemas.openxmlformats.org/officeDocument/2006/relationships/tags" Target="../tags/tag430.xml"/><Relationship Id="rId10" Type="http://schemas.openxmlformats.org/officeDocument/2006/relationships/image" Target="../media/image185.png"/><Relationship Id="rId4" Type="http://schemas.openxmlformats.org/officeDocument/2006/relationships/tags" Target="../tags/tag429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image" Target="../media/image83.png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image" Target="../media/image185.png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4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notesSlide" Target="../notesSlides/notesSlide18.xml"/><Relationship Id="rId18" Type="http://schemas.openxmlformats.org/officeDocument/2006/relationships/image" Target="../media/image4.png"/><Relationship Id="rId3" Type="http://schemas.openxmlformats.org/officeDocument/2006/relationships/tags" Target="../tags/tag444.xml"/><Relationship Id="rId21" Type="http://schemas.openxmlformats.org/officeDocument/2006/relationships/image" Target="../media/image162.png"/><Relationship Id="rId7" Type="http://schemas.openxmlformats.org/officeDocument/2006/relationships/tags" Target="../tags/tag44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7.png"/><Relationship Id="rId2" Type="http://schemas.openxmlformats.org/officeDocument/2006/relationships/tags" Target="../tags/tag443.xml"/><Relationship Id="rId16" Type="http://schemas.openxmlformats.org/officeDocument/2006/relationships/image" Target="../media/image39.png"/><Relationship Id="rId20" Type="http://schemas.openxmlformats.org/officeDocument/2006/relationships/image" Target="../media/image189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5" Type="http://schemas.openxmlformats.org/officeDocument/2006/relationships/tags" Target="../tags/tag446.xml"/><Relationship Id="rId15" Type="http://schemas.openxmlformats.org/officeDocument/2006/relationships/image" Target="../media/image83.png"/><Relationship Id="rId10" Type="http://schemas.openxmlformats.org/officeDocument/2006/relationships/tags" Target="../tags/tag451.xml"/><Relationship Id="rId19" Type="http://schemas.openxmlformats.org/officeDocument/2006/relationships/image" Target="../media/image188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image" Target="../media/image185.png"/><Relationship Id="rId22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02.png"/><Relationship Id="rId3" Type="http://schemas.openxmlformats.org/officeDocument/2006/relationships/tags" Target="../tags/tag455.xml"/><Relationship Id="rId21" Type="http://schemas.openxmlformats.org/officeDocument/2006/relationships/tags" Target="../tags/tag473.xml"/><Relationship Id="rId34" Type="http://schemas.openxmlformats.org/officeDocument/2006/relationships/image" Target="../media/image197.png"/><Relationship Id="rId42" Type="http://schemas.openxmlformats.org/officeDocument/2006/relationships/image" Target="../media/image205.png"/><Relationship Id="rId47" Type="http://schemas.openxmlformats.org/officeDocument/2006/relationships/image" Target="../media/image106.png"/><Relationship Id="rId50" Type="http://schemas.openxmlformats.org/officeDocument/2006/relationships/image" Target="../media/image162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image" Target="../media/image196.png"/><Relationship Id="rId38" Type="http://schemas.openxmlformats.org/officeDocument/2006/relationships/image" Target="../media/image201.png"/><Relationship Id="rId46" Type="http://schemas.openxmlformats.org/officeDocument/2006/relationships/image" Target="../media/image209.png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tags" Target="../tags/tag472.xml"/><Relationship Id="rId29" Type="http://schemas.openxmlformats.org/officeDocument/2006/relationships/image" Target="../media/image192.png"/><Relationship Id="rId41" Type="http://schemas.openxmlformats.org/officeDocument/2006/relationships/image" Target="../media/image204.png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image" Target="../media/image195.png"/><Relationship Id="rId37" Type="http://schemas.openxmlformats.org/officeDocument/2006/relationships/image" Target="../media/image200.png"/><Relationship Id="rId40" Type="http://schemas.openxmlformats.org/officeDocument/2006/relationships/image" Target="../media/image203.png"/><Relationship Id="rId45" Type="http://schemas.openxmlformats.org/officeDocument/2006/relationships/image" Target="../media/image208.png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image" Target="../media/image191.png"/><Relationship Id="rId36" Type="http://schemas.openxmlformats.org/officeDocument/2006/relationships/image" Target="../media/image199.png"/><Relationship Id="rId49" Type="http://schemas.openxmlformats.org/officeDocument/2006/relationships/image" Target="../media/image211.png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image" Target="../media/image194.png"/><Relationship Id="rId44" Type="http://schemas.openxmlformats.org/officeDocument/2006/relationships/image" Target="../media/image207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notesSlide" Target="../notesSlides/notesSlide19.xml"/><Relationship Id="rId30" Type="http://schemas.openxmlformats.org/officeDocument/2006/relationships/image" Target="../media/image193.png"/><Relationship Id="rId35" Type="http://schemas.openxmlformats.org/officeDocument/2006/relationships/image" Target="../media/image198.png"/><Relationship Id="rId43" Type="http://schemas.openxmlformats.org/officeDocument/2006/relationships/image" Target="../media/image206.png"/><Relationship Id="rId48" Type="http://schemas.openxmlformats.org/officeDocument/2006/relationships/image" Target="../media/image210.png"/><Relationship Id="rId8" Type="http://schemas.openxmlformats.org/officeDocument/2006/relationships/tags" Target="../tags/tag460.xml"/><Relationship Id="rId51" Type="http://schemas.openxmlformats.org/officeDocument/2006/relationships/image" Target="../media/image2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2.png"/><Relationship Id="rId47" Type="http://schemas.openxmlformats.org/officeDocument/2006/relationships/image" Target="../media/image7.png"/><Relationship Id="rId50" Type="http://schemas.openxmlformats.org/officeDocument/2006/relationships/image" Target="../media/image10.png"/><Relationship Id="rId55" Type="http://schemas.openxmlformats.org/officeDocument/2006/relationships/image" Target="../media/image15.png"/><Relationship Id="rId63" Type="http://schemas.openxmlformats.org/officeDocument/2006/relationships/image" Target="../media/image23.png"/><Relationship Id="rId68" Type="http://schemas.openxmlformats.org/officeDocument/2006/relationships/image" Target="../media/image28.png"/><Relationship Id="rId7" Type="http://schemas.openxmlformats.org/officeDocument/2006/relationships/tags" Target="../tags/tag8.xml"/><Relationship Id="rId71" Type="http://schemas.openxmlformats.org/officeDocument/2006/relationships/image" Target="../media/image3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notesSlide" Target="../notesSlides/notesSlide2.xml"/><Relationship Id="rId45" Type="http://schemas.openxmlformats.org/officeDocument/2006/relationships/image" Target="../media/image5.png"/><Relationship Id="rId53" Type="http://schemas.openxmlformats.org/officeDocument/2006/relationships/image" Target="../media/image13.png"/><Relationship Id="rId58" Type="http://schemas.openxmlformats.org/officeDocument/2006/relationships/image" Target="../media/image18.png"/><Relationship Id="rId66" Type="http://schemas.openxmlformats.org/officeDocument/2006/relationships/image" Target="../media/image2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9.png"/><Relationship Id="rId57" Type="http://schemas.openxmlformats.org/officeDocument/2006/relationships/image" Target="../media/image17.png"/><Relationship Id="rId61" Type="http://schemas.openxmlformats.org/officeDocument/2006/relationships/image" Target="../media/image2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4.png"/><Relationship Id="rId52" Type="http://schemas.openxmlformats.org/officeDocument/2006/relationships/image" Target="../media/image12.png"/><Relationship Id="rId60" Type="http://schemas.openxmlformats.org/officeDocument/2006/relationships/image" Target="../media/image20.png"/><Relationship Id="rId65" Type="http://schemas.openxmlformats.org/officeDocument/2006/relationships/image" Target="../media/image25.png"/><Relationship Id="rId73" Type="http://schemas.openxmlformats.org/officeDocument/2006/relationships/image" Target="../media/image3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3.png"/><Relationship Id="rId48" Type="http://schemas.openxmlformats.org/officeDocument/2006/relationships/image" Target="../media/image8.png"/><Relationship Id="rId56" Type="http://schemas.openxmlformats.org/officeDocument/2006/relationships/image" Target="../media/image16.png"/><Relationship Id="rId64" Type="http://schemas.openxmlformats.org/officeDocument/2006/relationships/image" Target="../media/image24.png"/><Relationship Id="rId69" Type="http://schemas.openxmlformats.org/officeDocument/2006/relationships/image" Target="../media/image29.png"/><Relationship Id="rId8" Type="http://schemas.openxmlformats.org/officeDocument/2006/relationships/tags" Target="../tags/tag9.xml"/><Relationship Id="rId51" Type="http://schemas.openxmlformats.org/officeDocument/2006/relationships/image" Target="../media/image11.png"/><Relationship Id="rId72" Type="http://schemas.openxmlformats.org/officeDocument/2006/relationships/image" Target="../media/image32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6.png"/><Relationship Id="rId59" Type="http://schemas.openxmlformats.org/officeDocument/2006/relationships/image" Target="../media/image19.png"/><Relationship Id="rId67" Type="http://schemas.openxmlformats.org/officeDocument/2006/relationships/image" Target="../media/image27.png"/><Relationship Id="rId20" Type="http://schemas.openxmlformats.org/officeDocument/2006/relationships/tags" Target="../tags/tag21.xml"/><Relationship Id="rId41" Type="http://schemas.openxmlformats.org/officeDocument/2006/relationships/image" Target="../media/image1.png"/><Relationship Id="rId54" Type="http://schemas.openxmlformats.org/officeDocument/2006/relationships/image" Target="../media/image14.png"/><Relationship Id="rId62" Type="http://schemas.openxmlformats.org/officeDocument/2006/relationships/image" Target="../media/image22.png"/><Relationship Id="rId70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image" Target="../media/image40.png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image" Target="../media/image1.png"/><Relationship Id="rId42" Type="http://schemas.openxmlformats.org/officeDocument/2006/relationships/image" Target="../media/image43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image" Target="../media/image37.png"/><Relationship Id="rId38" Type="http://schemas.openxmlformats.org/officeDocument/2006/relationships/image" Target="../media/image39.png"/><Relationship Id="rId46" Type="http://schemas.openxmlformats.org/officeDocument/2006/relationships/image" Target="../media/image4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notesSlide" Target="../notesSlides/notesSlide3.xml"/><Relationship Id="rId41" Type="http://schemas.openxmlformats.org/officeDocument/2006/relationships/image" Target="../media/image42.png"/><Relationship Id="rId54" Type="http://schemas.openxmlformats.org/officeDocument/2006/relationships/image" Target="../media/image5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image" Target="../media/image36.png"/><Relationship Id="rId37" Type="http://schemas.openxmlformats.org/officeDocument/2006/relationships/image" Target="../media/image3.png"/><Relationship Id="rId40" Type="http://schemas.openxmlformats.org/officeDocument/2006/relationships/image" Target="../media/image41.png"/><Relationship Id="rId45" Type="http://schemas.openxmlformats.org/officeDocument/2006/relationships/image" Target="../media/image4.png"/><Relationship Id="rId53" Type="http://schemas.openxmlformats.org/officeDocument/2006/relationships/image" Target="../media/image53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.png"/><Relationship Id="rId49" Type="http://schemas.openxmlformats.org/officeDocument/2006/relationships/image" Target="../media/image49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35.png"/><Relationship Id="rId44" Type="http://schemas.openxmlformats.org/officeDocument/2006/relationships/image" Target="../media/image45.png"/><Relationship Id="rId52" Type="http://schemas.openxmlformats.org/officeDocument/2006/relationships/image" Target="../media/image52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image" Target="../media/image34.png"/><Relationship Id="rId35" Type="http://schemas.openxmlformats.org/officeDocument/2006/relationships/image" Target="../media/image38.png"/><Relationship Id="rId43" Type="http://schemas.openxmlformats.org/officeDocument/2006/relationships/image" Target="../media/image44.png"/><Relationship Id="rId48" Type="http://schemas.openxmlformats.org/officeDocument/2006/relationships/image" Target="../media/image48.png"/><Relationship Id="rId8" Type="http://schemas.openxmlformats.org/officeDocument/2006/relationships/tags" Target="../tags/tag47.xml"/><Relationship Id="rId5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image" Target="../media/image34.png"/><Relationship Id="rId21" Type="http://schemas.openxmlformats.org/officeDocument/2006/relationships/tags" Target="../tags/tag87.xml"/><Relationship Id="rId34" Type="http://schemas.openxmlformats.org/officeDocument/2006/relationships/image" Target="../media/image54.png"/><Relationship Id="rId42" Type="http://schemas.openxmlformats.org/officeDocument/2006/relationships/image" Target="../media/image56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4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image" Target="../media/image53.png"/><Relationship Id="rId38" Type="http://schemas.openxmlformats.org/officeDocument/2006/relationships/image" Target="../media/image55.png"/><Relationship Id="rId46" Type="http://schemas.openxmlformats.org/officeDocument/2006/relationships/image" Target="../media/image41.png"/><Relationship Id="rId59" Type="http://schemas.openxmlformats.org/officeDocument/2006/relationships/image" Target="../media/image67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image" Target="../media/image36.png"/><Relationship Id="rId54" Type="http://schemas.openxmlformats.org/officeDocument/2006/relationships/image" Target="../media/image39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image" Target="../media/image52.png"/><Relationship Id="rId37" Type="http://schemas.openxmlformats.org/officeDocument/2006/relationships/image" Target="../media/image49.png"/><Relationship Id="rId40" Type="http://schemas.openxmlformats.org/officeDocument/2006/relationships/image" Target="../media/image35.png"/><Relationship Id="rId45" Type="http://schemas.openxmlformats.org/officeDocument/2006/relationships/image" Target="../media/image1.png"/><Relationship Id="rId53" Type="http://schemas.openxmlformats.org/officeDocument/2006/relationships/image" Target="../media/image46.png"/><Relationship Id="rId58" Type="http://schemas.openxmlformats.org/officeDocument/2006/relationships/image" Target="../media/image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image" Target="../media/image50.png"/><Relationship Id="rId49" Type="http://schemas.openxmlformats.org/officeDocument/2006/relationships/image" Target="../media/image60.png"/><Relationship Id="rId57" Type="http://schemas.openxmlformats.org/officeDocument/2006/relationships/image" Target="../media/image66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notesSlide" Target="../notesSlides/notesSlide4.xml"/><Relationship Id="rId44" Type="http://schemas.openxmlformats.org/officeDocument/2006/relationships/image" Target="../media/image57.png"/><Relationship Id="rId52" Type="http://schemas.openxmlformats.org/officeDocument/2006/relationships/image" Target="../media/image6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8.png"/><Relationship Id="rId43" Type="http://schemas.openxmlformats.org/officeDocument/2006/relationships/image" Target="../media/image38.png"/><Relationship Id="rId48" Type="http://schemas.openxmlformats.org/officeDocument/2006/relationships/image" Target="../media/image59.png"/><Relationship Id="rId56" Type="http://schemas.openxmlformats.org/officeDocument/2006/relationships/image" Target="../media/image65.png"/><Relationship Id="rId8" Type="http://schemas.openxmlformats.org/officeDocument/2006/relationships/tags" Target="../tags/tag74.xml"/><Relationship Id="rId51" Type="http://schemas.openxmlformats.org/officeDocument/2006/relationships/image" Target="../media/image62.png"/><Relationship Id="rId3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image" Target="../media/image36.png"/><Relationship Id="rId21" Type="http://schemas.openxmlformats.org/officeDocument/2006/relationships/tags" Target="../tags/tag116.xml"/><Relationship Id="rId34" Type="http://schemas.openxmlformats.org/officeDocument/2006/relationships/image" Target="../media/image49.png"/><Relationship Id="rId42" Type="http://schemas.openxmlformats.org/officeDocument/2006/relationships/image" Target="../media/image70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55" Type="http://schemas.openxmlformats.org/officeDocument/2006/relationships/image" Target="../media/image4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image" Target="../media/image50.png"/><Relationship Id="rId38" Type="http://schemas.openxmlformats.org/officeDocument/2006/relationships/image" Target="../media/image35.png"/><Relationship Id="rId46" Type="http://schemas.openxmlformats.org/officeDocument/2006/relationships/image" Target="../media/image72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69.png"/><Relationship Id="rId54" Type="http://schemas.openxmlformats.org/officeDocument/2006/relationships/image" Target="../media/image78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image" Target="../media/image48.png"/><Relationship Id="rId37" Type="http://schemas.openxmlformats.org/officeDocument/2006/relationships/image" Target="../media/image34.png"/><Relationship Id="rId40" Type="http://schemas.openxmlformats.org/officeDocument/2006/relationships/image" Target="../media/image38.png"/><Relationship Id="rId45" Type="http://schemas.openxmlformats.org/officeDocument/2006/relationships/image" Target="../media/image71.png"/><Relationship Id="rId53" Type="http://schemas.openxmlformats.org/officeDocument/2006/relationships/image" Target="../media/image77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image" Target="../media/image66.png"/><Relationship Id="rId49" Type="http://schemas.openxmlformats.org/officeDocument/2006/relationships/image" Target="../media/image75.png"/><Relationship Id="rId57" Type="http://schemas.openxmlformats.org/officeDocument/2006/relationships/image" Target="../media/image80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67.png"/><Relationship Id="rId44" Type="http://schemas.openxmlformats.org/officeDocument/2006/relationships/image" Target="../media/image1.png"/><Relationship Id="rId52" Type="http://schemas.openxmlformats.org/officeDocument/2006/relationships/image" Target="../media/image39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notesSlide" Target="../notesSlides/notesSlide5.xml"/><Relationship Id="rId35" Type="http://schemas.openxmlformats.org/officeDocument/2006/relationships/image" Target="../media/image68.png"/><Relationship Id="rId43" Type="http://schemas.openxmlformats.org/officeDocument/2006/relationships/image" Target="../media/image41.png"/><Relationship Id="rId48" Type="http://schemas.openxmlformats.org/officeDocument/2006/relationships/image" Target="../media/image74.png"/><Relationship Id="rId56" Type="http://schemas.openxmlformats.org/officeDocument/2006/relationships/image" Target="../media/image79.png"/><Relationship Id="rId8" Type="http://schemas.openxmlformats.org/officeDocument/2006/relationships/tags" Target="../tags/tag103.xml"/><Relationship Id="rId51" Type="http://schemas.openxmlformats.org/officeDocument/2006/relationships/image" Target="../media/image46.png"/><Relationship Id="rId3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tags" Target="../tags/tag149.xml"/><Relationship Id="rId39" Type="http://schemas.openxmlformats.org/officeDocument/2006/relationships/image" Target="../media/image81.png"/><Relationship Id="rId21" Type="http://schemas.openxmlformats.org/officeDocument/2006/relationships/tags" Target="../tags/tag144.xml"/><Relationship Id="rId34" Type="http://schemas.openxmlformats.org/officeDocument/2006/relationships/image" Target="../media/image49.png"/><Relationship Id="rId42" Type="http://schemas.openxmlformats.org/officeDocument/2006/relationships/image" Target="../media/image83.png"/><Relationship Id="rId47" Type="http://schemas.openxmlformats.org/officeDocument/2006/relationships/image" Target="../media/image87.png"/><Relationship Id="rId50" Type="http://schemas.openxmlformats.org/officeDocument/2006/relationships/image" Target="../media/image46.png"/><Relationship Id="rId55" Type="http://schemas.openxmlformats.org/officeDocument/2006/relationships/image" Target="../media/image91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33" Type="http://schemas.openxmlformats.org/officeDocument/2006/relationships/image" Target="../media/image50.png"/><Relationship Id="rId38" Type="http://schemas.openxmlformats.org/officeDocument/2006/relationships/image" Target="../media/image38.png"/><Relationship Id="rId46" Type="http://schemas.openxmlformats.org/officeDocument/2006/relationships/image" Target="../media/image86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1.png"/><Relationship Id="rId54" Type="http://schemas.openxmlformats.org/officeDocument/2006/relationships/image" Target="../media/image4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32" Type="http://schemas.openxmlformats.org/officeDocument/2006/relationships/image" Target="../media/image48.png"/><Relationship Id="rId37" Type="http://schemas.openxmlformats.org/officeDocument/2006/relationships/image" Target="../media/image36.png"/><Relationship Id="rId40" Type="http://schemas.openxmlformats.org/officeDocument/2006/relationships/image" Target="../media/image82.png"/><Relationship Id="rId45" Type="http://schemas.openxmlformats.org/officeDocument/2006/relationships/image" Target="../media/image85.png"/><Relationship Id="rId53" Type="http://schemas.openxmlformats.org/officeDocument/2006/relationships/image" Target="../media/image79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tags" Target="../tags/tag151.xml"/><Relationship Id="rId36" Type="http://schemas.openxmlformats.org/officeDocument/2006/relationships/image" Target="../media/image35.png"/><Relationship Id="rId49" Type="http://schemas.openxmlformats.org/officeDocument/2006/relationships/image" Target="../media/image89.png"/><Relationship Id="rId57" Type="http://schemas.openxmlformats.org/officeDocument/2006/relationships/image" Target="../media/image93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80.png"/><Relationship Id="rId44" Type="http://schemas.openxmlformats.org/officeDocument/2006/relationships/image" Target="../media/image84.png"/><Relationship Id="rId52" Type="http://schemas.openxmlformats.org/officeDocument/2006/relationships/image" Target="../media/image90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tags" Target="../tags/tag150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34.png"/><Relationship Id="rId43" Type="http://schemas.openxmlformats.org/officeDocument/2006/relationships/image" Target="../media/image1.png"/><Relationship Id="rId48" Type="http://schemas.openxmlformats.org/officeDocument/2006/relationships/image" Target="../media/image88.png"/><Relationship Id="rId56" Type="http://schemas.openxmlformats.org/officeDocument/2006/relationships/image" Target="../media/image92.png"/><Relationship Id="rId8" Type="http://schemas.openxmlformats.org/officeDocument/2006/relationships/tags" Target="../tags/tag131.xml"/><Relationship Id="rId51" Type="http://schemas.openxmlformats.org/officeDocument/2006/relationships/image" Target="../media/image39.png"/><Relationship Id="rId3" Type="http://schemas.openxmlformats.org/officeDocument/2006/relationships/tags" Target="../tags/tag12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image" Target="../media/image36.png"/><Relationship Id="rId21" Type="http://schemas.openxmlformats.org/officeDocument/2006/relationships/tags" Target="../tags/tag172.xml"/><Relationship Id="rId34" Type="http://schemas.openxmlformats.org/officeDocument/2006/relationships/notesSlide" Target="../notesSlides/notesSlide7.xml"/><Relationship Id="rId42" Type="http://schemas.openxmlformats.org/officeDocument/2006/relationships/image" Target="../media/image96.png"/><Relationship Id="rId47" Type="http://schemas.openxmlformats.org/officeDocument/2006/relationships/image" Target="../media/image39.png"/><Relationship Id="rId50" Type="http://schemas.openxmlformats.org/officeDocument/2006/relationships/image" Target="../media/image46.png"/><Relationship Id="rId55" Type="http://schemas.openxmlformats.org/officeDocument/2006/relationships/image" Target="../media/image92.png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41" Type="http://schemas.openxmlformats.org/officeDocument/2006/relationships/image" Target="../media/image95.png"/><Relationship Id="rId54" Type="http://schemas.openxmlformats.org/officeDocument/2006/relationships/image" Target="../media/image103.png"/><Relationship Id="rId62" Type="http://schemas.openxmlformats.org/officeDocument/2006/relationships/image" Target="../media/image4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image" Target="../media/image49.png"/><Relationship Id="rId40" Type="http://schemas.openxmlformats.org/officeDocument/2006/relationships/image" Target="../media/image94.png"/><Relationship Id="rId45" Type="http://schemas.openxmlformats.org/officeDocument/2006/relationships/image" Target="../media/image98.png"/><Relationship Id="rId53" Type="http://schemas.openxmlformats.org/officeDocument/2006/relationships/image" Target="../media/image102.png"/><Relationship Id="rId58" Type="http://schemas.openxmlformats.org/officeDocument/2006/relationships/image" Target="../media/image104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image" Target="../media/image50.png"/><Relationship Id="rId49" Type="http://schemas.openxmlformats.org/officeDocument/2006/relationships/image" Target="../media/image41.png"/><Relationship Id="rId57" Type="http://schemas.openxmlformats.org/officeDocument/2006/relationships/image" Target="../media/image34.png"/><Relationship Id="rId61" Type="http://schemas.openxmlformats.org/officeDocument/2006/relationships/image" Target="../media/image106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4" Type="http://schemas.openxmlformats.org/officeDocument/2006/relationships/image" Target="../media/image1.png"/><Relationship Id="rId52" Type="http://schemas.openxmlformats.org/officeDocument/2006/relationships/image" Target="../media/image101.png"/><Relationship Id="rId60" Type="http://schemas.openxmlformats.org/officeDocument/2006/relationships/image" Target="../media/image44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image" Target="../media/image48.png"/><Relationship Id="rId43" Type="http://schemas.openxmlformats.org/officeDocument/2006/relationships/image" Target="../media/image97.png"/><Relationship Id="rId48" Type="http://schemas.openxmlformats.org/officeDocument/2006/relationships/image" Target="../media/image38.png"/><Relationship Id="rId56" Type="http://schemas.openxmlformats.org/officeDocument/2006/relationships/image" Target="../media/image93.png"/><Relationship Id="rId8" Type="http://schemas.openxmlformats.org/officeDocument/2006/relationships/tags" Target="../tags/tag159.xml"/><Relationship Id="rId51" Type="http://schemas.openxmlformats.org/officeDocument/2006/relationships/image" Target="../media/image100.png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5.png"/><Relationship Id="rId46" Type="http://schemas.openxmlformats.org/officeDocument/2006/relationships/image" Target="../media/image99.png"/><Relationship Id="rId5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9" Type="http://schemas.openxmlformats.org/officeDocument/2006/relationships/tags" Target="../tags/tag222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42" Type="http://schemas.openxmlformats.org/officeDocument/2006/relationships/tags" Target="../tags/tag225.xml"/><Relationship Id="rId47" Type="http://schemas.openxmlformats.org/officeDocument/2006/relationships/image" Target="../media/image48.png"/><Relationship Id="rId50" Type="http://schemas.openxmlformats.org/officeDocument/2006/relationships/image" Target="../media/image35.png"/><Relationship Id="rId55" Type="http://schemas.openxmlformats.org/officeDocument/2006/relationships/image" Target="../media/image103.png"/><Relationship Id="rId63" Type="http://schemas.openxmlformats.org/officeDocument/2006/relationships/image" Target="../media/image44.png"/><Relationship Id="rId68" Type="http://schemas.openxmlformats.org/officeDocument/2006/relationships/image" Target="../media/image110.png"/><Relationship Id="rId76" Type="http://schemas.openxmlformats.org/officeDocument/2006/relationships/image" Target="../media/image117.png"/><Relationship Id="rId7" Type="http://schemas.openxmlformats.org/officeDocument/2006/relationships/tags" Target="../tags/tag190.xml"/><Relationship Id="rId71" Type="http://schemas.openxmlformats.org/officeDocument/2006/relationships/image" Target="../media/image113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9" Type="http://schemas.openxmlformats.org/officeDocument/2006/relationships/tags" Target="../tags/tag212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tags" Target="../tags/tag220.xml"/><Relationship Id="rId40" Type="http://schemas.openxmlformats.org/officeDocument/2006/relationships/tags" Target="../tags/tag223.xml"/><Relationship Id="rId45" Type="http://schemas.openxmlformats.org/officeDocument/2006/relationships/image" Target="../media/image98.png"/><Relationship Id="rId53" Type="http://schemas.openxmlformats.org/officeDocument/2006/relationships/image" Target="../media/image1.png"/><Relationship Id="rId58" Type="http://schemas.openxmlformats.org/officeDocument/2006/relationships/image" Target="../media/image92.png"/><Relationship Id="rId66" Type="http://schemas.openxmlformats.org/officeDocument/2006/relationships/image" Target="../media/image4.png"/><Relationship Id="rId74" Type="http://schemas.openxmlformats.org/officeDocument/2006/relationships/image" Target="../media/image31.png"/><Relationship Id="rId79" Type="http://schemas.openxmlformats.org/officeDocument/2006/relationships/image" Target="../media/image120.png"/><Relationship Id="rId5" Type="http://schemas.openxmlformats.org/officeDocument/2006/relationships/tags" Target="../tags/tag188.xml"/><Relationship Id="rId61" Type="http://schemas.openxmlformats.org/officeDocument/2006/relationships/image" Target="../media/image107.png"/><Relationship Id="rId82" Type="http://schemas.openxmlformats.org/officeDocument/2006/relationships/image" Target="../media/image123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4" Type="http://schemas.openxmlformats.org/officeDocument/2006/relationships/notesSlide" Target="../notesSlides/notesSlide8.xml"/><Relationship Id="rId52" Type="http://schemas.openxmlformats.org/officeDocument/2006/relationships/image" Target="../media/image94.png"/><Relationship Id="rId60" Type="http://schemas.openxmlformats.org/officeDocument/2006/relationships/image" Target="../media/image34.png"/><Relationship Id="rId65" Type="http://schemas.openxmlformats.org/officeDocument/2006/relationships/image" Target="../media/image109.png"/><Relationship Id="rId73" Type="http://schemas.openxmlformats.org/officeDocument/2006/relationships/image" Target="../media/image115.png"/><Relationship Id="rId78" Type="http://schemas.openxmlformats.org/officeDocument/2006/relationships/image" Target="../media/image119.png"/><Relationship Id="rId81" Type="http://schemas.openxmlformats.org/officeDocument/2006/relationships/image" Target="../media/image122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50.png"/><Relationship Id="rId56" Type="http://schemas.openxmlformats.org/officeDocument/2006/relationships/image" Target="../media/image39.png"/><Relationship Id="rId64" Type="http://schemas.openxmlformats.org/officeDocument/2006/relationships/image" Target="../media/image106.png"/><Relationship Id="rId69" Type="http://schemas.openxmlformats.org/officeDocument/2006/relationships/image" Target="../media/image111.png"/><Relationship Id="rId77" Type="http://schemas.openxmlformats.org/officeDocument/2006/relationships/image" Target="../media/image118.png"/><Relationship Id="rId8" Type="http://schemas.openxmlformats.org/officeDocument/2006/relationships/tags" Target="../tags/tag191.xml"/><Relationship Id="rId51" Type="http://schemas.openxmlformats.org/officeDocument/2006/relationships/image" Target="../media/image36.png"/><Relationship Id="rId72" Type="http://schemas.openxmlformats.org/officeDocument/2006/relationships/image" Target="../media/image114.png"/><Relationship Id="rId80" Type="http://schemas.openxmlformats.org/officeDocument/2006/relationships/image" Target="../media/image121.png"/><Relationship Id="rId3" Type="http://schemas.openxmlformats.org/officeDocument/2006/relationships/tags" Target="../tags/tag186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tags" Target="../tags/tag221.xml"/><Relationship Id="rId46" Type="http://schemas.openxmlformats.org/officeDocument/2006/relationships/image" Target="../media/image99.png"/><Relationship Id="rId59" Type="http://schemas.openxmlformats.org/officeDocument/2006/relationships/image" Target="../media/image93.png"/><Relationship Id="rId67" Type="http://schemas.openxmlformats.org/officeDocument/2006/relationships/image" Target="../media/image49.png"/><Relationship Id="rId20" Type="http://schemas.openxmlformats.org/officeDocument/2006/relationships/tags" Target="../tags/tag203.xml"/><Relationship Id="rId41" Type="http://schemas.openxmlformats.org/officeDocument/2006/relationships/tags" Target="../tags/tag224.xml"/><Relationship Id="rId54" Type="http://schemas.openxmlformats.org/officeDocument/2006/relationships/image" Target="../media/image95.png"/><Relationship Id="rId62" Type="http://schemas.openxmlformats.org/officeDocument/2006/relationships/image" Target="../media/image108.png"/><Relationship Id="rId70" Type="http://schemas.openxmlformats.org/officeDocument/2006/relationships/image" Target="../media/image112.png"/><Relationship Id="rId75" Type="http://schemas.openxmlformats.org/officeDocument/2006/relationships/image" Target="../media/image116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49" Type="http://schemas.openxmlformats.org/officeDocument/2006/relationships/image" Target="../media/image96.png"/><Relationship Id="rId57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tags" Target="../tags/tag251.xml"/><Relationship Id="rId39" Type="http://schemas.openxmlformats.org/officeDocument/2006/relationships/tags" Target="../tags/tag264.xml"/><Relationship Id="rId21" Type="http://schemas.openxmlformats.org/officeDocument/2006/relationships/tags" Target="../tags/tag246.xml"/><Relationship Id="rId34" Type="http://schemas.openxmlformats.org/officeDocument/2006/relationships/tags" Target="../tags/tag259.xml"/><Relationship Id="rId42" Type="http://schemas.openxmlformats.org/officeDocument/2006/relationships/tags" Target="../tags/tag267.xml"/><Relationship Id="rId47" Type="http://schemas.openxmlformats.org/officeDocument/2006/relationships/image" Target="../media/image98.png"/><Relationship Id="rId50" Type="http://schemas.openxmlformats.org/officeDocument/2006/relationships/image" Target="../media/image84.png"/><Relationship Id="rId55" Type="http://schemas.openxmlformats.org/officeDocument/2006/relationships/image" Target="../media/image61.png"/><Relationship Id="rId63" Type="http://schemas.openxmlformats.org/officeDocument/2006/relationships/image" Target="../media/image4.png"/><Relationship Id="rId68" Type="http://schemas.openxmlformats.org/officeDocument/2006/relationships/image" Target="../media/image133.png"/><Relationship Id="rId76" Type="http://schemas.openxmlformats.org/officeDocument/2006/relationships/image" Target="../media/image141.png"/><Relationship Id="rId84" Type="http://schemas.openxmlformats.org/officeDocument/2006/relationships/image" Target="../media/image149.png"/><Relationship Id="rId7" Type="http://schemas.openxmlformats.org/officeDocument/2006/relationships/tags" Target="../tags/tag232.xml"/><Relationship Id="rId71" Type="http://schemas.openxmlformats.org/officeDocument/2006/relationships/image" Target="../media/image136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9" Type="http://schemas.openxmlformats.org/officeDocument/2006/relationships/tags" Target="../tags/tag254.xml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40" Type="http://schemas.openxmlformats.org/officeDocument/2006/relationships/tags" Target="../tags/tag265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72.png"/><Relationship Id="rId58" Type="http://schemas.openxmlformats.org/officeDocument/2006/relationships/image" Target="../media/image124.png"/><Relationship Id="rId66" Type="http://schemas.openxmlformats.org/officeDocument/2006/relationships/image" Target="../media/image131.png"/><Relationship Id="rId74" Type="http://schemas.openxmlformats.org/officeDocument/2006/relationships/image" Target="../media/image139.png"/><Relationship Id="rId79" Type="http://schemas.openxmlformats.org/officeDocument/2006/relationships/image" Target="../media/image144.png"/><Relationship Id="rId87" Type="http://schemas.openxmlformats.org/officeDocument/2006/relationships/image" Target="../media/image152.png"/><Relationship Id="rId5" Type="http://schemas.openxmlformats.org/officeDocument/2006/relationships/tags" Target="../tags/tag230.xml"/><Relationship Id="rId61" Type="http://schemas.openxmlformats.org/officeDocument/2006/relationships/image" Target="../media/image127.png"/><Relationship Id="rId82" Type="http://schemas.openxmlformats.org/officeDocument/2006/relationships/image" Target="../media/image147.png"/><Relationship Id="rId19" Type="http://schemas.openxmlformats.org/officeDocument/2006/relationships/tags" Target="../tags/tag244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43" Type="http://schemas.openxmlformats.org/officeDocument/2006/relationships/tags" Target="../tags/tag268.xml"/><Relationship Id="rId48" Type="http://schemas.openxmlformats.org/officeDocument/2006/relationships/image" Target="../media/image99.png"/><Relationship Id="rId56" Type="http://schemas.openxmlformats.org/officeDocument/2006/relationships/image" Target="../media/image2.png"/><Relationship Id="rId64" Type="http://schemas.openxmlformats.org/officeDocument/2006/relationships/image" Target="../media/image129.png"/><Relationship Id="rId69" Type="http://schemas.openxmlformats.org/officeDocument/2006/relationships/image" Target="../media/image134.png"/><Relationship Id="rId77" Type="http://schemas.openxmlformats.org/officeDocument/2006/relationships/image" Target="../media/image142.png"/><Relationship Id="rId8" Type="http://schemas.openxmlformats.org/officeDocument/2006/relationships/tags" Target="../tags/tag233.xml"/><Relationship Id="rId51" Type="http://schemas.openxmlformats.org/officeDocument/2006/relationships/image" Target="../media/image85.png"/><Relationship Id="rId72" Type="http://schemas.openxmlformats.org/officeDocument/2006/relationships/image" Target="../media/image137.png"/><Relationship Id="rId80" Type="http://schemas.openxmlformats.org/officeDocument/2006/relationships/image" Target="../media/image145.png"/><Relationship Id="rId85" Type="http://schemas.openxmlformats.org/officeDocument/2006/relationships/image" Target="../media/image150.png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46" Type="http://schemas.openxmlformats.org/officeDocument/2006/relationships/notesSlide" Target="../notesSlides/notesSlide9.xml"/><Relationship Id="rId59" Type="http://schemas.openxmlformats.org/officeDocument/2006/relationships/image" Target="../media/image125.png"/><Relationship Id="rId67" Type="http://schemas.openxmlformats.org/officeDocument/2006/relationships/image" Target="../media/image132.png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54" Type="http://schemas.openxmlformats.org/officeDocument/2006/relationships/image" Target="../media/image58.png"/><Relationship Id="rId62" Type="http://schemas.openxmlformats.org/officeDocument/2006/relationships/image" Target="../media/image128.png"/><Relationship Id="rId70" Type="http://schemas.openxmlformats.org/officeDocument/2006/relationships/image" Target="../media/image135.png"/><Relationship Id="rId75" Type="http://schemas.openxmlformats.org/officeDocument/2006/relationships/image" Target="../media/image140.png"/><Relationship Id="rId83" Type="http://schemas.openxmlformats.org/officeDocument/2006/relationships/image" Target="../media/image148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49" Type="http://schemas.openxmlformats.org/officeDocument/2006/relationships/image" Target="../media/image1.png"/><Relationship Id="rId57" Type="http://schemas.openxmlformats.org/officeDocument/2006/relationships/image" Target="../media/image3.png"/><Relationship Id="rId10" Type="http://schemas.openxmlformats.org/officeDocument/2006/relationships/tags" Target="../tags/tag235.xml"/><Relationship Id="rId31" Type="http://schemas.openxmlformats.org/officeDocument/2006/relationships/tags" Target="../tags/tag256.xml"/><Relationship Id="rId44" Type="http://schemas.openxmlformats.org/officeDocument/2006/relationships/tags" Target="../tags/tag269.xml"/><Relationship Id="rId52" Type="http://schemas.openxmlformats.org/officeDocument/2006/relationships/image" Target="../media/image71.png"/><Relationship Id="rId60" Type="http://schemas.openxmlformats.org/officeDocument/2006/relationships/image" Target="../media/image126.png"/><Relationship Id="rId65" Type="http://schemas.openxmlformats.org/officeDocument/2006/relationships/image" Target="../media/image130.png"/><Relationship Id="rId73" Type="http://schemas.openxmlformats.org/officeDocument/2006/relationships/image" Target="../media/image138.png"/><Relationship Id="rId78" Type="http://schemas.openxmlformats.org/officeDocument/2006/relationships/image" Target="../media/image143.png"/><Relationship Id="rId81" Type="http://schemas.openxmlformats.org/officeDocument/2006/relationships/image" Target="../media/image146.png"/><Relationship Id="rId86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6BC-3972-4070-9844-26AA0706E2D1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Definition of logarithm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925" y="1154482"/>
            <a:ext cx="1984527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117475" y="4048125"/>
            <a:ext cx="4441825" cy="977900"/>
            <a:chOff x="117475" y="5470525"/>
            <a:chExt cx="4441825" cy="977900"/>
          </a:xfrm>
        </p:grpSpPr>
        <p:grpSp>
          <p:nvGrpSpPr>
            <p:cNvPr id="101" name="Group 68"/>
            <p:cNvGrpSpPr>
              <a:grpSpLocks/>
            </p:cNvGrpSpPr>
            <p:nvPr/>
          </p:nvGrpSpPr>
          <p:grpSpPr bwMode="auto">
            <a:xfrm>
              <a:off x="117475" y="5470525"/>
              <a:ext cx="4441825" cy="977900"/>
              <a:chOff x="74" y="3446"/>
              <a:chExt cx="2798" cy="616"/>
            </a:xfrm>
          </p:grpSpPr>
          <p:pic>
            <p:nvPicPr>
              <p:cNvPr id="103" name="Picture 66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475"/>
                <a:ext cx="10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48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" y="3660"/>
                <a:ext cx="2595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Rectangle 49"/>
              <p:cNvSpPr>
                <a:spLocks noChangeArrowheads="1"/>
              </p:cNvSpPr>
              <p:nvPr/>
            </p:nvSpPr>
            <p:spPr bwMode="auto">
              <a:xfrm>
                <a:off x="74" y="3446"/>
                <a:ext cx="2798" cy="61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2" name="Picture 5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6138863"/>
              <a:ext cx="31559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117475" y="1431925"/>
            <a:ext cx="4441825" cy="977900"/>
            <a:chOff x="117475" y="1625600"/>
            <a:chExt cx="4441825" cy="977900"/>
          </a:xfrm>
        </p:grpSpPr>
        <p:grpSp>
          <p:nvGrpSpPr>
            <p:cNvPr id="95" name="Group 62"/>
            <p:cNvGrpSpPr>
              <a:grpSpLocks/>
            </p:cNvGrpSpPr>
            <p:nvPr/>
          </p:nvGrpSpPr>
          <p:grpSpPr bwMode="auto">
            <a:xfrm>
              <a:off x="117475" y="1625600"/>
              <a:ext cx="4441825" cy="977900"/>
              <a:chOff x="74" y="1024"/>
              <a:chExt cx="2798" cy="616"/>
            </a:xfrm>
          </p:grpSpPr>
          <p:pic>
            <p:nvPicPr>
              <p:cNvPr id="97" name="Picture 60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053"/>
                <a:ext cx="10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Rectangle 29"/>
              <p:cNvSpPr>
                <a:spLocks noChangeArrowheads="1"/>
              </p:cNvSpPr>
              <p:nvPr/>
            </p:nvSpPr>
            <p:spPr bwMode="auto">
              <a:xfrm>
                <a:off x="74" y="1024"/>
                <a:ext cx="2798" cy="6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9" name="Picture 31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" y="1249"/>
                <a:ext cx="2626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6" name="Picture 3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303463"/>
              <a:ext cx="32051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98FC0B2-0FB1-4DA2-9536-FDCE3A399046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863234" name="Group 2"/>
          <p:cNvGrpSpPr>
            <a:grpSpLocks/>
          </p:cNvGrpSpPr>
          <p:nvPr/>
        </p:nvGrpSpPr>
        <p:grpSpPr bwMode="auto">
          <a:xfrm>
            <a:off x="117475" y="381000"/>
            <a:ext cx="4332288" cy="977900"/>
            <a:chOff x="74" y="240"/>
            <a:chExt cx="2729" cy="616"/>
          </a:xfrm>
        </p:grpSpPr>
        <p:sp>
          <p:nvSpPr>
            <p:cNvPr id="863235" name="Rectangle 3"/>
            <p:cNvSpPr>
              <a:spLocks noChangeArrowheads="1"/>
            </p:cNvSpPr>
            <p:nvPr/>
          </p:nvSpPr>
          <p:spPr bwMode="auto">
            <a:xfrm>
              <a:off x="74" y="240"/>
              <a:ext cx="2729" cy="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3236" name="Picture 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2"/>
              <a:ext cx="69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37" name="Picture 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454"/>
              <a:ext cx="255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38" name="Picture 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63"/>
              <a:ext cx="22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3239" name="Group 7"/>
          <p:cNvGrpSpPr>
            <a:grpSpLocks/>
          </p:cNvGrpSpPr>
          <p:nvPr/>
        </p:nvGrpSpPr>
        <p:grpSpPr bwMode="auto">
          <a:xfrm>
            <a:off x="117475" y="574675"/>
            <a:ext cx="4332288" cy="977900"/>
            <a:chOff x="74" y="362"/>
            <a:chExt cx="2729" cy="616"/>
          </a:xfrm>
        </p:grpSpPr>
        <p:sp>
          <p:nvSpPr>
            <p:cNvPr id="863240" name="Rectangle 8"/>
            <p:cNvSpPr>
              <a:spLocks noChangeArrowheads="1"/>
            </p:cNvSpPr>
            <p:nvPr/>
          </p:nvSpPr>
          <p:spPr bwMode="auto">
            <a:xfrm>
              <a:off x="74" y="362"/>
              <a:ext cx="2729" cy="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3241" name="Picture 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4"/>
              <a:ext cx="69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42" name="Picture 1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576"/>
              <a:ext cx="255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43" name="Picture 1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85"/>
              <a:ext cx="22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3244" name="Line 1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4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701925"/>
            <a:ext cx="56991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429000"/>
            <a:ext cx="56991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47" name="Line 15"/>
          <p:cNvSpPr>
            <a:spLocks noChangeShapeType="1"/>
          </p:cNvSpPr>
          <p:nvPr/>
        </p:nvSpPr>
        <p:spPr bwMode="auto">
          <a:xfrm>
            <a:off x="0" y="2549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3248" name="Group 16"/>
          <p:cNvGrpSpPr>
            <a:grpSpLocks/>
          </p:cNvGrpSpPr>
          <p:nvPr/>
        </p:nvGrpSpPr>
        <p:grpSpPr bwMode="auto">
          <a:xfrm>
            <a:off x="4723356" y="4267200"/>
            <a:ext cx="1911350" cy="711200"/>
            <a:chOff x="2928" y="2688"/>
            <a:chExt cx="1204" cy="448"/>
          </a:xfrm>
        </p:grpSpPr>
        <p:pic>
          <p:nvPicPr>
            <p:cNvPr id="863249" name="Picture 1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2688"/>
              <a:ext cx="95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50" name="Picture 1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940"/>
              <a:ext cx="12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3251" name="Group 19"/>
          <p:cNvGrpSpPr>
            <a:grpSpLocks/>
          </p:cNvGrpSpPr>
          <p:nvPr/>
        </p:nvGrpSpPr>
        <p:grpSpPr bwMode="auto">
          <a:xfrm>
            <a:off x="7080250" y="5486400"/>
            <a:ext cx="1911350" cy="714375"/>
            <a:chOff x="4460" y="3456"/>
            <a:chExt cx="1204" cy="450"/>
          </a:xfrm>
        </p:grpSpPr>
        <p:pic>
          <p:nvPicPr>
            <p:cNvPr id="863252" name="Picture 2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" y="3456"/>
              <a:ext cx="95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53" name="Picture 2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" y="3710"/>
              <a:ext cx="12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3254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25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19138"/>
            <a:ext cx="21701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0"/>
            <a:ext cx="1095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6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98463"/>
            <a:ext cx="277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6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895600"/>
            <a:ext cx="277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6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906713"/>
            <a:ext cx="21701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6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1095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74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429000"/>
            <a:ext cx="27416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80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4038"/>
            <a:ext cx="27416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311" name="Rectangle 7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3287" name="Group 55"/>
          <p:cNvGrpSpPr>
            <a:grpSpLocks/>
          </p:cNvGrpSpPr>
          <p:nvPr/>
        </p:nvGrpSpPr>
        <p:grpSpPr bwMode="auto">
          <a:xfrm>
            <a:off x="117475" y="2997200"/>
            <a:ext cx="4332288" cy="977900"/>
            <a:chOff x="74" y="1888"/>
            <a:chExt cx="2729" cy="616"/>
          </a:xfrm>
        </p:grpSpPr>
        <p:pic>
          <p:nvPicPr>
            <p:cNvPr id="863288" name="Picture 5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10"/>
              <a:ext cx="69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89" name="Picture 5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2102"/>
              <a:ext cx="25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90" name="Picture 5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2311"/>
              <a:ext cx="223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91" name="Rectangle 59"/>
            <p:cNvSpPr>
              <a:spLocks noChangeArrowheads="1"/>
            </p:cNvSpPr>
            <p:nvPr/>
          </p:nvSpPr>
          <p:spPr bwMode="auto">
            <a:xfrm>
              <a:off x="74" y="1888"/>
              <a:ext cx="2729" cy="6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3297" name="Group 65"/>
          <p:cNvGrpSpPr>
            <a:grpSpLocks/>
          </p:cNvGrpSpPr>
          <p:nvPr/>
        </p:nvGrpSpPr>
        <p:grpSpPr bwMode="auto">
          <a:xfrm>
            <a:off x="117475" y="4419600"/>
            <a:ext cx="4332288" cy="977900"/>
            <a:chOff x="74" y="2832"/>
            <a:chExt cx="2729" cy="616"/>
          </a:xfrm>
        </p:grpSpPr>
        <p:pic>
          <p:nvPicPr>
            <p:cNvPr id="863298" name="Picture 6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3255"/>
              <a:ext cx="223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99" name="Picture 6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54"/>
              <a:ext cx="69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300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046"/>
              <a:ext cx="25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301" name="Rectangle 69"/>
            <p:cNvSpPr>
              <a:spLocks noChangeArrowheads="1"/>
            </p:cNvSpPr>
            <p:nvPr/>
          </p:nvSpPr>
          <p:spPr bwMode="auto">
            <a:xfrm>
              <a:off x="74" y="2832"/>
              <a:ext cx="2729" cy="6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325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9863"/>
            <a:ext cx="10953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3275" name="Group 43"/>
          <p:cNvGrpSpPr>
            <a:grpSpLocks/>
          </p:cNvGrpSpPr>
          <p:nvPr/>
        </p:nvGrpSpPr>
        <p:grpSpPr bwMode="auto">
          <a:xfrm>
            <a:off x="5611813" y="3048000"/>
            <a:ext cx="3227387" cy="347663"/>
            <a:chOff x="3535" y="1920"/>
            <a:chExt cx="2033" cy="219"/>
          </a:xfrm>
        </p:grpSpPr>
        <p:pic>
          <p:nvPicPr>
            <p:cNvPr id="863276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" y="1933"/>
              <a:ext cx="124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77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920"/>
              <a:ext cx="4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78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" y="1920"/>
              <a:ext cx="5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79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1933"/>
              <a:ext cx="6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325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906838"/>
            <a:ext cx="10953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3281" name="Group 49"/>
          <p:cNvGrpSpPr>
            <a:grpSpLocks/>
          </p:cNvGrpSpPr>
          <p:nvPr/>
        </p:nvGrpSpPr>
        <p:grpSpPr bwMode="auto">
          <a:xfrm>
            <a:off x="4468813" y="3886200"/>
            <a:ext cx="3227387" cy="347663"/>
            <a:chOff x="3103" y="2448"/>
            <a:chExt cx="2033" cy="219"/>
          </a:xfrm>
        </p:grpSpPr>
        <p:pic>
          <p:nvPicPr>
            <p:cNvPr id="863282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461"/>
              <a:ext cx="124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63283" name="Group 51"/>
            <p:cNvGrpSpPr>
              <a:grpSpLocks/>
            </p:cNvGrpSpPr>
            <p:nvPr/>
          </p:nvGrpSpPr>
          <p:grpSpPr bwMode="auto">
            <a:xfrm>
              <a:off x="3103" y="2448"/>
              <a:ext cx="2033" cy="219"/>
              <a:chOff x="3202" y="2448"/>
              <a:chExt cx="2033" cy="219"/>
            </a:xfrm>
          </p:grpSpPr>
          <p:pic>
            <p:nvPicPr>
              <p:cNvPr id="863284" name="Picture 52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5" y="2448"/>
                <a:ext cx="41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3285" name="Picture 53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" y="2448"/>
                <a:ext cx="5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3286" name="Picture 54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2" y="2461"/>
                <a:ext cx="638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5404601" y="1447800"/>
            <a:ext cx="3601613" cy="689407"/>
            <a:chOff x="5404601" y="1447800"/>
            <a:chExt cx="3601613" cy="689407"/>
          </a:xfrm>
        </p:grpSpPr>
        <p:pic>
          <p:nvPicPr>
            <p:cNvPr id="863308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900" y="1447800"/>
              <a:ext cx="1616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4601" y="1827213"/>
              <a:ext cx="3601613" cy="309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63310" name="Rectangle 78"/>
          <p:cNvSpPr>
            <a:spLocks noChangeArrowheads="1"/>
          </p:cNvSpPr>
          <p:nvPr/>
        </p:nvSpPr>
        <p:spPr bwMode="auto">
          <a:xfrm>
            <a:off x="6891338" y="1419777"/>
            <a:ext cx="292100" cy="29260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313" name="Picture 8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117475" y="1625600"/>
            <a:ext cx="4441825" cy="977900"/>
            <a:chOff x="117475" y="1625600"/>
            <a:chExt cx="4441825" cy="977900"/>
          </a:xfrm>
        </p:grpSpPr>
        <p:grpSp>
          <p:nvGrpSpPr>
            <p:cNvPr id="83" name="Group 62"/>
            <p:cNvGrpSpPr>
              <a:grpSpLocks/>
            </p:cNvGrpSpPr>
            <p:nvPr/>
          </p:nvGrpSpPr>
          <p:grpSpPr bwMode="auto">
            <a:xfrm>
              <a:off x="117475" y="1625600"/>
              <a:ext cx="4441825" cy="977900"/>
              <a:chOff x="74" y="1024"/>
              <a:chExt cx="2798" cy="616"/>
            </a:xfrm>
          </p:grpSpPr>
          <p:pic>
            <p:nvPicPr>
              <p:cNvPr id="85" name="Picture 60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053"/>
                <a:ext cx="10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6" name="Rectangle 29"/>
              <p:cNvSpPr>
                <a:spLocks noChangeArrowheads="1"/>
              </p:cNvSpPr>
              <p:nvPr/>
            </p:nvSpPr>
            <p:spPr bwMode="auto">
              <a:xfrm>
                <a:off x="74" y="1024"/>
                <a:ext cx="2798" cy="6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7" name="Picture 31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" y="1249"/>
                <a:ext cx="2626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4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303463"/>
              <a:ext cx="32051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117475" y="5470525"/>
            <a:ext cx="4441825" cy="977900"/>
            <a:chOff x="117475" y="5470525"/>
            <a:chExt cx="4441825" cy="977900"/>
          </a:xfrm>
        </p:grpSpPr>
        <p:grpSp>
          <p:nvGrpSpPr>
            <p:cNvPr id="89" name="Group 68"/>
            <p:cNvGrpSpPr>
              <a:grpSpLocks/>
            </p:cNvGrpSpPr>
            <p:nvPr/>
          </p:nvGrpSpPr>
          <p:grpSpPr bwMode="auto">
            <a:xfrm>
              <a:off x="117475" y="5470525"/>
              <a:ext cx="4441825" cy="977900"/>
              <a:chOff x="74" y="3446"/>
              <a:chExt cx="2798" cy="616"/>
            </a:xfrm>
          </p:grpSpPr>
          <p:pic>
            <p:nvPicPr>
              <p:cNvPr id="91" name="Picture 66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475"/>
                <a:ext cx="10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48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" y="3660"/>
                <a:ext cx="2595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3" name="Rectangle 49"/>
              <p:cNvSpPr>
                <a:spLocks noChangeArrowheads="1"/>
              </p:cNvSpPr>
              <p:nvPr/>
            </p:nvSpPr>
            <p:spPr bwMode="auto">
              <a:xfrm>
                <a:off x="74" y="3446"/>
                <a:ext cx="2798" cy="61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0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6138863"/>
              <a:ext cx="31559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846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0287E-6 L -0.25382 -0.174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3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-87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2.77778E-6 -0.1 " pathEditMode="relative" ptsTypes="AA">
                                      <p:cBhvr>
                                        <p:cTn id="8" dur="500" fill="hold"/>
                                        <p:tgtEl>
                                          <p:spTgt spid="863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1 " pathEditMode="relative" ptsTypes="AA">
                                      <p:cBhvr>
                                        <p:cTn id="10" dur="5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2901 -0.3634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63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18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22466 -0.3622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6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181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5556E-6 L -0.05 -0.31112 " pathEditMode="relative" ptsTypes="AA">
                                      <p:cBhvr>
                                        <p:cTn id="16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03704E-6 L 6.11111E-6 -0.02222 " pathEditMode="relative" ptsTypes="AA">
                                      <p:cBhvr>
                                        <p:cTn id="18" dur="500" fill="hold"/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185 L -0.0165 -0.134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66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948E-6 L 0.00035 -0.2043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63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2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387E-6 L 0.40833 -0.16648 " pathEditMode="relative" ptsTypes="AA">
                                      <p:cBhvr>
                                        <p:cTn id="24" dur="500" fill="hold"/>
                                        <p:tgtEl>
                                          <p:spTgt spid="86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51445E-6 L 0.125 -0.12207 " pathEditMode="relative" ptsTypes="AA">
                                      <p:cBhvr>
                                        <p:cTn id="26" dur="500" fill="hold"/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20398 L -0.00017 -0.00417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2868 L -0.00017 -0.00093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863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44" grpId="0" animBg="1"/>
      <p:bldP spid="863244" grpId="1" animBg="1"/>
      <p:bldP spid="863247" grpId="0" animBg="1"/>
      <p:bldP spid="863310" grpId="0" animBg="1"/>
      <p:bldP spid="8633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132" y="1435274"/>
            <a:ext cx="2350660" cy="326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601" y="1827213"/>
            <a:ext cx="3601613" cy="309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117475" y="4048125"/>
            <a:ext cx="4441825" cy="977900"/>
            <a:chOff x="117475" y="5470525"/>
            <a:chExt cx="4441825" cy="977900"/>
          </a:xfrm>
        </p:grpSpPr>
        <p:grpSp>
          <p:nvGrpSpPr>
            <p:cNvPr id="65" name="Group 68"/>
            <p:cNvGrpSpPr>
              <a:grpSpLocks/>
            </p:cNvGrpSpPr>
            <p:nvPr/>
          </p:nvGrpSpPr>
          <p:grpSpPr bwMode="auto">
            <a:xfrm>
              <a:off x="117475" y="5470525"/>
              <a:ext cx="4441825" cy="977900"/>
              <a:chOff x="74" y="3446"/>
              <a:chExt cx="2798" cy="616"/>
            </a:xfrm>
          </p:grpSpPr>
          <p:pic>
            <p:nvPicPr>
              <p:cNvPr id="67" name="Picture 66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475"/>
                <a:ext cx="10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48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" y="3660"/>
                <a:ext cx="2595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9" name="Rectangle 49"/>
              <p:cNvSpPr>
                <a:spLocks noChangeArrowheads="1"/>
              </p:cNvSpPr>
              <p:nvPr/>
            </p:nvSpPr>
            <p:spPr bwMode="auto">
              <a:xfrm>
                <a:off x="74" y="3446"/>
                <a:ext cx="2798" cy="61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6" name="Picture 5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6138863"/>
              <a:ext cx="3155950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17475" y="1431925"/>
            <a:ext cx="4441825" cy="977900"/>
            <a:chOff x="117475" y="1625600"/>
            <a:chExt cx="4441825" cy="977900"/>
          </a:xfrm>
        </p:grpSpPr>
        <p:grpSp>
          <p:nvGrpSpPr>
            <p:cNvPr id="71" name="Group 62"/>
            <p:cNvGrpSpPr>
              <a:grpSpLocks/>
            </p:cNvGrpSpPr>
            <p:nvPr/>
          </p:nvGrpSpPr>
          <p:grpSpPr bwMode="auto">
            <a:xfrm>
              <a:off x="117475" y="1625600"/>
              <a:ext cx="4441825" cy="977900"/>
              <a:chOff x="74" y="1024"/>
              <a:chExt cx="2798" cy="616"/>
            </a:xfrm>
          </p:grpSpPr>
          <p:pic>
            <p:nvPicPr>
              <p:cNvPr id="73" name="Picture 60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053"/>
                <a:ext cx="1081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74" y="1024"/>
                <a:ext cx="2798" cy="6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5" name="Picture 31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" y="1249"/>
                <a:ext cx="2626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2" name="Picture 3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303463"/>
              <a:ext cx="32051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5341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344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429000"/>
            <a:ext cx="27416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9863"/>
            <a:ext cx="10953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285" name="Group 5"/>
          <p:cNvGrpSpPr>
            <a:grpSpLocks/>
          </p:cNvGrpSpPr>
          <p:nvPr/>
        </p:nvGrpSpPr>
        <p:grpSpPr bwMode="auto">
          <a:xfrm>
            <a:off x="5611813" y="3048000"/>
            <a:ext cx="3227387" cy="347663"/>
            <a:chOff x="3535" y="1920"/>
            <a:chExt cx="2033" cy="219"/>
          </a:xfrm>
        </p:grpSpPr>
        <p:pic>
          <p:nvPicPr>
            <p:cNvPr id="865286" name="Picture 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" y="1933"/>
              <a:ext cx="124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287" name="Picture 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920"/>
              <a:ext cx="4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288" name="Picture 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" y="1920"/>
              <a:ext cx="5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289" name="Picture 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1933"/>
              <a:ext cx="6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52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94" y="4267200"/>
            <a:ext cx="15192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56" y="4666902"/>
            <a:ext cx="19113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19138"/>
            <a:ext cx="21701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0"/>
            <a:ext cx="1095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98463"/>
            <a:ext cx="277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701925"/>
            <a:ext cx="56991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297" name="Group 17"/>
          <p:cNvGrpSpPr>
            <a:grpSpLocks/>
          </p:cNvGrpSpPr>
          <p:nvPr/>
        </p:nvGrpSpPr>
        <p:grpSpPr bwMode="auto">
          <a:xfrm>
            <a:off x="117475" y="381000"/>
            <a:ext cx="4332288" cy="977900"/>
            <a:chOff x="74" y="240"/>
            <a:chExt cx="2729" cy="616"/>
          </a:xfrm>
        </p:grpSpPr>
        <p:sp>
          <p:nvSpPr>
            <p:cNvPr id="865298" name="Rectangle 18"/>
            <p:cNvSpPr>
              <a:spLocks noChangeArrowheads="1"/>
            </p:cNvSpPr>
            <p:nvPr/>
          </p:nvSpPr>
          <p:spPr bwMode="auto">
            <a:xfrm>
              <a:off x="74" y="240"/>
              <a:ext cx="2729" cy="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5299" name="Picture 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62"/>
              <a:ext cx="69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0" name="Picture 2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454"/>
              <a:ext cx="255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1" name="Picture 2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63"/>
              <a:ext cx="22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5307" name="Group 27"/>
          <p:cNvGrpSpPr>
            <a:grpSpLocks/>
          </p:cNvGrpSpPr>
          <p:nvPr/>
        </p:nvGrpSpPr>
        <p:grpSpPr bwMode="auto">
          <a:xfrm>
            <a:off x="117475" y="2997200"/>
            <a:ext cx="4332288" cy="977900"/>
            <a:chOff x="74" y="1888"/>
            <a:chExt cx="2729" cy="616"/>
          </a:xfrm>
        </p:grpSpPr>
        <p:pic>
          <p:nvPicPr>
            <p:cNvPr id="865308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10"/>
              <a:ext cx="69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9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2102"/>
              <a:ext cx="25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10" name="Picture 3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2311"/>
              <a:ext cx="223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5311" name="Rectangle 31"/>
            <p:cNvSpPr>
              <a:spLocks noChangeArrowheads="1"/>
            </p:cNvSpPr>
            <p:nvPr/>
          </p:nvSpPr>
          <p:spPr bwMode="auto">
            <a:xfrm>
              <a:off x="74" y="1888"/>
              <a:ext cx="2729" cy="6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317" name="Line 37"/>
          <p:cNvSpPr>
            <a:spLocks noChangeShapeType="1"/>
          </p:cNvSpPr>
          <p:nvPr/>
        </p:nvSpPr>
        <p:spPr bwMode="auto">
          <a:xfrm>
            <a:off x="0" y="2549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342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186531"/>
            <a:ext cx="25939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321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3771900"/>
            <a:ext cx="269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98FC0B2-0FB1-4DA2-9536-FDCE3A399046}" type="slidenum">
              <a:rPr lang="en-US"/>
              <a:pPr/>
              <a:t>11</a:t>
            </a:fld>
            <a:endParaRPr lang="en-US"/>
          </a:p>
        </p:txBody>
      </p:sp>
      <p:pic>
        <p:nvPicPr>
          <p:cNvPr id="865322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51325"/>
            <a:ext cx="19732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" name="Group 4"/>
          <p:cNvGrpSpPr>
            <a:grpSpLocks/>
          </p:cNvGrpSpPr>
          <p:nvPr/>
        </p:nvGrpSpPr>
        <p:grpSpPr bwMode="auto">
          <a:xfrm>
            <a:off x="6764164" y="4604989"/>
            <a:ext cx="2316162" cy="525463"/>
            <a:chOff x="3552" y="352"/>
            <a:chExt cx="1459" cy="331"/>
          </a:xfrm>
        </p:grpSpPr>
        <p:pic>
          <p:nvPicPr>
            <p:cNvPr id="77" name="Picture 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523"/>
              <a:ext cx="145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5318" name="Line 38"/>
          <p:cNvSpPr>
            <a:spLocks noChangeShapeType="1"/>
          </p:cNvSpPr>
          <p:nvPr/>
        </p:nvSpPr>
        <p:spPr bwMode="auto">
          <a:xfrm>
            <a:off x="0" y="51546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" y="5349240"/>
            <a:ext cx="5943592" cy="359806"/>
            <a:chOff x="76200" y="5349240"/>
            <a:chExt cx="5943592" cy="359806"/>
          </a:xfrm>
        </p:grpSpPr>
        <p:pic>
          <p:nvPicPr>
            <p:cNvPr id="865324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65750"/>
              <a:ext cx="20097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5264" y="5349240"/>
              <a:ext cx="3774528" cy="3598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 bwMode="auto">
          <a:xfrm>
            <a:off x="6062472" y="5154613"/>
            <a:ext cx="0" cy="1703387"/>
          </a:xfrm>
          <a:prstGeom prst="line">
            <a:avLst/>
          </a:prstGeom>
          <a:solidFill>
            <a:srgbClr val="FF6600">
              <a:alpha val="0"/>
            </a:srgb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34975" y="5735638"/>
            <a:ext cx="5584825" cy="403177"/>
            <a:chOff x="434975" y="5735638"/>
            <a:chExt cx="5584825" cy="403177"/>
          </a:xfrm>
        </p:grpSpPr>
        <p:pic>
          <p:nvPicPr>
            <p:cNvPr id="865327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" y="5735638"/>
              <a:ext cx="1651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5264" y="5779008"/>
              <a:ext cx="3774536" cy="359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5336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488113"/>
            <a:ext cx="8382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337" name="Line 57"/>
          <p:cNvSpPr>
            <a:spLocks noChangeShapeType="1"/>
          </p:cNvSpPr>
          <p:nvPr/>
        </p:nvSpPr>
        <p:spPr bwMode="auto">
          <a:xfrm flipH="1" flipV="1">
            <a:off x="685800" y="5715000"/>
            <a:ext cx="804863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38" name="Line 58"/>
          <p:cNvSpPr>
            <a:spLocks noChangeShapeType="1"/>
          </p:cNvSpPr>
          <p:nvPr/>
        </p:nvSpPr>
        <p:spPr bwMode="auto">
          <a:xfrm flipH="1" flipV="1">
            <a:off x="990600" y="5638800"/>
            <a:ext cx="503238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39" name="Line 59"/>
          <p:cNvSpPr>
            <a:spLocks noChangeShapeType="1"/>
          </p:cNvSpPr>
          <p:nvPr/>
        </p:nvSpPr>
        <p:spPr bwMode="auto">
          <a:xfrm flipH="1" flipV="1">
            <a:off x="609600" y="6019800"/>
            <a:ext cx="887413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40" name="Line 60"/>
          <p:cNvSpPr>
            <a:spLocks noChangeShapeType="1"/>
          </p:cNvSpPr>
          <p:nvPr/>
        </p:nvSpPr>
        <p:spPr bwMode="auto">
          <a:xfrm flipH="1" flipV="1">
            <a:off x="1066800" y="6019800"/>
            <a:ext cx="430213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35624" y="5367528"/>
            <a:ext cx="2971609" cy="327025"/>
            <a:chOff x="6135624" y="5367528"/>
            <a:chExt cx="2971609" cy="327025"/>
          </a:xfrm>
        </p:grpSpPr>
        <p:pic>
          <p:nvPicPr>
            <p:cNvPr id="865333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24" y="5367528"/>
              <a:ext cx="1682750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30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196" y="5397674"/>
              <a:ext cx="1062037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83096" y="5737225"/>
            <a:ext cx="2554479" cy="358775"/>
            <a:chOff x="6483096" y="5737225"/>
            <a:chExt cx="2554479" cy="358775"/>
          </a:xfrm>
        </p:grpSpPr>
        <p:pic>
          <p:nvPicPr>
            <p:cNvPr id="865334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412" y="5798267"/>
              <a:ext cx="10461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31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096" y="5737225"/>
              <a:ext cx="1389062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934972" y="6286126"/>
            <a:ext cx="3008628" cy="535618"/>
            <a:chOff x="2934972" y="6286126"/>
            <a:chExt cx="3008628" cy="53561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4972" y="6286126"/>
              <a:ext cx="2019560" cy="2398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8971" y="6553199"/>
              <a:ext cx="2174629" cy="2685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8" grpId="0" animBg="1"/>
      <p:bldP spid="865337" grpId="0" animBg="1"/>
      <p:bldP spid="865337" grpId="1" animBg="1"/>
      <p:bldP spid="865338" grpId="0" animBg="1"/>
      <p:bldP spid="865338" grpId="1" animBg="1"/>
      <p:bldP spid="865339" grpId="0" animBg="1"/>
      <p:bldP spid="865339" grpId="1" animBg="1"/>
      <p:bldP spid="865340" grpId="0" animBg="1"/>
      <p:bldP spid="8653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BAB7-B6DE-465B-A79E-523F5BFB8BA8}" type="slidenum">
              <a:rPr lang="en-US"/>
              <a:pPr/>
              <a:t>12</a:t>
            </a:fld>
            <a:endParaRPr lang="en-US"/>
          </a:p>
        </p:txBody>
      </p:sp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7331" name="Group 3"/>
          <p:cNvGrpSpPr>
            <a:grpSpLocks/>
          </p:cNvGrpSpPr>
          <p:nvPr/>
        </p:nvGrpSpPr>
        <p:grpSpPr bwMode="auto">
          <a:xfrm>
            <a:off x="4343400" y="76200"/>
            <a:ext cx="4724400" cy="360363"/>
            <a:chOff x="2736" y="48"/>
            <a:chExt cx="2976" cy="227"/>
          </a:xfrm>
        </p:grpSpPr>
        <p:pic>
          <p:nvPicPr>
            <p:cNvPr id="867332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48"/>
              <a:ext cx="76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7333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48"/>
              <a:ext cx="196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7334" name="Group 6"/>
          <p:cNvGrpSpPr>
            <a:grpSpLocks/>
          </p:cNvGrpSpPr>
          <p:nvPr/>
        </p:nvGrpSpPr>
        <p:grpSpPr bwMode="auto">
          <a:xfrm>
            <a:off x="781050" y="1066800"/>
            <a:ext cx="7753350" cy="5475288"/>
            <a:chOff x="492" y="672"/>
            <a:chExt cx="4884" cy="3449"/>
          </a:xfrm>
        </p:grpSpPr>
        <p:pic>
          <p:nvPicPr>
            <p:cNvPr id="867335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248"/>
              <a:ext cx="12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36" name="Line 8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22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37" name="Line 9"/>
            <p:cNvSpPr>
              <a:spLocks noChangeShapeType="1"/>
            </p:cNvSpPr>
            <p:nvPr/>
          </p:nvSpPr>
          <p:spPr bwMode="auto">
            <a:xfrm flipV="1">
              <a:off x="2880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7338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72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39" name="Line 11"/>
            <p:cNvSpPr>
              <a:spLocks noChangeShapeType="1"/>
            </p:cNvSpPr>
            <p:nvPr/>
          </p:nvSpPr>
          <p:spPr bwMode="auto">
            <a:xfrm flipH="1">
              <a:off x="1152" y="1584"/>
              <a:ext cx="169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0" name="Line 12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7341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42" name="Line 14"/>
            <p:cNvSpPr>
              <a:spLocks noChangeShapeType="1"/>
            </p:cNvSpPr>
            <p:nvPr/>
          </p:nvSpPr>
          <p:spPr bwMode="auto">
            <a:xfrm>
              <a:off x="1152" y="3844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3" name="Line 15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7344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45" name="Line 17"/>
            <p:cNvSpPr>
              <a:spLocks noChangeShapeType="1"/>
            </p:cNvSpPr>
            <p:nvPr/>
          </p:nvSpPr>
          <p:spPr bwMode="auto">
            <a:xfrm>
              <a:off x="4608" y="3840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7346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" y="3744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47" name="Line 19"/>
            <p:cNvSpPr>
              <a:spLocks noChangeShapeType="1"/>
            </p:cNvSpPr>
            <p:nvPr/>
          </p:nvSpPr>
          <p:spPr bwMode="auto">
            <a:xfrm>
              <a:off x="492" y="3888"/>
              <a:ext cx="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8" name="Oval 20"/>
            <p:cNvSpPr>
              <a:spLocks noChangeArrowheads="1"/>
            </p:cNvSpPr>
            <p:nvPr/>
          </p:nvSpPr>
          <p:spPr bwMode="auto">
            <a:xfrm flipH="1">
              <a:off x="1133" y="156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49" name="Oval 21"/>
            <p:cNvSpPr>
              <a:spLocks noChangeArrowheads="1"/>
            </p:cNvSpPr>
            <p:nvPr/>
          </p:nvSpPr>
          <p:spPr bwMode="auto">
            <a:xfrm flipH="1">
              <a:off x="4588" y="3834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50" name="Oval 22"/>
            <p:cNvSpPr>
              <a:spLocks noChangeArrowheads="1"/>
            </p:cNvSpPr>
            <p:nvPr/>
          </p:nvSpPr>
          <p:spPr bwMode="auto">
            <a:xfrm flipH="1">
              <a:off x="2861" y="366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51" name="Freeform 23"/>
            <p:cNvSpPr>
              <a:spLocks/>
            </p:cNvSpPr>
            <p:nvPr/>
          </p:nvSpPr>
          <p:spPr bwMode="auto">
            <a:xfrm flipH="1">
              <a:off x="852" y="818"/>
              <a:ext cx="4413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735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3984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7353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984"/>
              <a:ext cx="23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7354" name="Group 26"/>
          <p:cNvGrpSpPr>
            <a:grpSpLocks/>
          </p:cNvGrpSpPr>
          <p:nvPr/>
        </p:nvGrpSpPr>
        <p:grpSpPr bwMode="auto">
          <a:xfrm>
            <a:off x="5105400" y="3810000"/>
            <a:ext cx="2811463" cy="615950"/>
            <a:chOff x="3216" y="2400"/>
            <a:chExt cx="1771" cy="388"/>
          </a:xfrm>
        </p:grpSpPr>
        <p:pic>
          <p:nvPicPr>
            <p:cNvPr id="867355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00"/>
              <a:ext cx="17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7356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592"/>
              <a:ext cx="148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7357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03788"/>
            <a:ext cx="3989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7358" name="Line 30"/>
          <p:cNvSpPr>
            <a:spLocks noChangeShapeType="1"/>
          </p:cNvSpPr>
          <p:nvPr/>
        </p:nvSpPr>
        <p:spPr bwMode="auto">
          <a:xfrm>
            <a:off x="5502275" y="4359275"/>
            <a:ext cx="1773238" cy="1965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59" name="Line 31"/>
          <p:cNvSpPr>
            <a:spLocks noChangeShapeType="1"/>
          </p:cNvSpPr>
          <p:nvPr/>
        </p:nvSpPr>
        <p:spPr bwMode="auto">
          <a:xfrm flipH="1">
            <a:off x="4752975" y="4343400"/>
            <a:ext cx="1800225" cy="13350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6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736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6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6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58" grpId="0" animBg="1"/>
      <p:bldP spid="867358" grpId="1" animBg="1"/>
      <p:bldP spid="867359" grpId="0" animBg="1"/>
      <p:bldP spid="8673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DF27-C43F-455E-9B70-E931DD121EAD}" type="slidenum">
              <a:rPr lang="en-US"/>
              <a:pPr/>
              <a:t>13</a:t>
            </a:fld>
            <a:endParaRPr lang="en-US"/>
          </a:p>
        </p:txBody>
      </p:sp>
      <p:pic>
        <p:nvPicPr>
          <p:cNvPr id="8693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88000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3711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3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1209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76200"/>
            <a:ext cx="3117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97113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981200"/>
            <a:ext cx="193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5192713"/>
            <a:ext cx="407987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9386" name="Group 10"/>
          <p:cNvGrpSpPr>
            <a:grpSpLocks/>
          </p:cNvGrpSpPr>
          <p:nvPr/>
        </p:nvGrpSpPr>
        <p:grpSpPr bwMode="auto">
          <a:xfrm>
            <a:off x="4057650" y="1295400"/>
            <a:ext cx="1033463" cy="5205413"/>
            <a:chOff x="2556" y="816"/>
            <a:chExt cx="651" cy="3279"/>
          </a:xfrm>
        </p:grpSpPr>
        <p:sp>
          <p:nvSpPr>
            <p:cNvPr id="869390" name="Line 14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87" name="Line 11"/>
            <p:cNvSpPr>
              <a:spLocks noChangeShapeType="1"/>
            </p:cNvSpPr>
            <p:nvPr/>
          </p:nvSpPr>
          <p:spPr bwMode="auto">
            <a:xfrm flipV="1">
              <a:off x="2880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88" name="Line 12"/>
            <p:cNvSpPr>
              <a:spLocks noChangeShapeType="1"/>
            </p:cNvSpPr>
            <p:nvPr/>
          </p:nvSpPr>
          <p:spPr bwMode="auto">
            <a:xfrm>
              <a:off x="2556" y="3888"/>
              <a:ext cx="6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89" name="Freeform 13"/>
            <p:cNvSpPr>
              <a:spLocks/>
            </p:cNvSpPr>
            <p:nvPr/>
          </p:nvSpPr>
          <p:spPr bwMode="auto">
            <a:xfrm flipH="1">
              <a:off x="2605" y="818"/>
              <a:ext cx="598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91" name="Line 15"/>
            <p:cNvSpPr>
              <a:spLocks noChangeShapeType="1"/>
            </p:cNvSpPr>
            <p:nvPr/>
          </p:nvSpPr>
          <p:spPr bwMode="auto">
            <a:xfrm>
              <a:off x="3086" y="385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9392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3967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9393" name="Group 17"/>
          <p:cNvGrpSpPr>
            <a:grpSpLocks/>
          </p:cNvGrpSpPr>
          <p:nvPr/>
        </p:nvGrpSpPr>
        <p:grpSpPr bwMode="auto">
          <a:xfrm>
            <a:off x="2347913" y="392113"/>
            <a:ext cx="5438775" cy="5438775"/>
            <a:chOff x="1479" y="247"/>
            <a:chExt cx="3426" cy="3426"/>
          </a:xfrm>
        </p:grpSpPr>
        <p:sp>
          <p:nvSpPr>
            <p:cNvPr id="869394" name="Line 18"/>
            <p:cNvSpPr>
              <a:spLocks noChangeShapeType="1"/>
            </p:cNvSpPr>
            <p:nvPr/>
          </p:nvSpPr>
          <p:spPr bwMode="auto">
            <a:xfrm rot="-10800000">
              <a:off x="2037" y="3275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9395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" y="3383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9396" name="Line 20"/>
            <p:cNvSpPr>
              <a:spLocks noChangeShapeType="1"/>
            </p:cNvSpPr>
            <p:nvPr/>
          </p:nvSpPr>
          <p:spPr bwMode="auto">
            <a:xfrm rot="-5400000">
              <a:off x="1836" y="3072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97" name="Line 21"/>
            <p:cNvSpPr>
              <a:spLocks noChangeShapeType="1"/>
            </p:cNvSpPr>
            <p:nvPr/>
          </p:nvSpPr>
          <p:spPr bwMode="auto">
            <a:xfrm flipV="1">
              <a:off x="1833" y="247"/>
              <a:ext cx="0" cy="3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98" name="Freeform 22"/>
            <p:cNvSpPr>
              <a:spLocks/>
            </p:cNvSpPr>
            <p:nvPr/>
          </p:nvSpPr>
          <p:spPr bwMode="auto">
            <a:xfrm flipH="1">
              <a:off x="1558" y="249"/>
              <a:ext cx="598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399" name="Line 23"/>
            <p:cNvSpPr>
              <a:spLocks noChangeShapeType="1"/>
            </p:cNvSpPr>
            <p:nvPr/>
          </p:nvSpPr>
          <p:spPr bwMode="auto">
            <a:xfrm>
              <a:off x="1479" y="3319"/>
              <a:ext cx="342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940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03788"/>
            <a:ext cx="3989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40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40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Line 2"/>
          <p:cNvSpPr>
            <a:spLocks noChangeShapeType="1"/>
          </p:cNvSpPr>
          <p:nvPr/>
        </p:nvSpPr>
        <p:spPr bwMode="auto">
          <a:xfrm flipV="1">
            <a:off x="2350008" y="393192"/>
            <a:ext cx="5438775" cy="54387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16892 0.040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21545 -0.107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5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1835 -0.1238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-6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722" y="6245225"/>
            <a:ext cx="445077" cy="476250"/>
          </a:xfrm>
        </p:spPr>
        <p:txBody>
          <a:bodyPr/>
          <a:lstStyle/>
          <a:p>
            <a:fld id="{F54C3D30-0AC7-4CB6-BF91-82A416CAAE75}" type="slidenum">
              <a:rPr lang="en-US"/>
              <a:pPr/>
              <a:t>14</a:t>
            </a:fld>
            <a:endParaRPr lang="en-US"/>
          </a:p>
        </p:txBody>
      </p:sp>
      <p:sp>
        <p:nvSpPr>
          <p:cNvPr id="8714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143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97113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748338"/>
            <a:ext cx="23288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144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144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709220" y="5861304"/>
            <a:ext cx="640080" cy="320040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13126" y="6190488"/>
            <a:ext cx="1880282" cy="345022"/>
            <a:chOff x="4813126" y="6190488"/>
            <a:chExt cx="1880282" cy="34502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3126" y="6350696"/>
              <a:ext cx="1565007" cy="1848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6364224" y="6190488"/>
              <a:ext cx="329184" cy="219456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58" y="2974779"/>
            <a:ext cx="2103120" cy="199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437" y="5459402"/>
            <a:ext cx="2056363" cy="211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932904" y="4021702"/>
            <a:ext cx="4171340" cy="855098"/>
            <a:chOff x="4932904" y="4021702"/>
            <a:chExt cx="4171340" cy="855098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2904" y="4021702"/>
              <a:ext cx="3906296" cy="246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9203" y="4630576"/>
              <a:ext cx="1725041" cy="246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7686" y="4325776"/>
              <a:ext cx="1602299" cy="246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6" y="32290"/>
            <a:ext cx="3351542" cy="24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1427" name="Line 3"/>
          <p:cNvSpPr>
            <a:spLocks noChangeShapeType="1"/>
          </p:cNvSpPr>
          <p:nvPr/>
        </p:nvSpPr>
        <p:spPr bwMode="auto">
          <a:xfrm rot="-10800000">
            <a:off x="3233738" y="5199063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28" name="Line 4"/>
          <p:cNvSpPr>
            <a:spLocks noChangeShapeType="1"/>
          </p:cNvSpPr>
          <p:nvPr/>
        </p:nvSpPr>
        <p:spPr bwMode="auto">
          <a:xfrm rot="-5400000">
            <a:off x="2914650" y="48768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30" name="Line 6"/>
          <p:cNvSpPr>
            <a:spLocks noChangeShapeType="1"/>
          </p:cNvSpPr>
          <p:nvPr/>
        </p:nvSpPr>
        <p:spPr bwMode="auto">
          <a:xfrm flipV="1">
            <a:off x="2909888" y="392113"/>
            <a:ext cx="0" cy="543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31" name="Freeform 7"/>
          <p:cNvSpPr>
            <a:spLocks/>
          </p:cNvSpPr>
          <p:nvPr/>
        </p:nvSpPr>
        <p:spPr bwMode="auto">
          <a:xfrm flipH="1">
            <a:off x="2473325" y="395288"/>
            <a:ext cx="949325" cy="4821237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33" name="Line 9"/>
          <p:cNvSpPr>
            <a:spLocks noChangeShapeType="1"/>
          </p:cNvSpPr>
          <p:nvPr/>
        </p:nvSpPr>
        <p:spPr bwMode="auto">
          <a:xfrm>
            <a:off x="2347913" y="5268913"/>
            <a:ext cx="543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14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5192713"/>
            <a:ext cx="407987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4327525"/>
            <a:ext cx="492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3711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537051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1426" name="Line 2"/>
          <p:cNvSpPr>
            <a:spLocks noChangeShapeType="1"/>
          </p:cNvSpPr>
          <p:nvPr/>
        </p:nvSpPr>
        <p:spPr bwMode="auto">
          <a:xfrm flipV="1">
            <a:off x="2347913" y="392113"/>
            <a:ext cx="5438775" cy="54387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32" name="Freeform 8"/>
          <p:cNvSpPr>
            <a:spLocks/>
          </p:cNvSpPr>
          <p:nvPr/>
        </p:nvSpPr>
        <p:spPr bwMode="auto">
          <a:xfrm rot="5400000">
            <a:off x="4898231" y="2820194"/>
            <a:ext cx="949325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714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6" y="32290"/>
            <a:ext cx="3351542" cy="24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4A56-B3F3-4A24-A718-DEC075ACE475}" type="slidenum">
              <a:rPr lang="en-US"/>
              <a:pPr/>
              <a:t>15</a:t>
            </a:fld>
            <a:endParaRPr lang="en-US"/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475" name="Group 3"/>
          <p:cNvGrpSpPr>
            <a:grpSpLocks/>
          </p:cNvGrpSpPr>
          <p:nvPr/>
        </p:nvGrpSpPr>
        <p:grpSpPr bwMode="auto">
          <a:xfrm>
            <a:off x="5019675" y="76200"/>
            <a:ext cx="3394075" cy="293688"/>
            <a:chOff x="3162" y="48"/>
            <a:chExt cx="2138" cy="185"/>
          </a:xfrm>
        </p:grpSpPr>
        <p:pic>
          <p:nvPicPr>
            <p:cNvPr id="873476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48"/>
              <a:ext cx="1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77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48"/>
              <a:ext cx="137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3478" name="Group 6"/>
          <p:cNvGrpSpPr>
            <a:grpSpLocks/>
          </p:cNvGrpSpPr>
          <p:nvPr/>
        </p:nvGrpSpPr>
        <p:grpSpPr bwMode="auto">
          <a:xfrm>
            <a:off x="781050" y="1066800"/>
            <a:ext cx="7753350" cy="5438775"/>
            <a:chOff x="492" y="672"/>
            <a:chExt cx="4884" cy="3426"/>
          </a:xfrm>
        </p:grpSpPr>
        <p:sp>
          <p:nvSpPr>
            <p:cNvPr id="873479" name="Line 7"/>
            <p:cNvSpPr>
              <a:spLocks noChangeShapeType="1"/>
            </p:cNvSpPr>
            <p:nvPr/>
          </p:nvSpPr>
          <p:spPr bwMode="auto">
            <a:xfrm flipV="1">
              <a:off x="4608" y="1584"/>
              <a:ext cx="0" cy="22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0" name="Line 8"/>
            <p:cNvSpPr>
              <a:spLocks noChangeShapeType="1"/>
            </p:cNvSpPr>
            <p:nvPr/>
          </p:nvSpPr>
          <p:spPr bwMode="auto">
            <a:xfrm flipV="1">
              <a:off x="2880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1" name="Line 9"/>
            <p:cNvSpPr>
              <a:spLocks noChangeShapeType="1"/>
            </p:cNvSpPr>
            <p:nvPr/>
          </p:nvSpPr>
          <p:spPr bwMode="auto">
            <a:xfrm>
              <a:off x="492" y="3888"/>
              <a:ext cx="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3482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" y="3744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83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72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484" name="Line 12"/>
            <p:cNvSpPr>
              <a:spLocks noChangeShapeType="1"/>
            </p:cNvSpPr>
            <p:nvPr/>
          </p:nvSpPr>
          <p:spPr bwMode="auto">
            <a:xfrm flipH="1">
              <a:off x="2880" y="1584"/>
              <a:ext cx="169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3486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487" name="Oval 15"/>
            <p:cNvSpPr>
              <a:spLocks noChangeArrowheads="1"/>
            </p:cNvSpPr>
            <p:nvPr/>
          </p:nvSpPr>
          <p:spPr bwMode="auto">
            <a:xfrm>
              <a:off x="4589" y="156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3488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1625"/>
              <a:ext cx="56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89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1245"/>
              <a:ext cx="63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490" name="Line 18"/>
            <p:cNvSpPr>
              <a:spLocks noChangeShapeType="1"/>
            </p:cNvSpPr>
            <p:nvPr/>
          </p:nvSpPr>
          <p:spPr bwMode="auto">
            <a:xfrm>
              <a:off x="1152" y="3844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3491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61"/>
              <a:ext cx="23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492" name="Oval 20"/>
            <p:cNvSpPr>
              <a:spLocks noChangeArrowheads="1"/>
            </p:cNvSpPr>
            <p:nvPr/>
          </p:nvSpPr>
          <p:spPr bwMode="auto">
            <a:xfrm>
              <a:off x="1134" y="3834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3493" name="Group 21"/>
            <p:cNvGrpSpPr>
              <a:grpSpLocks/>
            </p:cNvGrpSpPr>
            <p:nvPr/>
          </p:nvGrpSpPr>
          <p:grpSpPr bwMode="auto">
            <a:xfrm>
              <a:off x="2750" y="3520"/>
              <a:ext cx="176" cy="159"/>
              <a:chOff x="2750" y="3520"/>
              <a:chExt cx="176" cy="159"/>
            </a:xfrm>
          </p:grpSpPr>
          <p:sp>
            <p:nvSpPr>
              <p:cNvPr id="873494" name="Line 22"/>
              <p:cNvSpPr>
                <a:spLocks noChangeShapeType="1"/>
              </p:cNvSpPr>
              <p:nvPr/>
            </p:nvSpPr>
            <p:spPr bwMode="auto">
              <a:xfrm rot="-5400000">
                <a:off x="2880" y="3633"/>
                <a:ext cx="0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73495" name="Picture 23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3520"/>
                <a:ext cx="82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2861" y="366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497" name="Freeform 25"/>
            <p:cNvSpPr>
              <a:spLocks/>
            </p:cNvSpPr>
            <p:nvPr/>
          </p:nvSpPr>
          <p:spPr bwMode="auto">
            <a:xfrm>
              <a:off x="492" y="818"/>
              <a:ext cx="4413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4608" y="3840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3499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" y="3961"/>
              <a:ext cx="9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3502" name="Line 30"/>
          <p:cNvSpPr>
            <a:spLocks noChangeShapeType="1"/>
          </p:cNvSpPr>
          <p:nvPr/>
        </p:nvSpPr>
        <p:spPr bwMode="auto">
          <a:xfrm>
            <a:off x="3657600" y="4038600"/>
            <a:ext cx="3581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350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32388"/>
            <a:ext cx="3989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504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350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28059" y="401638"/>
            <a:ext cx="2439741" cy="512763"/>
            <a:chOff x="5029200" y="1066800"/>
            <a:chExt cx="2439741" cy="512763"/>
          </a:xfrm>
        </p:grpSpPr>
        <p:pic>
          <p:nvPicPr>
            <p:cNvPr id="35" name="Picture 3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304925"/>
              <a:ext cx="10144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8520" y="1066800"/>
              <a:ext cx="2290421" cy="219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502" grpId="0" animBg="1"/>
      <p:bldP spid="8735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6" y="32290"/>
            <a:ext cx="3351542" cy="24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2B-7B2D-4938-852B-C4D46CB4E33F}" type="slidenum">
              <a:rPr lang="en-US"/>
              <a:pPr/>
              <a:t>16</a:t>
            </a:fld>
            <a:endParaRPr lang="en-US"/>
          </a:p>
        </p:txBody>
      </p:sp>
      <p:sp>
        <p:nvSpPr>
          <p:cNvPr id="875522" name="Line 2"/>
          <p:cNvSpPr>
            <a:spLocks noChangeShapeType="1"/>
          </p:cNvSpPr>
          <p:nvPr/>
        </p:nvSpPr>
        <p:spPr bwMode="auto">
          <a:xfrm rot="-5400000">
            <a:off x="4572000" y="5767388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5524" name="Group 4"/>
          <p:cNvGrpSpPr>
            <a:grpSpLocks/>
          </p:cNvGrpSpPr>
          <p:nvPr/>
        </p:nvGrpSpPr>
        <p:grpSpPr bwMode="auto">
          <a:xfrm>
            <a:off x="3171825" y="1295400"/>
            <a:ext cx="2816225" cy="5105400"/>
            <a:chOff x="2550" y="816"/>
            <a:chExt cx="1774" cy="3216"/>
          </a:xfrm>
        </p:grpSpPr>
        <p:sp>
          <p:nvSpPr>
            <p:cNvPr id="875525" name="Line 5"/>
            <p:cNvSpPr>
              <a:spLocks noChangeShapeType="1"/>
            </p:cNvSpPr>
            <p:nvPr/>
          </p:nvSpPr>
          <p:spPr bwMode="auto">
            <a:xfrm flipV="1">
              <a:off x="3433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26" name="Line 6"/>
            <p:cNvSpPr>
              <a:spLocks noChangeShapeType="1"/>
            </p:cNvSpPr>
            <p:nvPr/>
          </p:nvSpPr>
          <p:spPr bwMode="auto">
            <a:xfrm>
              <a:off x="2550" y="3888"/>
              <a:ext cx="177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27" name="Freeform 7"/>
            <p:cNvSpPr>
              <a:spLocks/>
            </p:cNvSpPr>
            <p:nvPr/>
          </p:nvSpPr>
          <p:spPr bwMode="auto">
            <a:xfrm>
              <a:off x="2550" y="818"/>
              <a:ext cx="1631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552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5588000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76438"/>
            <a:ext cx="1009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3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32388"/>
            <a:ext cx="3989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31" name="Line 11"/>
          <p:cNvSpPr>
            <a:spLocks noChangeShapeType="1"/>
          </p:cNvSpPr>
          <p:nvPr/>
        </p:nvSpPr>
        <p:spPr bwMode="auto">
          <a:xfrm>
            <a:off x="4899025" y="6105525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553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27856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33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553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6" y="32290"/>
            <a:ext cx="3351542" cy="24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98F-784A-485F-91C0-791753815936}" type="slidenum">
              <a:rPr lang="en-US"/>
              <a:pPr/>
              <a:t>17</a:t>
            </a:fld>
            <a:endParaRPr lang="en-US"/>
          </a:p>
        </p:txBody>
      </p:sp>
      <p:pic>
        <p:nvPicPr>
          <p:cNvPr id="8775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009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7572" name="Group 4"/>
          <p:cNvGrpSpPr>
            <a:grpSpLocks/>
          </p:cNvGrpSpPr>
          <p:nvPr/>
        </p:nvGrpSpPr>
        <p:grpSpPr bwMode="auto">
          <a:xfrm>
            <a:off x="914400" y="304800"/>
            <a:ext cx="6307138" cy="6307138"/>
            <a:chOff x="576" y="192"/>
            <a:chExt cx="3973" cy="3973"/>
          </a:xfrm>
        </p:grpSpPr>
        <p:sp>
          <p:nvSpPr>
            <p:cNvPr id="877573" name="Line 5"/>
            <p:cNvSpPr>
              <a:spLocks noChangeShapeType="1"/>
            </p:cNvSpPr>
            <p:nvPr/>
          </p:nvSpPr>
          <p:spPr bwMode="auto">
            <a:xfrm rot="-10800000">
              <a:off x="1680" y="323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74" name="Line 6"/>
            <p:cNvSpPr>
              <a:spLocks noChangeShapeType="1"/>
            </p:cNvSpPr>
            <p:nvPr/>
          </p:nvSpPr>
          <p:spPr bwMode="auto">
            <a:xfrm rot="-5400000">
              <a:off x="1456" y="302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75" name="Line 7"/>
            <p:cNvSpPr>
              <a:spLocks noChangeShapeType="1"/>
            </p:cNvSpPr>
            <p:nvPr/>
          </p:nvSpPr>
          <p:spPr bwMode="auto">
            <a:xfrm>
              <a:off x="576" y="3281"/>
              <a:ext cx="397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76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2913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7577" name="Line 9"/>
            <p:cNvSpPr>
              <a:spLocks noChangeShapeType="1"/>
            </p:cNvSpPr>
            <p:nvPr/>
          </p:nvSpPr>
          <p:spPr bwMode="auto">
            <a:xfrm rot="5400000" flipH="1">
              <a:off x="-526" y="2178"/>
              <a:ext cx="397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78" name="Freeform 10"/>
            <p:cNvSpPr>
              <a:spLocks/>
            </p:cNvSpPr>
            <p:nvPr/>
          </p:nvSpPr>
          <p:spPr bwMode="auto">
            <a:xfrm>
              <a:off x="576" y="211"/>
              <a:ext cx="1631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79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336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75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75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76438"/>
            <a:ext cx="1009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7582" name="Group 14"/>
          <p:cNvGrpSpPr>
            <a:grpSpLocks/>
          </p:cNvGrpSpPr>
          <p:nvPr/>
        </p:nvGrpSpPr>
        <p:grpSpPr bwMode="auto">
          <a:xfrm>
            <a:off x="3171825" y="1295400"/>
            <a:ext cx="2816225" cy="5186363"/>
            <a:chOff x="1998" y="816"/>
            <a:chExt cx="1774" cy="3267"/>
          </a:xfrm>
        </p:grpSpPr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7584" name="Group 16"/>
            <p:cNvGrpSpPr>
              <a:grpSpLocks/>
            </p:cNvGrpSpPr>
            <p:nvPr/>
          </p:nvGrpSpPr>
          <p:grpSpPr bwMode="auto">
            <a:xfrm>
              <a:off x="1998" y="816"/>
              <a:ext cx="1774" cy="3216"/>
              <a:chOff x="2550" y="816"/>
              <a:chExt cx="1774" cy="3216"/>
            </a:xfrm>
          </p:grpSpPr>
          <p:sp>
            <p:nvSpPr>
              <p:cNvPr id="877585" name="Line 17"/>
              <p:cNvSpPr>
                <a:spLocks noChangeShapeType="1"/>
              </p:cNvSpPr>
              <p:nvPr/>
            </p:nvSpPr>
            <p:spPr bwMode="auto">
              <a:xfrm flipV="1">
                <a:off x="3433" y="816"/>
                <a:ext cx="0" cy="3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86" name="Line 18"/>
              <p:cNvSpPr>
                <a:spLocks noChangeShapeType="1"/>
              </p:cNvSpPr>
              <p:nvPr/>
            </p:nvSpPr>
            <p:spPr bwMode="auto">
              <a:xfrm>
                <a:off x="2550" y="3888"/>
                <a:ext cx="177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87" name="Freeform 19"/>
              <p:cNvSpPr>
                <a:spLocks/>
              </p:cNvSpPr>
              <p:nvPr/>
            </p:nvSpPr>
            <p:spPr bwMode="auto">
              <a:xfrm>
                <a:off x="2550" y="818"/>
                <a:ext cx="1631" cy="3037"/>
              </a:xfrm>
              <a:custGeom>
                <a:avLst/>
                <a:gdLst>
                  <a:gd name="T0" fmla="*/ 0 w 4413"/>
                  <a:gd name="T1" fmla="*/ 3037 h 3037"/>
                  <a:gd name="T2" fmla="*/ 1227 w 4413"/>
                  <a:gd name="T3" fmla="*/ 3028 h 3037"/>
                  <a:gd name="T4" fmla="*/ 1756 w 4413"/>
                  <a:gd name="T5" fmla="*/ 3010 h 3037"/>
                  <a:gd name="T6" fmla="*/ 2211 w 4413"/>
                  <a:gd name="T7" fmla="*/ 2935 h 3037"/>
                  <a:gd name="T8" fmla="*/ 2750 w 4413"/>
                  <a:gd name="T9" fmla="*/ 2629 h 3037"/>
                  <a:gd name="T10" fmla="*/ 3150 w 4413"/>
                  <a:gd name="T11" fmla="*/ 2201 h 3037"/>
                  <a:gd name="T12" fmla="*/ 3577 w 4413"/>
                  <a:gd name="T13" fmla="*/ 1653 h 3037"/>
                  <a:gd name="T14" fmla="*/ 4107 w 4413"/>
                  <a:gd name="T15" fmla="*/ 771 h 3037"/>
                  <a:gd name="T16" fmla="*/ 4413 w 4413"/>
                  <a:gd name="T17" fmla="*/ 0 h 3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3" h="3037">
                    <a:moveTo>
                      <a:pt x="0" y="3037"/>
                    </a:moveTo>
                    <a:cubicBezTo>
                      <a:pt x="204" y="3036"/>
                      <a:pt x="934" y="3032"/>
                      <a:pt x="1227" y="3028"/>
                    </a:cubicBezTo>
                    <a:cubicBezTo>
                      <a:pt x="1520" y="3024"/>
                      <a:pt x="1592" y="3026"/>
                      <a:pt x="1756" y="3010"/>
                    </a:cubicBezTo>
                    <a:cubicBezTo>
                      <a:pt x="1920" y="2994"/>
                      <a:pt x="2045" y="2998"/>
                      <a:pt x="2211" y="2935"/>
                    </a:cubicBezTo>
                    <a:cubicBezTo>
                      <a:pt x="2377" y="2872"/>
                      <a:pt x="2594" y="2751"/>
                      <a:pt x="2750" y="2629"/>
                    </a:cubicBezTo>
                    <a:cubicBezTo>
                      <a:pt x="2906" y="2507"/>
                      <a:pt x="3012" y="2364"/>
                      <a:pt x="3150" y="2201"/>
                    </a:cubicBezTo>
                    <a:cubicBezTo>
                      <a:pt x="3288" y="2038"/>
                      <a:pt x="3418" y="1891"/>
                      <a:pt x="3577" y="1653"/>
                    </a:cubicBezTo>
                    <a:cubicBezTo>
                      <a:pt x="3736" y="1415"/>
                      <a:pt x="3968" y="1046"/>
                      <a:pt x="4107" y="771"/>
                    </a:cubicBezTo>
                    <a:cubicBezTo>
                      <a:pt x="4246" y="496"/>
                      <a:pt x="4349" y="161"/>
                      <a:pt x="4413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77588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7589" name="Line 21"/>
            <p:cNvSpPr>
              <a:spLocks noChangeShapeType="1"/>
            </p:cNvSpPr>
            <p:nvPr/>
          </p:nvSpPr>
          <p:spPr bwMode="auto">
            <a:xfrm>
              <a:off x="3086" y="384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90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3955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759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759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70" name="Line 2"/>
          <p:cNvSpPr>
            <a:spLocks noChangeShapeType="1"/>
          </p:cNvSpPr>
          <p:nvPr/>
        </p:nvSpPr>
        <p:spPr bwMode="auto">
          <a:xfrm flipV="1">
            <a:off x="914400" y="304800"/>
            <a:ext cx="6307138" cy="6307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24254 -0.133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77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4167 -0.22222 " pathEditMode="relative" ptsTypes="AA">
                                      <p:cBhvr>
                                        <p:cTn id="8" dur="500" fill="hold"/>
                                        <p:tgtEl>
                                          <p:spTgt spid="877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7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6" y="32290"/>
            <a:ext cx="3351542" cy="24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D98F-784A-485F-91C0-791753815936}" type="slidenum">
              <a:rPr lang="en-US"/>
              <a:pPr/>
              <a:t>18</a:t>
            </a:fld>
            <a:endParaRPr lang="en-US"/>
          </a:p>
        </p:txBody>
      </p:sp>
      <p:pic>
        <p:nvPicPr>
          <p:cNvPr id="8775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009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73" name="Line 5"/>
          <p:cNvSpPr>
            <a:spLocks noChangeShapeType="1"/>
          </p:cNvSpPr>
          <p:nvPr/>
        </p:nvSpPr>
        <p:spPr bwMode="auto">
          <a:xfrm rot="10800000">
            <a:off x="2667000" y="51371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4" name="Line 6"/>
          <p:cNvSpPr>
            <a:spLocks noChangeShapeType="1"/>
          </p:cNvSpPr>
          <p:nvPr/>
        </p:nvSpPr>
        <p:spPr bwMode="auto">
          <a:xfrm rot="16200000">
            <a:off x="2311400" y="4799013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5" name="Line 7"/>
          <p:cNvSpPr>
            <a:spLocks noChangeShapeType="1"/>
          </p:cNvSpPr>
          <p:nvPr/>
        </p:nvSpPr>
        <p:spPr bwMode="auto">
          <a:xfrm>
            <a:off x="914400" y="5208588"/>
            <a:ext cx="63071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75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624388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77" name="Line 9"/>
          <p:cNvSpPr>
            <a:spLocks noChangeShapeType="1"/>
          </p:cNvSpPr>
          <p:nvPr/>
        </p:nvSpPr>
        <p:spPr bwMode="auto">
          <a:xfrm rot="5400000" flipH="1">
            <a:off x="-835025" y="3457575"/>
            <a:ext cx="63071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75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5334000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037" y="4267200"/>
            <a:ext cx="1220963" cy="309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759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759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70" name="Line 2"/>
          <p:cNvSpPr>
            <a:spLocks noChangeShapeType="1"/>
          </p:cNvSpPr>
          <p:nvPr/>
        </p:nvSpPr>
        <p:spPr bwMode="auto">
          <a:xfrm flipV="1">
            <a:off x="914400" y="304800"/>
            <a:ext cx="6307138" cy="6307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miley Face 1"/>
          <p:cNvSpPr>
            <a:spLocks noChangeAspect="1"/>
          </p:cNvSpPr>
          <p:nvPr/>
        </p:nvSpPr>
        <p:spPr bwMode="auto">
          <a:xfrm>
            <a:off x="1447800" y="304800"/>
            <a:ext cx="457200" cy="457200"/>
          </a:xfrm>
          <a:prstGeom prst="smileyFac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3802" y="1258866"/>
            <a:ext cx="2384872" cy="19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855179"/>
            <a:ext cx="2338618" cy="211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7578" name="Freeform 10"/>
          <p:cNvSpPr>
            <a:spLocks/>
          </p:cNvSpPr>
          <p:nvPr/>
        </p:nvSpPr>
        <p:spPr bwMode="auto">
          <a:xfrm>
            <a:off x="914400" y="334963"/>
            <a:ext cx="2589213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 rot="16200000" flipV="1">
            <a:off x="3502152" y="2906712"/>
            <a:ext cx="2589213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867400" y="5926137"/>
            <a:ext cx="1866900" cy="550863"/>
            <a:chOff x="701" y="336"/>
            <a:chExt cx="1176" cy="347"/>
          </a:xfrm>
        </p:grpSpPr>
        <p:pic>
          <p:nvPicPr>
            <p:cNvPr id="24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3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523"/>
              <a:ext cx="117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760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EEADDD1-8C38-4394-BA99-AFB34A67B214}" type="slidenum">
              <a:rPr lang="en-US"/>
              <a:pPr/>
              <a:t>19</a:t>
            </a:fld>
            <a:endParaRPr lang="en-US"/>
          </a:p>
        </p:txBody>
      </p:sp>
      <p:sp>
        <p:nvSpPr>
          <p:cNvPr id="611351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5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7035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5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5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94" name="Picture 6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8115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420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88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421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2825"/>
            <a:ext cx="5697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422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8" y="1603375"/>
            <a:ext cx="2000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80" name="Line 52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424" name="Picture 9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2438400"/>
            <a:ext cx="490109" cy="282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1379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951163"/>
            <a:ext cx="4529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95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25" y="3481388"/>
            <a:ext cx="35290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165" y="3579813"/>
            <a:ext cx="2641586" cy="283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1406" name="Picture 7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50" y="4014788"/>
            <a:ext cx="35099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889" y="4113213"/>
            <a:ext cx="3680362" cy="283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1400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78" y="3560763"/>
            <a:ext cx="603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401" name="Picture 7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80" y="4090988"/>
            <a:ext cx="603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6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92896"/>
            <a:ext cx="8493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29" y="4571284"/>
            <a:ext cx="4647878" cy="331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1388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070671"/>
            <a:ext cx="4378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1409" name="Group 81"/>
          <p:cNvGrpSpPr>
            <a:grpSpLocks/>
          </p:cNvGrpSpPr>
          <p:nvPr/>
        </p:nvGrpSpPr>
        <p:grpSpPr bwMode="auto">
          <a:xfrm>
            <a:off x="4465638" y="5528393"/>
            <a:ext cx="2189162" cy="762000"/>
            <a:chOff x="2813" y="3321"/>
            <a:chExt cx="1379" cy="480"/>
          </a:xfrm>
        </p:grpSpPr>
        <p:pic>
          <p:nvPicPr>
            <p:cNvPr id="611399" name="Picture 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528"/>
              <a:ext cx="137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92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353" y="338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1403" name="Picture 7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6403258"/>
            <a:ext cx="1925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405" name="Picture 7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53" y="6493223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410" name="Line 82"/>
          <p:cNvSpPr>
            <a:spLocks noChangeShapeType="1"/>
          </p:cNvSpPr>
          <p:nvPr/>
        </p:nvSpPr>
        <p:spPr bwMode="auto">
          <a:xfrm flipH="1" flipV="1">
            <a:off x="3472733" y="1911096"/>
            <a:ext cx="2084832" cy="46542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411" name="Line 83"/>
          <p:cNvSpPr>
            <a:spLocks noChangeShapeType="1"/>
          </p:cNvSpPr>
          <p:nvPr/>
        </p:nvSpPr>
        <p:spPr bwMode="auto">
          <a:xfrm flipV="1">
            <a:off x="3743324" y="1371599"/>
            <a:ext cx="1566863" cy="369907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1419" name="Group 91"/>
          <p:cNvGrpSpPr>
            <a:grpSpLocks/>
          </p:cNvGrpSpPr>
          <p:nvPr/>
        </p:nvGrpSpPr>
        <p:grpSpPr bwMode="auto">
          <a:xfrm>
            <a:off x="6553200" y="1740965"/>
            <a:ext cx="1528762" cy="430213"/>
            <a:chOff x="4439" y="960"/>
            <a:chExt cx="963" cy="271"/>
          </a:xfrm>
        </p:grpSpPr>
        <p:pic>
          <p:nvPicPr>
            <p:cNvPr id="611416" name="Picture 8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96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418" name="Picture 9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" y="1116"/>
              <a:ext cx="96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7645052" y="925882"/>
            <a:ext cx="914400" cy="914400"/>
            <a:chOff x="4853" y="1680"/>
            <a:chExt cx="576" cy="576"/>
          </a:xfrm>
        </p:grpSpPr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00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6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6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80" grpId="0" animBg="1"/>
      <p:bldP spid="611410" grpId="0" animBg="1"/>
      <p:bldP spid="611410" grpId="1" animBg="1"/>
      <p:bldP spid="611411" grpId="0" animBg="1"/>
      <p:bldP spid="6114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91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96" y="76200"/>
            <a:ext cx="5064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6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76200"/>
            <a:ext cx="24336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DE839282-05B6-494F-92D9-AA393EE28A7B}" type="slidenum">
              <a:rPr lang="en-US"/>
              <a:pPr/>
              <a:t>2</a:t>
            </a:fld>
            <a:endParaRPr lang="en-US"/>
          </a:p>
        </p:txBody>
      </p:sp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3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50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76200" y="609600"/>
            <a:ext cx="4709318" cy="762000"/>
            <a:chOff x="76200" y="609600"/>
            <a:chExt cx="4709318" cy="7620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3104" y="609600"/>
              <a:ext cx="3592414" cy="2938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077675"/>
              <a:ext cx="4702806" cy="2939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996" y="609600"/>
            <a:ext cx="506533" cy="261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996" y="1110006"/>
            <a:ext cx="539214" cy="261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5613596" y="609600"/>
            <a:ext cx="784313" cy="794523"/>
            <a:chOff x="5613596" y="609600"/>
            <a:chExt cx="784313" cy="794523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3596" y="609600"/>
              <a:ext cx="767644" cy="2941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3596" y="1110006"/>
              <a:ext cx="784313" cy="2941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7082760" y="609600"/>
            <a:ext cx="588236" cy="794523"/>
            <a:chOff x="7082760" y="609600"/>
            <a:chExt cx="588236" cy="794523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2760" y="609600"/>
              <a:ext cx="555645" cy="2939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2760" y="1110006"/>
              <a:ext cx="588236" cy="2941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6451796" y="609600"/>
            <a:ext cx="588237" cy="794524"/>
            <a:chOff x="6451796" y="609600"/>
            <a:chExt cx="588237" cy="794524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1796" y="609600"/>
              <a:ext cx="555973" cy="294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1796" y="1110006"/>
              <a:ext cx="588237" cy="2941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7747196" y="609600"/>
            <a:ext cx="816799" cy="777857"/>
            <a:chOff x="7747196" y="609600"/>
            <a:chExt cx="816799" cy="777857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7196" y="609600"/>
              <a:ext cx="816799" cy="277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7196" y="1110006"/>
              <a:ext cx="816669" cy="277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860" y="1915903"/>
            <a:ext cx="1175702" cy="2615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854896"/>
            <a:ext cx="4621497" cy="3595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3941064" y="1892808"/>
            <a:ext cx="384048" cy="292608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166360" y="1837944"/>
            <a:ext cx="393192" cy="347472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257822" y="2203704"/>
            <a:ext cx="2668352" cy="383019"/>
            <a:chOff x="1257822" y="2209800"/>
            <a:chExt cx="2668352" cy="383019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822" y="2400822"/>
              <a:ext cx="2470627" cy="191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3729562" y="2209800"/>
              <a:ext cx="196612" cy="26051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5583106" y="2203704"/>
            <a:ext cx="2164242" cy="445983"/>
            <a:chOff x="5583106" y="2209800"/>
            <a:chExt cx="2164242" cy="445983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8597" y="2438400"/>
              <a:ext cx="1958751" cy="217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2" name="Straight Arrow Connector 91"/>
            <p:cNvCxnSpPr/>
            <p:nvPr/>
          </p:nvCxnSpPr>
          <p:spPr bwMode="auto">
            <a:xfrm flipH="1" flipV="1">
              <a:off x="5583106" y="2209800"/>
              <a:ext cx="196612" cy="26051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228600" y="2971800"/>
            <a:ext cx="8097589" cy="323144"/>
            <a:chOff x="152400" y="3645074"/>
            <a:chExt cx="8097589" cy="323144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657600"/>
              <a:ext cx="3020936" cy="3106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1652" y="3645074"/>
              <a:ext cx="4948337" cy="2449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6889885" y="4983480"/>
            <a:ext cx="2164345" cy="437935"/>
            <a:chOff x="6615830" y="5239529"/>
            <a:chExt cx="2164345" cy="437935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1424" y="5460081"/>
              <a:ext cx="1958751" cy="217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5" name="Straight Arrow Connector 124"/>
            <p:cNvCxnSpPr/>
            <p:nvPr/>
          </p:nvCxnSpPr>
          <p:spPr bwMode="auto">
            <a:xfrm flipH="1" flipV="1">
              <a:off x="6615830" y="5239529"/>
              <a:ext cx="196612" cy="26051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011" y="4702073"/>
            <a:ext cx="1257178" cy="244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0" name="Rectangle 139"/>
          <p:cNvSpPr/>
          <p:nvPr/>
        </p:nvSpPr>
        <p:spPr bwMode="auto">
          <a:xfrm>
            <a:off x="6696549" y="4697945"/>
            <a:ext cx="182880" cy="274320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680085" y="5867425"/>
            <a:ext cx="3249189" cy="549689"/>
            <a:chOff x="4985817" y="5698695"/>
            <a:chExt cx="3249189" cy="549689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8559" y="5698695"/>
              <a:ext cx="1403704" cy="244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5817" y="6003495"/>
              <a:ext cx="3249189" cy="244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381000" y="3745282"/>
            <a:ext cx="1290161" cy="369518"/>
            <a:chOff x="838200" y="4850704"/>
            <a:chExt cx="1290161" cy="369518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200" y="4958664"/>
              <a:ext cx="1290161" cy="261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9144" y="4850704"/>
              <a:ext cx="555478" cy="192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032" y="3788502"/>
            <a:ext cx="1306168" cy="326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659" y="4495800"/>
            <a:ext cx="1109919" cy="702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328808" y="5230368"/>
            <a:ext cx="1730800" cy="387534"/>
            <a:chOff x="532356" y="5220222"/>
            <a:chExt cx="1730800" cy="387534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356" y="5415722"/>
              <a:ext cx="1549333" cy="1920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9" name="Straight Arrow Connector 128"/>
            <p:cNvCxnSpPr/>
            <p:nvPr/>
          </p:nvCxnSpPr>
          <p:spPr bwMode="auto">
            <a:xfrm flipV="1">
              <a:off x="2066544" y="5220222"/>
              <a:ext cx="196612" cy="26051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Rectangle 68"/>
          <p:cNvSpPr/>
          <p:nvPr/>
        </p:nvSpPr>
        <p:spPr bwMode="auto">
          <a:xfrm>
            <a:off x="2076690" y="4470748"/>
            <a:ext cx="256032" cy="743729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04800" y="5867400"/>
            <a:ext cx="3249522" cy="549714"/>
            <a:chOff x="1219034" y="6155911"/>
            <a:chExt cx="3249522" cy="549714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781" y="6155911"/>
              <a:ext cx="1420029" cy="261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034" y="6460711"/>
              <a:ext cx="3249522" cy="244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1" name="Group 90"/>
          <p:cNvGrpSpPr/>
          <p:nvPr/>
        </p:nvGrpSpPr>
        <p:grpSpPr>
          <a:xfrm>
            <a:off x="2525764" y="4738776"/>
            <a:ext cx="5896220" cy="240320"/>
            <a:chOff x="2525764" y="4738776"/>
            <a:chExt cx="5896220" cy="240320"/>
          </a:xfrm>
        </p:grpSpPr>
        <p:pic>
          <p:nvPicPr>
            <p:cNvPr id="155" name="Picture 15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5764" y="4738776"/>
              <a:ext cx="1335384" cy="2403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6" name="Picture 15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6600" y="4738776"/>
              <a:ext cx="1335384" cy="2403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4992372" y="3745950"/>
            <a:ext cx="3036731" cy="521250"/>
            <a:chOff x="4992372" y="3502982"/>
            <a:chExt cx="3036731" cy="521250"/>
          </a:xfrm>
        </p:grpSpPr>
        <p:pic>
          <p:nvPicPr>
            <p:cNvPr id="151" name="Picture 15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2372" y="3502982"/>
              <a:ext cx="2019560" cy="2398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8268" y="3770055"/>
              <a:ext cx="2230835" cy="2541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9" grpId="0" animBg="1"/>
      <p:bldP spid="140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781050" y="1066800"/>
            <a:ext cx="7753350" cy="5334000"/>
            <a:chOff x="492" y="672"/>
            <a:chExt cx="4884" cy="3360"/>
          </a:xfrm>
        </p:grpSpPr>
        <p:sp>
          <p:nvSpPr>
            <p:cNvPr id="848901" name="Line 5"/>
            <p:cNvSpPr>
              <a:spLocks noChangeShapeType="1"/>
            </p:cNvSpPr>
            <p:nvPr/>
          </p:nvSpPr>
          <p:spPr bwMode="auto">
            <a:xfrm flipV="1">
              <a:off x="2880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2" name="Line 6"/>
            <p:cNvSpPr>
              <a:spLocks noChangeShapeType="1"/>
            </p:cNvSpPr>
            <p:nvPr/>
          </p:nvSpPr>
          <p:spPr bwMode="auto">
            <a:xfrm>
              <a:off x="492" y="3888"/>
              <a:ext cx="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8903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" y="3744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8904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72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8899" name="Line 3"/>
          <p:cNvSpPr>
            <a:spLocks noChangeShapeType="1"/>
          </p:cNvSpPr>
          <p:nvPr/>
        </p:nvSpPr>
        <p:spPr bwMode="auto">
          <a:xfrm flipV="1">
            <a:off x="7315200" y="2514600"/>
            <a:ext cx="0" cy="3581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05" name="Line 9"/>
          <p:cNvSpPr>
            <a:spLocks noChangeShapeType="1"/>
          </p:cNvSpPr>
          <p:nvPr/>
        </p:nvSpPr>
        <p:spPr bwMode="auto">
          <a:xfrm flipH="1">
            <a:off x="4572000" y="2514600"/>
            <a:ext cx="2697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8906" name="Group 10"/>
          <p:cNvGrpSpPr>
            <a:grpSpLocks/>
          </p:cNvGrpSpPr>
          <p:nvPr/>
        </p:nvGrpSpPr>
        <p:grpSpPr bwMode="auto">
          <a:xfrm>
            <a:off x="4114800" y="2427288"/>
            <a:ext cx="530225" cy="215900"/>
            <a:chOff x="2592" y="1529"/>
            <a:chExt cx="334" cy="136"/>
          </a:xfrm>
        </p:grpSpPr>
        <p:sp>
          <p:nvSpPr>
            <p:cNvPr id="848907" name="Line 11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8908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8909" name="Group 13"/>
          <p:cNvGrpSpPr>
            <a:grpSpLocks/>
          </p:cNvGrpSpPr>
          <p:nvPr/>
        </p:nvGrpSpPr>
        <p:grpSpPr bwMode="auto">
          <a:xfrm>
            <a:off x="7285038" y="2476500"/>
            <a:ext cx="1020762" cy="392113"/>
            <a:chOff x="4589" y="1560"/>
            <a:chExt cx="643" cy="247"/>
          </a:xfrm>
        </p:grpSpPr>
        <p:sp>
          <p:nvSpPr>
            <p:cNvPr id="848910" name="Oval 14"/>
            <p:cNvSpPr>
              <a:spLocks noChangeArrowheads="1"/>
            </p:cNvSpPr>
            <p:nvPr/>
          </p:nvSpPr>
          <p:spPr bwMode="auto">
            <a:xfrm>
              <a:off x="4589" y="156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8911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1625"/>
              <a:ext cx="57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891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919163"/>
            <a:ext cx="798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96" y="76200"/>
            <a:ext cx="5064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76200"/>
            <a:ext cx="24336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8918" name="Group 22"/>
          <p:cNvGrpSpPr>
            <a:grpSpLocks/>
          </p:cNvGrpSpPr>
          <p:nvPr/>
        </p:nvGrpSpPr>
        <p:grpSpPr bwMode="auto">
          <a:xfrm>
            <a:off x="7258050" y="6096000"/>
            <a:ext cx="130175" cy="395288"/>
            <a:chOff x="4572" y="3840"/>
            <a:chExt cx="82" cy="249"/>
          </a:xfrm>
        </p:grpSpPr>
        <p:sp>
          <p:nvSpPr>
            <p:cNvPr id="848919" name="Line 23"/>
            <p:cNvSpPr>
              <a:spLocks noChangeShapeType="1"/>
            </p:cNvSpPr>
            <p:nvPr/>
          </p:nvSpPr>
          <p:spPr bwMode="auto">
            <a:xfrm>
              <a:off x="4608" y="3840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8920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" y="3961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892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976438"/>
            <a:ext cx="125571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24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887538"/>
            <a:ext cx="1174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358" y="839244"/>
            <a:ext cx="521374" cy="325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530" y="1828800"/>
            <a:ext cx="750429" cy="325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DE839282-05B6-494F-92D9-AA393EE28A7B}" type="slidenum">
              <a:rPr lang="en-US"/>
              <a:pPr/>
              <a:t>3</a:t>
            </a:fld>
            <a:endParaRPr lang="en-US"/>
          </a:p>
        </p:txBody>
      </p:sp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8928" name="Group 32"/>
          <p:cNvGrpSpPr>
            <a:grpSpLocks/>
          </p:cNvGrpSpPr>
          <p:nvPr/>
        </p:nvGrpSpPr>
        <p:grpSpPr bwMode="auto">
          <a:xfrm>
            <a:off x="1524000" y="6102350"/>
            <a:ext cx="376238" cy="403225"/>
            <a:chOff x="960" y="3844"/>
            <a:chExt cx="237" cy="254"/>
          </a:xfrm>
        </p:grpSpPr>
        <p:sp>
          <p:nvSpPr>
            <p:cNvPr id="848929" name="Line 33"/>
            <p:cNvSpPr>
              <a:spLocks noChangeShapeType="1"/>
            </p:cNvSpPr>
            <p:nvPr/>
          </p:nvSpPr>
          <p:spPr bwMode="auto">
            <a:xfrm>
              <a:off x="1152" y="3844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8930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61"/>
              <a:ext cx="23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8931" name="Oval 35"/>
          <p:cNvSpPr>
            <a:spLocks noChangeArrowheads="1"/>
          </p:cNvSpPr>
          <p:nvPr/>
        </p:nvSpPr>
        <p:spPr bwMode="auto">
          <a:xfrm>
            <a:off x="1800225" y="60864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36" name="Freeform 40"/>
          <p:cNvSpPr>
            <a:spLocks/>
          </p:cNvSpPr>
          <p:nvPr/>
        </p:nvSpPr>
        <p:spPr bwMode="auto">
          <a:xfrm>
            <a:off x="781050" y="1298575"/>
            <a:ext cx="7005638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3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8948" name="Group 52"/>
          <p:cNvGrpSpPr>
            <a:grpSpLocks/>
          </p:cNvGrpSpPr>
          <p:nvPr/>
        </p:nvGrpSpPr>
        <p:grpSpPr bwMode="auto">
          <a:xfrm>
            <a:off x="1779588" y="4648200"/>
            <a:ext cx="1471612" cy="1408113"/>
            <a:chOff x="1121" y="2928"/>
            <a:chExt cx="927" cy="887"/>
          </a:xfrm>
        </p:grpSpPr>
        <p:pic>
          <p:nvPicPr>
            <p:cNvPr id="848946" name="Picture 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2928"/>
              <a:ext cx="92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8927" name="Line 31"/>
            <p:cNvSpPr>
              <a:spLocks noChangeShapeType="1"/>
            </p:cNvSpPr>
            <p:nvPr/>
          </p:nvSpPr>
          <p:spPr bwMode="auto">
            <a:xfrm flipH="1">
              <a:off x="1163" y="3143"/>
              <a:ext cx="288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8950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92238"/>
            <a:ext cx="569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184" y="1307592"/>
            <a:ext cx="537846" cy="3256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8932" name="Group 36"/>
          <p:cNvGrpSpPr>
            <a:grpSpLocks/>
          </p:cNvGrpSpPr>
          <p:nvPr/>
        </p:nvGrpSpPr>
        <p:grpSpPr bwMode="auto">
          <a:xfrm>
            <a:off x="4365625" y="5588000"/>
            <a:ext cx="279400" cy="252413"/>
            <a:chOff x="2750" y="3520"/>
            <a:chExt cx="176" cy="159"/>
          </a:xfrm>
        </p:grpSpPr>
        <p:sp>
          <p:nvSpPr>
            <p:cNvPr id="848933" name="Line 37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8934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8935" name="Oval 39"/>
          <p:cNvSpPr>
            <a:spLocks noChangeArrowheads="1"/>
          </p:cNvSpPr>
          <p:nvPr/>
        </p:nvSpPr>
        <p:spPr bwMode="auto">
          <a:xfrm>
            <a:off x="4541838" y="5811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42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5411244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304" y="6452992"/>
            <a:ext cx="3109370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752" y="3444854"/>
            <a:ext cx="1984531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8937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3" y="381000"/>
            <a:ext cx="27273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" name="Oval 64"/>
          <p:cNvSpPr>
            <a:spLocks/>
          </p:cNvSpPr>
          <p:nvPr/>
        </p:nvSpPr>
        <p:spPr bwMode="auto">
          <a:xfrm>
            <a:off x="7168228" y="6260926"/>
            <a:ext cx="274320" cy="274320"/>
          </a:xfrm>
          <a:prstGeom prst="ellips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1454898" y="6260926"/>
            <a:ext cx="548640" cy="274320"/>
          </a:xfrm>
          <a:prstGeom prst="ellips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5991" y="1013987"/>
            <a:ext cx="2154051" cy="970525"/>
            <a:chOff x="4695991" y="907971"/>
            <a:chExt cx="2154051" cy="970525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907971"/>
              <a:ext cx="1659914" cy="2880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5991" y="1522094"/>
              <a:ext cx="2154051" cy="3564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1844" y="1218474"/>
              <a:ext cx="1207643" cy="274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610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8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84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848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4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animBg="1"/>
      <p:bldP spid="848905" grpId="0" animBg="1"/>
      <p:bldP spid="848931" grpId="0" animBg="1"/>
      <p:bldP spid="848936" grpId="0" animBg="1"/>
      <p:bldP spid="848935" grpId="0" animBg="1"/>
      <p:bldP spid="6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695991" y="1013987"/>
            <a:ext cx="2154051" cy="970525"/>
            <a:chOff x="4695991" y="907971"/>
            <a:chExt cx="2154051" cy="970525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907971"/>
              <a:ext cx="1659914" cy="2880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5991" y="1522094"/>
              <a:ext cx="2154051" cy="3564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1844" y="1218474"/>
              <a:ext cx="1207643" cy="274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5411244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752" y="3444854"/>
            <a:ext cx="1984531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304" y="6452992"/>
            <a:ext cx="3109370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A4E0-A45F-47D3-8517-976F215552BB}" type="slidenum">
              <a:rPr lang="en-US"/>
              <a:pPr/>
              <a:t>4</a:t>
            </a:fld>
            <a:endParaRPr lang="en-US"/>
          </a:p>
        </p:txBody>
      </p:sp>
      <p:pic>
        <p:nvPicPr>
          <p:cNvPr id="85094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976438"/>
            <a:ext cx="14509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48" name="Line 4"/>
          <p:cNvSpPr>
            <a:spLocks noChangeShapeType="1"/>
          </p:cNvSpPr>
          <p:nvPr/>
        </p:nvSpPr>
        <p:spPr bwMode="auto">
          <a:xfrm flipV="1">
            <a:off x="7315200" y="2514600"/>
            <a:ext cx="0" cy="3581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949" name="Group 5"/>
          <p:cNvGrpSpPr>
            <a:grpSpLocks/>
          </p:cNvGrpSpPr>
          <p:nvPr/>
        </p:nvGrpSpPr>
        <p:grpSpPr bwMode="auto">
          <a:xfrm>
            <a:off x="781050" y="1066800"/>
            <a:ext cx="7753350" cy="5334000"/>
            <a:chOff x="492" y="672"/>
            <a:chExt cx="4884" cy="3360"/>
          </a:xfrm>
        </p:grpSpPr>
        <p:sp>
          <p:nvSpPr>
            <p:cNvPr id="850950" name="Line 6"/>
            <p:cNvSpPr>
              <a:spLocks noChangeShapeType="1"/>
            </p:cNvSpPr>
            <p:nvPr/>
          </p:nvSpPr>
          <p:spPr bwMode="auto">
            <a:xfrm flipV="1">
              <a:off x="2880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51" name="Line 7"/>
            <p:cNvSpPr>
              <a:spLocks noChangeShapeType="1"/>
            </p:cNvSpPr>
            <p:nvPr/>
          </p:nvSpPr>
          <p:spPr bwMode="auto">
            <a:xfrm>
              <a:off x="492" y="3888"/>
              <a:ext cx="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0952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" y="3744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953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72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0954" name="Line 10"/>
          <p:cNvSpPr>
            <a:spLocks noChangeShapeType="1"/>
          </p:cNvSpPr>
          <p:nvPr/>
        </p:nvSpPr>
        <p:spPr bwMode="auto">
          <a:xfrm flipH="1">
            <a:off x="4572000" y="2514600"/>
            <a:ext cx="2697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955" name="Group 11"/>
          <p:cNvGrpSpPr>
            <a:grpSpLocks/>
          </p:cNvGrpSpPr>
          <p:nvPr/>
        </p:nvGrpSpPr>
        <p:grpSpPr bwMode="auto">
          <a:xfrm>
            <a:off x="4114800" y="2427288"/>
            <a:ext cx="530225" cy="215900"/>
            <a:chOff x="2592" y="1529"/>
            <a:chExt cx="334" cy="136"/>
          </a:xfrm>
        </p:grpSpPr>
        <p:sp>
          <p:nvSpPr>
            <p:cNvPr id="850956" name="Line 12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0957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0958" name="Oval 14"/>
          <p:cNvSpPr>
            <a:spLocks noChangeArrowheads="1"/>
          </p:cNvSpPr>
          <p:nvPr/>
        </p:nvSpPr>
        <p:spPr bwMode="auto">
          <a:xfrm>
            <a:off x="7285038" y="24765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5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579688"/>
            <a:ext cx="1241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60" name="Line 16"/>
          <p:cNvSpPr>
            <a:spLocks noChangeShapeType="1"/>
          </p:cNvSpPr>
          <p:nvPr/>
        </p:nvSpPr>
        <p:spPr bwMode="auto">
          <a:xfrm flipH="1">
            <a:off x="1846263" y="4989513"/>
            <a:ext cx="457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6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919163"/>
            <a:ext cx="798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1803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887538"/>
            <a:ext cx="1174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76200"/>
            <a:ext cx="7191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876" y="822960"/>
            <a:ext cx="1043198" cy="342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286" y="1810512"/>
            <a:ext cx="1272189" cy="342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096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76200"/>
            <a:ext cx="26289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69" name="Line 25"/>
          <p:cNvSpPr>
            <a:spLocks noChangeShapeType="1"/>
          </p:cNvSpPr>
          <p:nvPr/>
        </p:nvSpPr>
        <p:spPr bwMode="auto">
          <a:xfrm>
            <a:off x="1828800" y="61023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7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288088"/>
            <a:ext cx="709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71" name="Oval 27"/>
          <p:cNvSpPr>
            <a:spLocks noChangeArrowheads="1"/>
          </p:cNvSpPr>
          <p:nvPr/>
        </p:nvSpPr>
        <p:spPr bwMode="auto">
          <a:xfrm>
            <a:off x="1800225" y="60864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613" y="1307926"/>
            <a:ext cx="733286" cy="325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0973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92238"/>
            <a:ext cx="569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974" name="Group 30"/>
          <p:cNvGrpSpPr>
            <a:grpSpLocks/>
          </p:cNvGrpSpPr>
          <p:nvPr/>
        </p:nvGrpSpPr>
        <p:grpSpPr bwMode="auto">
          <a:xfrm>
            <a:off x="4365625" y="5588000"/>
            <a:ext cx="279400" cy="252413"/>
            <a:chOff x="2750" y="3520"/>
            <a:chExt cx="176" cy="159"/>
          </a:xfrm>
        </p:grpSpPr>
        <p:sp>
          <p:nvSpPr>
            <p:cNvPr id="850975" name="Line 31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0976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0977" name="Oval 33"/>
          <p:cNvSpPr>
            <a:spLocks noChangeArrowheads="1"/>
          </p:cNvSpPr>
          <p:nvPr/>
        </p:nvSpPr>
        <p:spPr bwMode="auto">
          <a:xfrm>
            <a:off x="4541838" y="5811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78" name="Freeform 34"/>
          <p:cNvSpPr>
            <a:spLocks/>
          </p:cNvSpPr>
          <p:nvPr/>
        </p:nvSpPr>
        <p:spPr bwMode="auto">
          <a:xfrm>
            <a:off x="781050" y="1298575"/>
            <a:ext cx="7005638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79" name="Line 35"/>
          <p:cNvSpPr>
            <a:spLocks noChangeShapeType="1"/>
          </p:cNvSpPr>
          <p:nvPr/>
        </p:nvSpPr>
        <p:spPr bwMode="auto">
          <a:xfrm>
            <a:off x="7315200" y="60960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80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6288088"/>
            <a:ext cx="477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81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81000"/>
            <a:ext cx="23193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83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95325"/>
            <a:ext cx="1028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8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88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096" y="432148"/>
            <a:ext cx="2249977" cy="219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096" y="432148"/>
            <a:ext cx="2249977" cy="219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5411244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752" y="3444854"/>
            <a:ext cx="1984531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304" y="6452992"/>
            <a:ext cx="3109370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B3E-1471-44ED-B1F0-0249701962C2}" type="slidenum">
              <a:rPr lang="en-US"/>
              <a:pPr/>
              <a:t>5</a:t>
            </a:fld>
            <a:endParaRPr lang="en-US"/>
          </a:p>
        </p:txBody>
      </p:sp>
      <p:pic>
        <p:nvPicPr>
          <p:cNvPr id="85299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976438"/>
            <a:ext cx="10429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99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95325"/>
            <a:ext cx="1028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997" name="Line 5"/>
          <p:cNvSpPr>
            <a:spLocks noChangeShapeType="1"/>
          </p:cNvSpPr>
          <p:nvPr/>
        </p:nvSpPr>
        <p:spPr bwMode="auto">
          <a:xfrm flipV="1">
            <a:off x="7315200" y="2514600"/>
            <a:ext cx="0" cy="3581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998" name="Line 6"/>
          <p:cNvSpPr>
            <a:spLocks noChangeShapeType="1"/>
          </p:cNvSpPr>
          <p:nvPr/>
        </p:nvSpPr>
        <p:spPr bwMode="auto">
          <a:xfrm flipV="1">
            <a:off x="4572000" y="1295400"/>
            <a:ext cx="0" cy="510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999" name="Line 7"/>
          <p:cNvSpPr>
            <a:spLocks noChangeShapeType="1"/>
          </p:cNvSpPr>
          <p:nvPr/>
        </p:nvSpPr>
        <p:spPr bwMode="auto">
          <a:xfrm>
            <a:off x="781050" y="6172200"/>
            <a:ext cx="762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300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943600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0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3002" name="Line 10"/>
          <p:cNvSpPr>
            <a:spLocks noChangeShapeType="1"/>
          </p:cNvSpPr>
          <p:nvPr/>
        </p:nvSpPr>
        <p:spPr bwMode="auto">
          <a:xfrm flipH="1">
            <a:off x="4572000" y="2514600"/>
            <a:ext cx="2697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3003" name="Group 11"/>
          <p:cNvGrpSpPr>
            <a:grpSpLocks/>
          </p:cNvGrpSpPr>
          <p:nvPr/>
        </p:nvGrpSpPr>
        <p:grpSpPr bwMode="auto">
          <a:xfrm>
            <a:off x="4114800" y="2427288"/>
            <a:ext cx="530225" cy="215900"/>
            <a:chOff x="2592" y="1529"/>
            <a:chExt cx="334" cy="136"/>
          </a:xfrm>
        </p:grpSpPr>
        <p:sp>
          <p:nvSpPr>
            <p:cNvPr id="853004" name="Line 12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3005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3006" name="Oval 14"/>
          <p:cNvSpPr>
            <a:spLocks noChangeArrowheads="1"/>
          </p:cNvSpPr>
          <p:nvPr/>
        </p:nvSpPr>
        <p:spPr bwMode="auto">
          <a:xfrm>
            <a:off x="7285038" y="24765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07" name="Line 15"/>
          <p:cNvSpPr>
            <a:spLocks noChangeShapeType="1"/>
          </p:cNvSpPr>
          <p:nvPr/>
        </p:nvSpPr>
        <p:spPr bwMode="auto">
          <a:xfrm flipH="1">
            <a:off x="1846263" y="4989513"/>
            <a:ext cx="457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30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919163"/>
            <a:ext cx="798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79688"/>
            <a:ext cx="8509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1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648200"/>
            <a:ext cx="1428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1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887538"/>
            <a:ext cx="1174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1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1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76200"/>
            <a:ext cx="3270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1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76200"/>
            <a:ext cx="223678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803" y="905256"/>
            <a:ext cx="325642" cy="244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008" y="1892808"/>
            <a:ext cx="554632" cy="244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3017" name="Line 25"/>
          <p:cNvSpPr>
            <a:spLocks noChangeShapeType="1"/>
          </p:cNvSpPr>
          <p:nvPr/>
        </p:nvSpPr>
        <p:spPr bwMode="auto">
          <a:xfrm>
            <a:off x="1828800" y="61023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3018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288088"/>
            <a:ext cx="3476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3019" name="Oval 27"/>
          <p:cNvSpPr>
            <a:spLocks noChangeArrowheads="1"/>
          </p:cNvSpPr>
          <p:nvPr/>
        </p:nvSpPr>
        <p:spPr bwMode="auto">
          <a:xfrm>
            <a:off x="1800225" y="60864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426" y="1307926"/>
            <a:ext cx="358648" cy="309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3021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92238"/>
            <a:ext cx="569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3022" name="Group 30"/>
          <p:cNvGrpSpPr>
            <a:grpSpLocks/>
          </p:cNvGrpSpPr>
          <p:nvPr/>
        </p:nvGrpSpPr>
        <p:grpSpPr bwMode="auto">
          <a:xfrm>
            <a:off x="4365625" y="5588000"/>
            <a:ext cx="279400" cy="252413"/>
            <a:chOff x="2750" y="3520"/>
            <a:chExt cx="176" cy="159"/>
          </a:xfrm>
        </p:grpSpPr>
        <p:sp>
          <p:nvSpPr>
            <p:cNvPr id="853023" name="Line 31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3024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3025" name="Oval 33"/>
          <p:cNvSpPr>
            <a:spLocks noChangeArrowheads="1"/>
          </p:cNvSpPr>
          <p:nvPr/>
        </p:nvSpPr>
        <p:spPr bwMode="auto">
          <a:xfrm>
            <a:off x="4541838" y="5811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26" name="Freeform 34"/>
          <p:cNvSpPr>
            <a:spLocks/>
          </p:cNvSpPr>
          <p:nvPr/>
        </p:nvSpPr>
        <p:spPr bwMode="auto">
          <a:xfrm>
            <a:off x="781050" y="1298575"/>
            <a:ext cx="7005638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3027" name="Line 35"/>
          <p:cNvSpPr>
            <a:spLocks noChangeShapeType="1"/>
          </p:cNvSpPr>
          <p:nvPr/>
        </p:nvSpPr>
        <p:spPr bwMode="auto">
          <a:xfrm>
            <a:off x="7315200" y="60960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3028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6288088"/>
            <a:ext cx="13017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29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9" y="381000"/>
            <a:ext cx="22860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3033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3037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31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04925"/>
            <a:ext cx="1014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520" y="1066800"/>
            <a:ext cx="2290421" cy="219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520" y="1066800"/>
            <a:ext cx="2290421" cy="219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5411244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752" y="3444854"/>
            <a:ext cx="1984531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304" y="6452992"/>
            <a:ext cx="3109370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2B3C-3A12-4F34-9FFF-CAB59E2AF7CC}" type="slidenum">
              <a:rPr lang="en-US"/>
              <a:pPr/>
              <a:t>6</a:t>
            </a:fld>
            <a:endParaRPr lang="en-US"/>
          </a:p>
        </p:txBody>
      </p:sp>
      <p:sp>
        <p:nvSpPr>
          <p:cNvPr id="855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43" name="Line 3"/>
          <p:cNvSpPr>
            <a:spLocks noChangeShapeType="1"/>
          </p:cNvSpPr>
          <p:nvPr/>
        </p:nvSpPr>
        <p:spPr bwMode="auto">
          <a:xfrm flipV="1">
            <a:off x="7315200" y="2514600"/>
            <a:ext cx="0" cy="3581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5044" name="Group 4"/>
          <p:cNvGrpSpPr>
            <a:grpSpLocks/>
          </p:cNvGrpSpPr>
          <p:nvPr/>
        </p:nvGrpSpPr>
        <p:grpSpPr bwMode="auto">
          <a:xfrm>
            <a:off x="781050" y="1066800"/>
            <a:ext cx="7753350" cy="5334000"/>
            <a:chOff x="492" y="672"/>
            <a:chExt cx="4884" cy="3360"/>
          </a:xfrm>
        </p:grpSpPr>
        <p:sp>
          <p:nvSpPr>
            <p:cNvPr id="855045" name="Line 5"/>
            <p:cNvSpPr>
              <a:spLocks noChangeShapeType="1"/>
            </p:cNvSpPr>
            <p:nvPr/>
          </p:nvSpPr>
          <p:spPr bwMode="auto">
            <a:xfrm flipV="1">
              <a:off x="2880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046" name="Line 6"/>
            <p:cNvSpPr>
              <a:spLocks noChangeShapeType="1"/>
            </p:cNvSpPr>
            <p:nvPr/>
          </p:nvSpPr>
          <p:spPr bwMode="auto">
            <a:xfrm>
              <a:off x="492" y="3888"/>
              <a:ext cx="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5047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" y="3744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48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72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5049" name="Line 9"/>
          <p:cNvSpPr>
            <a:spLocks noChangeShapeType="1"/>
          </p:cNvSpPr>
          <p:nvPr/>
        </p:nvSpPr>
        <p:spPr bwMode="auto">
          <a:xfrm flipH="1">
            <a:off x="4572000" y="2514600"/>
            <a:ext cx="2697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5050" name="Group 10"/>
          <p:cNvGrpSpPr>
            <a:grpSpLocks/>
          </p:cNvGrpSpPr>
          <p:nvPr/>
        </p:nvGrpSpPr>
        <p:grpSpPr bwMode="auto">
          <a:xfrm>
            <a:off x="4114800" y="2427288"/>
            <a:ext cx="530225" cy="215900"/>
            <a:chOff x="2592" y="1529"/>
            <a:chExt cx="334" cy="136"/>
          </a:xfrm>
        </p:grpSpPr>
        <p:sp>
          <p:nvSpPr>
            <p:cNvPr id="855051" name="Line 11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5052" name="Picture 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5053" name="Oval 13"/>
          <p:cNvSpPr>
            <a:spLocks noChangeArrowheads="1"/>
          </p:cNvSpPr>
          <p:nvPr/>
        </p:nvSpPr>
        <p:spPr bwMode="auto">
          <a:xfrm>
            <a:off x="7285038" y="24765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54" name="Line 14"/>
          <p:cNvSpPr>
            <a:spLocks noChangeShapeType="1"/>
          </p:cNvSpPr>
          <p:nvPr/>
        </p:nvSpPr>
        <p:spPr bwMode="auto">
          <a:xfrm flipH="1">
            <a:off x="1846263" y="4989513"/>
            <a:ext cx="457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5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919163"/>
            <a:ext cx="798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5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579688"/>
            <a:ext cx="8937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5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48200"/>
            <a:ext cx="1457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6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887538"/>
            <a:ext cx="1174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6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976438"/>
            <a:ext cx="1009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6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6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6200"/>
            <a:ext cx="277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64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76200"/>
            <a:ext cx="21875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5065" name="Line 25"/>
          <p:cNvSpPr>
            <a:spLocks noChangeShapeType="1"/>
          </p:cNvSpPr>
          <p:nvPr/>
        </p:nvSpPr>
        <p:spPr bwMode="auto">
          <a:xfrm>
            <a:off x="1828800" y="61023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3071" y="838200"/>
            <a:ext cx="293473" cy="31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743" y="1828800"/>
            <a:ext cx="521530" cy="310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506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8088"/>
            <a:ext cx="3762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5067" name="Oval 27"/>
          <p:cNvSpPr>
            <a:spLocks noChangeArrowheads="1"/>
          </p:cNvSpPr>
          <p:nvPr/>
        </p:nvSpPr>
        <p:spPr bwMode="auto">
          <a:xfrm>
            <a:off x="1800225" y="60864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868" y="1307592"/>
            <a:ext cx="309592" cy="309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506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92238"/>
            <a:ext cx="569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5070" name="Group 30"/>
          <p:cNvGrpSpPr>
            <a:grpSpLocks/>
          </p:cNvGrpSpPr>
          <p:nvPr/>
        </p:nvGrpSpPr>
        <p:grpSpPr bwMode="auto">
          <a:xfrm>
            <a:off x="4365625" y="5588000"/>
            <a:ext cx="279400" cy="252413"/>
            <a:chOff x="2750" y="3520"/>
            <a:chExt cx="176" cy="159"/>
          </a:xfrm>
        </p:grpSpPr>
        <p:sp>
          <p:nvSpPr>
            <p:cNvPr id="855071" name="Line 31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5072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5073" name="Oval 33"/>
          <p:cNvSpPr>
            <a:spLocks noChangeArrowheads="1"/>
          </p:cNvSpPr>
          <p:nvPr/>
        </p:nvSpPr>
        <p:spPr bwMode="auto">
          <a:xfrm>
            <a:off x="4541838" y="5811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74" name="Freeform 34"/>
          <p:cNvSpPr>
            <a:spLocks/>
          </p:cNvSpPr>
          <p:nvPr/>
        </p:nvSpPr>
        <p:spPr bwMode="auto">
          <a:xfrm>
            <a:off x="781050" y="1298575"/>
            <a:ext cx="7005638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5" name="Line 35"/>
          <p:cNvSpPr>
            <a:spLocks noChangeShapeType="1"/>
          </p:cNvSpPr>
          <p:nvPr/>
        </p:nvSpPr>
        <p:spPr bwMode="auto">
          <a:xfrm>
            <a:off x="7315200" y="60960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5076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6288088"/>
            <a:ext cx="144462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79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04925"/>
            <a:ext cx="1014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5082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5086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78" name="Picture 3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14" y="381000"/>
            <a:ext cx="3216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80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695325"/>
            <a:ext cx="1795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5081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457200"/>
            <a:ext cx="974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5411244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752" y="3444854"/>
            <a:ext cx="1984531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304" y="6452992"/>
            <a:ext cx="3109370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61B-C0A2-4EB3-85E7-E153ED81F2DE}" type="slidenum">
              <a:rPr lang="en-US"/>
              <a:pPr/>
              <a:t>7</a:t>
            </a:fld>
            <a:endParaRPr lang="en-US"/>
          </a:p>
        </p:txBody>
      </p:sp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091" name="Line 3"/>
          <p:cNvSpPr>
            <a:spLocks noChangeShapeType="1"/>
          </p:cNvSpPr>
          <p:nvPr/>
        </p:nvSpPr>
        <p:spPr bwMode="auto">
          <a:xfrm flipV="1">
            <a:off x="7315200" y="2514600"/>
            <a:ext cx="0" cy="3581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092" name="Line 4"/>
          <p:cNvSpPr>
            <a:spLocks noChangeShapeType="1"/>
          </p:cNvSpPr>
          <p:nvPr/>
        </p:nvSpPr>
        <p:spPr bwMode="auto">
          <a:xfrm flipV="1">
            <a:off x="4572000" y="1295400"/>
            <a:ext cx="0" cy="510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093" name="Line 5"/>
          <p:cNvSpPr>
            <a:spLocks noChangeShapeType="1"/>
          </p:cNvSpPr>
          <p:nvPr/>
        </p:nvSpPr>
        <p:spPr bwMode="auto">
          <a:xfrm>
            <a:off x="781050" y="6172200"/>
            <a:ext cx="762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0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095" name="Line 7"/>
          <p:cNvSpPr>
            <a:spLocks noChangeShapeType="1"/>
          </p:cNvSpPr>
          <p:nvPr/>
        </p:nvSpPr>
        <p:spPr bwMode="auto">
          <a:xfrm flipH="1">
            <a:off x="4572000" y="2514600"/>
            <a:ext cx="2697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7096" name="Group 8"/>
          <p:cNvGrpSpPr>
            <a:grpSpLocks/>
          </p:cNvGrpSpPr>
          <p:nvPr/>
        </p:nvGrpSpPr>
        <p:grpSpPr bwMode="auto">
          <a:xfrm>
            <a:off x="4114800" y="2427288"/>
            <a:ext cx="530225" cy="215900"/>
            <a:chOff x="2592" y="1529"/>
            <a:chExt cx="334" cy="136"/>
          </a:xfrm>
        </p:grpSpPr>
        <p:sp>
          <p:nvSpPr>
            <p:cNvPr id="857097" name="Line 9"/>
            <p:cNvSpPr>
              <a:spLocks noChangeShapeType="1"/>
            </p:cNvSpPr>
            <p:nvPr/>
          </p:nvSpPr>
          <p:spPr bwMode="auto">
            <a:xfrm rot="-5400000">
              <a:off x="2880" y="1538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7098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29"/>
              <a:ext cx="20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7099" name="Oval 11"/>
          <p:cNvSpPr>
            <a:spLocks noChangeArrowheads="1"/>
          </p:cNvSpPr>
          <p:nvPr/>
        </p:nvSpPr>
        <p:spPr bwMode="auto">
          <a:xfrm>
            <a:off x="7285038" y="24765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00" name="Line 12"/>
          <p:cNvSpPr>
            <a:spLocks noChangeShapeType="1"/>
          </p:cNvSpPr>
          <p:nvPr/>
        </p:nvSpPr>
        <p:spPr bwMode="auto">
          <a:xfrm flipH="1">
            <a:off x="1846263" y="4989513"/>
            <a:ext cx="457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4648200"/>
            <a:ext cx="14716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579688"/>
            <a:ext cx="8937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976438"/>
            <a:ext cx="193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04" name="Line 16"/>
          <p:cNvSpPr>
            <a:spLocks noChangeShapeType="1"/>
          </p:cNvSpPr>
          <p:nvPr/>
        </p:nvSpPr>
        <p:spPr bwMode="auto">
          <a:xfrm>
            <a:off x="1828800" y="61023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6288088"/>
            <a:ext cx="39052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06" name="Oval 18"/>
          <p:cNvSpPr>
            <a:spLocks noChangeArrowheads="1"/>
          </p:cNvSpPr>
          <p:nvPr/>
        </p:nvSpPr>
        <p:spPr bwMode="auto">
          <a:xfrm>
            <a:off x="1800225" y="60864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0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1148"/>
            <a:ext cx="1209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51148"/>
            <a:ext cx="3117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7117" name="Group 29"/>
          <p:cNvGrpSpPr>
            <a:grpSpLocks/>
          </p:cNvGrpSpPr>
          <p:nvPr/>
        </p:nvGrpSpPr>
        <p:grpSpPr bwMode="auto">
          <a:xfrm>
            <a:off x="4365625" y="5588000"/>
            <a:ext cx="279400" cy="252413"/>
            <a:chOff x="2750" y="3520"/>
            <a:chExt cx="176" cy="159"/>
          </a:xfrm>
        </p:grpSpPr>
        <p:sp>
          <p:nvSpPr>
            <p:cNvPr id="857118" name="Line 30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7119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7120" name="Oval 32"/>
          <p:cNvSpPr>
            <a:spLocks noChangeArrowheads="1"/>
          </p:cNvSpPr>
          <p:nvPr/>
        </p:nvSpPr>
        <p:spPr bwMode="auto">
          <a:xfrm>
            <a:off x="4541838" y="5811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28707" y="882650"/>
            <a:ext cx="2781293" cy="1351016"/>
            <a:chOff x="1028707" y="882650"/>
            <a:chExt cx="2781293" cy="1351016"/>
          </a:xfrm>
        </p:grpSpPr>
        <p:pic>
          <p:nvPicPr>
            <p:cNvPr id="857111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0" y="919163"/>
              <a:ext cx="7985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14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0" y="1887538"/>
              <a:ext cx="11747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16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0" y="1392238"/>
              <a:ext cx="56991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8771" y="882650"/>
              <a:ext cx="1239733" cy="359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0822" y="1307592"/>
              <a:ext cx="1220394" cy="407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707" y="1874520"/>
              <a:ext cx="1451260" cy="359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57121" name="Freeform 33"/>
          <p:cNvSpPr>
            <a:spLocks/>
          </p:cNvSpPr>
          <p:nvPr/>
        </p:nvSpPr>
        <p:spPr bwMode="auto">
          <a:xfrm>
            <a:off x="781050" y="1298575"/>
            <a:ext cx="7005638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2" name="Line 34"/>
          <p:cNvSpPr>
            <a:spLocks noChangeShapeType="1"/>
          </p:cNvSpPr>
          <p:nvPr/>
        </p:nvSpPr>
        <p:spPr bwMode="auto">
          <a:xfrm>
            <a:off x="7315200" y="60960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23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88088"/>
            <a:ext cx="1730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4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695325"/>
            <a:ext cx="1795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5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457200"/>
            <a:ext cx="974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6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7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943600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8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3375"/>
            <a:ext cx="2206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9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068825"/>
            <a:ext cx="21907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30" name="Line 42"/>
          <p:cNvSpPr>
            <a:spLocks noChangeShapeType="1"/>
          </p:cNvSpPr>
          <p:nvPr/>
        </p:nvSpPr>
        <p:spPr bwMode="auto">
          <a:xfrm flipH="1">
            <a:off x="7391400" y="609600"/>
            <a:ext cx="1371600" cy="6019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7131" name="Group 43"/>
          <p:cNvGrpSpPr>
            <a:grpSpLocks/>
          </p:cNvGrpSpPr>
          <p:nvPr/>
        </p:nvGrpSpPr>
        <p:grpSpPr bwMode="auto">
          <a:xfrm>
            <a:off x="7138988" y="6448425"/>
            <a:ext cx="320675" cy="365125"/>
            <a:chOff x="4497" y="4062"/>
            <a:chExt cx="202" cy="230"/>
          </a:xfrm>
        </p:grpSpPr>
        <p:pic>
          <p:nvPicPr>
            <p:cNvPr id="857132" name="Picture 4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4176"/>
              <a:ext cx="20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33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68" y="4094"/>
              <a:ext cx="104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57134" name="Group 46"/>
          <p:cNvGrpSpPr>
            <a:grpSpLocks/>
          </p:cNvGrpSpPr>
          <p:nvPr/>
        </p:nvGrpSpPr>
        <p:grpSpPr bwMode="auto">
          <a:xfrm>
            <a:off x="1790700" y="6448425"/>
            <a:ext cx="109538" cy="365125"/>
            <a:chOff x="1104" y="4062"/>
            <a:chExt cx="69" cy="230"/>
          </a:xfrm>
        </p:grpSpPr>
        <p:pic>
          <p:nvPicPr>
            <p:cNvPr id="857135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4185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36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80" y="4094"/>
              <a:ext cx="104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7137" name="Line 49"/>
          <p:cNvSpPr>
            <a:spLocks noChangeShapeType="1"/>
          </p:cNvSpPr>
          <p:nvPr/>
        </p:nvSpPr>
        <p:spPr bwMode="auto">
          <a:xfrm flipH="1">
            <a:off x="1905000" y="609600"/>
            <a:ext cx="6858000" cy="6019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3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42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84167 4.44444E-6 " pathEditMode="relative" ptsTypes="AA">
                                      <p:cBhvr>
                                        <p:cTn id="6" dur="500" fill="hold"/>
                                        <p:tgtEl>
                                          <p:spTgt spid="85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5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5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30" grpId="0" animBg="1"/>
      <p:bldP spid="857130" grpId="1" animBg="1"/>
      <p:bldP spid="857137" grpId="0" animBg="1"/>
      <p:bldP spid="8571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1148"/>
            <a:ext cx="1209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51148"/>
            <a:ext cx="3117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5411244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752" y="3444854"/>
            <a:ext cx="1984531" cy="264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D85A-01EB-4837-9685-CE880E24E698}" type="slidenum">
              <a:rPr lang="en-US"/>
              <a:pPr/>
              <a:t>8</a:t>
            </a:fld>
            <a:endParaRPr lang="en-US"/>
          </a:p>
        </p:txBody>
      </p:sp>
      <p:pic>
        <p:nvPicPr>
          <p:cNvPr id="859138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1938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40" name="Line 4"/>
          <p:cNvSpPr>
            <a:spLocks noChangeShapeType="1"/>
          </p:cNvSpPr>
          <p:nvPr/>
        </p:nvSpPr>
        <p:spPr bwMode="auto">
          <a:xfrm flipV="1">
            <a:off x="1828800" y="2514600"/>
            <a:ext cx="0" cy="3581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41" name="Line 5"/>
          <p:cNvSpPr>
            <a:spLocks noChangeShapeType="1"/>
          </p:cNvSpPr>
          <p:nvPr/>
        </p:nvSpPr>
        <p:spPr bwMode="auto">
          <a:xfrm flipV="1">
            <a:off x="4572000" y="1295400"/>
            <a:ext cx="0" cy="510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43" name="Line 7"/>
          <p:cNvSpPr>
            <a:spLocks noChangeShapeType="1"/>
          </p:cNvSpPr>
          <p:nvPr/>
        </p:nvSpPr>
        <p:spPr bwMode="auto">
          <a:xfrm flipH="1">
            <a:off x="1828800" y="2514600"/>
            <a:ext cx="2697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44" name="Line 8"/>
          <p:cNvSpPr>
            <a:spLocks noChangeShapeType="1"/>
          </p:cNvSpPr>
          <p:nvPr/>
        </p:nvSpPr>
        <p:spPr bwMode="auto">
          <a:xfrm rot="-5400000">
            <a:off x="4572000" y="2441575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427288"/>
            <a:ext cx="317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46" name="Group 10"/>
          <p:cNvGrpSpPr>
            <a:grpSpLocks/>
          </p:cNvGrpSpPr>
          <p:nvPr/>
        </p:nvGrpSpPr>
        <p:grpSpPr bwMode="auto">
          <a:xfrm>
            <a:off x="7239000" y="4648200"/>
            <a:ext cx="1471613" cy="1408113"/>
            <a:chOff x="1100" y="2928"/>
            <a:chExt cx="927" cy="887"/>
          </a:xfrm>
        </p:grpSpPr>
        <p:sp>
          <p:nvSpPr>
            <p:cNvPr id="859147" name="Line 11"/>
            <p:cNvSpPr>
              <a:spLocks noChangeShapeType="1"/>
            </p:cNvSpPr>
            <p:nvPr/>
          </p:nvSpPr>
          <p:spPr bwMode="auto">
            <a:xfrm flipH="1">
              <a:off x="1163" y="3143"/>
              <a:ext cx="288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9148" name="Picture 1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2928"/>
              <a:ext cx="92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914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9688"/>
            <a:ext cx="8937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53" name="Line 17"/>
          <p:cNvSpPr>
            <a:spLocks noChangeShapeType="1"/>
          </p:cNvSpPr>
          <p:nvPr/>
        </p:nvSpPr>
        <p:spPr bwMode="auto">
          <a:xfrm>
            <a:off x="1828800" y="61023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6288088"/>
            <a:ext cx="1730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55" name="Line 19"/>
          <p:cNvSpPr>
            <a:spLocks noChangeShapeType="1"/>
          </p:cNvSpPr>
          <p:nvPr/>
        </p:nvSpPr>
        <p:spPr bwMode="auto">
          <a:xfrm rot="-5400000">
            <a:off x="4572000" y="5767388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5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88000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57" name="Line 21"/>
          <p:cNvSpPr>
            <a:spLocks noChangeShapeType="1"/>
          </p:cNvSpPr>
          <p:nvPr/>
        </p:nvSpPr>
        <p:spPr bwMode="auto">
          <a:xfrm>
            <a:off x="7315200" y="609600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5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88088"/>
            <a:ext cx="3889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695325"/>
            <a:ext cx="1795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457200"/>
            <a:ext cx="974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943600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748" y="4419600"/>
            <a:ext cx="490539" cy="228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0859" y="3444854"/>
            <a:ext cx="1984535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9162" name="Line 26"/>
          <p:cNvSpPr>
            <a:spLocks noChangeShapeType="1"/>
          </p:cNvSpPr>
          <p:nvPr/>
        </p:nvSpPr>
        <p:spPr bwMode="auto">
          <a:xfrm>
            <a:off x="781050" y="6172200"/>
            <a:ext cx="762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9163" name="Group 27"/>
          <p:cNvGrpSpPr>
            <a:grpSpLocks/>
          </p:cNvGrpSpPr>
          <p:nvPr/>
        </p:nvGrpSpPr>
        <p:grpSpPr bwMode="auto">
          <a:xfrm>
            <a:off x="1635125" y="6448425"/>
            <a:ext cx="320675" cy="365125"/>
            <a:chOff x="4497" y="4062"/>
            <a:chExt cx="202" cy="230"/>
          </a:xfrm>
        </p:grpSpPr>
        <p:pic>
          <p:nvPicPr>
            <p:cNvPr id="859164" name="Picture 2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4176"/>
              <a:ext cx="20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165" name="Picture 2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68" y="4094"/>
              <a:ext cx="104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59166" name="Group 30"/>
          <p:cNvGrpSpPr>
            <a:grpSpLocks/>
          </p:cNvGrpSpPr>
          <p:nvPr/>
        </p:nvGrpSpPr>
        <p:grpSpPr bwMode="auto">
          <a:xfrm>
            <a:off x="7281863" y="6448425"/>
            <a:ext cx="109537" cy="365125"/>
            <a:chOff x="1104" y="4062"/>
            <a:chExt cx="69" cy="230"/>
          </a:xfrm>
        </p:grpSpPr>
        <p:pic>
          <p:nvPicPr>
            <p:cNvPr id="859167" name="Picture 3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4185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168" name="Picture 3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80" y="4094"/>
              <a:ext cx="104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9169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976438"/>
            <a:ext cx="193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70" name="Group 34"/>
          <p:cNvGrpSpPr>
            <a:grpSpLocks/>
          </p:cNvGrpSpPr>
          <p:nvPr/>
        </p:nvGrpSpPr>
        <p:grpSpPr bwMode="auto">
          <a:xfrm flipH="1">
            <a:off x="1352550" y="1298575"/>
            <a:ext cx="7005638" cy="4843463"/>
            <a:chOff x="492" y="818"/>
            <a:chExt cx="4413" cy="3051"/>
          </a:xfrm>
        </p:grpSpPr>
        <p:sp>
          <p:nvSpPr>
            <p:cNvPr id="859171" name="Oval 35"/>
            <p:cNvSpPr>
              <a:spLocks noChangeArrowheads="1"/>
            </p:cNvSpPr>
            <p:nvPr/>
          </p:nvSpPr>
          <p:spPr bwMode="auto">
            <a:xfrm>
              <a:off x="4589" y="156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172" name="Oval 36"/>
            <p:cNvSpPr>
              <a:spLocks noChangeArrowheads="1"/>
            </p:cNvSpPr>
            <p:nvPr/>
          </p:nvSpPr>
          <p:spPr bwMode="auto">
            <a:xfrm>
              <a:off x="1134" y="3834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173" name="Oval 37"/>
            <p:cNvSpPr>
              <a:spLocks noChangeArrowheads="1"/>
            </p:cNvSpPr>
            <p:nvPr/>
          </p:nvSpPr>
          <p:spPr bwMode="auto">
            <a:xfrm>
              <a:off x="2861" y="366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174" name="Freeform 38"/>
            <p:cNvSpPr>
              <a:spLocks/>
            </p:cNvSpPr>
            <p:nvPr/>
          </p:nvSpPr>
          <p:spPr bwMode="auto">
            <a:xfrm>
              <a:off x="492" y="818"/>
              <a:ext cx="4413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917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678" y="996078"/>
            <a:ext cx="3322643" cy="266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9180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304" y="6452992"/>
            <a:ext cx="3109370" cy="26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31" y="750734"/>
            <a:ext cx="3188682" cy="2137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0206" y="493644"/>
            <a:ext cx="1013928" cy="245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4474" y="5624528"/>
            <a:ext cx="1160926" cy="186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88" y="5615608"/>
            <a:ext cx="854284" cy="25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781050" y="5840896"/>
            <a:ext cx="76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723" y="5612296"/>
            <a:ext cx="1214954" cy="213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912" y="5878573"/>
            <a:ext cx="1628576" cy="28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8508" y="5371578"/>
            <a:ext cx="1335384" cy="240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062118" y="3786808"/>
            <a:ext cx="3777082" cy="772519"/>
            <a:chOff x="5062118" y="3786808"/>
            <a:chExt cx="3777082" cy="772519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2118" y="3786808"/>
              <a:ext cx="3254738" cy="23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49856" y="4066556"/>
              <a:ext cx="3189344" cy="2516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49856" y="4360816"/>
              <a:ext cx="2739462" cy="198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0596" y="3505618"/>
            <a:ext cx="1468604" cy="264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782" y="3178487"/>
            <a:ext cx="3532596" cy="251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747" y="2922571"/>
            <a:ext cx="2526653" cy="238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058" y="2595246"/>
            <a:ext cx="3585790" cy="238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488" y="2323578"/>
            <a:ext cx="2526912" cy="238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40833 7.40741E-7 " pathEditMode="relative" ptsTypes="AA">
                                      <p:cBhvr>
                                        <p:cTn id="6" dur="500" fill="hold"/>
                                        <p:tgtEl>
                                          <p:spTgt spid="85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4.6716E-6 L 0.22847 0.000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555 L -0.22309 -0.1445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6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1148"/>
            <a:ext cx="1209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51148"/>
            <a:ext cx="3117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1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6200"/>
            <a:ext cx="39512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42" name="Group 58"/>
          <p:cNvGrpSpPr>
            <a:grpSpLocks/>
          </p:cNvGrpSpPr>
          <p:nvPr/>
        </p:nvGrpSpPr>
        <p:grpSpPr bwMode="auto">
          <a:xfrm>
            <a:off x="4796360" y="609600"/>
            <a:ext cx="3743325" cy="1981200"/>
            <a:chOff x="3045" y="384"/>
            <a:chExt cx="2358" cy="1248"/>
          </a:xfrm>
        </p:grpSpPr>
        <p:pic>
          <p:nvPicPr>
            <p:cNvPr id="861192" name="Picture 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" y="384"/>
              <a:ext cx="1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3" name="Picture 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384"/>
              <a:ext cx="137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4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" y="727"/>
              <a:ext cx="20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5" name="Picture 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727"/>
              <a:ext cx="140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6" name="Picture 1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" y="1063"/>
              <a:ext cx="45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7" name="Picture 1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63"/>
              <a:ext cx="165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8" name="Picture 1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" y="1447"/>
              <a:ext cx="31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9" name="Picture 1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447"/>
              <a:ext cx="15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1202" name="Group 18"/>
          <p:cNvGrpSpPr>
            <a:grpSpLocks/>
          </p:cNvGrpSpPr>
          <p:nvPr/>
        </p:nvGrpSpPr>
        <p:grpSpPr bwMode="auto">
          <a:xfrm>
            <a:off x="5262737" y="2895600"/>
            <a:ext cx="2844800" cy="304800"/>
            <a:chOff x="3323" y="1824"/>
            <a:chExt cx="1792" cy="192"/>
          </a:xfrm>
        </p:grpSpPr>
        <p:pic>
          <p:nvPicPr>
            <p:cNvPr id="861203" name="Picture 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" y="1824"/>
              <a:ext cx="1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04" name="Picture 2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831"/>
              <a:ext cx="136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1256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878138"/>
            <a:ext cx="18637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7475" y="574675"/>
            <a:ext cx="4332288" cy="977900"/>
            <a:chOff x="117475" y="574675"/>
            <a:chExt cx="4332288" cy="977900"/>
          </a:xfrm>
        </p:grpSpPr>
        <p:pic>
          <p:nvPicPr>
            <p:cNvPr id="54" name="Picture 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09600"/>
              <a:ext cx="10953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08" name="Rectangle 24"/>
            <p:cNvSpPr>
              <a:spLocks noChangeArrowheads="1"/>
            </p:cNvSpPr>
            <p:nvPr/>
          </p:nvSpPr>
          <p:spPr bwMode="auto">
            <a:xfrm>
              <a:off x="117475" y="574675"/>
              <a:ext cx="4332288" cy="977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1210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914400"/>
              <a:ext cx="405447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36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1258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591300"/>
            <a:ext cx="444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98FC0B2-0FB1-4DA2-9536-FDCE3A399046}" type="slidenum">
              <a:rPr lang="en-US"/>
              <a:pPr/>
              <a:t>9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0148" y="597074"/>
            <a:ext cx="947184" cy="261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725" y="343422"/>
            <a:ext cx="2107542" cy="196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121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6188"/>
            <a:ext cx="35972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46" name="Group 62"/>
          <p:cNvGrpSpPr>
            <a:grpSpLocks/>
          </p:cNvGrpSpPr>
          <p:nvPr/>
        </p:nvGrpSpPr>
        <p:grpSpPr bwMode="auto">
          <a:xfrm>
            <a:off x="117475" y="1625600"/>
            <a:ext cx="4441825" cy="977900"/>
            <a:chOff x="74" y="1024"/>
            <a:chExt cx="2798" cy="616"/>
          </a:xfrm>
        </p:grpSpPr>
        <p:pic>
          <p:nvPicPr>
            <p:cNvPr id="861244" name="Picture 6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3"/>
              <a:ext cx="108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13" name="Rectangle 29"/>
            <p:cNvSpPr>
              <a:spLocks noChangeArrowheads="1"/>
            </p:cNvSpPr>
            <p:nvPr/>
          </p:nvSpPr>
          <p:spPr bwMode="auto">
            <a:xfrm>
              <a:off x="74" y="1024"/>
              <a:ext cx="2798" cy="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1215" name="Picture 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249"/>
              <a:ext cx="262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121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3463"/>
            <a:ext cx="32051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4" y="1655998"/>
            <a:ext cx="947184" cy="261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1234" name="Line 5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1187" name="Picture 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906838"/>
            <a:ext cx="1978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429000"/>
            <a:ext cx="56991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54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884613"/>
            <a:ext cx="25828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19" name="Group 35"/>
          <p:cNvGrpSpPr>
            <a:grpSpLocks/>
          </p:cNvGrpSpPr>
          <p:nvPr/>
        </p:nvGrpSpPr>
        <p:grpSpPr bwMode="auto">
          <a:xfrm>
            <a:off x="4468813" y="3886200"/>
            <a:ext cx="3227387" cy="347663"/>
            <a:chOff x="3202" y="2448"/>
            <a:chExt cx="2033" cy="219"/>
          </a:xfrm>
        </p:grpSpPr>
        <p:pic>
          <p:nvPicPr>
            <p:cNvPr id="861220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2448"/>
              <a:ext cx="4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21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448"/>
              <a:ext cx="5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22" name="Picture 3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" y="2461"/>
              <a:ext cx="6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1240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3848100"/>
            <a:ext cx="13239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4038"/>
            <a:ext cx="27416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23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486400"/>
            <a:ext cx="15192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24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5889625"/>
            <a:ext cx="19113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7475" y="4419600"/>
            <a:ext cx="4332288" cy="977900"/>
            <a:chOff x="117475" y="4419600"/>
            <a:chExt cx="4332288" cy="977900"/>
          </a:xfrm>
        </p:grpSpPr>
        <p:pic>
          <p:nvPicPr>
            <p:cNvPr id="55" name="Picture 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454525"/>
              <a:ext cx="10953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28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4759325"/>
              <a:ext cx="400526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29" name="Rectangle 45"/>
            <p:cNvSpPr>
              <a:spLocks noChangeArrowheads="1"/>
            </p:cNvSpPr>
            <p:nvPr/>
          </p:nvSpPr>
          <p:spPr bwMode="auto">
            <a:xfrm>
              <a:off x="117475" y="4419600"/>
              <a:ext cx="4332288" cy="9779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222" y="4445696"/>
            <a:ext cx="1110107" cy="261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730" y="4784441"/>
            <a:ext cx="2286000" cy="272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1225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091113"/>
            <a:ext cx="35480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52" name="Group 68"/>
          <p:cNvGrpSpPr>
            <a:grpSpLocks/>
          </p:cNvGrpSpPr>
          <p:nvPr/>
        </p:nvGrpSpPr>
        <p:grpSpPr bwMode="auto">
          <a:xfrm>
            <a:off x="117475" y="5470525"/>
            <a:ext cx="4441825" cy="977900"/>
            <a:chOff x="74" y="3446"/>
            <a:chExt cx="2798" cy="616"/>
          </a:xfrm>
        </p:grpSpPr>
        <p:pic>
          <p:nvPicPr>
            <p:cNvPr id="861250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475"/>
              <a:ext cx="108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32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660"/>
              <a:ext cx="259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33" name="Rectangle 49"/>
            <p:cNvSpPr>
              <a:spLocks noChangeArrowheads="1"/>
            </p:cNvSpPr>
            <p:nvPr/>
          </p:nvSpPr>
          <p:spPr bwMode="auto">
            <a:xfrm>
              <a:off x="74" y="3446"/>
              <a:ext cx="2798" cy="6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1235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38863"/>
            <a:ext cx="31559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0044" y="5487444"/>
            <a:ext cx="1110107" cy="261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6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6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421&quot;&gt;&lt;property id=&quot;20148&quot; value=&quot;5&quot;/&gt;&lt;property id=&quot;20300&quot; value=&quot;Slide 2&quot;/&gt;&lt;property id=&quot;20307&quot; value=&quot;276&quot;/&gt;&lt;/object&gt;&lt;object type=&quot;3&quot; unique_id=&quot;37422&quot;&gt;&lt;property id=&quot;20148&quot; value=&quot;5&quot;/&gt;&lt;property id=&quot;20300&quot; value=&quot;Slide 3&quot;/&gt;&lt;property id=&quot;20307&quot; value=&quot;277&quot;/&gt;&lt;/object&gt;&lt;object type=&quot;3&quot; unique_id=&quot;37423&quot;&gt;&lt;property id=&quot;20148&quot; value=&quot;5&quot;/&gt;&lt;property id=&quot;20300&quot; value=&quot;Slide 4&quot;/&gt;&lt;property id=&quot;20307&quot; value=&quot;278&quot;/&gt;&lt;/object&gt;&lt;object type=&quot;3&quot; unique_id=&quot;37424&quot;&gt;&lt;property id=&quot;20148&quot; value=&quot;5&quot;/&gt;&lt;property id=&quot;20300&quot; value=&quot;Slide 5&quot;/&gt;&lt;property id=&quot;20307&quot; value=&quot;279&quot;/&gt;&lt;/object&gt;&lt;object type=&quot;3&quot; unique_id=&quot;37425&quot;&gt;&lt;property id=&quot;20148&quot; value=&quot;5&quot;/&gt;&lt;property id=&quot;20300&quot; value=&quot;Slide 6&quot;/&gt;&lt;property id=&quot;20307&quot; value=&quot;280&quot;/&gt;&lt;/object&gt;&lt;object type=&quot;3&quot; unique_id=&quot;37426&quot;&gt;&lt;property id=&quot;20148&quot; value=&quot;5&quot;/&gt;&lt;property id=&quot;20300&quot; value=&quot;Slide 7&quot;/&gt;&lt;property id=&quot;20307&quot; value=&quot;281&quot;/&gt;&lt;/object&gt;&lt;object type=&quot;3&quot; unique_id=&quot;37427&quot;&gt;&lt;property id=&quot;20148&quot; value=&quot;5&quot;/&gt;&lt;property id=&quot;20300&quot; value=&quot;Slide 8&quot;/&gt;&lt;property id=&quot;20307&quot; value=&quot;282&quot;/&gt;&lt;/object&gt;&lt;object type=&quot;3&quot; unique_id=&quot;37428&quot;&gt;&lt;property id=&quot;20148&quot; value=&quot;5&quot;/&gt;&lt;property id=&quot;20300&quot; value=&quot;Slide 9&quot;/&gt;&lt;property id=&quot;20307&quot; value=&quot;283&quot;/&gt;&lt;/object&gt;&lt;object type=&quot;3&quot; unique_id=&quot;37429&quot;&gt;&lt;property id=&quot;20148&quot; value=&quot;5&quot;/&gt;&lt;property id=&quot;20300&quot; value=&quot;Slide 10&quot;/&gt;&lt;property id=&quot;20307&quot; value=&quot;284&quot;/&gt;&lt;/object&gt;&lt;object type=&quot;3&quot; unique_id=&quot;37430&quot;&gt;&lt;property id=&quot;20148&quot; value=&quot;5&quot;/&gt;&lt;property id=&quot;20300&quot; value=&quot;Slide 11&quot;/&gt;&lt;property id=&quot;20307&quot; value=&quot;285&quot;/&gt;&lt;/object&gt;&lt;object type=&quot;3&quot; unique_id=&quot;37431&quot;&gt;&lt;property id=&quot;20148&quot; value=&quot;5&quot;/&gt;&lt;property id=&quot;20300&quot; value=&quot;Slide 12&quot;/&gt;&lt;property id=&quot;20307&quot; value=&quot;286&quot;/&gt;&lt;/object&gt;&lt;object type=&quot;3&quot; unique_id=&quot;37432&quot;&gt;&lt;property id=&quot;20148&quot; value=&quot;5&quot;/&gt;&lt;property id=&quot;20300&quot; value=&quot;Slide 13&quot;/&gt;&lt;property id=&quot;20307&quot; value=&quot;287&quot;/&gt;&lt;/object&gt;&lt;object type=&quot;3&quot; unique_id=&quot;37433&quot;&gt;&lt;property id=&quot;20148&quot; value=&quot;5&quot;/&gt;&lt;property id=&quot;20300&quot; value=&quot;Slide 14&quot;/&gt;&lt;property id=&quot;20307&quot; value=&quot;288&quot;/&gt;&lt;/object&gt;&lt;object type=&quot;3&quot; unique_id=&quot;37434&quot;&gt;&lt;property id=&quot;20148&quot; value=&quot;5&quot;/&gt;&lt;property id=&quot;20300&quot; value=&quot;Slide 15&quot;/&gt;&lt;property id=&quot;20307&quot; value=&quot;289&quot;/&gt;&lt;/object&gt;&lt;object type=&quot;3&quot; unique_id=&quot;37435&quot;&gt;&lt;property id=&quot;20148&quot; value=&quot;5&quot;/&gt;&lt;property id=&quot;20300&quot; value=&quot;Slide 16&quot;/&gt;&lt;property id=&quot;20307&quot; value=&quot;290&quot;/&gt;&lt;/object&gt;&lt;object type=&quot;3&quot; unique_id=&quot;108281&quot;&gt;&lt;property id=&quot;20148&quot; value=&quot;5&quot;/&gt;&lt;property id=&quot;20300&quot; value=&quot;Slide 17&quot;/&gt;&lt;property id=&quot;20307&quot; value=&quot;29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x$ and $x^2$ are very differ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222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is ${\mathbb R}=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9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^c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2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c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c,1/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3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x\,\,=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34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0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2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{-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8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2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ange to:&#10;\color{red}&#10;$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95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0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4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e^k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4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k\,\dot=\,2.30258509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3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k\,\dot=\,2.30258509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38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is ${\mathbb R}=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^x=\frac{0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9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k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68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k,1/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26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88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k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e^k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47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ange to:&#10;\color{red}&#10;$(1/10)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8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/10)^u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u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5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phs of exp f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0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is ${\mathbb R}=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u,1/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2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u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39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oooo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30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/10)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4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5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/10)^u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8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u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5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N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5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oooo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30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T'S FLIP!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36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10)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x$ i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0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10)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91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10)^{-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9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/10)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4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5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2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u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39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/10)^u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8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u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50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9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easing (left to righ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118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is ${\mathbb R}=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0&lt;\hbox{base}&lt;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9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\bullet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2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s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1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7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x\,\,=\,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450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mage is $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oooo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30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 $(-1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4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ERCISE: Graph $y=0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1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0$ is booooring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86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R FOCUS: $b^\bullet$, for $b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1$ is booooring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3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E: When $b&lt;0$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02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and image of $b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3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hard to describ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86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u,1/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2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/10)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4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5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x$ i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92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\in(0,\infty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9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A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4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0^{100}$ has $100$ zer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80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00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57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A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4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of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7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more {\it INVERSE}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2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\in(0,\infty)\backslash\{1\}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2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2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hskip-.05in(b^\bullet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:&#10;$\log_b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68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:=\log_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67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 x=\log_e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6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76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og_{10}(10^{100})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2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75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24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76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92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18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86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og_b$: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4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2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b\ne0$ {\color[rgb]{0,.8,0}and} $b\n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268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b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4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3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26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0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2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4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0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10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0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4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b^x$ is transcendental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168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more {\it INVERSE}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2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more {\it INVERSE}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2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b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4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3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3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b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92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:&#10;$\log_b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68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:&#10;$\log_b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68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24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1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5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^\bullet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63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-1, {\color[rgb]{0,.8,0}if} $b&gt;0$ {\color[rgb]{0,.8,0}and} $b\n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483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of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7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og_b$: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40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of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7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og_b$: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4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75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86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86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7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:=\log_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67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 x=\log_e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6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:=\log_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67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 x=\log_e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28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00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28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00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57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5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20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3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24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18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^\bullet:{\mathbb R}\to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63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-1, {\color[rgb]{0,.8,0}if} $b&gt;0$ {\color[rgb]{0,.8,0}and} $b\n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483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:&#10;$\log_b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68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 $5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37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:=\log_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67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 x=\log_e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6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b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3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more {\it INVERSE}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2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onto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12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og_b:(0,\infty)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68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(0,\infty)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2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35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:\to 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3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phs of log f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76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[rgb]{0,.8,0}\forall}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44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e^{\ln x}=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0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(e^x)=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64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[rgb]{0,.8,0}\forall}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2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^{\log_bx}=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25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[rgb]{0,.8,0}\forall}x&gt;0$,&#10;${\color[rgb]{0,.8,0}\forall}b\in(0,\infty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18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og_b(b^x)=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9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 $2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35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[rgb]{0,.8,0}\forall}x\in{\mathbb R}$,&#10;${\color[rgb]{0,.8,0}\forall}b\in(0,\infty)\backslash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023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om, im of $b^\bullet$, $\log_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73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86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75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&gt;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28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increas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00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of&#10;$b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12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2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og_b$: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40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exponential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57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red}exponential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logarithmic} deca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24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{\color[rgb]{0,.8,0}\forall}b\in(0,1)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3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creasing {\color{blue}logarithmic f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18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 $12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7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just units on $x$-ax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33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fferent unit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78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- and $y$-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30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onential functio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88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/10)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4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5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/10)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4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5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onential expressions of $x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70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just units on $x$-ax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33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(1/10)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7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log_{1/10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3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onential dec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5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ogarithmic dec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53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xt, let's graph $y=\ln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31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ERCISE: Graph $y=\log_2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9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og_{100}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16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og_{10}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51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unusual b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7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xt, let's graph $y=\ln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3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just units on $x$-ax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33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e^k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47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k\,\dot=\,2.30258509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3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k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68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6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26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xt, let's graph $y=\ln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31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just units on $x$-ax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33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xt, let's graph $y=\ln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31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47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xt, let's graph $y=\ln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31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7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onential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6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7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ogarithmic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3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s of $b^\bullet$, $\log_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7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Intermediate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6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(\ln x)-e^{-3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40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how that there is a root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90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 in the interval $(1,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47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x=e^{-3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65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on $[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75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(\ln 1)-e^{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6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0-0.0497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64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=(\ln 2)-e^{-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33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0.6931-0.0497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18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4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0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V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6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 is between $f(1)$ and $f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83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c\in(1,2)$&#10;{\color[rgb]{0,.8,0}s.t.}~$f(c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09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c=e^{-3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575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oot via IV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75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c)-e^{-3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26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4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is ${\mathbb R}=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ange to:&#10;\color{red}&#10;$10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8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^{1/2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54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^{-1/2}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9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0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1,1/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6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main is ${\mathbb R}=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0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/2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2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1/2,1/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 more function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00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6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3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10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2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ange to:&#10;\color{red}&#10;$2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8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^c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2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c\,\dot=\,3.3219280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^{1/2}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54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^{-1/2}=1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9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0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c\,\dot=\,3.3219280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mage is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6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43</Words>
  <Application>Microsoft Office PowerPoint</Application>
  <PresentationFormat>On-screen Show (4:3)</PresentationFormat>
  <Paragraphs>41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769</cp:revision>
  <dcterms:created xsi:type="dcterms:W3CDTF">2008-09-20T13:47:00Z</dcterms:created>
  <dcterms:modified xsi:type="dcterms:W3CDTF">2012-07-12T11:37:33Z</dcterms:modified>
</cp:coreProperties>
</file>