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6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8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9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1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2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3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4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5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6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7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8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9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20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21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3" r:id="rId2"/>
    <p:sldId id="335" r:id="rId3"/>
    <p:sldId id="336" r:id="rId4"/>
    <p:sldId id="337" r:id="rId5"/>
    <p:sldId id="338" r:id="rId6"/>
    <p:sldId id="359" r:id="rId7"/>
    <p:sldId id="343" r:id="rId8"/>
    <p:sldId id="344" r:id="rId9"/>
    <p:sldId id="360" r:id="rId10"/>
    <p:sldId id="380" r:id="rId11"/>
    <p:sldId id="381" r:id="rId12"/>
    <p:sldId id="379" r:id="rId13"/>
    <p:sldId id="382" r:id="rId14"/>
    <p:sldId id="345" r:id="rId15"/>
    <p:sldId id="383" r:id="rId16"/>
    <p:sldId id="355" r:id="rId17"/>
    <p:sldId id="371" r:id="rId18"/>
    <p:sldId id="372" r:id="rId19"/>
    <p:sldId id="378" r:id="rId20"/>
    <p:sldId id="373" r:id="rId21"/>
    <p:sldId id="374" r:id="rId22"/>
    <p:sldId id="35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83592" autoAdjust="0"/>
  </p:normalViewPr>
  <p:slideViewPr>
    <p:cSldViewPr>
      <p:cViewPr varScale="1">
        <p:scale>
          <a:sx n="76" d="100"/>
          <a:sy n="7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65C687-4E5D-485D-BFAD-C4450FAE9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9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E26F4-BDEF-4B29-A0D3-1BF90CFFB205}" type="slidenum">
              <a:rPr lang="en-US"/>
              <a:pPr/>
              <a:t>1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B0CD-B119-468E-BEDB-CF76AC793A24}" type="slidenum">
              <a:rPr lang="en-US"/>
              <a:pPr/>
              <a:t>10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B0CD-B119-468E-BEDB-CF76AC793A24}" type="slidenum">
              <a:rPr lang="en-US"/>
              <a:pPr/>
              <a:t>11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B0CD-B119-468E-BEDB-CF76AC793A24}" type="slidenum">
              <a:rPr lang="en-US"/>
              <a:pPr/>
              <a:t>12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B0CD-B119-468E-BEDB-CF76AC793A24}" type="slidenum">
              <a:rPr lang="en-US"/>
              <a:pPr/>
              <a:t>13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4C628-F475-4B52-B9F4-00AC48C5D0BD}" type="slidenum">
              <a:rPr lang="en-US"/>
              <a:pPr/>
              <a:t>14</a:t>
            </a:fld>
            <a:endParaRPr lang="en-US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4C628-F475-4B52-B9F4-00AC48C5D0BD}" type="slidenum">
              <a:rPr lang="en-US"/>
              <a:pPr/>
              <a:t>15</a:t>
            </a:fld>
            <a:endParaRPr lang="en-US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FB3CD-F2D5-4779-AA72-58922825F162}" type="slidenum">
              <a:rPr lang="en-US"/>
              <a:pPr/>
              <a:t>16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6573B-D843-4128-AFA4-00EE72C58DD7}" type="slidenum">
              <a:rPr lang="en-US"/>
              <a:pPr/>
              <a:t>17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A8845-0EB0-4457-AB87-320D5FD18B05}" type="slidenum">
              <a:rPr lang="en-US"/>
              <a:pPr/>
              <a:t>18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A8845-0EB0-4457-AB87-320D5FD18B05}" type="slidenum">
              <a:rPr lang="en-US"/>
              <a:pPr/>
              <a:t>19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EF5F4-4908-4E34-9E6A-2EDF37B100C2}" type="slidenum">
              <a:rPr lang="en-US"/>
              <a:pPr/>
              <a:t>2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98489-6796-4FF9-8050-028798FB329B}" type="slidenum">
              <a:rPr lang="en-US"/>
              <a:pPr/>
              <a:t>20</a:t>
            </a:fld>
            <a:endParaRPr lang="en-US"/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C64C3-5CA3-4073-B174-A0C9DCD35A6A}" type="slidenum">
              <a:rPr lang="en-US"/>
              <a:pPr/>
              <a:t>21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79EE1-A2EB-4BFC-B704-3583517D3259}" type="slidenum">
              <a:rPr lang="en-US"/>
              <a:pPr/>
              <a:t>22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CFC54-1F2B-4D67-B80A-10DC752BB7BD}" type="slidenum">
              <a:rPr lang="en-US"/>
              <a:pPr/>
              <a:t>3</a:t>
            </a:fld>
            <a:endParaRPr lang="en-US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E9F9-A461-4627-94D5-479684FC055F}" type="slidenum">
              <a:rPr lang="en-US"/>
              <a:pPr/>
              <a:t>4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06F9E-4F23-42A2-AFC5-A4537D8A630A}" type="slidenum">
              <a:rPr lang="en-US"/>
              <a:pPr/>
              <a:t>5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A36A1-8321-4563-AC7F-D11774629930}" type="slidenum">
              <a:rPr lang="en-US"/>
              <a:pPr/>
              <a:t>6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101E8-1D8B-4235-A168-F20533A62276}" type="slidenum">
              <a:rPr lang="en-US"/>
              <a:pPr/>
              <a:t>7</a:t>
            </a:fld>
            <a:endParaRPr lang="en-US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D8E8B-A48C-4496-A0F5-D4A00737C216}" type="slidenum">
              <a:rPr lang="en-US"/>
              <a:pPr/>
              <a:t>8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B0CD-B119-468E-BEDB-CF76AC793A24}" type="slidenum">
              <a:rPr lang="en-US"/>
              <a:pPr/>
              <a:t>9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69D5-0750-4887-A110-468AA8100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5CC4-543C-4CFE-9B92-9A7074B01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C88B-FFAB-44A5-A241-A7DF72025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7B286-25B5-4DDD-95C2-BC3380483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C1F4-BA9B-4700-9369-C93D7034E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80D93-3D8D-40A7-9891-E12064251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D76B-4A6B-4A6E-9783-695D4904B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A3B8-8B12-40DE-82CD-0E14B4402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CD3E0-C42C-480A-B6AD-481B681A0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C18B-1C70-4414-A33E-BF7A95EB6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E735-D167-4BFB-B252-74AB66981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D33ED1-5F2D-4E97-911E-7472EFFD24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1.png"/><Relationship Id="rId26" Type="http://schemas.openxmlformats.org/officeDocument/2006/relationships/image" Target="../media/image34.png"/><Relationship Id="rId3" Type="http://schemas.openxmlformats.org/officeDocument/2006/relationships/tags" Target="../tags/tag179.xml"/><Relationship Id="rId21" Type="http://schemas.openxmlformats.org/officeDocument/2006/relationships/image" Target="../media/image45.png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image" Target="../media/image50.png"/><Relationship Id="rId25" Type="http://schemas.openxmlformats.org/officeDocument/2006/relationships/image" Target="../media/image48.png"/><Relationship Id="rId2" Type="http://schemas.openxmlformats.org/officeDocument/2006/relationships/tags" Target="../tags/tag178.xml"/><Relationship Id="rId16" Type="http://schemas.openxmlformats.org/officeDocument/2006/relationships/image" Target="../media/image43.png"/><Relationship Id="rId20" Type="http://schemas.openxmlformats.org/officeDocument/2006/relationships/image" Target="../media/image44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image" Target="../media/image47.png"/><Relationship Id="rId5" Type="http://schemas.openxmlformats.org/officeDocument/2006/relationships/tags" Target="../tags/tag181.xml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10" Type="http://schemas.openxmlformats.org/officeDocument/2006/relationships/tags" Target="../tags/tag186.xml"/><Relationship Id="rId19" Type="http://schemas.openxmlformats.org/officeDocument/2006/relationships/image" Target="../media/image52.png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notesSlide" Target="../notesSlides/notesSlide10.xml"/><Relationship Id="rId2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image" Target="../media/image50.png"/><Relationship Id="rId39" Type="http://schemas.openxmlformats.org/officeDocument/2006/relationships/image" Target="../media/image59.png"/><Relationship Id="rId3" Type="http://schemas.openxmlformats.org/officeDocument/2006/relationships/tags" Target="../tags/tag19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7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43.png"/><Relationship Id="rId33" Type="http://schemas.openxmlformats.org/officeDocument/2006/relationships/image" Target="../media/image56.png"/><Relationship Id="rId38" Type="http://schemas.openxmlformats.org/officeDocument/2006/relationships/image" Target="../media/image48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44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image" Target="../media/image42.png"/><Relationship Id="rId32" Type="http://schemas.openxmlformats.org/officeDocument/2006/relationships/image" Target="../media/image55.png"/><Relationship Id="rId37" Type="http://schemas.openxmlformats.org/officeDocument/2006/relationships/image" Target="../media/image52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image" Target="../media/image34.png"/><Relationship Id="rId28" Type="http://schemas.openxmlformats.org/officeDocument/2006/relationships/image" Target="../media/image53.png"/><Relationship Id="rId36" Type="http://schemas.openxmlformats.org/officeDocument/2006/relationships/image" Target="../media/image58.png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image" Target="../media/image54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notesSlide" Target="../notesSlides/notesSlide11.xml"/><Relationship Id="rId27" Type="http://schemas.openxmlformats.org/officeDocument/2006/relationships/image" Target="../media/image51.png"/><Relationship Id="rId30" Type="http://schemas.openxmlformats.org/officeDocument/2006/relationships/image" Target="../media/image46.png"/><Relationship Id="rId35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image" Target="../media/image43.png"/><Relationship Id="rId3" Type="http://schemas.openxmlformats.org/officeDocument/2006/relationships/tags" Target="../tags/tag211.xml"/><Relationship Id="rId21" Type="http://schemas.openxmlformats.org/officeDocument/2006/relationships/image" Target="../media/image60.png"/><Relationship Id="rId34" Type="http://schemas.openxmlformats.org/officeDocument/2006/relationships/image" Target="../media/image52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42.png"/><Relationship Id="rId33" Type="http://schemas.openxmlformats.org/officeDocument/2006/relationships/image" Target="../media/image69.png"/><Relationship Id="rId38" Type="http://schemas.openxmlformats.org/officeDocument/2006/relationships/image" Target="../media/image72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66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63.png"/><Relationship Id="rId32" Type="http://schemas.openxmlformats.org/officeDocument/2006/relationships/image" Target="../media/image51.png"/><Relationship Id="rId37" Type="http://schemas.openxmlformats.org/officeDocument/2006/relationships/image" Target="../media/image71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62.png"/><Relationship Id="rId28" Type="http://schemas.openxmlformats.org/officeDocument/2006/relationships/image" Target="../media/image65.png"/><Relationship Id="rId36" Type="http://schemas.openxmlformats.org/officeDocument/2006/relationships/image" Target="../media/image34.png"/><Relationship Id="rId10" Type="http://schemas.openxmlformats.org/officeDocument/2006/relationships/tags" Target="../tags/tag2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8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61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image" Target="../media/image63.png"/><Relationship Id="rId39" Type="http://schemas.openxmlformats.org/officeDocument/2006/relationships/image" Target="../media/image77.png"/><Relationship Id="rId3" Type="http://schemas.openxmlformats.org/officeDocument/2006/relationships/tags" Target="../tags/tag22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3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62.png"/><Relationship Id="rId33" Type="http://schemas.openxmlformats.org/officeDocument/2006/relationships/image" Target="../media/image57.png"/><Relationship Id="rId38" Type="http://schemas.openxmlformats.org/officeDocument/2006/relationships/image" Target="../media/image70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image" Target="../media/image73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61.png"/><Relationship Id="rId32" Type="http://schemas.openxmlformats.org/officeDocument/2006/relationships/image" Target="../media/image74.png"/><Relationship Id="rId37" Type="http://schemas.openxmlformats.org/officeDocument/2006/relationships/image" Target="../media/image52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34.png"/><Relationship Id="rId28" Type="http://schemas.openxmlformats.org/officeDocument/2006/relationships/image" Target="../media/image43.png"/><Relationship Id="rId36" Type="http://schemas.openxmlformats.org/officeDocument/2006/relationships/image" Target="../media/image76.png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image" Target="../media/image69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42.png"/><Relationship Id="rId30" Type="http://schemas.openxmlformats.org/officeDocument/2006/relationships/image" Target="../media/image51.png"/><Relationship Id="rId35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tags" Target="../tags/tag249.xml"/><Relationship Id="rId21" Type="http://schemas.openxmlformats.org/officeDocument/2006/relationships/image" Target="../media/image63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image" Target="../media/image62.png"/><Relationship Id="rId25" Type="http://schemas.openxmlformats.org/officeDocument/2006/relationships/image" Target="../media/image80.png"/><Relationship Id="rId2" Type="http://schemas.openxmlformats.org/officeDocument/2006/relationships/tags" Target="../tags/tag248.xml"/><Relationship Id="rId16" Type="http://schemas.openxmlformats.org/officeDocument/2006/relationships/notesSlide" Target="../notesSlides/notesSlide14.xml"/><Relationship Id="rId20" Type="http://schemas.openxmlformats.org/officeDocument/2006/relationships/image" Target="../media/image43.png"/><Relationship Id="rId29" Type="http://schemas.openxmlformats.org/officeDocument/2006/relationships/image" Target="../media/image34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image" Target="../media/image79.png"/><Relationship Id="rId5" Type="http://schemas.openxmlformats.org/officeDocument/2006/relationships/tags" Target="../tags/tag25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tags" Target="../tags/tag256.xml"/><Relationship Id="rId19" Type="http://schemas.openxmlformats.org/officeDocument/2006/relationships/image" Target="../media/image42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image" Target="../media/image70.png"/><Relationship Id="rId27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notesSlide" Target="../notesSlides/notesSlide15.xml"/><Relationship Id="rId39" Type="http://schemas.openxmlformats.org/officeDocument/2006/relationships/image" Target="../media/image34.png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34" Type="http://schemas.openxmlformats.org/officeDocument/2006/relationships/image" Target="../media/image79.png"/><Relationship Id="rId42" Type="http://schemas.openxmlformats.org/officeDocument/2006/relationships/image" Target="../media/image86.png"/><Relationship Id="rId47" Type="http://schemas.openxmlformats.org/officeDocument/2006/relationships/image" Target="../media/image91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46" Type="http://schemas.openxmlformats.org/officeDocument/2006/relationships/image" Target="../media/image90.png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image" Target="../media/image42.png"/><Relationship Id="rId41" Type="http://schemas.openxmlformats.org/officeDocument/2006/relationships/image" Target="../media/image85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image" Target="../media/image70.png"/><Relationship Id="rId37" Type="http://schemas.openxmlformats.org/officeDocument/2006/relationships/image" Target="../media/image82.png"/><Relationship Id="rId40" Type="http://schemas.openxmlformats.org/officeDocument/2006/relationships/image" Target="../media/image84.png"/><Relationship Id="rId45" Type="http://schemas.openxmlformats.org/officeDocument/2006/relationships/image" Target="../media/image89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49" Type="http://schemas.openxmlformats.org/officeDocument/2006/relationships/image" Target="../media/image93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image" Target="../media/image63.png"/><Relationship Id="rId44" Type="http://schemas.openxmlformats.org/officeDocument/2006/relationships/image" Target="../media/image88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image" Target="../media/image62.png"/><Relationship Id="rId30" Type="http://schemas.openxmlformats.org/officeDocument/2006/relationships/image" Target="../media/image43.png"/><Relationship Id="rId35" Type="http://schemas.openxmlformats.org/officeDocument/2006/relationships/image" Target="../media/image80.png"/><Relationship Id="rId43" Type="http://schemas.openxmlformats.org/officeDocument/2006/relationships/image" Target="../media/image87.png"/><Relationship Id="rId48" Type="http://schemas.openxmlformats.org/officeDocument/2006/relationships/image" Target="../media/image92.png"/><Relationship Id="rId8" Type="http://schemas.openxmlformats.org/officeDocument/2006/relationships/tags" Target="../tags/tag2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98.png"/><Relationship Id="rId3" Type="http://schemas.openxmlformats.org/officeDocument/2006/relationships/tags" Target="../tags/tag287.xml"/><Relationship Id="rId21" Type="http://schemas.openxmlformats.org/officeDocument/2006/relationships/image" Target="../media/image101.png"/><Relationship Id="rId7" Type="http://schemas.openxmlformats.org/officeDocument/2006/relationships/tags" Target="../tags/tag29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7.png"/><Relationship Id="rId2" Type="http://schemas.openxmlformats.org/officeDocument/2006/relationships/tags" Target="../tags/tag286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10" Type="http://schemas.openxmlformats.org/officeDocument/2006/relationships/tags" Target="../tags/tag294.xml"/><Relationship Id="rId19" Type="http://schemas.openxmlformats.org/officeDocument/2006/relationships/image" Target="../media/image99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image" Target="../media/image94.png"/><Relationship Id="rId22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image" Target="../media/image94.png"/><Relationship Id="rId18" Type="http://schemas.openxmlformats.org/officeDocument/2006/relationships/image" Target="../media/image102.png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97.png"/><Relationship Id="rId2" Type="http://schemas.openxmlformats.org/officeDocument/2006/relationships/tags" Target="../tags/tag297.xml"/><Relationship Id="rId16" Type="http://schemas.openxmlformats.org/officeDocument/2006/relationships/image" Target="../media/image98.png"/><Relationship Id="rId20" Type="http://schemas.openxmlformats.org/officeDocument/2006/relationships/image" Target="../media/image103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0.xml"/><Relationship Id="rId15" Type="http://schemas.openxmlformats.org/officeDocument/2006/relationships/image" Target="../media/image96.png"/><Relationship Id="rId10" Type="http://schemas.openxmlformats.org/officeDocument/2006/relationships/tags" Target="../tags/tag305.xml"/><Relationship Id="rId19" Type="http://schemas.openxmlformats.org/officeDocument/2006/relationships/image" Target="../media/image104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5.png"/><Relationship Id="rId3" Type="http://schemas.openxmlformats.org/officeDocument/2006/relationships/tags" Target="../tags/tag308.xml"/><Relationship Id="rId21" Type="http://schemas.openxmlformats.org/officeDocument/2006/relationships/image" Target="../media/image107.png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image" Target="../media/image96.png"/><Relationship Id="rId25" Type="http://schemas.openxmlformats.org/officeDocument/2006/relationships/image" Target="../media/image103.png"/><Relationship Id="rId2" Type="http://schemas.openxmlformats.org/officeDocument/2006/relationships/tags" Target="../tags/tag307.xml"/><Relationship Id="rId16" Type="http://schemas.openxmlformats.org/officeDocument/2006/relationships/image" Target="../media/image95.png"/><Relationship Id="rId20" Type="http://schemas.openxmlformats.org/officeDocument/2006/relationships/image" Target="../media/image106.png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image" Target="../media/image110.png"/><Relationship Id="rId5" Type="http://schemas.openxmlformats.org/officeDocument/2006/relationships/tags" Target="../tags/tag310.xml"/><Relationship Id="rId15" Type="http://schemas.openxmlformats.org/officeDocument/2006/relationships/image" Target="../media/image94.png"/><Relationship Id="rId23" Type="http://schemas.openxmlformats.org/officeDocument/2006/relationships/image" Target="../media/image109.png"/><Relationship Id="rId10" Type="http://schemas.openxmlformats.org/officeDocument/2006/relationships/tags" Target="../tags/tag315.xml"/><Relationship Id="rId19" Type="http://schemas.openxmlformats.org/officeDocument/2006/relationships/image" Target="../media/image98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notesSlide" Target="../notesSlides/notesSlide18.xml"/><Relationship Id="rId22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image" Target="../media/image97.png"/><Relationship Id="rId39" Type="http://schemas.openxmlformats.org/officeDocument/2006/relationships/image" Target="../media/image118.png"/><Relationship Id="rId3" Type="http://schemas.openxmlformats.org/officeDocument/2006/relationships/tags" Target="../tags/tag32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4.pn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image" Target="../media/image96.png"/><Relationship Id="rId33" Type="http://schemas.openxmlformats.org/officeDocument/2006/relationships/image" Target="../media/image113.png"/><Relationship Id="rId38" Type="http://schemas.openxmlformats.org/officeDocument/2006/relationships/image" Target="../media/image117.pn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image" Target="../media/image104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image" Target="../media/image95.png"/><Relationship Id="rId32" Type="http://schemas.openxmlformats.org/officeDocument/2006/relationships/image" Target="../media/image110.png"/><Relationship Id="rId37" Type="http://schemas.openxmlformats.org/officeDocument/2006/relationships/image" Target="../media/image116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image" Target="../media/image94.png"/><Relationship Id="rId28" Type="http://schemas.openxmlformats.org/officeDocument/2006/relationships/image" Target="../media/image111.png"/><Relationship Id="rId36" Type="http://schemas.openxmlformats.org/officeDocument/2006/relationships/image" Target="../media/image103.pn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image" Target="../media/image112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notesSlide" Target="../notesSlides/notesSlide19.xml"/><Relationship Id="rId27" Type="http://schemas.openxmlformats.org/officeDocument/2006/relationships/image" Target="../media/image98.png"/><Relationship Id="rId30" Type="http://schemas.openxmlformats.org/officeDocument/2006/relationships/image" Target="../media/image102.png"/><Relationship Id="rId35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2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7.png"/><Relationship Id="rId42" Type="http://schemas.openxmlformats.org/officeDocument/2006/relationships/image" Target="../media/image15.png"/><Relationship Id="rId47" Type="http://schemas.openxmlformats.org/officeDocument/2006/relationships/image" Target="../media/image2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46" Type="http://schemas.openxmlformats.org/officeDocument/2006/relationships/image" Target="../media/image1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2.png"/><Relationship Id="rId41" Type="http://schemas.openxmlformats.org/officeDocument/2006/relationships/image" Target="../media/image1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1.png"/><Relationship Id="rId36" Type="http://schemas.openxmlformats.org/officeDocument/2006/relationships/image" Target="../media/image9.png"/><Relationship Id="rId49" Type="http://schemas.openxmlformats.org/officeDocument/2006/relationships/image" Target="../media/image22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48" Type="http://schemas.openxmlformats.org/officeDocument/2006/relationships/image" Target="../media/image21.png"/><Relationship Id="rId8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notesSlide" Target="../notesSlides/notesSlide20.xml"/><Relationship Id="rId26" Type="http://schemas.openxmlformats.org/officeDocument/2006/relationships/image" Target="../media/image119.png"/><Relationship Id="rId3" Type="http://schemas.openxmlformats.org/officeDocument/2006/relationships/tags" Target="../tags/tag340.xml"/><Relationship Id="rId21" Type="http://schemas.openxmlformats.org/officeDocument/2006/relationships/image" Target="../media/image96.png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6.png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image" Target="../media/image95.png"/><Relationship Id="rId29" Type="http://schemas.openxmlformats.org/officeDocument/2006/relationships/image" Target="../media/image120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image" Target="../media/image104.png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image" Target="../media/image98.png"/><Relationship Id="rId28" Type="http://schemas.openxmlformats.org/officeDocument/2006/relationships/image" Target="../media/image117.png"/><Relationship Id="rId10" Type="http://schemas.openxmlformats.org/officeDocument/2006/relationships/tags" Target="../tags/tag347.xml"/><Relationship Id="rId19" Type="http://schemas.openxmlformats.org/officeDocument/2006/relationships/image" Target="../media/image94.png"/><Relationship Id="rId31" Type="http://schemas.openxmlformats.org/officeDocument/2006/relationships/image" Target="../media/image103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image" Target="../media/image97.png"/><Relationship Id="rId27" Type="http://schemas.openxmlformats.org/officeDocument/2006/relationships/image" Target="../media/image118.png"/><Relationship Id="rId30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6.png"/><Relationship Id="rId3" Type="http://schemas.openxmlformats.org/officeDocument/2006/relationships/tags" Target="../tags/tag356.xml"/><Relationship Id="rId21" Type="http://schemas.openxmlformats.org/officeDocument/2006/relationships/image" Target="../media/image95.png"/><Relationship Id="rId34" Type="http://schemas.openxmlformats.org/officeDocument/2006/relationships/image" Target="../media/image103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image" Target="../media/image104.png"/><Relationship Id="rId33" Type="http://schemas.openxmlformats.org/officeDocument/2006/relationships/image" Target="../media/image122.png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image" Target="../media/image94.png"/><Relationship Id="rId29" Type="http://schemas.openxmlformats.org/officeDocument/2006/relationships/image" Target="../media/image120.png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image" Target="../media/image98.png"/><Relationship Id="rId32" Type="http://schemas.openxmlformats.org/officeDocument/2006/relationships/image" Target="../media/image90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image" Target="../media/image97.png"/><Relationship Id="rId28" Type="http://schemas.openxmlformats.org/officeDocument/2006/relationships/image" Target="../media/image121.png"/><Relationship Id="rId10" Type="http://schemas.openxmlformats.org/officeDocument/2006/relationships/tags" Target="../tags/tag363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18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image" Target="../media/image96.png"/><Relationship Id="rId27" Type="http://schemas.openxmlformats.org/officeDocument/2006/relationships/image" Target="../media/image119.png"/><Relationship Id="rId30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image" Target="../media/image126.png"/><Relationship Id="rId39" Type="http://schemas.openxmlformats.org/officeDocument/2006/relationships/image" Target="../media/image136.png"/><Relationship Id="rId3" Type="http://schemas.openxmlformats.org/officeDocument/2006/relationships/tags" Target="../tags/tag37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3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image" Target="../media/image125.png"/><Relationship Id="rId33" Type="http://schemas.openxmlformats.org/officeDocument/2006/relationships/image" Target="../media/image132.png"/><Relationship Id="rId38" Type="http://schemas.openxmlformats.org/officeDocument/2006/relationships/image" Target="../media/image135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image" Target="../media/image128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124.png"/><Relationship Id="rId32" Type="http://schemas.openxmlformats.org/officeDocument/2006/relationships/image" Target="../media/image131.png"/><Relationship Id="rId37" Type="http://schemas.openxmlformats.org/officeDocument/2006/relationships/image" Target="../media/image103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image" Target="../media/image123.png"/><Relationship Id="rId28" Type="http://schemas.openxmlformats.org/officeDocument/2006/relationships/image" Target="../media/image127.png"/><Relationship Id="rId36" Type="http://schemas.openxmlformats.org/officeDocument/2006/relationships/image" Target="../media/image134.png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image" Target="../media/image130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notesSlide" Target="../notesSlides/notesSlide22.xml"/><Relationship Id="rId27" Type="http://schemas.openxmlformats.org/officeDocument/2006/relationships/image" Target="../media/image94.png"/><Relationship Id="rId30" Type="http://schemas.openxmlformats.org/officeDocument/2006/relationships/image" Target="../media/image129.png"/><Relationship Id="rId35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notesSlide" Target="../notesSlides/notesSlide3.xml"/><Relationship Id="rId39" Type="http://schemas.openxmlformats.org/officeDocument/2006/relationships/image" Target="../media/image19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15.png"/><Relationship Id="rId42" Type="http://schemas.openxmlformats.org/officeDocument/2006/relationships/image" Target="../media/image2.png"/><Relationship Id="rId47" Type="http://schemas.openxmlformats.org/officeDocument/2006/relationships/image" Target="../media/image22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.png"/><Relationship Id="rId38" Type="http://schemas.openxmlformats.org/officeDocument/2006/relationships/image" Target="../media/image1.png"/><Relationship Id="rId46" Type="http://schemas.openxmlformats.org/officeDocument/2006/relationships/image" Target="../media/image13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5.png"/><Relationship Id="rId41" Type="http://schemas.openxmlformats.org/officeDocument/2006/relationships/image" Target="../media/image21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image" Target="../media/image8.png"/><Relationship Id="rId37" Type="http://schemas.openxmlformats.org/officeDocument/2006/relationships/image" Target="../media/image18.png"/><Relationship Id="rId40" Type="http://schemas.openxmlformats.org/officeDocument/2006/relationships/image" Target="../media/image20.png"/><Relationship Id="rId45" Type="http://schemas.openxmlformats.org/officeDocument/2006/relationships/image" Target="../media/image12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image" Target="../media/image4.png"/><Relationship Id="rId36" Type="http://schemas.openxmlformats.org/officeDocument/2006/relationships/image" Target="../media/image17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7.png"/><Relationship Id="rId44" Type="http://schemas.openxmlformats.org/officeDocument/2006/relationships/image" Target="../media/image11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6.png"/><Relationship Id="rId4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notesSlide" Target="../notesSlides/notesSlide4.xml"/><Relationship Id="rId39" Type="http://schemas.openxmlformats.org/officeDocument/2006/relationships/image" Target="../media/image1.png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34" Type="http://schemas.openxmlformats.org/officeDocument/2006/relationships/image" Target="../media/image15.png"/><Relationship Id="rId42" Type="http://schemas.openxmlformats.org/officeDocument/2006/relationships/image" Target="../media/image21.png"/><Relationship Id="rId47" Type="http://schemas.openxmlformats.org/officeDocument/2006/relationships/image" Target="../media/image22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.png"/><Relationship Id="rId38" Type="http://schemas.openxmlformats.org/officeDocument/2006/relationships/image" Target="../media/image11.png"/><Relationship Id="rId46" Type="http://schemas.openxmlformats.org/officeDocument/2006/relationships/image" Target="../media/image13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5.png"/><Relationship Id="rId41" Type="http://schemas.openxmlformats.org/officeDocument/2006/relationships/image" Target="../media/image20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image" Target="../media/image8.png"/><Relationship Id="rId37" Type="http://schemas.openxmlformats.org/officeDocument/2006/relationships/image" Target="../media/image18.png"/><Relationship Id="rId40" Type="http://schemas.openxmlformats.org/officeDocument/2006/relationships/image" Target="../media/image19.png"/><Relationship Id="rId45" Type="http://schemas.openxmlformats.org/officeDocument/2006/relationships/image" Target="../media/image12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image" Target="../media/image4.png"/><Relationship Id="rId36" Type="http://schemas.openxmlformats.org/officeDocument/2006/relationships/image" Target="../media/image17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7.png"/><Relationship Id="rId44" Type="http://schemas.openxmlformats.org/officeDocument/2006/relationships/image" Target="../media/image10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6.png"/><Relationship Id="rId4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image" Target="../media/image15.png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image" Target="../media/image5.png"/><Relationship Id="rId42" Type="http://schemas.openxmlformats.org/officeDocument/2006/relationships/image" Target="../media/image18.png"/><Relationship Id="rId47" Type="http://schemas.openxmlformats.org/officeDocument/2006/relationships/image" Target="../media/image21.png"/><Relationship Id="rId50" Type="http://schemas.openxmlformats.org/officeDocument/2006/relationships/image" Target="../media/image23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image" Target="../media/image4.png"/><Relationship Id="rId38" Type="http://schemas.openxmlformats.org/officeDocument/2006/relationships/image" Target="../media/image9.png"/><Relationship Id="rId46" Type="http://schemas.openxmlformats.org/officeDocument/2006/relationships/image" Target="../media/image20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tags" Target="../tags/tag104.xml"/><Relationship Id="rId41" Type="http://schemas.openxmlformats.org/officeDocument/2006/relationships/image" Target="../media/image17.png"/><Relationship Id="rId54" Type="http://schemas.openxmlformats.org/officeDocument/2006/relationships/image" Target="../media/image22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6.png"/><Relationship Id="rId45" Type="http://schemas.openxmlformats.org/officeDocument/2006/relationships/image" Target="../media/image19.png"/><Relationship Id="rId53" Type="http://schemas.openxmlformats.org/officeDocument/2006/relationships/image" Target="../media/image12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image" Target="../media/image7.png"/><Relationship Id="rId49" Type="http://schemas.openxmlformats.org/officeDocument/2006/relationships/image" Target="../media/image10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notesSlide" Target="../notesSlides/notesSlide5.xml"/><Relationship Id="rId44" Type="http://schemas.openxmlformats.org/officeDocument/2006/relationships/image" Target="../media/image1.png"/><Relationship Id="rId52" Type="http://schemas.openxmlformats.org/officeDocument/2006/relationships/image" Target="../media/image25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6.png"/><Relationship Id="rId43" Type="http://schemas.openxmlformats.org/officeDocument/2006/relationships/image" Target="../media/image11.png"/><Relationship Id="rId48" Type="http://schemas.openxmlformats.org/officeDocument/2006/relationships/image" Target="../media/image2.png"/><Relationship Id="rId8" Type="http://schemas.openxmlformats.org/officeDocument/2006/relationships/tags" Target="../tags/tag83.xml"/><Relationship Id="rId5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23.png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34" Type="http://schemas.openxmlformats.org/officeDocument/2006/relationships/image" Target="../media/image22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20.png"/><Relationship Id="rId33" Type="http://schemas.openxmlformats.org/officeDocument/2006/relationships/image" Target="../media/image29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image" Target="../media/image21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9.png"/><Relationship Id="rId32" Type="http://schemas.openxmlformats.org/officeDocument/2006/relationships/image" Target="../media/image28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notesSlide" Target="../notesSlides/notesSlide6.xml"/><Relationship Id="rId28" Type="http://schemas.openxmlformats.org/officeDocument/2006/relationships/image" Target="../media/image8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27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6.png"/><Relationship Id="rId30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image" Target="../media/image31.png"/><Relationship Id="rId26" Type="http://schemas.openxmlformats.org/officeDocument/2006/relationships/image" Target="../media/image32.png"/><Relationship Id="rId3" Type="http://schemas.openxmlformats.org/officeDocument/2006/relationships/tags" Target="../tags/tag128.xml"/><Relationship Id="rId21" Type="http://schemas.openxmlformats.org/officeDocument/2006/relationships/image" Target="../media/image9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30.png"/><Relationship Id="rId25" Type="http://schemas.openxmlformats.org/officeDocument/2006/relationships/image" Target="../media/image27.png"/><Relationship Id="rId2" Type="http://schemas.openxmlformats.org/officeDocument/2006/relationships/tags" Target="../tags/tag127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23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28.png"/><Relationship Id="rId5" Type="http://schemas.openxmlformats.org/officeDocument/2006/relationships/tags" Target="../tags/tag13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png"/><Relationship Id="rId10" Type="http://schemas.openxmlformats.org/officeDocument/2006/relationships/tags" Target="../tags/tag135.xml"/><Relationship Id="rId19" Type="http://schemas.openxmlformats.org/officeDocument/2006/relationships/image" Target="../media/image20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21.png"/><Relationship Id="rId27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34.png"/><Relationship Id="rId3" Type="http://schemas.openxmlformats.org/officeDocument/2006/relationships/tags" Target="../tags/tag14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6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33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image" Target="../media/image23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32.png"/><Relationship Id="rId32" Type="http://schemas.openxmlformats.org/officeDocument/2006/relationships/image" Target="../media/image26.png"/><Relationship Id="rId37" Type="http://schemas.openxmlformats.org/officeDocument/2006/relationships/image" Target="../media/image39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28.png"/><Relationship Id="rId28" Type="http://schemas.openxmlformats.org/officeDocument/2006/relationships/image" Target="../media/image20.png"/><Relationship Id="rId36" Type="http://schemas.openxmlformats.org/officeDocument/2006/relationships/image" Target="../media/image38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21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31.png"/><Relationship Id="rId30" Type="http://schemas.openxmlformats.org/officeDocument/2006/relationships/image" Target="../media/image9.png"/><Relationship Id="rId35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6.png"/><Relationship Id="rId3" Type="http://schemas.openxmlformats.org/officeDocument/2006/relationships/tags" Target="../tags/tag162.xml"/><Relationship Id="rId21" Type="http://schemas.openxmlformats.org/officeDocument/2006/relationships/image" Target="../media/image40.png"/><Relationship Id="rId34" Type="http://schemas.openxmlformats.org/officeDocument/2006/relationships/image" Target="../media/image31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image" Target="../media/image45.png"/><Relationship Id="rId33" Type="http://schemas.openxmlformats.org/officeDocument/2006/relationships/image" Target="../media/image38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image" Target="../media/image41.png"/><Relationship Id="rId29" Type="http://schemas.openxmlformats.org/officeDocument/2006/relationships/image" Target="../media/image34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44.png"/><Relationship Id="rId32" Type="http://schemas.openxmlformats.org/officeDocument/2006/relationships/image" Target="../media/image37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49.png"/><Relationship Id="rId10" Type="http://schemas.openxmlformats.org/officeDocument/2006/relationships/tags" Target="../tags/tag169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36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35.png"/><Relationship Id="rId3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63E5-83E9-4739-A2A8-E51F9E013852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and rates of change</a:t>
            </a:r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F65FA8E-6086-4CB4-962D-32BE16D0BFEB}" type="slidenum">
              <a:rPr lang="en-US"/>
              <a:pPr/>
              <a:t>10</a:t>
            </a:fld>
            <a:endParaRPr lang="en-US"/>
          </a:p>
        </p:txBody>
      </p:sp>
      <p:sp>
        <p:nvSpPr>
          <p:cNvPr id="84992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23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9763"/>
            <a:ext cx="19510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4" name="Picture 1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92113"/>
            <a:ext cx="58372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022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4663" y="3811588"/>
            <a:ext cx="7637943" cy="1570996"/>
            <a:chOff x="474663" y="3811588"/>
            <a:chExt cx="7637943" cy="1570996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382" y="4575176"/>
              <a:ext cx="7435224" cy="807408"/>
            </a:xfrm>
            <a:prstGeom prst="rect">
              <a:avLst/>
            </a:prstGeom>
            <a:noFill/>
            <a:ln w="2857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9983" name="Picture 6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3811588"/>
              <a:ext cx="117475" cy="30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064" name="Picture 1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3" y="4908550"/>
              <a:ext cx="150812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004" y="749300"/>
            <a:ext cx="6173494" cy="386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8" y="2517775"/>
            <a:ext cx="4030630" cy="301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793" y="2517775"/>
            <a:ext cx="2705714" cy="301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197" y="2849563"/>
            <a:ext cx="7064231" cy="807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4" y="1622425"/>
            <a:ext cx="789585" cy="352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0087" name="Rectangle 167"/>
          <p:cNvSpPr>
            <a:spLocks noChangeArrowheads="1"/>
          </p:cNvSpPr>
          <p:nvPr/>
        </p:nvSpPr>
        <p:spPr bwMode="auto">
          <a:xfrm>
            <a:off x="457200" y="4879975"/>
            <a:ext cx="192088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679" y="1371600"/>
            <a:ext cx="4534029" cy="816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9981" name="AutoShape 61"/>
          <p:cNvSpPr>
            <a:spLocks/>
          </p:cNvSpPr>
          <p:nvPr/>
        </p:nvSpPr>
        <p:spPr bwMode="auto">
          <a:xfrm rot="-5400000">
            <a:off x="3864769" y="718344"/>
            <a:ext cx="228600" cy="3363912"/>
          </a:xfrm>
          <a:prstGeom prst="leftBrace">
            <a:avLst>
              <a:gd name="adj1" fmla="val 12262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91" name="Picture 1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6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F65FA8E-6086-4CB4-962D-32BE16D0BFEB}" type="slidenum">
              <a:rPr lang="en-US"/>
              <a:pPr/>
              <a:t>11</a:t>
            </a:fld>
            <a:endParaRPr lang="en-US"/>
          </a:p>
        </p:txBody>
      </p:sp>
      <p:sp>
        <p:nvSpPr>
          <p:cNvPr id="850022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91" name="Picture 1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2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23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9763"/>
            <a:ext cx="19510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4" name="Picture 10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92113"/>
            <a:ext cx="58372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7382" y="3811588"/>
            <a:ext cx="7435224" cy="1570996"/>
            <a:chOff x="677382" y="3811588"/>
            <a:chExt cx="7435224" cy="1570996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382" y="4575176"/>
              <a:ext cx="7435224" cy="807408"/>
            </a:xfrm>
            <a:prstGeom prst="rect">
              <a:avLst/>
            </a:prstGeom>
            <a:noFill/>
            <a:ln w="2857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9983" name="Picture 6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3811588"/>
              <a:ext cx="117475" cy="30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512625" y="4495800"/>
            <a:ext cx="1676400" cy="990600"/>
            <a:chOff x="6512625" y="4495800"/>
            <a:chExt cx="1676400" cy="990600"/>
          </a:xfrm>
        </p:grpSpPr>
        <p:sp>
          <p:nvSpPr>
            <p:cNvPr id="849972" name="Rectangle 52"/>
            <p:cNvSpPr>
              <a:spLocks noChangeArrowheads="1"/>
            </p:cNvSpPr>
            <p:nvPr/>
          </p:nvSpPr>
          <p:spPr bwMode="auto">
            <a:xfrm>
              <a:off x="6512625" y="4495800"/>
              <a:ext cx="1676400" cy="990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73" name="Line 53"/>
            <p:cNvSpPr>
              <a:spLocks noChangeShapeType="1"/>
            </p:cNvSpPr>
            <p:nvPr/>
          </p:nvSpPr>
          <p:spPr bwMode="auto">
            <a:xfrm>
              <a:off x="6512625" y="4495800"/>
              <a:ext cx="1676400" cy="990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74" name="Line 54"/>
            <p:cNvSpPr>
              <a:spLocks noChangeShapeType="1"/>
            </p:cNvSpPr>
            <p:nvPr/>
          </p:nvSpPr>
          <p:spPr bwMode="auto">
            <a:xfrm flipH="1">
              <a:off x="6512625" y="4495800"/>
              <a:ext cx="1676400" cy="990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9959" name="AutoShape 39"/>
          <p:cNvSpPr>
            <a:spLocks/>
          </p:cNvSpPr>
          <p:nvPr/>
        </p:nvSpPr>
        <p:spPr bwMode="auto">
          <a:xfrm rot="-5400000">
            <a:off x="1919288" y="4108450"/>
            <a:ext cx="228600" cy="2778125"/>
          </a:xfrm>
          <a:prstGeom prst="leftBrace">
            <a:avLst>
              <a:gd name="adj1" fmla="val 101273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7" name="Line 47"/>
          <p:cNvSpPr>
            <a:spLocks noChangeShapeType="1"/>
          </p:cNvSpPr>
          <p:nvPr/>
        </p:nvSpPr>
        <p:spPr bwMode="auto">
          <a:xfrm>
            <a:off x="1386953" y="4414838"/>
            <a:ext cx="202844" cy="12525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9" name="Line 49"/>
          <p:cNvSpPr>
            <a:spLocks noChangeShapeType="1"/>
          </p:cNvSpPr>
          <p:nvPr/>
        </p:nvSpPr>
        <p:spPr bwMode="auto">
          <a:xfrm>
            <a:off x="2147430" y="4414838"/>
            <a:ext cx="163340" cy="12525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006" name="Group 86"/>
          <p:cNvGrpSpPr>
            <a:grpSpLocks/>
          </p:cNvGrpSpPr>
          <p:nvPr/>
        </p:nvGrpSpPr>
        <p:grpSpPr bwMode="auto">
          <a:xfrm>
            <a:off x="4095625" y="5383213"/>
            <a:ext cx="1965325" cy="533400"/>
            <a:chOff x="2550" y="3408"/>
            <a:chExt cx="1238" cy="336"/>
          </a:xfrm>
        </p:grpSpPr>
        <p:sp>
          <p:nvSpPr>
            <p:cNvPr id="849978" name="AutoShape 58"/>
            <p:cNvSpPr>
              <a:spLocks/>
            </p:cNvSpPr>
            <p:nvPr/>
          </p:nvSpPr>
          <p:spPr bwMode="auto">
            <a:xfrm rot="-5400000">
              <a:off x="3097" y="2861"/>
              <a:ext cx="144" cy="1238"/>
            </a:xfrm>
            <a:prstGeom prst="leftBrace">
              <a:avLst>
                <a:gd name="adj1" fmla="val 71644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9980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" y="3596"/>
              <a:ext cx="9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004" y="749300"/>
            <a:ext cx="6173494" cy="386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197" y="2849563"/>
            <a:ext cx="7064231" cy="807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261" y="5675313"/>
            <a:ext cx="874852" cy="285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5824" y="6419850"/>
            <a:ext cx="1513629" cy="285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8554" y="1654175"/>
            <a:ext cx="943930" cy="272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4" y="1622425"/>
            <a:ext cx="789585" cy="352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9992" name="Line 72"/>
          <p:cNvSpPr>
            <a:spLocks noChangeShapeType="1"/>
          </p:cNvSpPr>
          <p:nvPr/>
        </p:nvSpPr>
        <p:spPr bwMode="auto">
          <a:xfrm>
            <a:off x="4343400" y="6553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47" name="Picture 1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62713"/>
            <a:ext cx="7937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775" y="6416675"/>
            <a:ext cx="436774" cy="252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57200" y="4879975"/>
            <a:ext cx="192088" cy="292100"/>
            <a:chOff x="457200" y="4879975"/>
            <a:chExt cx="192088" cy="292100"/>
          </a:xfrm>
        </p:grpSpPr>
        <p:pic>
          <p:nvPicPr>
            <p:cNvPr id="850064" name="Picture 1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3" y="4908550"/>
              <a:ext cx="150812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0087" name="Rectangle 167"/>
            <p:cNvSpPr>
              <a:spLocks noChangeArrowheads="1"/>
            </p:cNvSpPr>
            <p:nvPr/>
          </p:nvSpPr>
          <p:spPr bwMode="auto">
            <a:xfrm>
              <a:off x="457200" y="4879975"/>
              <a:ext cx="192088" cy="292100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0046" name="Picture 1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50" y="5715000"/>
            <a:ext cx="7937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679" y="1371600"/>
            <a:ext cx="4534029" cy="816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9981" name="AutoShape 61"/>
          <p:cNvSpPr>
            <a:spLocks/>
          </p:cNvSpPr>
          <p:nvPr/>
        </p:nvSpPr>
        <p:spPr bwMode="auto">
          <a:xfrm rot="-5400000">
            <a:off x="3864769" y="718344"/>
            <a:ext cx="228600" cy="3363912"/>
          </a:xfrm>
          <a:prstGeom prst="leftBrace">
            <a:avLst>
              <a:gd name="adj1" fmla="val 12262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0" name="Rectangle 120"/>
          <p:cNvSpPr>
            <a:spLocks noChangeArrowheads="1"/>
          </p:cNvSpPr>
          <p:nvPr/>
        </p:nvSpPr>
        <p:spPr bwMode="auto">
          <a:xfrm>
            <a:off x="6934200" y="1676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90" name="Picture 1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50" y="5562600"/>
            <a:ext cx="7937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45" name="Picture 1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00" y="5715000"/>
            <a:ext cx="7937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16723" y="4132263"/>
            <a:ext cx="1789342" cy="488157"/>
            <a:chOff x="652348" y="4132263"/>
            <a:chExt cx="1789342" cy="488157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348" y="4132263"/>
              <a:ext cx="1789342" cy="3263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49960" name="AutoShape 40"/>
            <p:cNvSpPr>
              <a:spLocks/>
            </p:cNvSpPr>
            <p:nvPr/>
          </p:nvSpPr>
          <p:spPr bwMode="auto">
            <a:xfrm rot="16200000">
              <a:off x="1462088" y="3740151"/>
              <a:ext cx="152400" cy="1608137"/>
            </a:xfrm>
            <a:prstGeom prst="rightBrace">
              <a:avLst>
                <a:gd name="adj1" fmla="val 87934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0638" y="4156013"/>
            <a:ext cx="2585962" cy="770000"/>
            <a:chOff x="690638" y="4156013"/>
            <a:chExt cx="2585962" cy="770000"/>
          </a:xfrm>
        </p:grpSpPr>
        <p:sp>
          <p:nvSpPr>
            <p:cNvPr id="849962" name="Line 42"/>
            <p:cNvSpPr>
              <a:spLocks noChangeShapeType="1"/>
            </p:cNvSpPr>
            <p:nvPr/>
          </p:nvSpPr>
          <p:spPr bwMode="auto">
            <a:xfrm flipH="1">
              <a:off x="690638" y="4156013"/>
              <a:ext cx="137712" cy="27463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3" name="Line 43"/>
            <p:cNvSpPr>
              <a:spLocks noChangeShapeType="1"/>
            </p:cNvSpPr>
            <p:nvPr/>
          </p:nvSpPr>
          <p:spPr bwMode="auto">
            <a:xfrm flipH="1">
              <a:off x="2819400" y="4545013"/>
              <a:ext cx="457200" cy="3810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64625" y="4122738"/>
            <a:ext cx="869188" cy="1270001"/>
            <a:chOff x="1464625" y="4122738"/>
            <a:chExt cx="869188" cy="1270001"/>
          </a:xfrm>
        </p:grpSpPr>
        <p:sp>
          <p:nvSpPr>
            <p:cNvPr id="849965" name="Line 45"/>
            <p:cNvSpPr>
              <a:spLocks noChangeShapeType="1"/>
            </p:cNvSpPr>
            <p:nvPr/>
          </p:nvSpPr>
          <p:spPr bwMode="auto">
            <a:xfrm>
              <a:off x="1464625" y="4186238"/>
              <a:ext cx="136525" cy="228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6" name="Line 46"/>
            <p:cNvSpPr>
              <a:spLocks noChangeShapeType="1"/>
            </p:cNvSpPr>
            <p:nvPr/>
          </p:nvSpPr>
          <p:spPr bwMode="auto">
            <a:xfrm>
              <a:off x="1961388" y="5137151"/>
              <a:ext cx="173038" cy="2555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8" name="Line 48"/>
            <p:cNvSpPr>
              <a:spLocks noChangeShapeType="1"/>
            </p:cNvSpPr>
            <p:nvPr/>
          </p:nvSpPr>
          <p:spPr bwMode="auto">
            <a:xfrm>
              <a:off x="2214750" y="4122738"/>
              <a:ext cx="119063" cy="18256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9985" name="AutoShape 65"/>
          <p:cNvSpPr>
            <a:spLocks/>
          </p:cNvSpPr>
          <p:nvPr/>
        </p:nvSpPr>
        <p:spPr bwMode="auto">
          <a:xfrm rot="16200000">
            <a:off x="3208338" y="3527425"/>
            <a:ext cx="228600" cy="5365750"/>
          </a:xfrm>
          <a:prstGeom prst="leftBrace">
            <a:avLst>
              <a:gd name="adj1" fmla="val 195602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0" name="Line 80"/>
          <p:cNvSpPr>
            <a:spLocks noChangeShapeType="1"/>
          </p:cNvSpPr>
          <p:nvPr/>
        </p:nvSpPr>
        <p:spPr bwMode="auto">
          <a:xfrm flipV="1">
            <a:off x="5667500" y="1921825"/>
            <a:ext cx="996696" cy="447141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4" name="Line 74"/>
          <p:cNvSpPr>
            <a:spLocks noChangeShapeType="1"/>
          </p:cNvSpPr>
          <p:nvPr/>
        </p:nvSpPr>
        <p:spPr bwMode="auto">
          <a:xfrm>
            <a:off x="1905000" y="2133600"/>
            <a:ext cx="2741613" cy="4378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186238" y="4639438"/>
            <a:ext cx="1711262" cy="281236"/>
            <a:chOff x="4186238" y="4639438"/>
            <a:chExt cx="1711262" cy="281236"/>
          </a:xfrm>
        </p:grpSpPr>
        <p:sp>
          <p:nvSpPr>
            <p:cNvPr id="849970" name="Line 50"/>
            <p:cNvSpPr>
              <a:spLocks noChangeShapeType="1"/>
            </p:cNvSpPr>
            <p:nvPr/>
          </p:nvSpPr>
          <p:spPr bwMode="auto">
            <a:xfrm flipH="1">
              <a:off x="4186238" y="4639438"/>
              <a:ext cx="152400" cy="2812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71" name="Line 51"/>
            <p:cNvSpPr>
              <a:spLocks noChangeShapeType="1"/>
            </p:cNvSpPr>
            <p:nvPr/>
          </p:nvSpPr>
          <p:spPr bwMode="auto">
            <a:xfrm flipH="1">
              <a:off x="5745100" y="4639438"/>
              <a:ext cx="152400" cy="2812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05" name="Group 85"/>
          <p:cNvGrpSpPr>
            <a:grpSpLocks/>
          </p:cNvGrpSpPr>
          <p:nvPr/>
        </p:nvGrpSpPr>
        <p:grpSpPr bwMode="auto">
          <a:xfrm>
            <a:off x="4876800" y="4648200"/>
            <a:ext cx="247650" cy="738188"/>
            <a:chOff x="3072" y="2928"/>
            <a:chExt cx="156" cy="465"/>
          </a:xfrm>
        </p:grpSpPr>
        <p:sp>
          <p:nvSpPr>
            <p:cNvPr id="849975" name="Line 55"/>
            <p:cNvSpPr>
              <a:spLocks noChangeShapeType="1"/>
            </p:cNvSpPr>
            <p:nvPr/>
          </p:nvSpPr>
          <p:spPr bwMode="auto">
            <a:xfrm>
              <a:off x="3072" y="2928"/>
              <a:ext cx="96" cy="1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76" name="Line 56"/>
            <p:cNvSpPr>
              <a:spLocks noChangeShapeType="1"/>
            </p:cNvSpPr>
            <p:nvPr/>
          </p:nvSpPr>
          <p:spPr bwMode="auto">
            <a:xfrm>
              <a:off x="3132" y="3232"/>
              <a:ext cx="96" cy="1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73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4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4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0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0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4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0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0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84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500"/>
                                        <p:tgtEl>
                                          <p:spTgt spid="85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0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0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9" grpId="0" animBg="1"/>
      <p:bldP spid="849967" grpId="0" animBg="1"/>
      <p:bldP spid="849967" grpId="1" animBg="1"/>
      <p:bldP spid="849969" grpId="0" animBg="1"/>
      <p:bldP spid="849969" grpId="1" animBg="1"/>
      <p:bldP spid="849992" grpId="0" animBg="1"/>
      <p:bldP spid="850040" grpId="0" animBg="1"/>
      <p:bldP spid="849985" grpId="0" animBg="1"/>
      <p:bldP spid="850000" grpId="0" animBg="1"/>
      <p:bldP spid="850000" grpId="1" animBg="1"/>
      <p:bldP spid="849994" grpId="0" animBg="1"/>
      <p:bldP spid="84999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CECE-5081-46CE-ACE8-76B8A6CAA2BE}" type="slidenum">
              <a:rPr lang="en-US"/>
              <a:pPr/>
              <a:t>12</a:t>
            </a:fld>
            <a:endParaRPr lang="en-US"/>
          </a:p>
        </p:txBody>
      </p:sp>
      <p:pic>
        <p:nvPicPr>
          <p:cNvPr id="850089" name="Picture 1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7775"/>
            <a:ext cx="26797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9" name="Picture 1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49563"/>
            <a:ext cx="6727825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6" name="Picture 10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749300"/>
            <a:ext cx="6156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2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3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2425"/>
            <a:ext cx="7731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3" name="Picture 10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9763"/>
            <a:ext cx="19510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4" name="Picture 10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92113"/>
            <a:ext cx="58372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022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50" name="Picture 1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93357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58" name="Picture 1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76200"/>
            <a:ext cx="18653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59" name="Picture 1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76200"/>
            <a:ext cx="2051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60" name="Picture 1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25225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88" name="Picture 1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517775"/>
            <a:ext cx="3990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74663" y="3811588"/>
            <a:ext cx="7604125" cy="1571626"/>
            <a:chOff x="474663" y="3811588"/>
            <a:chExt cx="7604125" cy="1571626"/>
          </a:xfrm>
        </p:grpSpPr>
        <p:pic>
          <p:nvPicPr>
            <p:cNvPr id="849983" name="Picture 6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3811588"/>
              <a:ext cx="117475" cy="30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084" name="Picture 16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4575176"/>
              <a:ext cx="7367588" cy="808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064" name="Picture 1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3" y="4908550"/>
              <a:ext cx="150812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0087" name="Rectangle 167"/>
          <p:cNvSpPr>
            <a:spLocks noChangeArrowheads="1"/>
          </p:cNvSpPr>
          <p:nvPr/>
        </p:nvSpPr>
        <p:spPr bwMode="auto">
          <a:xfrm>
            <a:off x="457200" y="4879975"/>
            <a:ext cx="192088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3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449738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011" name="Line 91"/>
          <p:cNvSpPr>
            <a:spLocks noChangeShapeType="1"/>
          </p:cNvSpPr>
          <p:nvPr/>
        </p:nvSpPr>
        <p:spPr bwMode="auto">
          <a:xfrm>
            <a:off x="4572000" y="1143000"/>
            <a:ext cx="1600200" cy="169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0" name="Line 90"/>
          <p:cNvSpPr>
            <a:spLocks noChangeShapeType="1"/>
          </p:cNvSpPr>
          <p:nvPr/>
        </p:nvSpPr>
        <p:spPr bwMode="auto">
          <a:xfrm flipH="1">
            <a:off x="2819400" y="1143000"/>
            <a:ext cx="1752600" cy="1690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1" name="AutoShape 61"/>
          <p:cNvSpPr>
            <a:spLocks/>
          </p:cNvSpPr>
          <p:nvPr/>
        </p:nvSpPr>
        <p:spPr bwMode="auto">
          <a:xfrm rot="-5400000">
            <a:off x="3864769" y="718344"/>
            <a:ext cx="228600" cy="3363912"/>
          </a:xfrm>
          <a:prstGeom prst="leftBrace">
            <a:avLst>
              <a:gd name="adj1" fmla="val 12262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9" name="Line 89"/>
          <p:cNvSpPr>
            <a:spLocks noChangeShapeType="1"/>
          </p:cNvSpPr>
          <p:nvPr/>
        </p:nvSpPr>
        <p:spPr bwMode="auto">
          <a:xfrm flipH="1" flipV="1">
            <a:off x="3208338" y="1022350"/>
            <a:ext cx="1919287" cy="520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8" name="Line 88"/>
          <p:cNvSpPr>
            <a:spLocks noChangeShapeType="1"/>
          </p:cNvSpPr>
          <p:nvPr/>
        </p:nvSpPr>
        <p:spPr bwMode="auto">
          <a:xfrm flipH="1" flipV="1">
            <a:off x="3124200" y="10668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91" name="Picture 1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087241" y="1143000"/>
            <a:ext cx="2924502" cy="489421"/>
            <a:chOff x="6087241" y="1143000"/>
            <a:chExt cx="2924502" cy="489421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7241" y="1143000"/>
              <a:ext cx="2638159" cy="2339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1947" y="1411777"/>
              <a:ext cx="2169796" cy="2206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50061" name="Line 141"/>
          <p:cNvSpPr>
            <a:spLocks noChangeShapeType="1"/>
          </p:cNvSpPr>
          <p:nvPr/>
        </p:nvSpPr>
        <p:spPr bwMode="auto">
          <a:xfrm flipH="1">
            <a:off x="838200" y="273050"/>
            <a:ext cx="7578725" cy="1535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85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85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85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85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87" grpId="0" animBg="1"/>
      <p:bldP spid="850011" grpId="0" animBg="1"/>
      <p:bldP spid="850011" grpId="1" animBg="1"/>
      <p:bldP spid="850010" grpId="0" animBg="1"/>
      <p:bldP spid="850010" grpId="1" animBg="1"/>
      <p:bldP spid="849981" grpId="0" animBg="1"/>
      <p:bldP spid="850009" grpId="0" animBg="1"/>
      <p:bldP spid="850009" grpId="1" animBg="1"/>
      <p:bldP spid="850008" grpId="0" animBg="1"/>
      <p:bldP spid="850008" grpId="1" animBg="1"/>
      <p:bldP spid="850061" grpId="0" animBg="1"/>
      <p:bldP spid="85006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2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91" name="Picture 1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CECE-5081-46CE-ACE8-76B8A6CAA2BE}" type="slidenum">
              <a:rPr lang="en-US"/>
              <a:pPr/>
              <a:t>13</a:t>
            </a:fld>
            <a:endParaRPr lang="en-US"/>
          </a:p>
        </p:txBody>
      </p:sp>
      <p:pic>
        <p:nvPicPr>
          <p:cNvPr id="850029" name="Picture 1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49563"/>
            <a:ext cx="6727825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6" name="Picture 10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749300"/>
            <a:ext cx="6156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2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3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2425"/>
            <a:ext cx="7731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3" name="Picture 10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9763"/>
            <a:ext cx="19510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4" name="Picture 10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92113"/>
            <a:ext cx="58372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30" name="Picture 1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654175"/>
            <a:ext cx="15605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0085" name="Group 165"/>
          <p:cNvGrpSpPr>
            <a:grpSpLocks/>
          </p:cNvGrpSpPr>
          <p:nvPr/>
        </p:nvGrpSpPr>
        <p:grpSpPr bwMode="auto">
          <a:xfrm>
            <a:off x="711200" y="3811588"/>
            <a:ext cx="7367588" cy="1571625"/>
            <a:chOff x="448" y="2401"/>
            <a:chExt cx="4641" cy="990"/>
          </a:xfrm>
        </p:grpSpPr>
        <p:pic>
          <p:nvPicPr>
            <p:cNvPr id="849983" name="Picture 6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2401"/>
              <a:ext cx="7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084" name="Picture 1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2882"/>
              <a:ext cx="4641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9972" name="Rectangle 52"/>
          <p:cNvSpPr>
            <a:spLocks noChangeArrowheads="1"/>
          </p:cNvSpPr>
          <p:nvPr/>
        </p:nvSpPr>
        <p:spPr bwMode="auto">
          <a:xfrm>
            <a:off x="6477000" y="4495800"/>
            <a:ext cx="1676400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3" name="Line 53"/>
          <p:cNvSpPr>
            <a:spLocks noChangeShapeType="1"/>
          </p:cNvSpPr>
          <p:nvPr/>
        </p:nvSpPr>
        <p:spPr bwMode="auto">
          <a:xfrm>
            <a:off x="6477000" y="4495800"/>
            <a:ext cx="16764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4" name="Line 54"/>
          <p:cNvSpPr>
            <a:spLocks noChangeShapeType="1"/>
          </p:cNvSpPr>
          <p:nvPr/>
        </p:nvSpPr>
        <p:spPr bwMode="auto">
          <a:xfrm flipH="1">
            <a:off x="6477000" y="4495800"/>
            <a:ext cx="16764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61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5675313"/>
            <a:ext cx="1076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59" name="AutoShape 39"/>
          <p:cNvSpPr>
            <a:spLocks/>
          </p:cNvSpPr>
          <p:nvPr/>
        </p:nvSpPr>
        <p:spPr bwMode="auto">
          <a:xfrm rot="-5400000">
            <a:off x="1919288" y="4108450"/>
            <a:ext cx="228600" cy="2778125"/>
          </a:xfrm>
          <a:prstGeom prst="leftBrace">
            <a:avLst>
              <a:gd name="adj1" fmla="val 101273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7" name="Line 47"/>
          <p:cNvSpPr>
            <a:spLocks noChangeShapeType="1"/>
          </p:cNvSpPr>
          <p:nvPr/>
        </p:nvSpPr>
        <p:spPr bwMode="auto">
          <a:xfrm>
            <a:off x="1447800" y="4414838"/>
            <a:ext cx="152400" cy="12525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9" name="Line 49"/>
          <p:cNvSpPr>
            <a:spLocks noChangeShapeType="1"/>
          </p:cNvSpPr>
          <p:nvPr/>
        </p:nvSpPr>
        <p:spPr bwMode="auto">
          <a:xfrm>
            <a:off x="2286000" y="4414838"/>
            <a:ext cx="76200" cy="12525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45" name="Picture 1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7937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0005" name="Group 85"/>
          <p:cNvGrpSpPr>
            <a:grpSpLocks/>
          </p:cNvGrpSpPr>
          <p:nvPr/>
        </p:nvGrpSpPr>
        <p:grpSpPr bwMode="auto">
          <a:xfrm>
            <a:off x="4876800" y="4648200"/>
            <a:ext cx="247650" cy="738188"/>
            <a:chOff x="3072" y="2928"/>
            <a:chExt cx="156" cy="465"/>
          </a:xfrm>
        </p:grpSpPr>
        <p:sp>
          <p:nvSpPr>
            <p:cNvPr id="849975" name="Line 55"/>
            <p:cNvSpPr>
              <a:spLocks noChangeShapeType="1"/>
            </p:cNvSpPr>
            <p:nvPr/>
          </p:nvSpPr>
          <p:spPr bwMode="auto">
            <a:xfrm>
              <a:off x="3072" y="2928"/>
              <a:ext cx="96" cy="1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76" name="Line 56"/>
            <p:cNvSpPr>
              <a:spLocks noChangeShapeType="1"/>
            </p:cNvSpPr>
            <p:nvPr/>
          </p:nvSpPr>
          <p:spPr bwMode="auto">
            <a:xfrm>
              <a:off x="3132" y="3232"/>
              <a:ext cx="96" cy="1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04" name="Group 84"/>
          <p:cNvGrpSpPr>
            <a:grpSpLocks/>
          </p:cNvGrpSpPr>
          <p:nvPr/>
        </p:nvGrpSpPr>
        <p:grpSpPr bwMode="auto">
          <a:xfrm>
            <a:off x="4186238" y="4719638"/>
            <a:ext cx="1687512" cy="192087"/>
            <a:chOff x="2637" y="2973"/>
            <a:chExt cx="1063" cy="121"/>
          </a:xfrm>
        </p:grpSpPr>
        <p:sp>
          <p:nvSpPr>
            <p:cNvPr id="849970" name="Line 50"/>
            <p:cNvSpPr>
              <a:spLocks noChangeShapeType="1"/>
            </p:cNvSpPr>
            <p:nvPr/>
          </p:nvSpPr>
          <p:spPr bwMode="auto">
            <a:xfrm flipH="1">
              <a:off x="2637" y="2973"/>
              <a:ext cx="96" cy="12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71" name="Line 51"/>
            <p:cNvSpPr>
              <a:spLocks noChangeShapeType="1"/>
            </p:cNvSpPr>
            <p:nvPr/>
          </p:nvSpPr>
          <p:spPr bwMode="auto">
            <a:xfrm flipH="1">
              <a:off x="3604" y="2973"/>
              <a:ext cx="96" cy="12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06" name="Group 86"/>
          <p:cNvGrpSpPr>
            <a:grpSpLocks/>
          </p:cNvGrpSpPr>
          <p:nvPr/>
        </p:nvGrpSpPr>
        <p:grpSpPr bwMode="auto">
          <a:xfrm>
            <a:off x="4048125" y="5383213"/>
            <a:ext cx="1965325" cy="533400"/>
            <a:chOff x="2550" y="3408"/>
            <a:chExt cx="1238" cy="336"/>
          </a:xfrm>
        </p:grpSpPr>
        <p:sp>
          <p:nvSpPr>
            <p:cNvPr id="849978" name="AutoShape 58"/>
            <p:cNvSpPr>
              <a:spLocks/>
            </p:cNvSpPr>
            <p:nvPr/>
          </p:nvSpPr>
          <p:spPr bwMode="auto">
            <a:xfrm rot="-5400000">
              <a:off x="3097" y="2861"/>
              <a:ext cx="144" cy="1238"/>
            </a:xfrm>
            <a:prstGeom prst="leftBrace">
              <a:avLst>
                <a:gd name="adj1" fmla="val 71644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9980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" y="3596"/>
              <a:ext cx="9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50036" name="Group 116"/>
          <p:cNvGrpSpPr>
            <a:grpSpLocks/>
          </p:cNvGrpSpPr>
          <p:nvPr/>
        </p:nvGrpSpPr>
        <p:grpSpPr bwMode="auto">
          <a:xfrm>
            <a:off x="639763" y="6096000"/>
            <a:ext cx="5365750" cy="609600"/>
            <a:chOff x="403" y="3840"/>
            <a:chExt cx="3380" cy="384"/>
          </a:xfrm>
        </p:grpSpPr>
        <p:sp>
          <p:nvSpPr>
            <p:cNvPr id="849985" name="AutoShape 65"/>
            <p:cNvSpPr>
              <a:spLocks/>
            </p:cNvSpPr>
            <p:nvPr/>
          </p:nvSpPr>
          <p:spPr bwMode="auto">
            <a:xfrm rot="-5400000">
              <a:off x="2021" y="2222"/>
              <a:ext cx="144" cy="3380"/>
            </a:xfrm>
            <a:prstGeom prst="leftBrace">
              <a:avLst>
                <a:gd name="adj1" fmla="val 195602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0034" name="Picture 1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4044"/>
              <a:ext cx="107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9992" name="Line 72"/>
          <p:cNvSpPr>
            <a:spLocks noChangeShapeType="1"/>
          </p:cNvSpPr>
          <p:nvPr/>
        </p:nvSpPr>
        <p:spPr bwMode="auto">
          <a:xfrm>
            <a:off x="4343400" y="6553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47" name="Picture 1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62713"/>
            <a:ext cx="79375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37" name="Picture 1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16675"/>
            <a:ext cx="10255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000" name="Line 80"/>
          <p:cNvSpPr>
            <a:spLocks noChangeShapeType="1"/>
          </p:cNvSpPr>
          <p:nvPr/>
        </p:nvSpPr>
        <p:spPr bwMode="auto">
          <a:xfrm flipV="1">
            <a:off x="5715000" y="1981200"/>
            <a:ext cx="990600" cy="441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200" y="4879975"/>
            <a:ext cx="192088" cy="292100"/>
            <a:chOff x="457200" y="4879975"/>
            <a:chExt cx="192088" cy="292100"/>
          </a:xfrm>
        </p:grpSpPr>
        <p:pic>
          <p:nvPicPr>
            <p:cNvPr id="850064" name="Picture 1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3" y="4908550"/>
              <a:ext cx="150812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0087" name="Rectangle 167"/>
            <p:cNvSpPr>
              <a:spLocks noChangeArrowheads="1"/>
            </p:cNvSpPr>
            <p:nvPr/>
          </p:nvSpPr>
          <p:spPr bwMode="auto">
            <a:xfrm>
              <a:off x="457200" y="4879975"/>
              <a:ext cx="192088" cy="292100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0046" name="Picture 1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5715000"/>
            <a:ext cx="7937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94" name="Line 74"/>
          <p:cNvSpPr>
            <a:spLocks noChangeShapeType="1"/>
          </p:cNvSpPr>
          <p:nvPr/>
        </p:nvSpPr>
        <p:spPr bwMode="auto">
          <a:xfrm>
            <a:off x="1905000" y="2133600"/>
            <a:ext cx="2741613" cy="4378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3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449738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81" name="AutoShape 61"/>
          <p:cNvSpPr>
            <a:spLocks/>
          </p:cNvSpPr>
          <p:nvPr/>
        </p:nvSpPr>
        <p:spPr bwMode="auto">
          <a:xfrm rot="-5400000">
            <a:off x="3864769" y="718344"/>
            <a:ext cx="228600" cy="3363912"/>
          </a:xfrm>
          <a:prstGeom prst="leftBrace">
            <a:avLst>
              <a:gd name="adj1" fmla="val 12262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0" name="Rectangle 120"/>
          <p:cNvSpPr>
            <a:spLocks noChangeArrowheads="1"/>
          </p:cNvSpPr>
          <p:nvPr/>
        </p:nvSpPr>
        <p:spPr bwMode="auto">
          <a:xfrm>
            <a:off x="7543800" y="1676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90" name="Picture 1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5562600"/>
            <a:ext cx="7937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0001" name="Group 81"/>
          <p:cNvGrpSpPr>
            <a:grpSpLocks/>
          </p:cNvGrpSpPr>
          <p:nvPr/>
        </p:nvGrpSpPr>
        <p:grpSpPr bwMode="auto">
          <a:xfrm>
            <a:off x="503238" y="4132263"/>
            <a:ext cx="2087562" cy="488950"/>
            <a:chOff x="317" y="2603"/>
            <a:chExt cx="1315" cy="308"/>
          </a:xfrm>
        </p:grpSpPr>
        <p:pic>
          <p:nvPicPr>
            <p:cNvPr id="849956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2603"/>
              <a:ext cx="131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9960" name="AutoShape 40"/>
            <p:cNvSpPr>
              <a:spLocks/>
            </p:cNvSpPr>
            <p:nvPr/>
          </p:nvSpPr>
          <p:spPr bwMode="auto">
            <a:xfrm rot="-5400000">
              <a:off x="921" y="2356"/>
              <a:ext cx="96" cy="1013"/>
            </a:xfrm>
            <a:prstGeom prst="rightBrace">
              <a:avLst>
                <a:gd name="adj1" fmla="val 87934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03" name="Group 83"/>
          <p:cNvGrpSpPr>
            <a:grpSpLocks/>
          </p:cNvGrpSpPr>
          <p:nvPr/>
        </p:nvGrpSpPr>
        <p:grpSpPr bwMode="auto">
          <a:xfrm>
            <a:off x="1635125" y="4122738"/>
            <a:ext cx="877888" cy="1270000"/>
            <a:chOff x="1030" y="2597"/>
            <a:chExt cx="553" cy="800"/>
          </a:xfrm>
        </p:grpSpPr>
        <p:sp>
          <p:nvSpPr>
            <p:cNvPr id="849965" name="Line 45"/>
            <p:cNvSpPr>
              <a:spLocks noChangeShapeType="1"/>
            </p:cNvSpPr>
            <p:nvPr/>
          </p:nvSpPr>
          <p:spPr bwMode="auto">
            <a:xfrm>
              <a:off x="1030" y="2637"/>
              <a:ext cx="86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6" name="Line 46"/>
            <p:cNvSpPr>
              <a:spLocks noChangeShapeType="1"/>
            </p:cNvSpPr>
            <p:nvPr/>
          </p:nvSpPr>
          <p:spPr bwMode="auto">
            <a:xfrm>
              <a:off x="1243" y="3236"/>
              <a:ext cx="109" cy="1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8" name="Line 48"/>
            <p:cNvSpPr>
              <a:spLocks noChangeShapeType="1"/>
            </p:cNvSpPr>
            <p:nvPr/>
          </p:nvSpPr>
          <p:spPr bwMode="auto">
            <a:xfrm>
              <a:off x="1508" y="2597"/>
              <a:ext cx="75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02" name="Group 82"/>
          <p:cNvGrpSpPr>
            <a:grpSpLocks/>
          </p:cNvGrpSpPr>
          <p:nvPr/>
        </p:nvGrpSpPr>
        <p:grpSpPr bwMode="auto">
          <a:xfrm>
            <a:off x="533400" y="4132263"/>
            <a:ext cx="2743200" cy="793750"/>
            <a:chOff x="336" y="2603"/>
            <a:chExt cx="1728" cy="500"/>
          </a:xfrm>
        </p:grpSpPr>
        <p:sp>
          <p:nvSpPr>
            <p:cNvPr id="849962" name="Line 42"/>
            <p:cNvSpPr>
              <a:spLocks noChangeShapeType="1"/>
            </p:cNvSpPr>
            <p:nvPr/>
          </p:nvSpPr>
          <p:spPr bwMode="auto">
            <a:xfrm flipH="1">
              <a:off x="336" y="2603"/>
              <a:ext cx="225" cy="17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3" name="Line 43"/>
            <p:cNvSpPr>
              <a:spLocks noChangeShapeType="1"/>
            </p:cNvSpPr>
            <p:nvPr/>
          </p:nvSpPr>
          <p:spPr bwMode="auto">
            <a:xfrm flipH="1">
              <a:off x="1776" y="2863"/>
              <a:ext cx="288" cy="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80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4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4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0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0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0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0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84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85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50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0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2" grpId="0" animBg="1"/>
      <p:bldP spid="849973" grpId="0" animBg="1"/>
      <p:bldP spid="849974" grpId="0" animBg="1"/>
      <p:bldP spid="849959" grpId="0" animBg="1"/>
      <p:bldP spid="849967" grpId="0" animBg="1"/>
      <p:bldP spid="849967" grpId="1" animBg="1"/>
      <p:bldP spid="849969" grpId="0" animBg="1"/>
      <p:bldP spid="849969" grpId="1" animBg="1"/>
      <p:bldP spid="849992" grpId="0" animBg="1"/>
      <p:bldP spid="850000" grpId="0" animBg="1"/>
      <p:bldP spid="850000" grpId="1" animBg="1"/>
      <p:bldP spid="849994" grpId="0" animBg="1"/>
      <p:bldP spid="849994" grpId="1" animBg="1"/>
      <p:bldP spid="8500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1CED-70C8-4CDB-9587-12A03BD26ABF}" type="slidenum">
              <a:rPr lang="en-US"/>
              <a:pPr/>
              <a:t>14</a:t>
            </a:fld>
            <a:endParaRPr lang="en-US"/>
          </a:p>
        </p:txBody>
      </p:sp>
      <p:sp>
        <p:nvSpPr>
          <p:cNvPr id="832617" name="Rectangle 105"/>
          <p:cNvSpPr>
            <a:spLocks noChangeArrowheads="1"/>
          </p:cNvSpPr>
          <p:nvPr/>
        </p:nvSpPr>
        <p:spPr bwMode="auto">
          <a:xfrm>
            <a:off x="7543800" y="1676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604" name="Picture 9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749300"/>
            <a:ext cx="6156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05" name="Picture 9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654175"/>
            <a:ext cx="15605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98" name="Picture 8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9763"/>
            <a:ext cx="19510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99" name="Picture 8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92113"/>
            <a:ext cx="58372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54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2425"/>
            <a:ext cx="7731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49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449738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00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5600"/>
            <a:ext cx="19510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01" name="Picture 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06713"/>
            <a:ext cx="63420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22" name="Picture 1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3276600"/>
            <a:ext cx="50117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63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1125"/>
            <a:ext cx="7905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11" name="Picture 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4938"/>
            <a:ext cx="17145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12" name="Picture 10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944938"/>
            <a:ext cx="8731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82" name="Line 70"/>
          <p:cNvSpPr>
            <a:spLocks noChangeShapeType="1"/>
          </p:cNvSpPr>
          <p:nvPr/>
        </p:nvSpPr>
        <p:spPr bwMode="auto">
          <a:xfrm flipH="1" flipV="1">
            <a:off x="757238" y="1905000"/>
            <a:ext cx="26987" cy="2028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83" name="Line 71"/>
          <p:cNvSpPr>
            <a:spLocks noChangeShapeType="1"/>
          </p:cNvSpPr>
          <p:nvPr/>
        </p:nvSpPr>
        <p:spPr bwMode="auto">
          <a:xfrm flipH="1">
            <a:off x="2906713" y="1936750"/>
            <a:ext cx="3344862" cy="2001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84" name="Line 72"/>
          <p:cNvSpPr>
            <a:spLocks noChangeShapeType="1"/>
          </p:cNvSpPr>
          <p:nvPr/>
        </p:nvSpPr>
        <p:spPr bwMode="auto">
          <a:xfrm>
            <a:off x="3911600" y="1150938"/>
            <a:ext cx="19097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85" name="Line 73"/>
          <p:cNvSpPr>
            <a:spLocks noChangeShapeType="1"/>
          </p:cNvSpPr>
          <p:nvPr/>
        </p:nvSpPr>
        <p:spPr bwMode="auto">
          <a:xfrm>
            <a:off x="4806950" y="3673475"/>
            <a:ext cx="19018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2623" name="Picture 1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937000"/>
            <a:ext cx="3898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94" name="Line 82"/>
          <p:cNvSpPr>
            <a:spLocks noChangeShapeType="1"/>
          </p:cNvSpPr>
          <p:nvPr/>
        </p:nvSpPr>
        <p:spPr bwMode="auto">
          <a:xfrm>
            <a:off x="7696200" y="3581400"/>
            <a:ext cx="1041400" cy="411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95" name="Line 83"/>
          <p:cNvSpPr>
            <a:spLocks noChangeShapeType="1"/>
          </p:cNvSpPr>
          <p:nvPr/>
        </p:nvSpPr>
        <p:spPr bwMode="auto">
          <a:xfrm flipH="1">
            <a:off x="6580188" y="3581400"/>
            <a:ext cx="1438275" cy="439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96" name="Rectangle 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624" name="Picture 1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93" name="Line 81"/>
          <p:cNvSpPr>
            <a:spLocks noChangeShapeType="1"/>
          </p:cNvSpPr>
          <p:nvPr/>
        </p:nvSpPr>
        <p:spPr bwMode="auto">
          <a:xfrm flipV="1">
            <a:off x="7543800" y="42672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92" name="Line 80"/>
          <p:cNvSpPr>
            <a:spLocks noChangeShapeType="1"/>
          </p:cNvSpPr>
          <p:nvPr/>
        </p:nvSpPr>
        <p:spPr bwMode="auto">
          <a:xfrm>
            <a:off x="3886200" y="4114800"/>
            <a:ext cx="3665538" cy="447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3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3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83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83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82" grpId="0" animBg="1"/>
      <p:bldP spid="832582" grpId="1" animBg="1"/>
      <p:bldP spid="832583" grpId="0" animBg="1"/>
      <p:bldP spid="832583" grpId="1" animBg="1"/>
      <p:bldP spid="832584" grpId="0" animBg="1"/>
      <p:bldP spid="832584" grpId="1" animBg="1"/>
      <p:bldP spid="832585" grpId="0" animBg="1"/>
      <p:bldP spid="832585" grpId="1" animBg="1"/>
      <p:bldP spid="832594" grpId="0" animBg="1"/>
      <p:bldP spid="832595" grpId="0" animBg="1"/>
      <p:bldP spid="832593" grpId="0" animBg="1"/>
      <p:bldP spid="8325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1CED-70C8-4CDB-9587-12A03BD26ABF}" type="slidenum">
              <a:rPr lang="en-US"/>
              <a:pPr/>
              <a:t>15</a:t>
            </a:fld>
            <a:endParaRPr lang="en-US"/>
          </a:p>
        </p:txBody>
      </p:sp>
      <p:sp>
        <p:nvSpPr>
          <p:cNvPr id="832617" name="Rectangle 105"/>
          <p:cNvSpPr>
            <a:spLocks noChangeArrowheads="1"/>
          </p:cNvSpPr>
          <p:nvPr/>
        </p:nvSpPr>
        <p:spPr bwMode="auto">
          <a:xfrm>
            <a:off x="7543800" y="1676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604" name="Picture 9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749300"/>
            <a:ext cx="6156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05" name="Picture 9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654175"/>
            <a:ext cx="15605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98" name="Picture 8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9763"/>
            <a:ext cx="19510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99" name="Picture 8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92113"/>
            <a:ext cx="58372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54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2425"/>
            <a:ext cx="7731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49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449738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00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95600"/>
            <a:ext cx="19510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01" name="Picture 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06713"/>
            <a:ext cx="63420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22" name="Picture 1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3276600"/>
            <a:ext cx="50117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563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1125"/>
            <a:ext cx="7905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11" name="Picture 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4938"/>
            <a:ext cx="17145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12" name="Picture 10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944938"/>
            <a:ext cx="8731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2623" name="Picture 1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937000"/>
            <a:ext cx="3898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2596" name="Rectangle 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8" name="Rectangle 106"/>
          <p:cNvSpPr>
            <a:spLocks noChangeArrowheads="1"/>
          </p:cNvSpPr>
          <p:nvPr/>
        </p:nvSpPr>
        <p:spPr bwMode="auto">
          <a:xfrm>
            <a:off x="8763000" y="4953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2624" name="Picture 1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764011" y="1966130"/>
            <a:ext cx="2331720" cy="607896"/>
            <a:chOff x="6847136" y="2037380"/>
            <a:chExt cx="1966320" cy="512634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7136" y="2037380"/>
              <a:ext cx="1628528" cy="1640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7136" y="2209800"/>
              <a:ext cx="1894628" cy="1640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7136" y="2385950"/>
              <a:ext cx="1966320" cy="1640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676400" y="4249186"/>
            <a:ext cx="2210267" cy="399014"/>
            <a:chOff x="1676400" y="4249186"/>
            <a:chExt cx="2210267" cy="399014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6400" y="4249186"/>
              <a:ext cx="2210267" cy="1945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6400" y="4453647"/>
              <a:ext cx="1420893" cy="1945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7782" y="4464050"/>
            <a:ext cx="3630018" cy="335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2619" name="Group 107"/>
          <p:cNvGrpSpPr>
            <a:grpSpLocks/>
          </p:cNvGrpSpPr>
          <p:nvPr/>
        </p:nvGrpSpPr>
        <p:grpSpPr bwMode="auto">
          <a:xfrm>
            <a:off x="6642100" y="5376863"/>
            <a:ext cx="1892300" cy="490537"/>
            <a:chOff x="479" y="2688"/>
            <a:chExt cx="1192" cy="309"/>
          </a:xfrm>
        </p:grpSpPr>
        <p:pic>
          <p:nvPicPr>
            <p:cNvPr id="832620" name="Picture 1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26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621" name="Picture 10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2844"/>
              <a:ext cx="119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570" y="6369823"/>
            <a:ext cx="4453830" cy="335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461" y="6407473"/>
            <a:ext cx="1614654" cy="269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290951" y="3581400"/>
            <a:ext cx="3727512" cy="281217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7165850" y="3593275"/>
            <a:ext cx="420624" cy="27889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5659594" y="1939224"/>
            <a:ext cx="1261872" cy="447141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5797296" y="3803904"/>
            <a:ext cx="1298448" cy="493776"/>
            <a:chOff x="5797296" y="3803904"/>
            <a:chExt cx="1298448" cy="493776"/>
          </a:xfrm>
        </p:grpSpPr>
        <p:sp>
          <p:nvSpPr>
            <p:cNvPr id="6" name="Rectangle 5"/>
            <p:cNvSpPr/>
            <p:nvPr/>
          </p:nvSpPr>
          <p:spPr bwMode="auto">
            <a:xfrm>
              <a:off x="5797296" y="3904488"/>
              <a:ext cx="795528" cy="39319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6195060" y="3810000"/>
              <a:ext cx="0" cy="9448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195059" y="3813048"/>
              <a:ext cx="74066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931152" y="3803904"/>
              <a:ext cx="164592" cy="28346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81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2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6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78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351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78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1000"/>
            <a:ext cx="1924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79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35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830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63625"/>
            <a:ext cx="14509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364-FF7F-4C92-A2E8-7BB1AF4DE622}" type="slidenum">
              <a:rPr lang="en-US"/>
              <a:pPr/>
              <a:t>16</a:t>
            </a:fld>
            <a:endParaRPr lang="en-US"/>
          </a:p>
        </p:txBody>
      </p:sp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378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380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1650"/>
            <a:ext cx="2190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810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16088"/>
            <a:ext cx="332740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825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041650"/>
            <a:ext cx="594518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826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489450"/>
            <a:ext cx="7794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3820" name="Line 44"/>
          <p:cNvSpPr>
            <a:spLocks noChangeShapeType="1"/>
          </p:cNvSpPr>
          <p:nvPr/>
        </p:nvSpPr>
        <p:spPr bwMode="auto">
          <a:xfrm flipV="1">
            <a:off x="7918704" y="4551363"/>
            <a:ext cx="685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821" name="Line 45"/>
          <p:cNvSpPr>
            <a:spLocks noChangeShapeType="1"/>
          </p:cNvSpPr>
          <p:nvPr/>
        </p:nvSpPr>
        <p:spPr bwMode="auto">
          <a:xfrm flipV="1">
            <a:off x="4419600" y="4551363"/>
            <a:ext cx="685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3831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861050"/>
            <a:ext cx="4940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3824" name="Line 48"/>
          <p:cNvSpPr>
            <a:spLocks noChangeShapeType="1"/>
          </p:cNvSpPr>
          <p:nvPr/>
        </p:nvSpPr>
        <p:spPr bwMode="auto">
          <a:xfrm>
            <a:off x="1752600" y="5099050"/>
            <a:ext cx="2590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3832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820" grpId="0" animBg="1"/>
      <p:bldP spid="843821" grpId="0" animBg="1"/>
      <p:bldP spid="8438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7194-AE98-43F3-B60C-91BED818300D}" type="slidenum">
              <a:rPr lang="en-US"/>
              <a:pPr/>
              <a:t>17</a:t>
            </a:fld>
            <a:endParaRPr lang="en-US"/>
          </a:p>
        </p:txBody>
      </p:sp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22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351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1000"/>
            <a:ext cx="1924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35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222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1650"/>
            <a:ext cx="2190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29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63625"/>
            <a:ext cx="14509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31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44663"/>
            <a:ext cx="49403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3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861050"/>
            <a:ext cx="4940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3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990600"/>
            <a:ext cx="27686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33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3469E-6 L 0.21667 -0.59945 " pathEditMode="relative" ptsTypes="AA">
                                      <p:cBhvr>
                                        <p:cTn id="6" dur="500" fill="hold"/>
                                        <p:tgtEl>
                                          <p:spTgt spid="86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7FD5-3A4B-4D68-A14B-66FE83EAF2F5}" type="slidenum">
              <a:rPr lang="en-US"/>
              <a:pPr/>
              <a:t>18</a:t>
            </a:fld>
            <a:endParaRPr lang="en-US"/>
          </a:p>
        </p:txBody>
      </p:sp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32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351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1000"/>
            <a:ext cx="1924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35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3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847" y="1063625"/>
            <a:ext cx="1450682" cy="251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324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1650"/>
            <a:ext cx="2190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8049" y="990600"/>
            <a:ext cx="2768902" cy="326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693" y="1744663"/>
            <a:ext cx="4940914" cy="769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 bwMode="auto">
          <a:xfrm>
            <a:off x="148610" y="2743200"/>
            <a:ext cx="8906490" cy="1260674"/>
            <a:chOff x="148610" y="2743200"/>
            <a:chExt cx="8906490" cy="1260674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1460" y="3708400"/>
              <a:ext cx="2868668" cy="2954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8610" y="3200400"/>
              <a:ext cx="8902345" cy="3549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3262" name="Line 30"/>
            <p:cNvSpPr>
              <a:spLocks noChangeShapeType="1"/>
            </p:cNvSpPr>
            <p:nvPr/>
          </p:nvSpPr>
          <p:spPr bwMode="auto">
            <a:xfrm>
              <a:off x="152400" y="3632200"/>
              <a:ext cx="89027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3264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882">
              <a:off x="4953000" y="2743200"/>
              <a:ext cx="103188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3304" name="Picture 7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7FD5-3A4B-4D68-A14B-66FE83EAF2F5}" type="slidenum">
              <a:rPr lang="en-US"/>
              <a:pPr/>
              <a:t>19</a:t>
            </a:fld>
            <a:endParaRPr lang="en-US"/>
          </a:p>
        </p:txBody>
      </p:sp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32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351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1000"/>
            <a:ext cx="1924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35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3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324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63625"/>
            <a:ext cx="14509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4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1650"/>
            <a:ext cx="2190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8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3708400"/>
            <a:ext cx="286861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990600"/>
            <a:ext cx="27686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44663"/>
            <a:ext cx="49403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200400"/>
            <a:ext cx="89042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62" name="Line 30"/>
          <p:cNvSpPr>
            <a:spLocks noChangeShapeType="1"/>
          </p:cNvSpPr>
          <p:nvPr/>
        </p:nvSpPr>
        <p:spPr bwMode="auto">
          <a:xfrm>
            <a:off x="152400" y="3632200"/>
            <a:ext cx="89027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6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882">
            <a:off x="4953000" y="2743200"/>
            <a:ext cx="1031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65" name="Line 33"/>
          <p:cNvSpPr>
            <a:spLocks noChangeShapeType="1"/>
          </p:cNvSpPr>
          <p:nvPr/>
        </p:nvSpPr>
        <p:spPr bwMode="auto">
          <a:xfrm flipH="1">
            <a:off x="457200" y="3200400"/>
            <a:ext cx="304800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66" name="Line 34"/>
          <p:cNvSpPr>
            <a:spLocks noChangeShapeType="1"/>
          </p:cNvSpPr>
          <p:nvPr/>
        </p:nvSpPr>
        <p:spPr bwMode="auto">
          <a:xfrm flipH="1">
            <a:off x="6172200" y="3352800"/>
            <a:ext cx="15240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67" name="Line 35"/>
          <p:cNvSpPr>
            <a:spLocks noChangeShapeType="1"/>
          </p:cNvSpPr>
          <p:nvPr/>
        </p:nvSpPr>
        <p:spPr bwMode="auto">
          <a:xfrm>
            <a:off x="2590800" y="3276600"/>
            <a:ext cx="381000" cy="228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68" name="Line 36"/>
          <p:cNvSpPr>
            <a:spLocks noChangeShapeType="1"/>
          </p:cNvSpPr>
          <p:nvPr/>
        </p:nvSpPr>
        <p:spPr bwMode="auto">
          <a:xfrm>
            <a:off x="8305800" y="3352800"/>
            <a:ext cx="15240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3300" name="Group 68"/>
          <p:cNvGrpSpPr>
            <a:grpSpLocks/>
          </p:cNvGrpSpPr>
          <p:nvPr/>
        </p:nvGrpSpPr>
        <p:grpSpPr bwMode="auto">
          <a:xfrm>
            <a:off x="3581400" y="3200400"/>
            <a:ext cx="4129088" cy="304800"/>
            <a:chOff x="2256" y="2016"/>
            <a:chExt cx="2601" cy="192"/>
          </a:xfrm>
        </p:grpSpPr>
        <p:sp>
          <p:nvSpPr>
            <p:cNvPr id="863269" name="Line 37"/>
            <p:cNvSpPr>
              <a:spLocks noChangeShapeType="1"/>
            </p:cNvSpPr>
            <p:nvPr/>
          </p:nvSpPr>
          <p:spPr bwMode="auto">
            <a:xfrm flipH="1">
              <a:off x="2256" y="2016"/>
              <a:ext cx="144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271" name="Line 39"/>
            <p:cNvSpPr>
              <a:spLocks noChangeShapeType="1"/>
            </p:cNvSpPr>
            <p:nvPr/>
          </p:nvSpPr>
          <p:spPr bwMode="auto">
            <a:xfrm>
              <a:off x="2256" y="2016"/>
              <a:ext cx="144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272" name="Line 40"/>
            <p:cNvSpPr>
              <a:spLocks noChangeShapeType="1"/>
            </p:cNvSpPr>
            <p:nvPr/>
          </p:nvSpPr>
          <p:spPr bwMode="auto">
            <a:xfrm flipH="1">
              <a:off x="4512" y="2016"/>
              <a:ext cx="345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273" name="Line 41"/>
            <p:cNvSpPr>
              <a:spLocks noChangeShapeType="1"/>
            </p:cNvSpPr>
            <p:nvPr/>
          </p:nvSpPr>
          <p:spPr bwMode="auto">
            <a:xfrm>
              <a:off x="4512" y="2016"/>
              <a:ext cx="345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3274" name="Line 42"/>
          <p:cNvSpPr>
            <a:spLocks noChangeShapeType="1"/>
          </p:cNvSpPr>
          <p:nvPr/>
        </p:nvSpPr>
        <p:spPr bwMode="auto">
          <a:xfrm>
            <a:off x="1498600" y="320040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6" name="Line 44"/>
          <p:cNvSpPr>
            <a:spLocks noChangeShapeType="1"/>
          </p:cNvSpPr>
          <p:nvPr/>
        </p:nvSpPr>
        <p:spPr bwMode="auto">
          <a:xfrm>
            <a:off x="2128838" y="3162300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7" name="Line 45"/>
          <p:cNvSpPr>
            <a:spLocks noChangeShapeType="1"/>
          </p:cNvSpPr>
          <p:nvPr/>
        </p:nvSpPr>
        <p:spPr bwMode="auto">
          <a:xfrm>
            <a:off x="5237163" y="3162300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8" name="Line 46"/>
          <p:cNvSpPr>
            <a:spLocks noChangeShapeType="1"/>
          </p:cNvSpPr>
          <p:nvPr/>
        </p:nvSpPr>
        <p:spPr bwMode="auto">
          <a:xfrm>
            <a:off x="4606925" y="320040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9" name="Line 47"/>
          <p:cNvSpPr>
            <a:spLocks noChangeShapeType="1"/>
          </p:cNvSpPr>
          <p:nvPr/>
        </p:nvSpPr>
        <p:spPr bwMode="auto">
          <a:xfrm>
            <a:off x="6718300" y="320040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80" name="Line 48"/>
          <p:cNvSpPr>
            <a:spLocks noChangeShapeType="1"/>
          </p:cNvSpPr>
          <p:nvPr/>
        </p:nvSpPr>
        <p:spPr bwMode="auto">
          <a:xfrm>
            <a:off x="8856663" y="320040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81" name="Line 49"/>
          <p:cNvSpPr>
            <a:spLocks noChangeShapeType="1"/>
          </p:cNvSpPr>
          <p:nvPr/>
        </p:nvSpPr>
        <p:spPr bwMode="auto">
          <a:xfrm>
            <a:off x="3089275" y="3673475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91" name="Picture 5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673600"/>
            <a:ext cx="4586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89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97021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90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97021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93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229100"/>
            <a:ext cx="1031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303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264025"/>
            <a:ext cx="558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304" name="Picture 7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19313" y="5562600"/>
            <a:ext cx="4586287" cy="1150938"/>
            <a:chOff x="2119313" y="5562600"/>
            <a:chExt cx="4586287" cy="1150938"/>
          </a:xfrm>
        </p:grpSpPr>
        <p:pic>
          <p:nvPicPr>
            <p:cNvPr id="863295" name="Picture 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313" y="5943600"/>
              <a:ext cx="4586287" cy="76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97" name="Picture 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513" y="5562600"/>
              <a:ext cx="11747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99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217" y="5594350"/>
              <a:ext cx="649287" cy="18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50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65" grpId="0" animBg="1"/>
      <p:bldP spid="863266" grpId="0" animBg="1"/>
      <p:bldP spid="863267" grpId="0" animBg="1"/>
      <p:bldP spid="863268" grpId="0" animBg="1"/>
      <p:bldP spid="863274" grpId="0" animBg="1"/>
      <p:bldP spid="863276" grpId="0" animBg="1"/>
      <p:bldP spid="863277" grpId="0" animBg="1"/>
      <p:bldP spid="863278" grpId="0" animBg="1"/>
      <p:bldP spid="863279" grpId="0" animBg="1"/>
      <p:bldP spid="863280" grpId="0" animBg="1"/>
      <p:bldP spid="8632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1D56-6B8B-4D3A-A998-638BE0E68FD1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2085913"/>
            <a:ext cx="1482725" cy="1132775"/>
            <a:chOff x="3581400" y="2085913"/>
            <a:chExt cx="1482725" cy="1132775"/>
          </a:xfrm>
        </p:grpSpPr>
        <p:pic>
          <p:nvPicPr>
            <p:cNvPr id="822287" name="Picture 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85913"/>
              <a:ext cx="1482725" cy="30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304" name="Line 32"/>
            <p:cNvSpPr>
              <a:spLocks noChangeShapeType="1"/>
            </p:cNvSpPr>
            <p:nvPr/>
          </p:nvSpPr>
          <p:spPr bwMode="auto">
            <a:xfrm>
              <a:off x="4238625" y="2404872"/>
              <a:ext cx="0" cy="8138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2227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14541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78" name="Freeform 6"/>
          <p:cNvSpPr>
            <a:spLocks/>
          </p:cNvSpPr>
          <p:nvPr/>
        </p:nvSpPr>
        <p:spPr bwMode="auto">
          <a:xfrm>
            <a:off x="1066800" y="2784475"/>
            <a:ext cx="5181600" cy="3387725"/>
          </a:xfrm>
          <a:custGeom>
            <a:avLst/>
            <a:gdLst>
              <a:gd name="T0" fmla="*/ 0 w 3264"/>
              <a:gd name="T1" fmla="*/ 2134 h 2134"/>
              <a:gd name="T2" fmla="*/ 330 w 3264"/>
              <a:gd name="T3" fmla="*/ 1312 h 2134"/>
              <a:gd name="T4" fmla="*/ 654 w 3264"/>
              <a:gd name="T5" fmla="*/ 562 h 2134"/>
              <a:gd name="T6" fmla="*/ 1040 w 3264"/>
              <a:gd name="T7" fmla="*/ 152 h 2134"/>
              <a:gd name="T8" fmla="*/ 1806 w 3264"/>
              <a:gd name="T9" fmla="*/ 121 h 2134"/>
              <a:gd name="T10" fmla="*/ 2382 w 3264"/>
              <a:gd name="T11" fmla="*/ 878 h 2134"/>
              <a:gd name="T12" fmla="*/ 2800 w 3264"/>
              <a:gd name="T13" fmla="*/ 1288 h 2134"/>
              <a:gd name="T14" fmla="*/ 3264 w 3264"/>
              <a:gd name="T15" fmla="*/ 1414 h 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4" h="2134">
                <a:moveTo>
                  <a:pt x="0" y="2134"/>
                </a:moveTo>
                <a:cubicBezTo>
                  <a:pt x="55" y="1997"/>
                  <a:pt x="221" y="1574"/>
                  <a:pt x="330" y="1312"/>
                </a:cubicBezTo>
                <a:cubicBezTo>
                  <a:pt x="439" y="1050"/>
                  <a:pt x="536" y="755"/>
                  <a:pt x="654" y="562"/>
                </a:cubicBezTo>
                <a:cubicBezTo>
                  <a:pt x="772" y="369"/>
                  <a:pt x="848" y="226"/>
                  <a:pt x="1040" y="152"/>
                </a:cubicBezTo>
                <a:cubicBezTo>
                  <a:pt x="1232" y="78"/>
                  <a:pt x="1582" y="0"/>
                  <a:pt x="1806" y="121"/>
                </a:cubicBezTo>
                <a:cubicBezTo>
                  <a:pt x="2030" y="242"/>
                  <a:pt x="2216" y="684"/>
                  <a:pt x="2382" y="878"/>
                </a:cubicBezTo>
                <a:cubicBezTo>
                  <a:pt x="2548" y="1072"/>
                  <a:pt x="2653" y="1199"/>
                  <a:pt x="2800" y="1288"/>
                </a:cubicBezTo>
                <a:cubicBezTo>
                  <a:pt x="2947" y="1377"/>
                  <a:pt x="3187" y="1393"/>
                  <a:pt x="3264" y="141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79" name="Line 7"/>
          <p:cNvSpPr>
            <a:spLocks noChangeShapeType="1"/>
          </p:cNvSpPr>
          <p:nvPr/>
        </p:nvSpPr>
        <p:spPr bwMode="auto">
          <a:xfrm flipV="1">
            <a:off x="985838" y="2247900"/>
            <a:ext cx="1828800" cy="3656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80" name="Line 8"/>
          <p:cNvSpPr>
            <a:spLocks noChangeShapeType="1"/>
          </p:cNvSpPr>
          <p:nvPr/>
        </p:nvSpPr>
        <p:spPr bwMode="auto">
          <a:xfrm flipV="1">
            <a:off x="457200" y="2909888"/>
            <a:ext cx="5105400" cy="13525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81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5" name="Line 13"/>
          <p:cNvSpPr>
            <a:spLocks noChangeShapeType="1"/>
          </p:cNvSpPr>
          <p:nvPr/>
        </p:nvSpPr>
        <p:spPr bwMode="auto">
          <a:xfrm flipV="1">
            <a:off x="381000" y="21336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86" name="Line 14"/>
          <p:cNvSpPr>
            <a:spLocks noChangeShapeType="1"/>
          </p:cNvSpPr>
          <p:nvPr/>
        </p:nvSpPr>
        <p:spPr bwMode="auto">
          <a:xfrm>
            <a:off x="76200" y="57912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2322" name="Group 50"/>
          <p:cNvGrpSpPr>
            <a:grpSpLocks/>
          </p:cNvGrpSpPr>
          <p:nvPr/>
        </p:nvGrpSpPr>
        <p:grpSpPr bwMode="auto">
          <a:xfrm>
            <a:off x="708025" y="285402"/>
            <a:ext cx="3094038" cy="804863"/>
            <a:chOff x="446" y="164"/>
            <a:chExt cx="1949" cy="507"/>
          </a:xfrm>
        </p:grpSpPr>
        <p:pic>
          <p:nvPicPr>
            <p:cNvPr id="822289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533"/>
              <a:ext cx="152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91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164"/>
              <a:ext cx="126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29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22250"/>
            <a:ext cx="742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23" name="Group 51"/>
          <p:cNvGrpSpPr>
            <a:grpSpLocks/>
          </p:cNvGrpSpPr>
          <p:nvPr/>
        </p:nvGrpSpPr>
        <p:grpSpPr bwMode="auto">
          <a:xfrm>
            <a:off x="4379913" y="222250"/>
            <a:ext cx="1801812" cy="398463"/>
            <a:chOff x="2759" y="140"/>
            <a:chExt cx="1135" cy="251"/>
          </a:xfrm>
        </p:grpSpPr>
        <p:pic>
          <p:nvPicPr>
            <p:cNvPr id="822297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40"/>
              <a:ext cx="58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98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140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24" name="Group 52"/>
          <p:cNvGrpSpPr>
            <a:grpSpLocks/>
          </p:cNvGrpSpPr>
          <p:nvPr/>
        </p:nvGrpSpPr>
        <p:grpSpPr bwMode="auto">
          <a:xfrm>
            <a:off x="4668838" y="820738"/>
            <a:ext cx="1223962" cy="398462"/>
            <a:chOff x="2941" y="517"/>
            <a:chExt cx="771" cy="251"/>
          </a:xfrm>
        </p:grpSpPr>
        <p:pic>
          <p:nvPicPr>
            <p:cNvPr id="822299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517"/>
              <a:ext cx="58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0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526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27" name="Group 55"/>
          <p:cNvGrpSpPr>
            <a:grpSpLocks/>
          </p:cNvGrpSpPr>
          <p:nvPr/>
        </p:nvGrpSpPr>
        <p:grpSpPr bwMode="auto">
          <a:xfrm>
            <a:off x="6221239" y="260350"/>
            <a:ext cx="2906712" cy="815975"/>
            <a:chOff x="3911" y="164"/>
            <a:chExt cx="1831" cy="514"/>
          </a:xfrm>
        </p:grpSpPr>
        <p:pic>
          <p:nvPicPr>
            <p:cNvPr id="822302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" y="164"/>
              <a:ext cx="1621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3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41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32" name="Group 60"/>
          <p:cNvGrpSpPr>
            <a:grpSpLocks/>
          </p:cNvGrpSpPr>
          <p:nvPr/>
        </p:nvGrpSpPr>
        <p:grpSpPr bwMode="auto">
          <a:xfrm>
            <a:off x="1936750" y="3886200"/>
            <a:ext cx="149225" cy="2159000"/>
            <a:chOff x="1220" y="2448"/>
            <a:chExt cx="94" cy="1360"/>
          </a:xfrm>
        </p:grpSpPr>
        <p:sp>
          <p:nvSpPr>
            <p:cNvPr id="822276" name="Line 4"/>
            <p:cNvSpPr>
              <a:spLocks noChangeShapeType="1"/>
            </p:cNvSpPr>
            <p:nvPr/>
          </p:nvSpPr>
          <p:spPr bwMode="auto">
            <a:xfrm>
              <a:off x="1265" y="2448"/>
              <a:ext cx="0" cy="12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8" name="Line 36"/>
            <p:cNvSpPr>
              <a:spLocks noChangeShapeType="1"/>
            </p:cNvSpPr>
            <p:nvPr/>
          </p:nvSpPr>
          <p:spPr bwMode="auto">
            <a:xfrm>
              <a:off x="1265" y="360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2310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3714"/>
              <a:ext cx="94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31" name="Group 59"/>
          <p:cNvGrpSpPr>
            <a:grpSpLocks/>
          </p:cNvGrpSpPr>
          <p:nvPr/>
        </p:nvGrpSpPr>
        <p:grpSpPr bwMode="auto">
          <a:xfrm>
            <a:off x="4140200" y="3276600"/>
            <a:ext cx="179388" cy="2768600"/>
            <a:chOff x="2608" y="2064"/>
            <a:chExt cx="113" cy="1744"/>
          </a:xfrm>
        </p:grpSpPr>
        <p:sp>
          <p:nvSpPr>
            <p:cNvPr id="822275" name="Line 3"/>
            <p:cNvSpPr>
              <a:spLocks noChangeShapeType="1"/>
            </p:cNvSpPr>
            <p:nvPr/>
          </p:nvSpPr>
          <p:spPr bwMode="auto">
            <a:xfrm>
              <a:off x="2671" y="2064"/>
              <a:ext cx="0" cy="15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9" name="Line 37"/>
            <p:cNvSpPr>
              <a:spLocks noChangeShapeType="1"/>
            </p:cNvSpPr>
            <p:nvPr/>
          </p:nvSpPr>
          <p:spPr bwMode="auto">
            <a:xfrm>
              <a:off x="2671" y="360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2311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3714"/>
              <a:ext cx="11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2314" name="Oval 42"/>
          <p:cNvSpPr>
            <a:spLocks noChangeArrowheads="1"/>
          </p:cNvSpPr>
          <p:nvPr/>
        </p:nvSpPr>
        <p:spPr bwMode="auto">
          <a:xfrm>
            <a:off x="1981200" y="38242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329" name="Group 57"/>
          <p:cNvGrpSpPr>
            <a:grpSpLocks/>
          </p:cNvGrpSpPr>
          <p:nvPr/>
        </p:nvGrpSpPr>
        <p:grpSpPr bwMode="auto">
          <a:xfrm>
            <a:off x="4240213" y="3276600"/>
            <a:ext cx="3074987" cy="585788"/>
            <a:chOff x="2671" y="2064"/>
            <a:chExt cx="1937" cy="369"/>
          </a:xfrm>
        </p:grpSpPr>
        <p:sp>
          <p:nvSpPr>
            <p:cNvPr id="822317" name="Line 45"/>
            <p:cNvSpPr>
              <a:spLocks noChangeShapeType="1"/>
            </p:cNvSpPr>
            <p:nvPr/>
          </p:nvSpPr>
          <p:spPr bwMode="auto">
            <a:xfrm flipH="1">
              <a:off x="2688" y="2249"/>
              <a:ext cx="62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2" name="Line 40"/>
            <p:cNvSpPr>
              <a:spLocks noChangeShapeType="1"/>
            </p:cNvSpPr>
            <p:nvPr/>
          </p:nvSpPr>
          <p:spPr bwMode="auto">
            <a:xfrm flipV="1">
              <a:off x="2671" y="2064"/>
              <a:ext cx="0" cy="36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2315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154"/>
              <a:ext cx="127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28" name="Group 56"/>
          <p:cNvGrpSpPr>
            <a:grpSpLocks/>
          </p:cNvGrpSpPr>
          <p:nvPr/>
        </p:nvGrpSpPr>
        <p:grpSpPr bwMode="auto">
          <a:xfrm>
            <a:off x="2038350" y="3851275"/>
            <a:ext cx="2211388" cy="187325"/>
            <a:chOff x="1284" y="2426"/>
            <a:chExt cx="1393" cy="118"/>
          </a:xfrm>
        </p:grpSpPr>
        <p:sp>
          <p:nvSpPr>
            <p:cNvPr id="822274" name="Line 2"/>
            <p:cNvSpPr>
              <a:spLocks noChangeShapeType="1"/>
            </p:cNvSpPr>
            <p:nvPr/>
          </p:nvSpPr>
          <p:spPr bwMode="auto">
            <a:xfrm>
              <a:off x="1284" y="2426"/>
              <a:ext cx="139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2316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2450"/>
              <a:ext cx="462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319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67250"/>
            <a:ext cx="165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313" name="Oval 41"/>
          <p:cNvSpPr>
            <a:spLocks noChangeArrowheads="1"/>
          </p:cNvSpPr>
          <p:nvPr/>
        </p:nvSpPr>
        <p:spPr bwMode="auto">
          <a:xfrm>
            <a:off x="4211638" y="32385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93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87027"/>
            <a:ext cx="1768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14400"/>
            <a:ext cx="2174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25" name="Group 53"/>
          <p:cNvGrpSpPr>
            <a:grpSpLocks/>
          </p:cNvGrpSpPr>
          <p:nvPr/>
        </p:nvGrpSpPr>
        <p:grpSpPr bwMode="auto">
          <a:xfrm>
            <a:off x="36513" y="266352"/>
            <a:ext cx="1636712" cy="568325"/>
            <a:chOff x="23" y="152"/>
            <a:chExt cx="1031" cy="358"/>
          </a:xfrm>
        </p:grpSpPr>
        <p:pic>
          <p:nvPicPr>
            <p:cNvPr id="822290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52"/>
              <a:ext cx="103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92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54"/>
              <a:ext cx="71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26" name="Group 54"/>
          <p:cNvGrpSpPr>
            <a:grpSpLocks/>
          </p:cNvGrpSpPr>
          <p:nvPr/>
        </p:nvGrpSpPr>
        <p:grpSpPr bwMode="auto">
          <a:xfrm>
            <a:off x="3772423" y="238125"/>
            <a:ext cx="2360613" cy="914400"/>
            <a:chOff x="2400" y="150"/>
            <a:chExt cx="1487" cy="576"/>
          </a:xfrm>
        </p:grpSpPr>
        <p:pic>
          <p:nvPicPr>
            <p:cNvPr id="822288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41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295" name="Line 23"/>
            <p:cNvSpPr>
              <a:spLocks noChangeAspect="1" noChangeShapeType="1"/>
            </p:cNvSpPr>
            <p:nvPr/>
          </p:nvSpPr>
          <p:spPr bwMode="auto">
            <a:xfrm>
              <a:off x="2759" y="440"/>
              <a:ext cx="11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1" name="AutoShape 29"/>
            <p:cNvSpPr>
              <a:spLocks/>
            </p:cNvSpPr>
            <p:nvPr/>
          </p:nvSpPr>
          <p:spPr bwMode="auto">
            <a:xfrm>
              <a:off x="2400" y="150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2330" name="Group 58"/>
          <p:cNvGrpSpPr>
            <a:grpSpLocks/>
          </p:cNvGrpSpPr>
          <p:nvPr/>
        </p:nvGrpSpPr>
        <p:grpSpPr bwMode="auto">
          <a:xfrm>
            <a:off x="7054850" y="1412875"/>
            <a:ext cx="1549400" cy="1025525"/>
            <a:chOff x="4444" y="890"/>
            <a:chExt cx="976" cy="646"/>
          </a:xfrm>
        </p:grpSpPr>
        <p:pic>
          <p:nvPicPr>
            <p:cNvPr id="822305" name="Picture 3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890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6" name="Picture 3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206"/>
              <a:ext cx="74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7" name="Picture 3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" y="1398"/>
              <a:ext cx="97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2333" name="Line 61"/>
          <p:cNvSpPr>
            <a:spLocks noChangeShapeType="1"/>
          </p:cNvSpPr>
          <p:nvPr/>
        </p:nvSpPr>
        <p:spPr bwMode="auto">
          <a:xfrm flipV="1">
            <a:off x="6248400" y="609600"/>
            <a:ext cx="9906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34" name="Line 62"/>
          <p:cNvSpPr>
            <a:spLocks noChangeShapeType="1"/>
          </p:cNvSpPr>
          <p:nvPr/>
        </p:nvSpPr>
        <p:spPr bwMode="auto">
          <a:xfrm flipV="1">
            <a:off x="3505200" y="1066800"/>
            <a:ext cx="38862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35" name="Line 63"/>
          <p:cNvSpPr>
            <a:spLocks noChangeShapeType="1"/>
          </p:cNvSpPr>
          <p:nvPr/>
        </p:nvSpPr>
        <p:spPr bwMode="auto">
          <a:xfrm>
            <a:off x="3629025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36" name="Line 64"/>
          <p:cNvSpPr>
            <a:spLocks noChangeShapeType="1"/>
          </p:cNvSpPr>
          <p:nvPr/>
        </p:nvSpPr>
        <p:spPr bwMode="auto">
          <a:xfrm flipH="1">
            <a:off x="3657600" y="5791200"/>
            <a:ext cx="533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37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38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82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82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9" grpId="0" animBg="1"/>
      <p:bldP spid="822280" grpId="0" animBg="1"/>
      <p:bldP spid="822314" grpId="0" animBg="1"/>
      <p:bldP spid="822313" grpId="0" animBg="1"/>
      <p:bldP spid="822333" grpId="0" animBg="1"/>
      <p:bldP spid="822333" grpId="1" animBg="1"/>
      <p:bldP spid="822334" grpId="0" animBg="1"/>
      <p:bldP spid="822334" grpId="1" animBg="1"/>
      <p:bldP spid="822335" grpId="0" animBg="1"/>
      <p:bldP spid="8223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4281-363D-44EA-A2A2-716B760B060B}" type="slidenum">
              <a:rPr lang="en-US"/>
              <a:pPr/>
              <a:t>20</a:t>
            </a:fld>
            <a:endParaRPr lang="en-US"/>
          </a:p>
        </p:txBody>
      </p:sp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42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351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1000"/>
            <a:ext cx="1924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35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62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426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63625"/>
            <a:ext cx="14509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6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1650"/>
            <a:ext cx="2190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1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990600"/>
            <a:ext cx="27686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9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727200"/>
            <a:ext cx="4586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300" name="Picture 44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074863"/>
            <a:ext cx="731838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301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2209800"/>
            <a:ext cx="649287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6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5943600"/>
            <a:ext cx="4586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7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5562600"/>
            <a:ext cx="117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4302" name="Group 46"/>
          <p:cNvGrpSpPr>
            <a:grpSpLocks/>
          </p:cNvGrpSpPr>
          <p:nvPr/>
        </p:nvGrpSpPr>
        <p:grpSpPr bwMode="auto">
          <a:xfrm>
            <a:off x="4724400" y="2743200"/>
            <a:ext cx="2781300" cy="1227138"/>
            <a:chOff x="2976" y="1728"/>
            <a:chExt cx="1752" cy="773"/>
          </a:xfrm>
        </p:grpSpPr>
        <p:pic>
          <p:nvPicPr>
            <p:cNvPr id="864303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016"/>
              <a:ext cx="175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304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1728"/>
              <a:ext cx="6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4305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17" y="5594350"/>
            <a:ext cx="649287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5208 -0.484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2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69 L -0.1158 -0.5210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64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26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53469E-6 L 0.19166 -0.61055 " pathEditMode="relative" ptsTypes="AA">
                                      <p:cBhvr>
                                        <p:cTn id="10" dur="500" fill="hold"/>
                                        <p:tgtEl>
                                          <p:spTgt spid="864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4759-69CC-4A39-9AD6-632AB1B2B0FE}" type="slidenum">
              <a:rPr lang="en-US"/>
              <a:pPr/>
              <a:t>21</a:t>
            </a:fld>
            <a:endParaRPr lang="en-US"/>
          </a:p>
        </p:txBody>
      </p:sp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2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351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1000"/>
            <a:ext cx="1924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35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286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29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63625"/>
            <a:ext cx="14509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1650"/>
            <a:ext cx="2190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990600"/>
            <a:ext cx="27686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727200"/>
            <a:ext cx="4586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7" name="Picture 17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074863"/>
            <a:ext cx="731838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30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716463"/>
            <a:ext cx="18938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305" name="Group 25"/>
          <p:cNvGrpSpPr>
            <a:grpSpLocks/>
          </p:cNvGrpSpPr>
          <p:nvPr/>
        </p:nvGrpSpPr>
        <p:grpSpPr bwMode="auto">
          <a:xfrm>
            <a:off x="4724400" y="2743200"/>
            <a:ext cx="2781300" cy="1227138"/>
            <a:chOff x="2976" y="1728"/>
            <a:chExt cx="1752" cy="773"/>
          </a:xfrm>
        </p:grpSpPr>
        <p:pic>
          <p:nvPicPr>
            <p:cNvPr id="865299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016"/>
              <a:ext cx="175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02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1728"/>
              <a:ext cx="6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5303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229100"/>
            <a:ext cx="1031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30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2209800"/>
            <a:ext cx="649287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291" name="Rectangle 11"/>
          <p:cNvSpPr>
            <a:spLocks noChangeArrowheads="1"/>
          </p:cNvSpPr>
          <p:nvPr/>
        </p:nvSpPr>
        <p:spPr bwMode="auto">
          <a:xfrm>
            <a:off x="7239000" y="5029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5287" name="Group 7"/>
          <p:cNvGrpSpPr>
            <a:grpSpLocks/>
          </p:cNvGrpSpPr>
          <p:nvPr/>
        </p:nvGrpSpPr>
        <p:grpSpPr bwMode="auto">
          <a:xfrm>
            <a:off x="7758113" y="4953000"/>
            <a:ext cx="1309687" cy="430213"/>
            <a:chOff x="664" y="2712"/>
            <a:chExt cx="825" cy="271"/>
          </a:xfrm>
        </p:grpSpPr>
        <p:pic>
          <p:nvPicPr>
            <p:cNvPr id="865288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289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2868"/>
              <a:ext cx="82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5306" name="Line 26"/>
          <p:cNvSpPr>
            <a:spLocks noChangeShapeType="1"/>
          </p:cNvSpPr>
          <p:nvPr/>
        </p:nvSpPr>
        <p:spPr bwMode="auto">
          <a:xfrm>
            <a:off x="4953000" y="3505200"/>
            <a:ext cx="304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307" name="Line 27"/>
          <p:cNvSpPr>
            <a:spLocks noChangeShapeType="1"/>
          </p:cNvSpPr>
          <p:nvPr/>
        </p:nvSpPr>
        <p:spPr bwMode="auto">
          <a:xfrm flipH="1">
            <a:off x="5486400" y="3505200"/>
            <a:ext cx="1066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530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6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1" grpId="0" animBg="1"/>
      <p:bldP spid="865306" grpId="0" animBg="1"/>
      <p:bldP spid="865306" grpId="1" animBg="1"/>
      <p:bldP spid="865307" grpId="0" animBg="1"/>
      <p:bldP spid="86530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3615-BE34-469C-95B1-F4F2B99A1EA7}" type="slidenum">
              <a:rPr lang="en-US"/>
              <a:pPr/>
              <a:t>22</a:t>
            </a:fld>
            <a:endParaRPr lang="en-US"/>
          </a:p>
        </p:txBody>
      </p:sp>
      <p:sp>
        <p:nvSpPr>
          <p:cNvPr id="8448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4829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2149475"/>
            <a:ext cx="40147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4841" name="Group 41"/>
          <p:cNvGrpSpPr>
            <a:grpSpLocks/>
          </p:cNvGrpSpPr>
          <p:nvPr/>
        </p:nvGrpSpPr>
        <p:grpSpPr bwMode="auto">
          <a:xfrm>
            <a:off x="1846263" y="417513"/>
            <a:ext cx="6416675" cy="911225"/>
            <a:chOff x="1163" y="34"/>
            <a:chExt cx="4042" cy="574"/>
          </a:xfrm>
        </p:grpSpPr>
        <p:pic>
          <p:nvPicPr>
            <p:cNvPr id="844831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" y="65"/>
              <a:ext cx="404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25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" y="34"/>
              <a:ext cx="10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4832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06538"/>
            <a:ext cx="60674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4820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482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216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4869" name="Rectangle 69"/>
          <p:cNvSpPr>
            <a:spLocks noChangeArrowheads="1"/>
          </p:cNvSpPr>
          <p:nvPr/>
        </p:nvSpPr>
        <p:spPr bwMode="auto">
          <a:xfrm>
            <a:off x="6489700" y="496888"/>
            <a:ext cx="246063" cy="320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4868" name="Group 68"/>
          <p:cNvGrpSpPr>
            <a:grpSpLocks noChangeAspect="1"/>
          </p:cNvGrpSpPr>
          <p:nvPr/>
        </p:nvGrpSpPr>
        <p:grpSpPr bwMode="auto">
          <a:xfrm>
            <a:off x="7037388" y="36513"/>
            <a:ext cx="612775" cy="363537"/>
            <a:chOff x="2281" y="1968"/>
            <a:chExt cx="485" cy="288"/>
          </a:xfrm>
        </p:grpSpPr>
        <p:pic>
          <p:nvPicPr>
            <p:cNvPr id="844867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2013"/>
              <a:ext cx="485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66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1968"/>
              <a:ext cx="10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4873" name="Picture 7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8361">
            <a:off x="6781800" y="363538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4876" name="Picture 7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309938"/>
            <a:ext cx="37766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4883" name="Group 83"/>
          <p:cNvGrpSpPr>
            <a:grpSpLocks/>
          </p:cNvGrpSpPr>
          <p:nvPr/>
        </p:nvGrpSpPr>
        <p:grpSpPr bwMode="auto">
          <a:xfrm>
            <a:off x="1709738" y="3235325"/>
            <a:ext cx="2786062" cy="903288"/>
            <a:chOff x="1077" y="2038"/>
            <a:chExt cx="1755" cy="569"/>
          </a:xfrm>
        </p:grpSpPr>
        <p:pic>
          <p:nvPicPr>
            <p:cNvPr id="844878" name="Picture 7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2064"/>
              <a:ext cx="1755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81" name="Picture 8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" y="2038"/>
              <a:ext cx="10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82" name="Picture 8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2038"/>
              <a:ext cx="10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4884" name="Line 84"/>
          <p:cNvSpPr>
            <a:spLocks noChangeShapeType="1"/>
          </p:cNvSpPr>
          <p:nvPr/>
        </p:nvSpPr>
        <p:spPr bwMode="auto">
          <a:xfrm>
            <a:off x="4130675" y="1863725"/>
            <a:ext cx="1066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4894" name="Group 94"/>
          <p:cNvGrpSpPr>
            <a:grpSpLocks/>
          </p:cNvGrpSpPr>
          <p:nvPr/>
        </p:nvGrpSpPr>
        <p:grpSpPr bwMode="auto">
          <a:xfrm>
            <a:off x="6400800" y="2600325"/>
            <a:ext cx="1417638" cy="515938"/>
            <a:chOff x="4032" y="1638"/>
            <a:chExt cx="893" cy="325"/>
          </a:xfrm>
        </p:grpSpPr>
        <p:pic>
          <p:nvPicPr>
            <p:cNvPr id="844893" name="Picture 9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824"/>
              <a:ext cx="59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92" name="Picture 9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638"/>
              <a:ext cx="89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4840" name="Group 40"/>
          <p:cNvGrpSpPr>
            <a:grpSpLocks/>
          </p:cNvGrpSpPr>
          <p:nvPr/>
        </p:nvGrpSpPr>
        <p:grpSpPr bwMode="auto">
          <a:xfrm>
            <a:off x="6324600" y="4638675"/>
            <a:ext cx="1819275" cy="466725"/>
            <a:chOff x="504" y="2712"/>
            <a:chExt cx="1146" cy="294"/>
          </a:xfrm>
        </p:grpSpPr>
        <p:pic>
          <p:nvPicPr>
            <p:cNvPr id="844837" name="Picture 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39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" y="2868"/>
              <a:ext cx="114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4843" name="Group 43"/>
          <p:cNvGrpSpPr>
            <a:grpSpLocks/>
          </p:cNvGrpSpPr>
          <p:nvPr/>
        </p:nvGrpSpPr>
        <p:grpSpPr bwMode="auto">
          <a:xfrm>
            <a:off x="8153400" y="5029200"/>
            <a:ext cx="914400" cy="914400"/>
            <a:chOff x="4853" y="1680"/>
            <a:chExt cx="576" cy="576"/>
          </a:xfrm>
        </p:grpSpPr>
        <p:sp>
          <p:nvSpPr>
            <p:cNvPr id="844844" name="AutoShape 4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45" name="Text Box 4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844846" name="Rectangle 46"/>
          <p:cNvSpPr>
            <a:spLocks noChangeArrowheads="1"/>
          </p:cNvSpPr>
          <p:nvPr/>
        </p:nvSpPr>
        <p:spPr bwMode="auto">
          <a:xfrm>
            <a:off x="5943600" y="47148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489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590800"/>
            <a:ext cx="1565607" cy="31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452" y="2967755"/>
            <a:ext cx="974814" cy="20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4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4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4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4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4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69" grpId="0" animBg="1"/>
      <p:bldP spid="844869" grpId="1" animBg="1"/>
      <p:bldP spid="844884" grpId="0" animBg="1"/>
      <p:bldP spid="844884" grpId="1" animBg="1"/>
      <p:bldP spid="8448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708025" y="285402"/>
            <a:ext cx="3094038" cy="804863"/>
            <a:chOff x="446" y="164"/>
            <a:chExt cx="1949" cy="507"/>
          </a:xfrm>
        </p:grpSpPr>
        <p:pic>
          <p:nvPicPr>
            <p:cNvPr id="49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533"/>
              <a:ext cx="152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164"/>
              <a:ext cx="126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22250"/>
            <a:ext cx="742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4379913" y="222250"/>
            <a:ext cx="1801812" cy="398463"/>
            <a:chOff x="2759" y="140"/>
            <a:chExt cx="1135" cy="251"/>
          </a:xfrm>
        </p:grpSpPr>
        <p:pic>
          <p:nvPicPr>
            <p:cNvPr id="53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40"/>
              <a:ext cx="58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140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2"/>
          <p:cNvGrpSpPr>
            <a:grpSpLocks/>
          </p:cNvGrpSpPr>
          <p:nvPr/>
        </p:nvGrpSpPr>
        <p:grpSpPr bwMode="auto">
          <a:xfrm>
            <a:off x="4668838" y="820738"/>
            <a:ext cx="1223962" cy="398462"/>
            <a:chOff x="2941" y="517"/>
            <a:chExt cx="771" cy="251"/>
          </a:xfrm>
        </p:grpSpPr>
        <p:pic>
          <p:nvPicPr>
            <p:cNvPr id="56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517"/>
              <a:ext cx="58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526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" name="Group 55"/>
          <p:cNvGrpSpPr>
            <a:grpSpLocks/>
          </p:cNvGrpSpPr>
          <p:nvPr/>
        </p:nvGrpSpPr>
        <p:grpSpPr bwMode="auto">
          <a:xfrm>
            <a:off x="6221239" y="260350"/>
            <a:ext cx="2906712" cy="815975"/>
            <a:chOff x="3911" y="164"/>
            <a:chExt cx="1831" cy="514"/>
          </a:xfrm>
        </p:grpSpPr>
        <p:pic>
          <p:nvPicPr>
            <p:cNvPr id="59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" y="164"/>
              <a:ext cx="1621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41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87027"/>
            <a:ext cx="1768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14400"/>
            <a:ext cx="2174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" name="Group 53"/>
          <p:cNvGrpSpPr>
            <a:grpSpLocks/>
          </p:cNvGrpSpPr>
          <p:nvPr/>
        </p:nvGrpSpPr>
        <p:grpSpPr bwMode="auto">
          <a:xfrm>
            <a:off x="36513" y="266352"/>
            <a:ext cx="1636712" cy="568325"/>
            <a:chOff x="23" y="152"/>
            <a:chExt cx="1031" cy="358"/>
          </a:xfrm>
        </p:grpSpPr>
        <p:pic>
          <p:nvPicPr>
            <p:cNvPr id="64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52"/>
              <a:ext cx="103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54"/>
              <a:ext cx="71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" name="Group 54"/>
          <p:cNvGrpSpPr>
            <a:grpSpLocks/>
          </p:cNvGrpSpPr>
          <p:nvPr/>
        </p:nvGrpSpPr>
        <p:grpSpPr bwMode="auto">
          <a:xfrm>
            <a:off x="3772423" y="238125"/>
            <a:ext cx="2360613" cy="914400"/>
            <a:chOff x="2400" y="150"/>
            <a:chExt cx="1487" cy="576"/>
          </a:xfrm>
        </p:grpSpPr>
        <p:pic>
          <p:nvPicPr>
            <p:cNvPr id="67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41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" name="Line 23"/>
            <p:cNvSpPr>
              <a:spLocks noChangeAspect="1" noChangeShapeType="1"/>
            </p:cNvSpPr>
            <p:nvPr/>
          </p:nvSpPr>
          <p:spPr bwMode="auto">
            <a:xfrm>
              <a:off x="2759" y="440"/>
              <a:ext cx="11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9"/>
            <p:cNvSpPr>
              <a:spLocks/>
            </p:cNvSpPr>
            <p:nvPr/>
          </p:nvSpPr>
          <p:spPr bwMode="auto">
            <a:xfrm>
              <a:off x="2400" y="150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9277-276B-4D5B-9674-D70A6F73A2BD}" type="slidenum">
              <a:rPr lang="en-US"/>
              <a:pPr/>
              <a:t>3</a:t>
            </a:fld>
            <a:endParaRPr lang="en-US"/>
          </a:p>
        </p:txBody>
      </p:sp>
      <p:sp>
        <p:nvSpPr>
          <p:cNvPr id="823339" name="Line 43"/>
          <p:cNvSpPr>
            <a:spLocks noChangeShapeType="1"/>
          </p:cNvSpPr>
          <p:nvPr/>
        </p:nvSpPr>
        <p:spPr bwMode="auto">
          <a:xfrm flipH="1">
            <a:off x="3629025" y="3341688"/>
            <a:ext cx="162718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98" name="Line 2"/>
          <p:cNvSpPr>
            <a:spLocks noChangeShapeType="1"/>
          </p:cNvSpPr>
          <p:nvPr/>
        </p:nvSpPr>
        <p:spPr bwMode="auto">
          <a:xfrm>
            <a:off x="3629025" y="2860675"/>
            <a:ext cx="0" cy="292576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99" name="Line 3"/>
          <p:cNvSpPr>
            <a:spLocks noChangeShapeType="1"/>
          </p:cNvSpPr>
          <p:nvPr/>
        </p:nvSpPr>
        <p:spPr bwMode="auto">
          <a:xfrm>
            <a:off x="2008188" y="3886200"/>
            <a:ext cx="0" cy="1905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00" name="Freeform 4"/>
          <p:cNvSpPr>
            <a:spLocks/>
          </p:cNvSpPr>
          <p:nvPr/>
        </p:nvSpPr>
        <p:spPr bwMode="auto">
          <a:xfrm>
            <a:off x="1066800" y="2784475"/>
            <a:ext cx="5181600" cy="3387725"/>
          </a:xfrm>
          <a:custGeom>
            <a:avLst/>
            <a:gdLst>
              <a:gd name="T0" fmla="*/ 0 w 3264"/>
              <a:gd name="T1" fmla="*/ 2134 h 2134"/>
              <a:gd name="T2" fmla="*/ 330 w 3264"/>
              <a:gd name="T3" fmla="*/ 1312 h 2134"/>
              <a:gd name="T4" fmla="*/ 654 w 3264"/>
              <a:gd name="T5" fmla="*/ 562 h 2134"/>
              <a:gd name="T6" fmla="*/ 1040 w 3264"/>
              <a:gd name="T7" fmla="*/ 152 h 2134"/>
              <a:gd name="T8" fmla="*/ 1806 w 3264"/>
              <a:gd name="T9" fmla="*/ 121 h 2134"/>
              <a:gd name="T10" fmla="*/ 2382 w 3264"/>
              <a:gd name="T11" fmla="*/ 878 h 2134"/>
              <a:gd name="T12" fmla="*/ 2800 w 3264"/>
              <a:gd name="T13" fmla="*/ 1288 h 2134"/>
              <a:gd name="T14" fmla="*/ 3264 w 3264"/>
              <a:gd name="T15" fmla="*/ 1414 h 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4" h="2134">
                <a:moveTo>
                  <a:pt x="0" y="2134"/>
                </a:moveTo>
                <a:cubicBezTo>
                  <a:pt x="55" y="1997"/>
                  <a:pt x="221" y="1574"/>
                  <a:pt x="330" y="1312"/>
                </a:cubicBezTo>
                <a:cubicBezTo>
                  <a:pt x="439" y="1050"/>
                  <a:pt x="536" y="755"/>
                  <a:pt x="654" y="562"/>
                </a:cubicBezTo>
                <a:cubicBezTo>
                  <a:pt x="772" y="369"/>
                  <a:pt x="848" y="226"/>
                  <a:pt x="1040" y="152"/>
                </a:cubicBezTo>
                <a:cubicBezTo>
                  <a:pt x="1232" y="78"/>
                  <a:pt x="1582" y="0"/>
                  <a:pt x="1806" y="121"/>
                </a:cubicBezTo>
                <a:cubicBezTo>
                  <a:pt x="2030" y="242"/>
                  <a:pt x="2216" y="684"/>
                  <a:pt x="2382" y="878"/>
                </a:cubicBezTo>
                <a:cubicBezTo>
                  <a:pt x="2548" y="1072"/>
                  <a:pt x="2653" y="1199"/>
                  <a:pt x="2800" y="1288"/>
                </a:cubicBezTo>
                <a:cubicBezTo>
                  <a:pt x="2947" y="1377"/>
                  <a:pt x="3187" y="1393"/>
                  <a:pt x="3264" y="141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01" name="Line 5"/>
          <p:cNvSpPr>
            <a:spLocks noChangeShapeType="1"/>
          </p:cNvSpPr>
          <p:nvPr/>
        </p:nvSpPr>
        <p:spPr bwMode="auto">
          <a:xfrm flipV="1">
            <a:off x="533400" y="2009775"/>
            <a:ext cx="4572000" cy="27241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05" name="Oval 9"/>
          <p:cNvSpPr>
            <a:spLocks noChangeArrowheads="1"/>
          </p:cNvSpPr>
          <p:nvPr/>
        </p:nvSpPr>
        <p:spPr bwMode="auto">
          <a:xfrm>
            <a:off x="1981200" y="38242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04913"/>
            <a:ext cx="14827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23" name="Line 27"/>
          <p:cNvSpPr>
            <a:spLocks noChangeShapeType="1"/>
          </p:cNvSpPr>
          <p:nvPr/>
        </p:nvSpPr>
        <p:spPr bwMode="auto">
          <a:xfrm>
            <a:off x="3629025" y="2029968"/>
            <a:ext cx="0" cy="8138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32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1412875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2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914525"/>
            <a:ext cx="1184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26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219325"/>
            <a:ext cx="1549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28" name="Line 32"/>
          <p:cNvSpPr>
            <a:spLocks noChangeShapeType="1"/>
          </p:cNvSpPr>
          <p:nvPr/>
        </p:nvSpPr>
        <p:spPr bwMode="auto">
          <a:xfrm flipV="1">
            <a:off x="985838" y="2247900"/>
            <a:ext cx="1828800" cy="3656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329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14541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30" name="Line 34"/>
          <p:cNvSpPr>
            <a:spLocks noChangeShapeType="1"/>
          </p:cNvSpPr>
          <p:nvPr/>
        </p:nvSpPr>
        <p:spPr bwMode="auto">
          <a:xfrm flipV="1">
            <a:off x="381000" y="21336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31" name="Line 35"/>
          <p:cNvSpPr>
            <a:spLocks noChangeShapeType="1"/>
          </p:cNvSpPr>
          <p:nvPr/>
        </p:nvSpPr>
        <p:spPr bwMode="auto">
          <a:xfrm>
            <a:off x="76200" y="57912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32" name="Line 36"/>
          <p:cNvSpPr>
            <a:spLocks noChangeShapeType="1"/>
          </p:cNvSpPr>
          <p:nvPr/>
        </p:nvSpPr>
        <p:spPr bwMode="auto">
          <a:xfrm>
            <a:off x="2008188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33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895975"/>
            <a:ext cx="1492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34" name="Line 38"/>
          <p:cNvSpPr>
            <a:spLocks noChangeShapeType="1"/>
          </p:cNvSpPr>
          <p:nvPr/>
        </p:nvSpPr>
        <p:spPr bwMode="auto">
          <a:xfrm>
            <a:off x="3629025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335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5895975"/>
            <a:ext cx="1793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36" name="Line 40"/>
          <p:cNvSpPr>
            <a:spLocks noChangeShapeType="1"/>
          </p:cNvSpPr>
          <p:nvPr/>
        </p:nvSpPr>
        <p:spPr bwMode="auto">
          <a:xfrm>
            <a:off x="2038350" y="3851275"/>
            <a:ext cx="1600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37" name="Line 41"/>
          <p:cNvSpPr>
            <a:spLocks noChangeShapeType="1"/>
          </p:cNvSpPr>
          <p:nvPr/>
        </p:nvSpPr>
        <p:spPr bwMode="auto">
          <a:xfrm flipV="1">
            <a:off x="3629025" y="2860675"/>
            <a:ext cx="0" cy="9779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338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89288"/>
            <a:ext cx="20224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40" name="Oval 44"/>
          <p:cNvSpPr>
            <a:spLocks noChangeArrowheads="1"/>
          </p:cNvSpPr>
          <p:nvPr/>
        </p:nvSpPr>
        <p:spPr bwMode="auto">
          <a:xfrm>
            <a:off x="3602038" y="286067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41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889375"/>
            <a:ext cx="7334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42" name="Line 46"/>
          <p:cNvSpPr>
            <a:spLocks noChangeShapeType="1"/>
          </p:cNvSpPr>
          <p:nvPr/>
        </p:nvSpPr>
        <p:spPr bwMode="auto">
          <a:xfrm>
            <a:off x="2921000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43" name="Line 47"/>
          <p:cNvSpPr>
            <a:spLocks noChangeShapeType="1"/>
          </p:cNvSpPr>
          <p:nvPr/>
        </p:nvSpPr>
        <p:spPr bwMode="auto">
          <a:xfrm flipH="1">
            <a:off x="2970213" y="5791200"/>
            <a:ext cx="6032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44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46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42" grpId="0" animBg="1"/>
      <p:bldP spid="8233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708025" y="285402"/>
            <a:ext cx="3094038" cy="804863"/>
            <a:chOff x="446" y="164"/>
            <a:chExt cx="1949" cy="507"/>
          </a:xfrm>
        </p:grpSpPr>
        <p:pic>
          <p:nvPicPr>
            <p:cNvPr id="49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533"/>
              <a:ext cx="152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164"/>
              <a:ext cx="126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22250"/>
            <a:ext cx="742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4379913" y="222250"/>
            <a:ext cx="1801812" cy="398463"/>
            <a:chOff x="2759" y="140"/>
            <a:chExt cx="1135" cy="251"/>
          </a:xfrm>
        </p:grpSpPr>
        <p:pic>
          <p:nvPicPr>
            <p:cNvPr id="53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40"/>
              <a:ext cx="58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140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2"/>
          <p:cNvGrpSpPr>
            <a:grpSpLocks/>
          </p:cNvGrpSpPr>
          <p:nvPr/>
        </p:nvGrpSpPr>
        <p:grpSpPr bwMode="auto">
          <a:xfrm>
            <a:off x="4668838" y="820738"/>
            <a:ext cx="1223962" cy="398462"/>
            <a:chOff x="2941" y="517"/>
            <a:chExt cx="771" cy="251"/>
          </a:xfrm>
        </p:grpSpPr>
        <p:pic>
          <p:nvPicPr>
            <p:cNvPr id="56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517"/>
              <a:ext cx="58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526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" name="Group 55"/>
          <p:cNvGrpSpPr>
            <a:grpSpLocks/>
          </p:cNvGrpSpPr>
          <p:nvPr/>
        </p:nvGrpSpPr>
        <p:grpSpPr bwMode="auto">
          <a:xfrm>
            <a:off x="6221239" y="260350"/>
            <a:ext cx="2906712" cy="815975"/>
            <a:chOff x="3911" y="164"/>
            <a:chExt cx="1831" cy="514"/>
          </a:xfrm>
        </p:grpSpPr>
        <p:pic>
          <p:nvPicPr>
            <p:cNvPr id="59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" y="164"/>
              <a:ext cx="1621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41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87027"/>
            <a:ext cx="1768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14400"/>
            <a:ext cx="2174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" name="Group 53"/>
          <p:cNvGrpSpPr>
            <a:grpSpLocks/>
          </p:cNvGrpSpPr>
          <p:nvPr/>
        </p:nvGrpSpPr>
        <p:grpSpPr bwMode="auto">
          <a:xfrm>
            <a:off x="36513" y="266352"/>
            <a:ext cx="1636712" cy="568325"/>
            <a:chOff x="23" y="152"/>
            <a:chExt cx="1031" cy="358"/>
          </a:xfrm>
        </p:grpSpPr>
        <p:pic>
          <p:nvPicPr>
            <p:cNvPr id="64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52"/>
              <a:ext cx="103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54"/>
              <a:ext cx="71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" name="Group 54"/>
          <p:cNvGrpSpPr>
            <a:grpSpLocks/>
          </p:cNvGrpSpPr>
          <p:nvPr/>
        </p:nvGrpSpPr>
        <p:grpSpPr bwMode="auto">
          <a:xfrm>
            <a:off x="3772423" y="238125"/>
            <a:ext cx="2360613" cy="914400"/>
            <a:chOff x="2400" y="150"/>
            <a:chExt cx="1487" cy="576"/>
          </a:xfrm>
        </p:grpSpPr>
        <p:pic>
          <p:nvPicPr>
            <p:cNvPr id="67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41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" name="Line 23"/>
            <p:cNvSpPr>
              <a:spLocks noChangeAspect="1" noChangeShapeType="1"/>
            </p:cNvSpPr>
            <p:nvPr/>
          </p:nvSpPr>
          <p:spPr bwMode="auto">
            <a:xfrm>
              <a:off x="2759" y="440"/>
              <a:ext cx="11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29"/>
            <p:cNvSpPr>
              <a:spLocks/>
            </p:cNvSpPr>
            <p:nvPr/>
          </p:nvSpPr>
          <p:spPr bwMode="auto">
            <a:xfrm>
              <a:off x="2400" y="150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A2D-1E0E-4A93-A95B-33122472A352}" type="slidenum">
              <a:rPr lang="en-US"/>
              <a:pPr/>
              <a:t>4</a:t>
            </a:fld>
            <a:endParaRPr lang="en-US"/>
          </a:p>
        </p:txBody>
      </p:sp>
      <p:sp>
        <p:nvSpPr>
          <p:cNvPr id="824364" name="Line 44"/>
          <p:cNvSpPr>
            <a:spLocks noChangeShapeType="1"/>
          </p:cNvSpPr>
          <p:nvPr/>
        </p:nvSpPr>
        <p:spPr bwMode="auto">
          <a:xfrm flipH="1">
            <a:off x="2943225" y="3386138"/>
            <a:ext cx="231298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22" name="Line 2"/>
          <p:cNvSpPr>
            <a:spLocks noChangeShapeType="1"/>
          </p:cNvSpPr>
          <p:nvPr/>
        </p:nvSpPr>
        <p:spPr bwMode="auto">
          <a:xfrm>
            <a:off x="2921000" y="2951163"/>
            <a:ext cx="0" cy="283368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23" name="Line 3"/>
          <p:cNvSpPr>
            <a:spLocks noChangeShapeType="1"/>
          </p:cNvSpPr>
          <p:nvPr/>
        </p:nvSpPr>
        <p:spPr bwMode="auto">
          <a:xfrm>
            <a:off x="2921000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43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95975"/>
            <a:ext cx="1793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25" name="Line 5"/>
          <p:cNvSpPr>
            <a:spLocks noChangeShapeType="1"/>
          </p:cNvSpPr>
          <p:nvPr/>
        </p:nvSpPr>
        <p:spPr bwMode="auto">
          <a:xfrm>
            <a:off x="2008188" y="3886200"/>
            <a:ext cx="0" cy="1905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26" name="Freeform 6"/>
          <p:cNvSpPr>
            <a:spLocks/>
          </p:cNvSpPr>
          <p:nvPr/>
        </p:nvSpPr>
        <p:spPr bwMode="auto">
          <a:xfrm>
            <a:off x="1066800" y="2784475"/>
            <a:ext cx="5181600" cy="3387725"/>
          </a:xfrm>
          <a:custGeom>
            <a:avLst/>
            <a:gdLst>
              <a:gd name="T0" fmla="*/ 0 w 3264"/>
              <a:gd name="T1" fmla="*/ 2134 h 2134"/>
              <a:gd name="T2" fmla="*/ 330 w 3264"/>
              <a:gd name="T3" fmla="*/ 1312 h 2134"/>
              <a:gd name="T4" fmla="*/ 654 w 3264"/>
              <a:gd name="T5" fmla="*/ 562 h 2134"/>
              <a:gd name="T6" fmla="*/ 1040 w 3264"/>
              <a:gd name="T7" fmla="*/ 152 h 2134"/>
              <a:gd name="T8" fmla="*/ 1806 w 3264"/>
              <a:gd name="T9" fmla="*/ 121 h 2134"/>
              <a:gd name="T10" fmla="*/ 2382 w 3264"/>
              <a:gd name="T11" fmla="*/ 878 h 2134"/>
              <a:gd name="T12" fmla="*/ 2800 w 3264"/>
              <a:gd name="T13" fmla="*/ 1288 h 2134"/>
              <a:gd name="T14" fmla="*/ 3264 w 3264"/>
              <a:gd name="T15" fmla="*/ 1414 h 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4" h="2134">
                <a:moveTo>
                  <a:pt x="0" y="2134"/>
                </a:moveTo>
                <a:cubicBezTo>
                  <a:pt x="55" y="1997"/>
                  <a:pt x="221" y="1574"/>
                  <a:pt x="330" y="1312"/>
                </a:cubicBezTo>
                <a:cubicBezTo>
                  <a:pt x="439" y="1050"/>
                  <a:pt x="536" y="755"/>
                  <a:pt x="654" y="562"/>
                </a:cubicBezTo>
                <a:cubicBezTo>
                  <a:pt x="772" y="369"/>
                  <a:pt x="848" y="226"/>
                  <a:pt x="1040" y="152"/>
                </a:cubicBezTo>
                <a:cubicBezTo>
                  <a:pt x="1232" y="78"/>
                  <a:pt x="1582" y="0"/>
                  <a:pt x="1806" y="121"/>
                </a:cubicBezTo>
                <a:cubicBezTo>
                  <a:pt x="2030" y="242"/>
                  <a:pt x="2216" y="684"/>
                  <a:pt x="2382" y="878"/>
                </a:cubicBezTo>
                <a:cubicBezTo>
                  <a:pt x="2548" y="1072"/>
                  <a:pt x="2653" y="1199"/>
                  <a:pt x="2800" y="1288"/>
                </a:cubicBezTo>
                <a:cubicBezTo>
                  <a:pt x="2947" y="1377"/>
                  <a:pt x="3187" y="1393"/>
                  <a:pt x="3264" y="141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27" name="Line 7"/>
          <p:cNvSpPr>
            <a:spLocks noChangeShapeType="1"/>
          </p:cNvSpPr>
          <p:nvPr/>
        </p:nvSpPr>
        <p:spPr bwMode="auto">
          <a:xfrm flipV="1">
            <a:off x="685800" y="1946275"/>
            <a:ext cx="3276600" cy="3200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28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31" name="Oval 11"/>
          <p:cNvSpPr>
            <a:spLocks noChangeArrowheads="1"/>
          </p:cNvSpPr>
          <p:nvPr/>
        </p:nvSpPr>
        <p:spPr bwMode="auto">
          <a:xfrm>
            <a:off x="1981200" y="38242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3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64475"/>
            <a:ext cx="14827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50" name="Line 30"/>
          <p:cNvSpPr>
            <a:spLocks noChangeShapeType="1"/>
          </p:cNvSpPr>
          <p:nvPr/>
        </p:nvSpPr>
        <p:spPr bwMode="auto">
          <a:xfrm>
            <a:off x="2922588" y="2093976"/>
            <a:ext cx="0" cy="81381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4351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1412875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2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914525"/>
            <a:ext cx="1184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219325"/>
            <a:ext cx="1549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55" name="Line 35"/>
          <p:cNvSpPr>
            <a:spLocks noChangeShapeType="1"/>
          </p:cNvSpPr>
          <p:nvPr/>
        </p:nvSpPr>
        <p:spPr bwMode="auto">
          <a:xfrm flipV="1">
            <a:off x="985838" y="2247900"/>
            <a:ext cx="1828800" cy="3656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435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14541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57" name="Line 37"/>
          <p:cNvSpPr>
            <a:spLocks noChangeShapeType="1"/>
          </p:cNvSpPr>
          <p:nvPr/>
        </p:nvSpPr>
        <p:spPr bwMode="auto">
          <a:xfrm flipV="1">
            <a:off x="381000" y="21336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58" name="Line 38"/>
          <p:cNvSpPr>
            <a:spLocks noChangeShapeType="1"/>
          </p:cNvSpPr>
          <p:nvPr/>
        </p:nvSpPr>
        <p:spPr bwMode="auto">
          <a:xfrm>
            <a:off x="76200" y="57912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59" name="Line 39"/>
          <p:cNvSpPr>
            <a:spLocks noChangeShapeType="1"/>
          </p:cNvSpPr>
          <p:nvPr/>
        </p:nvSpPr>
        <p:spPr bwMode="auto">
          <a:xfrm>
            <a:off x="2008188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4360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895975"/>
            <a:ext cx="1492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61" name="Line 41"/>
          <p:cNvSpPr>
            <a:spLocks noChangeShapeType="1"/>
          </p:cNvSpPr>
          <p:nvPr/>
        </p:nvSpPr>
        <p:spPr bwMode="auto">
          <a:xfrm>
            <a:off x="2038350" y="3851275"/>
            <a:ext cx="8953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62" name="Line 42"/>
          <p:cNvSpPr>
            <a:spLocks noChangeShapeType="1"/>
          </p:cNvSpPr>
          <p:nvPr/>
        </p:nvSpPr>
        <p:spPr bwMode="auto">
          <a:xfrm flipV="1">
            <a:off x="2921000" y="2933700"/>
            <a:ext cx="0" cy="9048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4363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35325"/>
            <a:ext cx="20224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65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889375"/>
            <a:ext cx="7334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32" name="Oval 12"/>
          <p:cNvSpPr>
            <a:spLocks noChangeArrowheads="1"/>
          </p:cNvSpPr>
          <p:nvPr/>
        </p:nvSpPr>
        <p:spPr bwMode="auto">
          <a:xfrm>
            <a:off x="2895600" y="29337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66" name="Line 46"/>
          <p:cNvSpPr>
            <a:spLocks noChangeShapeType="1"/>
          </p:cNvSpPr>
          <p:nvPr/>
        </p:nvSpPr>
        <p:spPr bwMode="auto">
          <a:xfrm>
            <a:off x="2387600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67" name="Line 47"/>
          <p:cNvSpPr>
            <a:spLocks noChangeShapeType="1"/>
          </p:cNvSpPr>
          <p:nvPr/>
        </p:nvSpPr>
        <p:spPr bwMode="auto">
          <a:xfrm flipH="1">
            <a:off x="2403475" y="5791200"/>
            <a:ext cx="4937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68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70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66" grpId="0" animBg="1"/>
      <p:bldP spid="8243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0"/>
          <p:cNvGrpSpPr>
            <a:grpSpLocks/>
          </p:cNvGrpSpPr>
          <p:nvPr/>
        </p:nvGrpSpPr>
        <p:grpSpPr bwMode="auto">
          <a:xfrm>
            <a:off x="708025" y="285402"/>
            <a:ext cx="3094038" cy="804863"/>
            <a:chOff x="446" y="164"/>
            <a:chExt cx="1949" cy="507"/>
          </a:xfrm>
        </p:grpSpPr>
        <p:pic>
          <p:nvPicPr>
            <p:cNvPr id="60" name="Picture 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533"/>
              <a:ext cx="152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164"/>
              <a:ext cx="126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22250"/>
            <a:ext cx="742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4379913" y="222250"/>
            <a:ext cx="1801812" cy="398463"/>
            <a:chOff x="2759" y="140"/>
            <a:chExt cx="1135" cy="251"/>
          </a:xfrm>
        </p:grpSpPr>
        <p:pic>
          <p:nvPicPr>
            <p:cNvPr id="64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40"/>
              <a:ext cx="58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140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" name="Group 52"/>
          <p:cNvGrpSpPr>
            <a:grpSpLocks/>
          </p:cNvGrpSpPr>
          <p:nvPr/>
        </p:nvGrpSpPr>
        <p:grpSpPr bwMode="auto">
          <a:xfrm>
            <a:off x="4668838" y="820738"/>
            <a:ext cx="1223962" cy="398462"/>
            <a:chOff x="2941" y="517"/>
            <a:chExt cx="771" cy="251"/>
          </a:xfrm>
        </p:grpSpPr>
        <p:pic>
          <p:nvPicPr>
            <p:cNvPr id="67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517"/>
              <a:ext cx="58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526"/>
              <a:ext cx="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55"/>
          <p:cNvGrpSpPr>
            <a:grpSpLocks/>
          </p:cNvGrpSpPr>
          <p:nvPr/>
        </p:nvGrpSpPr>
        <p:grpSpPr bwMode="auto">
          <a:xfrm>
            <a:off x="6221239" y="260350"/>
            <a:ext cx="2906712" cy="815975"/>
            <a:chOff x="3911" y="164"/>
            <a:chExt cx="1831" cy="514"/>
          </a:xfrm>
        </p:grpSpPr>
        <p:pic>
          <p:nvPicPr>
            <p:cNvPr id="70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" y="164"/>
              <a:ext cx="1621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41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87027"/>
            <a:ext cx="1768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14400"/>
            <a:ext cx="2174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" name="Group 53"/>
          <p:cNvGrpSpPr>
            <a:grpSpLocks/>
          </p:cNvGrpSpPr>
          <p:nvPr/>
        </p:nvGrpSpPr>
        <p:grpSpPr bwMode="auto">
          <a:xfrm>
            <a:off x="36513" y="266352"/>
            <a:ext cx="1636712" cy="568325"/>
            <a:chOff x="23" y="152"/>
            <a:chExt cx="1031" cy="358"/>
          </a:xfrm>
        </p:grpSpPr>
        <p:pic>
          <p:nvPicPr>
            <p:cNvPr id="75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52"/>
              <a:ext cx="103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54"/>
              <a:ext cx="71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" name="Group 54"/>
          <p:cNvGrpSpPr>
            <a:grpSpLocks/>
          </p:cNvGrpSpPr>
          <p:nvPr/>
        </p:nvGrpSpPr>
        <p:grpSpPr bwMode="auto">
          <a:xfrm>
            <a:off x="3772423" y="238125"/>
            <a:ext cx="2360613" cy="914400"/>
            <a:chOff x="2400" y="150"/>
            <a:chExt cx="1487" cy="576"/>
          </a:xfrm>
        </p:grpSpPr>
        <p:pic>
          <p:nvPicPr>
            <p:cNvPr id="78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41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" name="Line 23"/>
            <p:cNvSpPr>
              <a:spLocks noChangeAspect="1" noChangeShapeType="1"/>
            </p:cNvSpPr>
            <p:nvPr/>
          </p:nvSpPr>
          <p:spPr bwMode="auto">
            <a:xfrm>
              <a:off x="2759" y="440"/>
              <a:ext cx="11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AutoShape 29"/>
            <p:cNvSpPr>
              <a:spLocks/>
            </p:cNvSpPr>
            <p:nvPr/>
          </p:nvSpPr>
          <p:spPr bwMode="auto">
            <a:xfrm>
              <a:off x="2400" y="150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AF1A-A1E3-4B8E-83C9-5E2B567BB23D}" type="slidenum">
              <a:rPr lang="en-US"/>
              <a:pPr/>
              <a:t>5</a:t>
            </a:fld>
            <a:endParaRPr lang="en-US"/>
          </a:p>
        </p:txBody>
      </p:sp>
      <p:sp>
        <p:nvSpPr>
          <p:cNvPr id="825346" name="Line 2"/>
          <p:cNvSpPr>
            <a:spLocks noChangeShapeType="1"/>
          </p:cNvSpPr>
          <p:nvPr/>
        </p:nvSpPr>
        <p:spPr bwMode="auto">
          <a:xfrm>
            <a:off x="2387600" y="3252788"/>
            <a:ext cx="0" cy="25320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47" name="Line 3"/>
          <p:cNvSpPr>
            <a:spLocks noChangeShapeType="1"/>
          </p:cNvSpPr>
          <p:nvPr/>
        </p:nvSpPr>
        <p:spPr bwMode="auto">
          <a:xfrm>
            <a:off x="2387600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534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95975"/>
            <a:ext cx="1793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49" name="Freeform 5"/>
          <p:cNvSpPr>
            <a:spLocks/>
          </p:cNvSpPr>
          <p:nvPr/>
        </p:nvSpPr>
        <p:spPr bwMode="auto">
          <a:xfrm>
            <a:off x="1066800" y="2784475"/>
            <a:ext cx="5181600" cy="3387725"/>
          </a:xfrm>
          <a:custGeom>
            <a:avLst/>
            <a:gdLst>
              <a:gd name="T0" fmla="*/ 0 w 3264"/>
              <a:gd name="T1" fmla="*/ 2134 h 2134"/>
              <a:gd name="T2" fmla="*/ 330 w 3264"/>
              <a:gd name="T3" fmla="*/ 1312 h 2134"/>
              <a:gd name="T4" fmla="*/ 654 w 3264"/>
              <a:gd name="T5" fmla="*/ 562 h 2134"/>
              <a:gd name="T6" fmla="*/ 1040 w 3264"/>
              <a:gd name="T7" fmla="*/ 152 h 2134"/>
              <a:gd name="T8" fmla="*/ 1806 w 3264"/>
              <a:gd name="T9" fmla="*/ 121 h 2134"/>
              <a:gd name="T10" fmla="*/ 2382 w 3264"/>
              <a:gd name="T11" fmla="*/ 878 h 2134"/>
              <a:gd name="T12" fmla="*/ 2800 w 3264"/>
              <a:gd name="T13" fmla="*/ 1288 h 2134"/>
              <a:gd name="T14" fmla="*/ 3264 w 3264"/>
              <a:gd name="T15" fmla="*/ 1414 h 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4" h="2134">
                <a:moveTo>
                  <a:pt x="0" y="2134"/>
                </a:moveTo>
                <a:cubicBezTo>
                  <a:pt x="55" y="1997"/>
                  <a:pt x="221" y="1574"/>
                  <a:pt x="330" y="1312"/>
                </a:cubicBezTo>
                <a:cubicBezTo>
                  <a:pt x="439" y="1050"/>
                  <a:pt x="536" y="755"/>
                  <a:pt x="654" y="562"/>
                </a:cubicBezTo>
                <a:cubicBezTo>
                  <a:pt x="772" y="369"/>
                  <a:pt x="848" y="226"/>
                  <a:pt x="1040" y="152"/>
                </a:cubicBezTo>
                <a:cubicBezTo>
                  <a:pt x="1232" y="78"/>
                  <a:pt x="1582" y="0"/>
                  <a:pt x="1806" y="121"/>
                </a:cubicBezTo>
                <a:cubicBezTo>
                  <a:pt x="2030" y="242"/>
                  <a:pt x="2216" y="684"/>
                  <a:pt x="2382" y="878"/>
                </a:cubicBezTo>
                <a:cubicBezTo>
                  <a:pt x="2548" y="1072"/>
                  <a:pt x="2653" y="1199"/>
                  <a:pt x="2800" y="1288"/>
                </a:cubicBezTo>
                <a:cubicBezTo>
                  <a:pt x="2947" y="1377"/>
                  <a:pt x="3187" y="1393"/>
                  <a:pt x="3264" y="141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50" name="Line 6"/>
          <p:cNvSpPr>
            <a:spLocks noChangeShapeType="1"/>
          </p:cNvSpPr>
          <p:nvPr/>
        </p:nvSpPr>
        <p:spPr bwMode="auto">
          <a:xfrm flipV="1">
            <a:off x="812800" y="2362200"/>
            <a:ext cx="2157413" cy="33448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5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54" name="Oval 10"/>
          <p:cNvSpPr>
            <a:spLocks noChangeArrowheads="1"/>
          </p:cNvSpPr>
          <p:nvPr/>
        </p:nvSpPr>
        <p:spPr bwMode="auto">
          <a:xfrm>
            <a:off x="1981200" y="38242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3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623950"/>
            <a:ext cx="14827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7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1412875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7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914525"/>
            <a:ext cx="1184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75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219325"/>
            <a:ext cx="1549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77" name="Line 33"/>
          <p:cNvSpPr>
            <a:spLocks noChangeShapeType="1"/>
          </p:cNvSpPr>
          <p:nvPr/>
        </p:nvSpPr>
        <p:spPr bwMode="auto">
          <a:xfrm flipV="1">
            <a:off x="985838" y="2247900"/>
            <a:ext cx="1828800" cy="3656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78" name="Line 34"/>
          <p:cNvSpPr>
            <a:spLocks noChangeShapeType="1"/>
          </p:cNvSpPr>
          <p:nvPr/>
        </p:nvSpPr>
        <p:spPr bwMode="auto">
          <a:xfrm>
            <a:off x="2389188" y="1970025"/>
            <a:ext cx="0" cy="12334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5379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14541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80" name="Line 36"/>
          <p:cNvSpPr>
            <a:spLocks noChangeShapeType="1"/>
          </p:cNvSpPr>
          <p:nvPr/>
        </p:nvSpPr>
        <p:spPr bwMode="auto">
          <a:xfrm flipV="1">
            <a:off x="381000" y="21336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81" name="Line 37"/>
          <p:cNvSpPr>
            <a:spLocks noChangeShapeType="1"/>
          </p:cNvSpPr>
          <p:nvPr/>
        </p:nvSpPr>
        <p:spPr bwMode="auto">
          <a:xfrm>
            <a:off x="76200" y="57912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82" name="Line 38"/>
          <p:cNvSpPr>
            <a:spLocks noChangeShapeType="1"/>
          </p:cNvSpPr>
          <p:nvPr/>
        </p:nvSpPr>
        <p:spPr bwMode="auto">
          <a:xfrm>
            <a:off x="2008188" y="3886200"/>
            <a:ext cx="0" cy="1905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83" name="Line 39"/>
          <p:cNvSpPr>
            <a:spLocks noChangeShapeType="1"/>
          </p:cNvSpPr>
          <p:nvPr/>
        </p:nvSpPr>
        <p:spPr bwMode="auto">
          <a:xfrm>
            <a:off x="2008188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538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895975"/>
            <a:ext cx="1492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91" name="Line 47"/>
          <p:cNvSpPr>
            <a:spLocks noChangeShapeType="1"/>
          </p:cNvSpPr>
          <p:nvPr/>
        </p:nvSpPr>
        <p:spPr bwMode="auto">
          <a:xfrm flipH="1">
            <a:off x="2851150" y="2362200"/>
            <a:ext cx="4186238" cy="228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93" name="Line 49"/>
          <p:cNvSpPr>
            <a:spLocks noChangeShapeType="1"/>
          </p:cNvSpPr>
          <p:nvPr/>
        </p:nvSpPr>
        <p:spPr bwMode="auto">
          <a:xfrm flipH="1" flipV="1">
            <a:off x="2590800" y="2743200"/>
            <a:ext cx="2514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94" name="Line 50"/>
          <p:cNvSpPr>
            <a:spLocks noChangeShapeType="1"/>
          </p:cNvSpPr>
          <p:nvPr/>
        </p:nvSpPr>
        <p:spPr bwMode="auto">
          <a:xfrm flipH="1" flipV="1">
            <a:off x="5105400" y="2819400"/>
            <a:ext cx="1417638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5406" name="Group 62"/>
          <p:cNvGrpSpPr>
            <a:grpSpLocks/>
          </p:cNvGrpSpPr>
          <p:nvPr/>
        </p:nvGrpSpPr>
        <p:grpSpPr bwMode="auto">
          <a:xfrm>
            <a:off x="5638800" y="3646488"/>
            <a:ext cx="3511550" cy="2459037"/>
            <a:chOff x="3552" y="2297"/>
            <a:chExt cx="2212" cy="1549"/>
          </a:xfrm>
        </p:grpSpPr>
        <p:pic>
          <p:nvPicPr>
            <p:cNvPr id="825385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" y="2434"/>
              <a:ext cx="1621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386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" y="3118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387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" y="3434"/>
              <a:ext cx="74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389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" y="3626"/>
              <a:ext cx="11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396" name="Picture 5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" y="2614"/>
              <a:ext cx="42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5397" name="Line 53"/>
            <p:cNvSpPr>
              <a:spLocks noChangeShapeType="1"/>
            </p:cNvSpPr>
            <p:nvPr/>
          </p:nvSpPr>
          <p:spPr bwMode="auto">
            <a:xfrm flipH="1">
              <a:off x="3552" y="2304"/>
              <a:ext cx="22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98" name="Line 54"/>
            <p:cNvSpPr>
              <a:spLocks noChangeShapeType="1"/>
            </p:cNvSpPr>
            <p:nvPr/>
          </p:nvSpPr>
          <p:spPr bwMode="auto">
            <a:xfrm>
              <a:off x="3558" y="2297"/>
              <a:ext cx="0" cy="6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99" name="Line 55"/>
            <p:cNvSpPr>
              <a:spLocks noChangeShapeType="1"/>
            </p:cNvSpPr>
            <p:nvPr/>
          </p:nvSpPr>
          <p:spPr bwMode="auto">
            <a:xfrm>
              <a:off x="3552" y="2976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00" name="Line 56"/>
            <p:cNvSpPr>
              <a:spLocks noChangeShapeType="1"/>
            </p:cNvSpPr>
            <p:nvPr/>
          </p:nvSpPr>
          <p:spPr bwMode="auto">
            <a:xfrm>
              <a:off x="4266" y="2971"/>
              <a:ext cx="0" cy="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01" name="Line 57"/>
            <p:cNvSpPr>
              <a:spLocks noChangeShapeType="1"/>
            </p:cNvSpPr>
            <p:nvPr/>
          </p:nvSpPr>
          <p:spPr bwMode="auto">
            <a:xfrm flipV="1">
              <a:off x="4261" y="3840"/>
              <a:ext cx="15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402" name="Line 58"/>
          <p:cNvSpPr>
            <a:spLocks noChangeShapeType="1"/>
          </p:cNvSpPr>
          <p:nvPr/>
        </p:nvSpPr>
        <p:spPr bwMode="auto">
          <a:xfrm>
            <a:off x="2038350" y="3851275"/>
            <a:ext cx="3651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03" name="Line 59"/>
          <p:cNvSpPr>
            <a:spLocks noChangeShapeType="1"/>
          </p:cNvSpPr>
          <p:nvPr/>
        </p:nvSpPr>
        <p:spPr bwMode="auto">
          <a:xfrm flipV="1">
            <a:off x="2387600" y="3244850"/>
            <a:ext cx="0" cy="6032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5404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886200"/>
            <a:ext cx="149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55" name="Oval 11"/>
          <p:cNvSpPr>
            <a:spLocks noChangeArrowheads="1"/>
          </p:cNvSpPr>
          <p:nvPr/>
        </p:nvSpPr>
        <p:spPr bwMode="auto">
          <a:xfrm>
            <a:off x="2362200" y="32210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405" name="Picture 6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427413"/>
            <a:ext cx="1600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407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409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2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91" grpId="0" animBg="1"/>
      <p:bldP spid="825393" grpId="0" animBg="1"/>
      <p:bldP spid="8253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977A-39E8-4D5F-BEDE-DE8577E774B3}" type="slidenum">
              <a:rPr lang="en-US"/>
              <a:pPr/>
              <a:t>6</a:t>
            </a:fld>
            <a:endParaRPr lang="en-US"/>
          </a:p>
        </p:txBody>
      </p:sp>
      <p:pic>
        <p:nvPicPr>
          <p:cNvPr id="847942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15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7945" name="Group 73"/>
          <p:cNvGrpSpPr>
            <a:grpSpLocks/>
          </p:cNvGrpSpPr>
          <p:nvPr/>
        </p:nvGrpSpPr>
        <p:grpSpPr bwMode="auto">
          <a:xfrm>
            <a:off x="4556125" y="3594100"/>
            <a:ext cx="1768475" cy="568325"/>
            <a:chOff x="2870" y="2264"/>
            <a:chExt cx="1114" cy="358"/>
          </a:xfrm>
        </p:grpSpPr>
        <p:pic>
          <p:nvPicPr>
            <p:cNvPr id="847939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2264"/>
              <a:ext cx="74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940" name="Picture 6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2456"/>
              <a:ext cx="11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7941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191000"/>
            <a:ext cx="1593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7933" name="Picture 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60350"/>
            <a:ext cx="257333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7934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24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7944" name="Group 72"/>
          <p:cNvGrpSpPr>
            <a:grpSpLocks/>
          </p:cNvGrpSpPr>
          <p:nvPr/>
        </p:nvGrpSpPr>
        <p:grpSpPr bwMode="auto">
          <a:xfrm>
            <a:off x="4556125" y="457200"/>
            <a:ext cx="1549400" cy="523875"/>
            <a:chOff x="2870" y="288"/>
            <a:chExt cx="976" cy="330"/>
          </a:xfrm>
        </p:grpSpPr>
        <p:pic>
          <p:nvPicPr>
            <p:cNvPr id="847935" name="Picture 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288"/>
              <a:ext cx="74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936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" y="480"/>
              <a:ext cx="97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787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789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260350"/>
            <a:ext cx="257333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7946" name="Group 74"/>
          <p:cNvGrpSpPr>
            <a:grpSpLocks/>
          </p:cNvGrpSpPr>
          <p:nvPr/>
        </p:nvGrpSpPr>
        <p:grpSpPr bwMode="auto">
          <a:xfrm>
            <a:off x="6951663" y="5451475"/>
            <a:ext cx="1768475" cy="568325"/>
            <a:chOff x="4379" y="3434"/>
            <a:chExt cx="1114" cy="358"/>
          </a:xfrm>
        </p:grpSpPr>
        <p:pic>
          <p:nvPicPr>
            <p:cNvPr id="847918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" y="3434"/>
              <a:ext cx="74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919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" y="3626"/>
              <a:ext cx="11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7943" name="Group 71"/>
          <p:cNvGrpSpPr>
            <a:grpSpLocks/>
          </p:cNvGrpSpPr>
          <p:nvPr/>
        </p:nvGrpSpPr>
        <p:grpSpPr bwMode="auto">
          <a:xfrm>
            <a:off x="7054850" y="1914525"/>
            <a:ext cx="1549400" cy="523875"/>
            <a:chOff x="4444" y="1206"/>
            <a:chExt cx="976" cy="330"/>
          </a:xfrm>
        </p:grpSpPr>
        <p:pic>
          <p:nvPicPr>
            <p:cNvPr id="847931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206"/>
              <a:ext cx="74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932" name="Picture 6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" y="1398"/>
              <a:ext cx="97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7952" name="Group 80"/>
          <p:cNvGrpSpPr>
            <a:grpSpLocks/>
          </p:cNvGrpSpPr>
          <p:nvPr/>
        </p:nvGrpSpPr>
        <p:grpSpPr bwMode="auto">
          <a:xfrm>
            <a:off x="806450" y="3417888"/>
            <a:ext cx="3308350" cy="815975"/>
            <a:chOff x="3658" y="2434"/>
            <a:chExt cx="2084" cy="514"/>
          </a:xfrm>
        </p:grpSpPr>
        <p:pic>
          <p:nvPicPr>
            <p:cNvPr id="847953" name="Picture 8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" y="2434"/>
              <a:ext cx="1621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954" name="Picture 8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" y="2614"/>
              <a:ext cx="42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7951" name="Group 79"/>
          <p:cNvGrpSpPr>
            <a:grpSpLocks/>
          </p:cNvGrpSpPr>
          <p:nvPr/>
        </p:nvGrpSpPr>
        <p:grpSpPr bwMode="auto">
          <a:xfrm>
            <a:off x="5807075" y="3863975"/>
            <a:ext cx="3308350" cy="815975"/>
            <a:chOff x="3658" y="2434"/>
            <a:chExt cx="2084" cy="514"/>
          </a:xfrm>
        </p:grpSpPr>
        <p:pic>
          <p:nvPicPr>
            <p:cNvPr id="847916" name="Picture 4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" y="2434"/>
              <a:ext cx="1621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948" name="Picture 7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" y="2614"/>
              <a:ext cx="42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7947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232025"/>
            <a:ext cx="3829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7956" name="Line 84"/>
          <p:cNvSpPr>
            <a:spLocks noChangeShapeType="1"/>
          </p:cNvSpPr>
          <p:nvPr/>
        </p:nvSpPr>
        <p:spPr bwMode="auto">
          <a:xfrm flipH="1" flipV="1">
            <a:off x="2286000" y="501650"/>
            <a:ext cx="1752600" cy="1709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957" name="Line 85"/>
          <p:cNvSpPr>
            <a:spLocks noChangeShapeType="1"/>
          </p:cNvSpPr>
          <p:nvPr/>
        </p:nvSpPr>
        <p:spPr bwMode="auto">
          <a:xfrm flipH="1" flipV="1">
            <a:off x="2568575" y="1050925"/>
            <a:ext cx="1462088" cy="1160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958" name="Line 86"/>
          <p:cNvSpPr>
            <a:spLocks noChangeShapeType="1"/>
          </p:cNvSpPr>
          <p:nvPr/>
        </p:nvSpPr>
        <p:spPr bwMode="auto">
          <a:xfrm flipH="1">
            <a:off x="2286000" y="2514600"/>
            <a:ext cx="1752600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959" name="Line 87"/>
          <p:cNvSpPr>
            <a:spLocks noChangeShapeType="1"/>
          </p:cNvSpPr>
          <p:nvPr/>
        </p:nvSpPr>
        <p:spPr bwMode="auto">
          <a:xfrm flipH="1">
            <a:off x="2590800" y="2514600"/>
            <a:ext cx="14478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960" name="Line 88"/>
          <p:cNvSpPr>
            <a:spLocks noChangeShapeType="1"/>
          </p:cNvSpPr>
          <p:nvPr/>
        </p:nvSpPr>
        <p:spPr bwMode="auto">
          <a:xfrm flipH="1">
            <a:off x="1447800" y="2438400"/>
            <a:ext cx="47244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961" name="Line 89"/>
          <p:cNvSpPr>
            <a:spLocks noChangeShapeType="1"/>
          </p:cNvSpPr>
          <p:nvPr/>
        </p:nvSpPr>
        <p:spPr bwMode="auto">
          <a:xfrm flipH="1" flipV="1">
            <a:off x="1143000" y="4114800"/>
            <a:ext cx="31115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962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7967" name="Group 95"/>
          <p:cNvGrpSpPr>
            <a:grpSpLocks/>
          </p:cNvGrpSpPr>
          <p:nvPr/>
        </p:nvGrpSpPr>
        <p:grpSpPr bwMode="auto">
          <a:xfrm>
            <a:off x="4551363" y="1079500"/>
            <a:ext cx="2524125" cy="647700"/>
            <a:chOff x="2867" y="680"/>
            <a:chExt cx="1590" cy="408"/>
          </a:xfrm>
        </p:grpSpPr>
        <p:pic>
          <p:nvPicPr>
            <p:cNvPr id="847964" name="Picture 9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680"/>
              <a:ext cx="156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966" name="Picture 9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" y="904"/>
              <a:ext cx="117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7968" name="Line 96"/>
          <p:cNvSpPr>
            <a:spLocks noChangeShapeType="1"/>
          </p:cNvSpPr>
          <p:nvPr/>
        </p:nvSpPr>
        <p:spPr bwMode="auto">
          <a:xfrm flipV="1">
            <a:off x="4343400" y="1600200"/>
            <a:ext cx="1673225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969" name="Line 97"/>
          <p:cNvSpPr>
            <a:spLocks noChangeShapeType="1"/>
          </p:cNvSpPr>
          <p:nvPr/>
        </p:nvSpPr>
        <p:spPr bwMode="auto">
          <a:xfrm flipV="1">
            <a:off x="4343400" y="1600200"/>
            <a:ext cx="2303463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7970" name="Picture 9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L -0.26458 -0.206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47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54167 3.7037E-6 " pathEditMode="relative" ptsTypes="AA">
                                      <p:cBhvr>
                                        <p:cTn id="8" dur="500" fill="hold"/>
                                        <p:tgtEl>
                                          <p:spTgt spid="84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25833 -0.26666 " pathEditMode="relative" ptsTypes="AA">
                                      <p:cBhvr>
                                        <p:cTn id="10" dur="500" fill="hold"/>
                                        <p:tgtEl>
                                          <p:spTgt spid="847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54166 -0.05556 " pathEditMode="relative" ptsTypes="AA">
                                      <p:cBhvr>
                                        <p:cTn id="12" dur="500" fill="hold"/>
                                        <p:tgtEl>
                                          <p:spTgt spid="847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7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7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956" grpId="0" animBg="1"/>
      <p:bldP spid="847957" grpId="0" animBg="1"/>
      <p:bldP spid="847958" grpId="0" animBg="1"/>
      <p:bldP spid="847959" grpId="0" animBg="1"/>
      <p:bldP spid="847960" grpId="0" animBg="1"/>
      <p:bldP spid="847961" grpId="0" animBg="1"/>
      <p:bldP spid="847968" grpId="0" animBg="1"/>
      <p:bldP spid="8479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F65FA8E-6086-4CB4-962D-32BE16D0BFEB}" type="slidenum">
              <a:rPr lang="en-US"/>
              <a:pPr/>
              <a:t>7</a:t>
            </a:fld>
            <a:endParaRPr lang="en-US"/>
          </a:p>
        </p:txBody>
      </p:sp>
      <p:sp>
        <p:nvSpPr>
          <p:cNvPr id="8304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484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23350"/>
            <a:ext cx="329882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8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666744"/>
            <a:ext cx="687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7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594100"/>
            <a:ext cx="1184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898900"/>
            <a:ext cx="1768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15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8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0" y="248475"/>
            <a:ext cx="3298825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7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24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7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7200"/>
            <a:ext cx="1184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7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762000"/>
            <a:ext cx="1549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7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191000"/>
            <a:ext cx="1593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96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079500"/>
            <a:ext cx="2486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8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232025"/>
            <a:ext cx="3829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0486" name="Line 22"/>
          <p:cNvSpPr>
            <a:spLocks noChangeShapeType="1"/>
          </p:cNvSpPr>
          <p:nvPr/>
        </p:nvSpPr>
        <p:spPr bwMode="auto">
          <a:xfrm flipH="1">
            <a:off x="1664525" y="846963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87" name="Line 23"/>
          <p:cNvSpPr>
            <a:spLocks noChangeShapeType="1"/>
          </p:cNvSpPr>
          <p:nvPr/>
        </p:nvSpPr>
        <p:spPr bwMode="auto">
          <a:xfrm flipH="1">
            <a:off x="3240913" y="846963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88" name="Line 24"/>
          <p:cNvSpPr>
            <a:spLocks noChangeShapeType="1"/>
          </p:cNvSpPr>
          <p:nvPr/>
        </p:nvSpPr>
        <p:spPr bwMode="auto">
          <a:xfrm flipH="1">
            <a:off x="1676400" y="4029775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89" name="Line 25"/>
          <p:cNvSpPr>
            <a:spLocks noChangeShapeType="1"/>
          </p:cNvSpPr>
          <p:nvPr/>
        </p:nvSpPr>
        <p:spPr bwMode="auto">
          <a:xfrm flipH="1">
            <a:off x="3252788" y="4029775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9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495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435100"/>
            <a:ext cx="30273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97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3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83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83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83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86" grpId="0" animBg="1"/>
      <p:bldP spid="830486" grpId="1" animBg="1"/>
      <p:bldP spid="830487" grpId="0" animBg="1"/>
      <p:bldP spid="830487" grpId="1" animBg="1"/>
      <p:bldP spid="830488" grpId="0" animBg="1"/>
      <p:bldP spid="830488" grpId="1" animBg="1"/>
      <p:bldP spid="830489" grpId="0" animBg="1"/>
      <p:bldP spid="83048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F65FA8E-6086-4CB4-962D-32BE16D0BFEB}" type="slidenum">
              <a:rPr lang="en-US"/>
              <a:pPr/>
              <a:t>8</a:t>
            </a:fld>
            <a:endParaRPr lang="en-US"/>
          </a:p>
        </p:txBody>
      </p:sp>
      <p:pic>
        <p:nvPicPr>
          <p:cNvPr id="831547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079500"/>
            <a:ext cx="2486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48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435100"/>
            <a:ext cx="30273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14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151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11475"/>
            <a:ext cx="329882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46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4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665538"/>
            <a:ext cx="687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4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594100"/>
            <a:ext cx="1184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49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898900"/>
            <a:ext cx="1768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49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15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0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48475"/>
            <a:ext cx="329882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49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24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0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7200"/>
            <a:ext cx="1184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0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762000"/>
            <a:ext cx="1549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0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191000"/>
            <a:ext cx="1593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45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5299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18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492750"/>
            <a:ext cx="78597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1520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5576888"/>
            <a:ext cx="2508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1537" name="Group 49"/>
          <p:cNvGrpSpPr>
            <a:grpSpLocks/>
          </p:cNvGrpSpPr>
          <p:nvPr/>
        </p:nvGrpSpPr>
        <p:grpSpPr bwMode="auto">
          <a:xfrm>
            <a:off x="3438525" y="5943600"/>
            <a:ext cx="4675188" cy="815975"/>
            <a:chOff x="2166" y="3648"/>
            <a:chExt cx="2945" cy="514"/>
          </a:xfrm>
        </p:grpSpPr>
        <p:pic>
          <p:nvPicPr>
            <p:cNvPr id="831526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" y="3648"/>
              <a:ext cx="2124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1524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3829"/>
              <a:ext cx="4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1532" name="Picture 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3834"/>
              <a:ext cx="13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1536" name="Group 48"/>
          <p:cNvGrpSpPr>
            <a:grpSpLocks/>
          </p:cNvGrpSpPr>
          <p:nvPr/>
        </p:nvGrpSpPr>
        <p:grpSpPr bwMode="auto">
          <a:xfrm>
            <a:off x="347663" y="6148388"/>
            <a:ext cx="2889250" cy="457200"/>
            <a:chOff x="219" y="3777"/>
            <a:chExt cx="1820" cy="288"/>
          </a:xfrm>
        </p:grpSpPr>
        <p:pic>
          <p:nvPicPr>
            <p:cNvPr id="831535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3818"/>
              <a:ext cx="182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1529" name="Rectangle 41"/>
            <p:cNvSpPr>
              <a:spLocks noChangeArrowheads="1"/>
            </p:cNvSpPr>
            <p:nvPr/>
          </p:nvSpPr>
          <p:spPr bwMode="auto">
            <a:xfrm>
              <a:off x="1467" y="3777"/>
              <a:ext cx="528" cy="2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1538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F65FA8E-6086-4CB4-962D-32BE16D0BFEB}" type="slidenum">
              <a:rPr lang="en-US"/>
              <a:pPr/>
              <a:t>9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793" y="2517775"/>
            <a:ext cx="2705714" cy="301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9981" name="AutoShape 61"/>
          <p:cNvSpPr>
            <a:spLocks/>
          </p:cNvSpPr>
          <p:nvPr/>
        </p:nvSpPr>
        <p:spPr bwMode="auto">
          <a:xfrm rot="-5400000">
            <a:off x="3864769" y="718344"/>
            <a:ext cx="228600" cy="3363912"/>
          </a:xfrm>
          <a:prstGeom prst="leftBrace">
            <a:avLst>
              <a:gd name="adj1" fmla="val 12262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48"/>
          <p:cNvGrpSpPr>
            <a:grpSpLocks/>
          </p:cNvGrpSpPr>
          <p:nvPr/>
        </p:nvGrpSpPr>
        <p:grpSpPr bwMode="auto">
          <a:xfrm>
            <a:off x="347663" y="6148388"/>
            <a:ext cx="2889250" cy="457200"/>
            <a:chOff x="219" y="3777"/>
            <a:chExt cx="1820" cy="288"/>
          </a:xfrm>
        </p:grpSpPr>
        <p:pic>
          <p:nvPicPr>
            <p:cNvPr id="94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3818"/>
              <a:ext cx="182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5" name="Rectangle 41"/>
            <p:cNvSpPr>
              <a:spLocks noChangeArrowheads="1"/>
            </p:cNvSpPr>
            <p:nvPr/>
          </p:nvSpPr>
          <p:spPr bwMode="auto">
            <a:xfrm>
              <a:off x="1467" y="3777"/>
              <a:ext cx="528" cy="28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2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23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9763"/>
            <a:ext cx="19510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24" name="Picture 10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92113"/>
            <a:ext cx="58372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022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004" y="749300"/>
            <a:ext cx="6173494" cy="386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8" y="2517775"/>
            <a:ext cx="4030630" cy="301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197" y="2849563"/>
            <a:ext cx="7064231" cy="807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20364" y="1371600"/>
            <a:ext cx="5438344" cy="816060"/>
            <a:chOff x="220364" y="1371600"/>
            <a:chExt cx="5438344" cy="816060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364" y="1622425"/>
              <a:ext cx="789585" cy="3529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4679" y="1371600"/>
              <a:ext cx="4534029" cy="816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50011" name="Line 91"/>
          <p:cNvSpPr>
            <a:spLocks noChangeShapeType="1"/>
          </p:cNvSpPr>
          <p:nvPr/>
        </p:nvSpPr>
        <p:spPr bwMode="auto">
          <a:xfrm>
            <a:off x="4572000" y="1143000"/>
            <a:ext cx="1600200" cy="1690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0" name="Line 90"/>
          <p:cNvSpPr>
            <a:spLocks noChangeShapeType="1"/>
          </p:cNvSpPr>
          <p:nvPr/>
        </p:nvSpPr>
        <p:spPr bwMode="auto">
          <a:xfrm flipH="1">
            <a:off x="2819400" y="1143000"/>
            <a:ext cx="1752600" cy="1690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9" name="Line 89"/>
          <p:cNvSpPr>
            <a:spLocks noChangeShapeType="1"/>
          </p:cNvSpPr>
          <p:nvPr/>
        </p:nvSpPr>
        <p:spPr bwMode="auto">
          <a:xfrm flipH="1" flipV="1">
            <a:off x="3208338" y="1022350"/>
            <a:ext cx="1919287" cy="520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8" name="Line 88"/>
          <p:cNvSpPr>
            <a:spLocks noChangeShapeType="1"/>
          </p:cNvSpPr>
          <p:nvPr/>
        </p:nvSpPr>
        <p:spPr bwMode="auto">
          <a:xfrm flipH="1" flipV="1">
            <a:off x="3124200" y="1066800"/>
            <a:ext cx="152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91" name="Picture 1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5299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492750"/>
            <a:ext cx="78597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5576888"/>
            <a:ext cx="2508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" name="Group 49"/>
          <p:cNvGrpSpPr>
            <a:grpSpLocks/>
          </p:cNvGrpSpPr>
          <p:nvPr/>
        </p:nvGrpSpPr>
        <p:grpSpPr bwMode="auto">
          <a:xfrm>
            <a:off x="3438525" y="5943600"/>
            <a:ext cx="4675188" cy="815975"/>
            <a:chOff x="2166" y="3648"/>
            <a:chExt cx="2945" cy="514"/>
          </a:xfrm>
        </p:grpSpPr>
        <p:pic>
          <p:nvPicPr>
            <p:cNvPr id="90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" y="3648"/>
              <a:ext cx="2124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3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3829"/>
              <a:ext cx="4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3834"/>
              <a:ext cx="13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795" y="5193358"/>
            <a:ext cx="1097280" cy="2655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>
            <a:off x="8651175" y="1078675"/>
            <a:ext cx="0" cy="40965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95" idx="0"/>
          </p:cNvCxnSpPr>
          <p:nvPr/>
        </p:nvCxnSpPr>
        <p:spPr bwMode="auto">
          <a:xfrm flipH="1" flipV="1">
            <a:off x="781408" y="1975370"/>
            <a:ext cx="1929384" cy="42245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 flipH="1" flipV="1">
            <a:off x="4434246" y="2209800"/>
            <a:ext cx="1953547" cy="36758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85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85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5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5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1" grpId="0" animBg="1"/>
      <p:bldP spid="850011" grpId="0" animBg="1"/>
      <p:bldP spid="850011" grpId="1" animBg="1"/>
      <p:bldP spid="850010" grpId="0" animBg="1"/>
      <p:bldP spid="850010" grpId="1" animBg="1"/>
      <p:bldP spid="850009" grpId="0" animBg="1"/>
      <p:bldP spid="850009" grpId="1" animBg="1"/>
      <p:bldP spid="850008" grpId="0" animBg="1"/>
      <p:bldP spid="85000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7858&quot;&gt;&lt;property id=&quot;20148&quot; value=&quot;5&quot;/&gt;&lt;property id=&quot;20300&quot; value=&quot;Slide 3&quot;/&gt;&lt;property id=&quot;20307&quot; value=&quot;336&quot;/&gt;&lt;/object&gt;&lt;object type=&quot;3&quot; unique_id=&quot;37859&quot;&gt;&lt;property id=&quot;20148&quot; value=&quot;5&quot;/&gt;&lt;property id=&quot;20300&quot; value=&quot;Slide 4&quot;/&gt;&lt;property id=&quot;20307&quot; value=&quot;337&quot;/&gt;&lt;/object&gt;&lt;object type=&quot;3&quot; unique_id=&quot;37860&quot;&gt;&lt;property id=&quot;20148&quot; value=&quot;5&quot;/&gt;&lt;property id=&quot;20300&quot; value=&quot;Slide 5&quot;/&gt;&lt;property id=&quot;20307&quot; value=&quot;338&quot;/&gt;&lt;/object&gt;&lt;object type=&quot;3&quot; unique_id=&quot;37861&quot;&gt;&lt;property id=&quot;20148&quot; value=&quot;5&quot;/&gt;&lt;property id=&quot;20300&quot; value=&quot;Slide 21&quot;/&gt;&lt;property id=&quot;20307&quot; value=&quot;339&quot;/&gt;&lt;/object&gt;&lt;object type=&quot;3&quot; unique_id=&quot;37964&quot;&gt;&lt;property id=&quot;20148&quot; value=&quot;5&quot;/&gt;&lt;property id=&quot;20300&quot; value=&quot;Slide 7&quot;/&gt;&lt;property id=&quot;20307&quot; value=&quot;343&quot;/&gt;&lt;/object&gt;&lt;object type=&quot;3&quot; unique_id=&quot;37965&quot;&gt;&lt;property id=&quot;20148&quot; value=&quot;5&quot;/&gt;&lt;property id=&quot;20300&quot; value=&quot;Slide 8&quot;/&gt;&lt;property id=&quot;20307&quot; value=&quot;344&quot;/&gt;&lt;/object&gt;&lt;object type=&quot;3&quot; unique_id=&quot;37966&quot;&gt;&lt;property id=&quot;20148&quot; value=&quot;5&quot;/&gt;&lt;property id=&quot;20300&quot; value=&quot;Slide 13&quot;/&gt;&lt;property id=&quot;20307&quot; value=&quot;345&quot;/&gt;&lt;/object&gt;&lt;object type=&quot;3&quot; unique_id=&quot;37967&quot;&gt;&lt;property id=&quot;20148&quot; value=&quot;5&quot;/&gt;&lt;property id=&quot;20300&quot; value=&quot;Slide 15&quot;/&gt;&lt;property id=&quot;20307&quot; value=&quot;346&quot;/&gt;&lt;/object&gt;&lt;object type=&quot;3&quot; unique_id=&quot;38191&quot;&gt;&lt;property id=&quot;20148&quot; value=&quot;5&quot;/&gt;&lt;property id=&quot;20300&quot; value=&quot;Slide 17&quot;/&gt;&lt;property id=&quot;20307&quot; value=&quot;349&quot;/&gt;&lt;/object&gt;&lt;object type=&quot;3&quot; unique_id=&quot;38192&quot;&gt;&lt;property id=&quot;20148&quot; value=&quot;5&quot;/&gt;&lt;property id=&quot;20300&quot; value=&quot;Slide 18&quot;/&gt;&lt;property id=&quot;20307&quot; value=&quot;350&quot;/&gt;&lt;/object&gt;&lt;object type=&quot;3&quot; unique_id=&quot;38193&quot;&gt;&lt;property id=&quot;20148&quot; value=&quot;5&quot;/&gt;&lt;property id=&quot;20300&quot; value=&quot;Slide 20&quot;/&gt;&lt;property id=&quot;20307&quot; value=&quot;351&quot;/&gt;&lt;/object&gt;&lt;object type=&quot;3&quot; unique_id=&quot;38195&quot;&gt;&lt;property id=&quot;20148&quot; value=&quot;5&quot;/&gt;&lt;property id=&quot;20300&quot; value=&quot;Slide 19&quot;/&gt;&lt;property id=&quot;20307&quot; value=&quot;357&quot;/&gt;&lt;/object&gt;&lt;object type=&quot;3&quot; unique_id=&quot;38196&quot;&gt;&lt;property id=&quot;20148&quot; value=&quot;5&quot;/&gt;&lt;property id=&quot;20300&quot; value=&quot;Slide 24&quot;/&gt;&lt;property id=&quot;20307&quot; value=&quot;354&quot;/&gt;&lt;/object&gt;&lt;object type=&quot;3&quot; unique_id=&quot;38197&quot;&gt;&lt;property id=&quot;20148&quot; value=&quot;5&quot;/&gt;&lt;property id=&quot;20300&quot; value=&quot;Slide 29&quot;/&gt;&lt;property id=&quot;20307&quot; value=&quot;353&quot;/&gt;&lt;/object&gt;&lt;object type=&quot;3&quot; unique_id=&quot;38198&quot;&gt;&lt;property id=&quot;20148&quot; value=&quot;5&quot;/&gt;&lt;property id=&quot;20300&quot; value=&quot;Slide 30&quot;/&gt;&lt;property id=&quot;20307&quot; value=&quot;355&quot;/&gt;&lt;/object&gt;&lt;object type=&quot;3&quot; unique_id=&quot;38199&quot;&gt;&lt;property id=&quot;20148&quot; value=&quot;5&quot;/&gt;&lt;property id=&quot;20300&quot; value=&quot;Slide 35&quot;/&gt;&lt;property id=&quot;20307&quot; value=&quot;356&quot;/&gt;&lt;/object&gt;&lt;object type=&quot;3&quot; unique_id=&quot;38547&quot;&gt;&lt;property id=&quot;20148&quot; value=&quot;5&quot;/&gt;&lt;property id=&quot;20300&quot; value=&quot;Slide 6&quot;/&gt;&lt;property id=&quot;20307&quot; value=&quot;359&quot;/&gt;&lt;/object&gt;&lt;object type=&quot;3&quot; unique_id=&quot;38656&quot;&gt;&lt;property id=&quot;20148&quot; value=&quot;5&quot;/&gt;&lt;property id=&quot;20300&quot; value=&quot;Slide 12&quot;/&gt;&lt;property id=&quot;20307&quot; value=&quot;360&quot;/&gt;&lt;/object&gt;&lt;object type=&quot;3&quot; unique_id=&quot;38729&quot;&gt;&lt;property id=&quot;20148&quot; value=&quot;5&quot;/&gt;&lt;property id=&quot;20300&quot; value=&quot;Slide 9&quot;/&gt;&lt;property id=&quot;20307&quot; value=&quot;363&quot;/&gt;&lt;/object&gt;&lt;object type=&quot;3&quot; unique_id=&quot;38730&quot;&gt;&lt;property id=&quot;20148&quot; value=&quot;5&quot;/&gt;&lt;property id=&quot;20300&quot; value=&quot;Slide 10&quot;/&gt;&lt;property id=&quot;20307&quot; value=&quot;361&quot;/&gt;&lt;/object&gt;&lt;object type=&quot;3&quot; unique_id=&quot;38731&quot;&gt;&lt;property id=&quot;20148&quot; value=&quot;5&quot;/&gt;&lt;property id=&quot;20300&quot; value=&quot;Slide 11&quot;/&gt;&lt;property id=&quot;20307&quot; value=&quot;362&quot;/&gt;&lt;/object&gt;&lt;object type=&quot;3&quot; unique_id=&quot;39108&quot;&gt;&lt;property id=&quot;20148&quot; value=&quot;5&quot;/&gt;&lt;property id=&quot;20300&quot; value=&quot;Slide 14&quot;/&gt;&lt;property id=&quot;20307&quot; value=&quot;366&quot;/&gt;&lt;/object&gt;&lt;object type=&quot;3&quot; unique_id=&quot;39109&quot;&gt;&lt;property id=&quot;20148&quot; value=&quot;5&quot;/&gt;&lt;property id=&quot;20300&quot; value=&quot;Slide 16&quot;/&gt;&lt;property id=&quot;20307&quot; value=&quot;365&quot;/&gt;&lt;/object&gt;&lt;object type=&quot;3&quot; unique_id=&quot;39313&quot;&gt;&lt;property id=&quot;20148&quot; value=&quot;5&quot;/&gt;&lt;property id=&quot;20300&quot; value=&quot;Slide 26&quot;/&gt;&lt;property id=&quot;20307&quot; value=&quot;367&quot;/&gt;&lt;/object&gt;&lt;object type=&quot;3&quot; unique_id=&quot;39344&quot;&gt;&lt;property id=&quot;20148&quot; value=&quot;5&quot;/&gt;&lt;property id=&quot;20300&quot; value=&quot;Slide 28&quot;/&gt;&lt;property id=&quot;20307&quot; value=&quot;368&quot;/&gt;&lt;/object&gt;&lt;object type=&quot;3&quot; unique_id=&quot;39376&quot;&gt;&lt;property id=&quot;20148&quot; value=&quot;5&quot;/&gt;&lt;property id=&quot;20300&quot; value=&quot;Slide 25&quot;/&gt;&lt;property id=&quot;20307&quot; value=&quot;369&quot;/&gt;&lt;/object&gt;&lt;object type=&quot;3&quot; unique_id=&quot;39505&quot;&gt;&lt;property id=&quot;20148&quot; value=&quot;5&quot;/&gt;&lt;property id=&quot;20300&quot; value=&quot;Slide 27&quot;/&gt;&lt;property id=&quot;20307&quot; value=&quot;370&quot;/&gt;&lt;/object&gt;&lt;object type=&quot;3&quot; unique_id=&quot;39986&quot;&gt;&lt;property id=&quot;20148&quot; value=&quot;5&quot;/&gt;&lt;property id=&quot;20300&quot; value=&quot;Slide 31&quot;/&gt;&lt;property id=&quot;20307&quot; value=&quot;371&quot;/&gt;&lt;/object&gt;&lt;object type=&quot;3&quot; unique_id=&quot;39987&quot;&gt;&lt;property id=&quot;20148&quot; value=&quot;5&quot;/&gt;&lt;property id=&quot;20300&quot; value=&quot;Slide 32&quot;/&gt;&lt;property id=&quot;20307&quot; value=&quot;372&quot;/&gt;&lt;/object&gt;&lt;object type=&quot;3&quot; unique_id=&quot;39988&quot;&gt;&lt;property id=&quot;20148&quot; value=&quot;5&quot;/&gt;&lt;property id=&quot;20300&quot; value=&quot;Slide 33&quot;/&gt;&lt;property id=&quot;20307&quot; value=&quot;373&quot;/&gt;&lt;/object&gt;&lt;object type=&quot;3&quot; unique_id=&quot;39989&quot;&gt;&lt;property id=&quot;20148&quot; value=&quot;5&quot;/&gt;&lt;property id=&quot;20300&quot; value=&quot;Slide 34&quot;/&gt;&lt;property id=&quot;20307&quot; value=&quot;374&quot;/&gt;&lt;/object&gt;&lt;object type=&quot;3&quot; unique_id=&quot;45209&quot;&gt;&lt;property id=&quot;20148&quot; value=&quot;5&quot;/&gt;&lt;property id=&quot;20300&quot; value=&quot;Slide 23&quot;/&gt;&lt;property id=&quot;20307&quot; value=&quot;375&quot;/&gt;&lt;/object&gt;&lt;object type=&quot;3&quot; unique_id=&quot;45321&quot;&gt;&lt;property id=&quot;20148&quot; value=&quot;5&quot;/&gt;&lt;property id=&quot;20300&quot; value=&quot;Slide 22&quot;/&gt;&lt;property id=&quot;20307&quot; value=&quot;37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 a}^{x:\to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8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$a$ and 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70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g in outp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24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red}$(a,f(a)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77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u:\to a+h$, with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48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{\color{red}$(a,f(a)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78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${\color{blue}(u,f(u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70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u\to 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70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u\to 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70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09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09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a+h)]-[f(a)]}{(a+h)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405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0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58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a+h)]-[f(a)]}{(a+h)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40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red}$(a,f(a)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77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{\color{red}$(a,f(a)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78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u:\to a+h$, with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48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${\color{blue}(a+h,f(a+h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94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 un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{\color{red}$(a,f(a)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78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${\color{blue}(a+h,f(a+h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94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88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09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88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u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97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red}$(a,f(a)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77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2.18, \S2.5, 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75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erivative} of a function $f$ at a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9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a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95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noted by $f'(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554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a+h)]-[f(a)]}{h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915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[f(u)]-[f(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12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color[rgb]{1,0,1}1},{\color[rgb]{1,0,1}-7},{\color[rgb]{1,0,1}4}$&#10;l.c.~of $3^2$,$3$,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04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4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-7x+4$ at the number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425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1,0,1}1},{\color[rgb]{1,0,1}-7},{\color[rgb]{1,0,1}4}$&#10;l.c.~of $(3+h)^2$,$3+h$,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18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[(3+h)^2-7(3+h)+4]}-{\color{red}[3^2-7\cdot3+4]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219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2.18, \S2.5, 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75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erivative} of a function $f$ at a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9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a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9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:\to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4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a+h)]-[f(a)]}{h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915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1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59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3+h)]-[f(3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688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noted by $f'(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554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4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-7x+4$ at the number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42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1,0,1}1},{\color[rgb]{1,0,1}-7},{\color[rgb]{1,0,1}4}$&#10;l.c.~of $(3+h)^2$,$3+h$,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18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color[rgb]{1,0,1}1},{\color[rgb]{1,0,1}-7},{\color[rgb]{1,0,1}4}$&#10;l.c.~of $3^2$,$3$,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04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[(3+h)^2-7(3+h)+4]}-{\color{red}[3^2-7\cdot3+4]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219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59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3+h)]-[f(3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688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(3+h)^2]-[3^2]}{h}\hskip.06in&#10;{\color[rgb]{1,0,1}-}\hskip.06in{\color[rgb]{1,0,1}7}\frac{[3+h]-[3]}{h}+&#10;{\color[rgb]{1,0,1}4}\frac{[1]-[1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714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4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-7x+4$ at the number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425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[(3+h)^2-7(3+h)+4]}-{\color{red}[3^2-7\cdot3+4]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219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6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6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6+h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75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7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59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h\ne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7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h\ne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7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3+h)]-[f(3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688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h\ne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74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h\ne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74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9+6h+h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14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(3+h)^2]-[3^2]}{h}\hskip.06in&#10;{\color[rgb]{1,0,1}-}\hskip.06in{\color[rgb]{1,0,1}7}\frac{[3+h]-[3]}{h}+&#10;{\color[rgb]{1,0,1}4}\frac{[1]-[1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714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{\color[rgb]{1,0,1}1},{\color[rgb]{1,0,1}-7},{\color[rgb]{1,0,1}4}$&#10;l.c.~of $a^2$,$a$,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8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 a}^{x:\to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8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[(a+h)^2-7(a+h)+4]}-{\color{red}[a^2-7a+4]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179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-7x+4$ at the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39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1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4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gg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34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y $a:\to 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96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n $a:\to 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74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n general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2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1,0,1}1},{\color[rgb]{1,0,1}-7},{\color[rgb]{1,0,1}4}$&#10;l.c.~of $(a+h)^2$,$a+h$,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04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635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Just finished $a:\to 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you do $a:\to4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48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(a+h)^2]-[a^2]}{h}\hskip.06in&#10;{\color[rgb]{1,0,1}-}\hskip.06in{\color[rgb]{1,0,1}7}\frac{[a+h]-[a]}{h}+&#10;{\color[rgb]{1,0,1}4}\frac{[1]-[1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590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[(a+h)^2-7(a+h)+4]}-{\color{red}[a^2-7a+4]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179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-7x+4$ at the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39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 a}^{x:\to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8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4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a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66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69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h\ne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74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h\ne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74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a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1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h\ne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74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63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h\ne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74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a^2+2ah+h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479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a+h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85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(a+h)^2]-[a^2]}{h}\hskip.06in&#10;{\color[rgb]{1,0,1}-}\hskip.06in{\color[rgb]{1,0,1}7}\frac{[a+h]-[a]}{h}+&#10;{\color[rgb]{1,0,1}4}\frac{[1]-[1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590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-7x+4$ at the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392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a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66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$a$ and 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70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4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1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635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equation of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 $y=x^2-7x+4$ at $(3,-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1859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59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\cdot3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48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7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8)=(-1)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50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g in outp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24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-7x+4$ at the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392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a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66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4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1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635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equation of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3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 $y=x^2-7x+4$ at $(3,-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185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Q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16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59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\cdot3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484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7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8)=(-1)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500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8+(-1)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346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8)=(2a-7)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708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RO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27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/slope to eq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E ONLY N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8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IS O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75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IS HAS {\color[rgb]{0,.8,0}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04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S OF {\color[rgb]{0,.8,0}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273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NGENT LIN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72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79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f(x)=\frac{x^2-4}{x+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17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:=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3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g in inp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0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f(b))-(f(a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90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eft[\frac{1}{h}\right]&#10;\left[\frac{b^2-4}{b+7}-\frac{a^2-4}{a+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855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eft[\frac{1}{h}\right]&#10;\left[\frac{(a+7)(b^2-4)-(a^2-4)(b+7)}{(a+7)(b+7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4858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left[\frac{1}{h}\right]&#10;\left[\frac{(ab^2-4a+7b^2-28)-(a^2b+7a^2-4b-28)}{(a+7)(b+7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7"/>
  <p:tag name="PICTUREFILESIZE" val="573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&#10;\frac{ab^2-4a+7b^2-a^2b-7a^2+4b}&#10;{h(a+7)(b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489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79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f(x)=\frac{x^2-4}{x+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1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P(a,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1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f(b))-(f(a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90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:=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38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&#10;\frac{ab^2-4a+7b^2-a^2b-7a^2+4b}&#10;{h(a+7)(b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489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&#10;\frac{ab^2-4a+7b^2-a^2b-7a^2+4b}&#10;{h(a+7)(b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489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^2=a^2+2ah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79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f(x)=\frac{x^2-4}{x+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17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Q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16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b:=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08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f(b))-(f(a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90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^2=a^2+2ah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&#10;\frac{a{\color[rgb]{0,.8,0}b^2}-4a+7{\color[rgb]{0,.8,0}b^2}-&#10;a^2{\color[rgb]{1,.38,0}b}-7a^2+4{\color[rgb]{1,.38,0}b}}&#10;{h(a+7)({\color[rgb]{1,.38,0}b}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596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(a+7)({\color[rgb]{1,.38,0}a+h}+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99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a({\color[rgb]{0,.8,0}a^2}{\color[rgb]{0,.8,0}+2ah}{\color[rgb]{0,.8,0}+h^2})&#10;-4a+&#10;7({\color[rgb]{0,.8,0}a^2}{\color[rgb]{0,.8,0}+2ah}{\color[rgb]{0,.8,0}+h^2})-&#10;a^2({\color[rgb]{1,.38,0}a}{\color[rgb]{1,.38,0}+h})-&#10;7a^2+&#10;4({\color[rgb]{1,.38,0}a}{\color[rgb]{1,.38,0}+h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2"/>
  <p:tag name="PICTUREFILESIZE" val="5030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79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f(x)=\frac{x^2-4}{x+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17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:=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38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f(b))-(f(a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90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(a+7)(a+h+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67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^2=a^2+2ah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8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&#10;\frac{ab^2-4a+7b^2-a^2b-7a^2+4b}&#10;{h(a+7)(b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489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a(a^2+2ah+h^2)-4a+7(a^2+2ah+h^2)-a^2(a+h)-7a^2+4(a+h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2"/>
  <p:tag name="PICTUREFILESIZE" val="4407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a(2a+h)+7(2a+h)-a^2+4}{(a+7)(a+h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750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a(2a+0)+7(2a+0)-a^2+4}{(a+7)(a+0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745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79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f(x)=\frac{x^2-4}{x+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17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:=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38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f(b))-(f(a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90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^2=a^2+2ah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8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a(2a+0)+7(2a+0)-a^2+4}{(a+7)(a+0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745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7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a(2a+0)+7(2a+0)-a^2+4}{(a+7)(a+0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745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P(a,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15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7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a^2+14a-a^2+4}{(a+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70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79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f(x)=\frac{x^2-4}{x+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17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:=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38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f(b))-(f(a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9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^2=a^2+2ah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8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a(2a+0)+7(2a+0)-a^2+4}{(a+7)(a+0+7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745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a^2+14a+4}{(a+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742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7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 rat'l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4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a^2+14a-a^2+4}{(a+7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7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such an $f$ and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64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$f'(a)$, {\color[rgb]{0,.8,0}for some} $f$&#10;{\color[rgb]{0,.8,0}and some}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36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106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(x)=\sqrt[3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93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=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[f(u)]-[f(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12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cognize 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46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375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89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27+h}-\sqrt{27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6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2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51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imit&#10;$\displaystyle{\lim_{h\to0}\frac{\sqrt{27+h}-3}{h}}$ is 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18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u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97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5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 un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 a}^{x:\to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 a}^{x:\to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$a$ and 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70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g in outp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24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g in inp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0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Q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1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g in inp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P(a,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1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[f(u)]-[f(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1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u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9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5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 un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 a}^{x:\to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 a}^{x:\to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8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$a$ and 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70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g in outp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24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g in inp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0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Q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1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P(a,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15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u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97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[f(u)]-[f(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12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09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u\to 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7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58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 un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u)]-[f(a)]}{u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90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 a}^{x:\to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8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8317</TotalTime>
  <Words>51</Words>
  <Application>Microsoft Office PowerPoint</Application>
  <PresentationFormat>On-screen Show (4:3)</PresentationFormat>
  <Paragraphs>47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1000</cp:revision>
  <dcterms:created xsi:type="dcterms:W3CDTF">2008-09-20T13:47:00Z</dcterms:created>
  <dcterms:modified xsi:type="dcterms:W3CDTF">2011-07-05T19:35:59Z</dcterms:modified>
</cp:coreProperties>
</file>