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5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7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8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9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0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1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2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3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14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5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16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17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8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9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20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21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notesSlides/notesSlide22.xml" ContentType="application/vnd.openxmlformats-officedocument.presentationml.notesSlide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23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24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25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26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27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notesSlides/notesSlide28.xml" ContentType="application/vnd.openxmlformats-officedocument.presentationml.notesSlide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notesSlides/notesSlide29.xml" ContentType="application/vnd.openxmlformats-officedocument.presentationml.notesSlide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notesSlides/notesSlide30.xml" ContentType="application/vnd.openxmlformats-officedocument.presentationml.notesSlide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notesSlides/notesSlide31.xml" ContentType="application/vnd.openxmlformats-officedocument.presentationml.notesSlide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notesSlides/notesSlide32.xml" ContentType="application/vnd.openxmlformats-officedocument.presentationml.notesSlide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notesSlides/notesSlide33.xml" ContentType="application/vnd.openxmlformats-officedocument.presentationml.notesSlide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notesSlides/notesSlide34.xml" ContentType="application/vnd.openxmlformats-officedocument.presentationml.notesSlide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3" r:id="rId2"/>
    <p:sldId id="405" r:id="rId3"/>
    <p:sldId id="406" r:id="rId4"/>
    <p:sldId id="407" r:id="rId5"/>
    <p:sldId id="427" r:id="rId6"/>
    <p:sldId id="428" r:id="rId7"/>
    <p:sldId id="429" r:id="rId8"/>
    <p:sldId id="430" r:id="rId9"/>
    <p:sldId id="431" r:id="rId10"/>
    <p:sldId id="433" r:id="rId11"/>
    <p:sldId id="411" r:id="rId12"/>
    <p:sldId id="414" r:id="rId13"/>
    <p:sldId id="415" r:id="rId14"/>
    <p:sldId id="434" r:id="rId15"/>
    <p:sldId id="416" r:id="rId16"/>
    <p:sldId id="432" r:id="rId17"/>
    <p:sldId id="417" r:id="rId18"/>
    <p:sldId id="419" r:id="rId19"/>
    <p:sldId id="335" r:id="rId20"/>
    <p:sldId id="358" r:id="rId21"/>
    <p:sldId id="359" r:id="rId22"/>
    <p:sldId id="421" r:id="rId23"/>
    <p:sldId id="435" r:id="rId24"/>
    <p:sldId id="360" r:id="rId25"/>
    <p:sldId id="361" r:id="rId26"/>
    <p:sldId id="362" r:id="rId27"/>
    <p:sldId id="363" r:id="rId28"/>
    <p:sldId id="366" r:id="rId29"/>
    <p:sldId id="400" r:id="rId30"/>
    <p:sldId id="422" r:id="rId31"/>
    <p:sldId id="401" r:id="rId32"/>
    <p:sldId id="402" r:id="rId33"/>
    <p:sldId id="403" r:id="rId34"/>
    <p:sldId id="436" r:id="rId35"/>
    <p:sldId id="437" r:id="rId36"/>
  </p:sldIdLst>
  <p:sldSz cx="9144000" cy="6858000" type="screen4x3"/>
  <p:notesSz cx="7315200" cy="96012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6600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3" autoAdjust="0"/>
    <p:restoredTop sz="99811" autoAdjust="0"/>
  </p:normalViewPr>
  <p:slideViewPr>
    <p:cSldViewPr>
      <p:cViewPr varScale="1">
        <p:scale>
          <a:sx n="76" d="100"/>
          <a:sy n="76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C7704AC-307E-4C55-8FFF-6B53D51A7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7EF34-85C4-41A9-95A2-77035237041E}" type="slidenum">
              <a:rPr lang="en-US"/>
              <a:pPr/>
              <a:t>1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3E93C-587A-4FE7-BC50-A0AA07F4FDC1}" type="slidenum">
              <a:rPr lang="en-US"/>
              <a:pPr/>
              <a:t>10</a:t>
            </a:fld>
            <a:endParaRPr lang="en-US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AED96-1CC8-4F8D-9CEE-99FB5E681DED}" type="slidenum">
              <a:rPr lang="en-US"/>
              <a:pPr/>
              <a:t>11</a:t>
            </a:fld>
            <a:endParaRPr lang="en-US"/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F0BA1-FB57-4D7E-B01E-76EE18616CC6}" type="slidenum">
              <a:rPr lang="en-US"/>
              <a:pPr/>
              <a:t>12</a:t>
            </a:fld>
            <a:endParaRPr lang="en-US"/>
          </a:p>
        </p:txBody>
      </p:sp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EEEFE-EC70-4AAF-8C47-FDC561EFF293}" type="slidenum">
              <a:rPr lang="en-US"/>
              <a:pPr/>
              <a:t>13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EEEFE-EC70-4AAF-8C47-FDC561EFF293}" type="slidenum">
              <a:rPr lang="en-US"/>
              <a:pPr/>
              <a:t>14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46A98-01AB-4B56-995C-6371997CF5EA}" type="slidenum">
              <a:rPr lang="en-US"/>
              <a:pPr/>
              <a:t>15</a:t>
            </a:fld>
            <a:endParaRPr lang="en-US"/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46A98-01AB-4B56-995C-6371997CF5EA}" type="slidenum">
              <a:rPr lang="en-US"/>
              <a:pPr/>
              <a:t>16</a:t>
            </a:fld>
            <a:endParaRPr lang="en-US"/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10251-ED68-4840-8FFF-81C310AC8DEB}" type="slidenum">
              <a:rPr lang="en-US"/>
              <a:pPr/>
              <a:t>17</a:t>
            </a:fld>
            <a:endParaRPr lang="en-US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10251-ED68-4840-8FFF-81C310AC8DEB}" type="slidenum">
              <a:rPr lang="en-US"/>
              <a:pPr/>
              <a:t>18</a:t>
            </a:fld>
            <a:endParaRPr lang="en-US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186A7-66A9-466B-87D8-0CAC9B21BD2E}" type="slidenum">
              <a:rPr lang="en-US"/>
              <a:pPr/>
              <a:t>19</a:t>
            </a:fld>
            <a:endParaRPr lang="en-US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5E98B-CA63-46B2-BFE4-773C78BD5E41}" type="slidenum">
              <a:rPr lang="en-US"/>
              <a:pPr/>
              <a:t>2</a:t>
            </a:fld>
            <a:endParaRPr lang="en-US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7FFDA-161C-413D-9D12-A24AD322C15C}" type="slidenum">
              <a:rPr lang="en-US"/>
              <a:pPr/>
              <a:t>20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0C93E-2947-463F-9E21-B289C2A6EFCC}" type="slidenum">
              <a:rPr lang="en-US"/>
              <a:pPr/>
              <a:t>21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0C93E-2947-463F-9E21-B289C2A6EFCC}" type="slidenum">
              <a:rPr lang="en-US"/>
              <a:pPr/>
              <a:t>22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0C93E-2947-463F-9E21-B289C2A6EFCC}" type="slidenum">
              <a:rPr lang="en-US"/>
              <a:pPr/>
              <a:t>23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DF3BF-0FE0-4DB9-B39C-9BCE8CAE7918}" type="slidenum">
              <a:rPr lang="en-US"/>
              <a:pPr/>
              <a:t>24</a:t>
            </a:fld>
            <a:endParaRPr lang="en-US"/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C14A8-208C-47FD-96B8-26744CA11ACB}" type="slidenum">
              <a:rPr lang="en-US"/>
              <a:pPr/>
              <a:t>25</a:t>
            </a:fld>
            <a:endParaRPr lang="en-US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6D011-E344-485C-907D-A9670F2DF3CD}" type="slidenum">
              <a:rPr lang="en-US"/>
              <a:pPr/>
              <a:t>26</a:t>
            </a:fld>
            <a:endParaRPr lang="en-US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61894-DE1D-4EF7-A18B-9FE1B4877DA4}" type="slidenum">
              <a:rPr lang="en-US"/>
              <a:pPr/>
              <a:t>27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C31EF-7C98-42CC-B501-885C5C8DF002}" type="slidenum">
              <a:rPr lang="en-US"/>
              <a:pPr/>
              <a:t>28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AD0C1-7124-494B-8ACB-BB51A12E2AE7}" type="slidenum">
              <a:rPr lang="en-US"/>
              <a:pPr/>
              <a:t>29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32284-FFC5-4864-AC8B-51F405BADDC6}" type="slidenum">
              <a:rPr lang="en-US"/>
              <a:pPr/>
              <a:t>3</a:t>
            </a:fld>
            <a:endParaRPr lang="en-US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AD0C1-7124-494B-8ACB-BB51A12E2AE7}" type="slidenum">
              <a:rPr lang="en-US"/>
              <a:pPr/>
              <a:t>30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A7126-84AF-4AC6-8602-0ADDC9FB42E7}" type="slidenum">
              <a:rPr lang="en-US"/>
              <a:pPr/>
              <a:t>31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AE9B4-998D-4BA2-8673-A156E5E76A5F}" type="slidenum">
              <a:rPr lang="en-US"/>
              <a:pPr/>
              <a:t>32</a:t>
            </a:fld>
            <a:endParaRPr lang="en-US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EBA55-4897-47A8-899B-ECB2A4D291FE}" type="slidenum">
              <a:rPr lang="en-US"/>
              <a:pPr/>
              <a:t>33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EBA55-4897-47A8-899B-ECB2A4D291FE}" type="slidenum">
              <a:rPr lang="en-US"/>
              <a:pPr/>
              <a:t>34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EBA55-4897-47A8-899B-ECB2A4D291FE}" type="slidenum">
              <a:rPr lang="en-US"/>
              <a:pPr/>
              <a:t>35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3E93C-587A-4FE7-BC50-A0AA07F4FDC1}" type="slidenum">
              <a:rPr lang="en-US"/>
              <a:pPr/>
              <a:t>4</a:t>
            </a:fld>
            <a:endParaRPr lang="en-US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3E93C-587A-4FE7-BC50-A0AA07F4FDC1}" type="slidenum">
              <a:rPr lang="en-US"/>
              <a:pPr/>
              <a:t>5</a:t>
            </a:fld>
            <a:endParaRPr lang="en-US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3E93C-587A-4FE7-BC50-A0AA07F4FDC1}" type="slidenum">
              <a:rPr lang="en-US"/>
              <a:pPr/>
              <a:t>6</a:t>
            </a:fld>
            <a:endParaRPr lang="en-US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3E93C-587A-4FE7-BC50-A0AA07F4FDC1}" type="slidenum">
              <a:rPr lang="en-US"/>
              <a:pPr/>
              <a:t>7</a:t>
            </a:fld>
            <a:endParaRPr lang="en-US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3E93C-587A-4FE7-BC50-A0AA07F4FDC1}" type="slidenum">
              <a:rPr lang="en-US"/>
              <a:pPr/>
              <a:t>8</a:t>
            </a:fld>
            <a:endParaRPr lang="en-US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3E93C-587A-4FE7-BC50-A0AA07F4FDC1}" type="slidenum">
              <a:rPr lang="en-US"/>
              <a:pPr/>
              <a:t>9</a:t>
            </a:fld>
            <a:endParaRPr lang="en-US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6B2B6-9814-4A05-BD61-20CB045870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55F8F-40AD-461B-87FD-269597164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2A4EE-5702-4161-A433-18E81E8486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59302-F5D9-4DD9-BC00-378281793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9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A37F2-91EA-4159-BEC2-C3FAACBE8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DB94B-A1BD-455A-9F12-0771D7E9A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6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48B18-6FB0-40C9-BA21-B277DE097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9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0A19D-E47D-4B75-8FCC-52E872E94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56B36-E05F-4A1C-9D97-D5C548A3A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2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E1A94-603A-4D9C-AFFF-872A42641E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8AA61-044D-4839-A58D-49CDD7E15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04D7C3-BB50-4713-A363-8F65CD4D47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image" Target="../media/image77.png"/><Relationship Id="rId39" Type="http://schemas.openxmlformats.org/officeDocument/2006/relationships/image" Target="../media/image87.png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34" Type="http://schemas.openxmlformats.org/officeDocument/2006/relationships/image" Target="../media/image80.png"/><Relationship Id="rId42" Type="http://schemas.openxmlformats.org/officeDocument/2006/relationships/image" Target="../media/image89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image" Target="../media/image8.png"/><Relationship Id="rId33" Type="http://schemas.openxmlformats.org/officeDocument/2006/relationships/image" Target="../media/image76.png"/><Relationship Id="rId38" Type="http://schemas.openxmlformats.org/officeDocument/2006/relationships/image" Target="../media/image68.pn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image" Target="../media/image65.png"/><Relationship Id="rId41" Type="http://schemas.openxmlformats.org/officeDocument/2006/relationships/image" Target="../media/image88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notesSlide" Target="../notesSlides/notesSlide10.xml"/><Relationship Id="rId32" Type="http://schemas.openxmlformats.org/officeDocument/2006/relationships/image" Target="../media/image75.png"/><Relationship Id="rId37" Type="http://schemas.openxmlformats.org/officeDocument/2006/relationships/image" Target="../media/image83.png"/><Relationship Id="rId40" Type="http://schemas.openxmlformats.org/officeDocument/2006/relationships/image" Target="../media/image69.png"/><Relationship Id="rId45" Type="http://schemas.openxmlformats.org/officeDocument/2006/relationships/image" Target="../media/image92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9.png"/><Relationship Id="rId36" Type="http://schemas.openxmlformats.org/officeDocument/2006/relationships/image" Target="../media/image82.png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image" Target="../media/image74.png"/><Relationship Id="rId44" Type="http://schemas.openxmlformats.org/officeDocument/2006/relationships/image" Target="../media/image91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image" Target="../media/image78.png"/><Relationship Id="rId30" Type="http://schemas.openxmlformats.org/officeDocument/2006/relationships/image" Target="../media/image73.png"/><Relationship Id="rId35" Type="http://schemas.openxmlformats.org/officeDocument/2006/relationships/image" Target="../media/image49.png"/><Relationship Id="rId43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notesSlide" Target="../notesSlides/notesSlide11.xml"/><Relationship Id="rId26" Type="http://schemas.openxmlformats.org/officeDocument/2006/relationships/image" Target="../media/image99.png"/><Relationship Id="rId3" Type="http://schemas.openxmlformats.org/officeDocument/2006/relationships/tags" Target="../tags/tag185.xml"/><Relationship Id="rId21" Type="http://schemas.openxmlformats.org/officeDocument/2006/relationships/image" Target="../media/image95.png"/><Relationship Id="rId34" Type="http://schemas.openxmlformats.org/officeDocument/2006/relationships/image" Target="../media/image106.pn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8.png"/><Relationship Id="rId33" Type="http://schemas.openxmlformats.org/officeDocument/2006/relationships/image" Target="../media/image105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image" Target="../media/image94.png"/><Relationship Id="rId29" Type="http://schemas.openxmlformats.org/officeDocument/2006/relationships/image" Target="../media/image101.pn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image" Target="../media/image97.png"/><Relationship Id="rId32" Type="http://schemas.openxmlformats.org/officeDocument/2006/relationships/image" Target="../media/image104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image" Target="../media/image8.png"/><Relationship Id="rId28" Type="http://schemas.openxmlformats.org/officeDocument/2006/relationships/image" Target="../media/image100.png"/><Relationship Id="rId10" Type="http://schemas.openxmlformats.org/officeDocument/2006/relationships/tags" Target="../tags/tag192.xml"/><Relationship Id="rId19" Type="http://schemas.openxmlformats.org/officeDocument/2006/relationships/image" Target="../media/image93.png"/><Relationship Id="rId31" Type="http://schemas.openxmlformats.org/officeDocument/2006/relationships/image" Target="../media/image103.pn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image" Target="../media/image96.png"/><Relationship Id="rId27" Type="http://schemas.openxmlformats.org/officeDocument/2006/relationships/image" Target="../media/image21.png"/><Relationship Id="rId30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notesSlide" Target="../notesSlides/notesSlide12.xml"/><Relationship Id="rId26" Type="http://schemas.openxmlformats.org/officeDocument/2006/relationships/image" Target="../media/image12.png"/><Relationship Id="rId3" Type="http://schemas.openxmlformats.org/officeDocument/2006/relationships/tags" Target="../tags/tag201.xml"/><Relationship Id="rId21" Type="http://schemas.openxmlformats.org/officeDocument/2006/relationships/image" Target="../media/image97.png"/><Relationship Id="rId34" Type="http://schemas.openxmlformats.org/officeDocument/2006/relationships/image" Target="../media/image114.png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4.png"/><Relationship Id="rId33" Type="http://schemas.openxmlformats.org/officeDocument/2006/relationships/image" Target="../media/image113.pn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image" Target="../media/image99.png"/><Relationship Id="rId29" Type="http://schemas.openxmlformats.org/officeDocument/2006/relationships/image" Target="../media/image109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image" Target="../media/image93.png"/><Relationship Id="rId32" Type="http://schemas.openxmlformats.org/officeDocument/2006/relationships/image" Target="../media/image112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image" Target="../media/image96.png"/><Relationship Id="rId28" Type="http://schemas.openxmlformats.org/officeDocument/2006/relationships/image" Target="../media/image108.png"/><Relationship Id="rId10" Type="http://schemas.openxmlformats.org/officeDocument/2006/relationships/tags" Target="../tags/tag208.xml"/><Relationship Id="rId19" Type="http://schemas.openxmlformats.org/officeDocument/2006/relationships/image" Target="../media/image98.png"/><Relationship Id="rId31" Type="http://schemas.openxmlformats.org/officeDocument/2006/relationships/image" Target="../media/image111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image" Target="../media/image95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26" Type="http://schemas.openxmlformats.org/officeDocument/2006/relationships/image" Target="../media/image118.png"/><Relationship Id="rId3" Type="http://schemas.openxmlformats.org/officeDocument/2006/relationships/tags" Target="../tags/tag217.xml"/><Relationship Id="rId21" Type="http://schemas.openxmlformats.org/officeDocument/2006/relationships/image" Target="../media/image96.png"/><Relationship Id="rId34" Type="http://schemas.openxmlformats.org/officeDocument/2006/relationships/image" Target="../media/image123.png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image" Target="../media/image117.png"/><Relationship Id="rId33" Type="http://schemas.openxmlformats.org/officeDocument/2006/relationships/image" Target="../media/image122.png"/><Relationship Id="rId38" Type="http://schemas.openxmlformats.org/officeDocument/2006/relationships/image" Target="../media/image127.png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110.png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image" Target="../media/image116.png"/><Relationship Id="rId32" Type="http://schemas.openxmlformats.org/officeDocument/2006/relationships/image" Target="../media/image98.png"/><Relationship Id="rId37" Type="http://schemas.openxmlformats.org/officeDocument/2006/relationships/image" Target="../media/image126.png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36" Type="http://schemas.openxmlformats.org/officeDocument/2006/relationships/image" Target="../media/image125.png"/><Relationship Id="rId10" Type="http://schemas.openxmlformats.org/officeDocument/2006/relationships/tags" Target="../tags/tag22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3.png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image" Target="../media/image93.png"/><Relationship Id="rId27" Type="http://schemas.openxmlformats.org/officeDocument/2006/relationships/image" Target="../media/image119.png"/><Relationship Id="rId30" Type="http://schemas.openxmlformats.org/officeDocument/2006/relationships/image" Target="../media/image121.png"/><Relationship Id="rId35" Type="http://schemas.openxmlformats.org/officeDocument/2006/relationships/image" Target="../media/image1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image" Target="../media/image118.png"/><Relationship Id="rId3" Type="http://schemas.openxmlformats.org/officeDocument/2006/relationships/tags" Target="../tags/tag235.xml"/><Relationship Id="rId21" Type="http://schemas.openxmlformats.org/officeDocument/2006/relationships/image" Target="../media/image93.png"/><Relationship Id="rId34" Type="http://schemas.openxmlformats.org/officeDocument/2006/relationships/image" Target="../media/image132.png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image" Target="../media/image117.png"/><Relationship Id="rId33" Type="http://schemas.openxmlformats.org/officeDocument/2006/relationships/image" Target="../media/image122.png"/><Relationship Id="rId38" Type="http://schemas.openxmlformats.org/officeDocument/2006/relationships/image" Target="../media/image133.png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110.png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image" Target="../media/image129.png"/><Relationship Id="rId32" Type="http://schemas.openxmlformats.org/officeDocument/2006/relationships/image" Target="../media/image98.png"/><Relationship Id="rId37" Type="http://schemas.openxmlformats.org/officeDocument/2006/relationships/image" Target="../media/image126.png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image" Target="../media/image128.png"/><Relationship Id="rId28" Type="http://schemas.openxmlformats.org/officeDocument/2006/relationships/image" Target="../media/image131.png"/><Relationship Id="rId36" Type="http://schemas.openxmlformats.org/officeDocument/2006/relationships/image" Target="../media/image125.png"/><Relationship Id="rId10" Type="http://schemas.openxmlformats.org/officeDocument/2006/relationships/tags" Target="../tags/tag24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3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image" Target="../media/image116.png"/><Relationship Id="rId27" Type="http://schemas.openxmlformats.org/officeDocument/2006/relationships/image" Target="../media/image130.png"/><Relationship Id="rId30" Type="http://schemas.openxmlformats.org/officeDocument/2006/relationships/image" Target="../media/image121.png"/><Relationship Id="rId35" Type="http://schemas.openxmlformats.org/officeDocument/2006/relationships/image" Target="../media/image12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26" Type="http://schemas.openxmlformats.org/officeDocument/2006/relationships/tags" Target="../tags/tag276.xml"/><Relationship Id="rId39" Type="http://schemas.openxmlformats.org/officeDocument/2006/relationships/image" Target="../media/image143.png"/><Relationship Id="rId21" Type="http://schemas.openxmlformats.org/officeDocument/2006/relationships/tags" Target="../tags/tag271.xml"/><Relationship Id="rId34" Type="http://schemas.openxmlformats.org/officeDocument/2006/relationships/image" Target="../media/image138.png"/><Relationship Id="rId42" Type="http://schemas.openxmlformats.org/officeDocument/2006/relationships/image" Target="../media/image145.png"/><Relationship Id="rId47" Type="http://schemas.openxmlformats.org/officeDocument/2006/relationships/image" Target="../media/image150.png"/><Relationship Id="rId50" Type="http://schemas.openxmlformats.org/officeDocument/2006/relationships/image" Target="../media/image152.png"/><Relationship Id="rId55" Type="http://schemas.openxmlformats.org/officeDocument/2006/relationships/image" Target="../media/image157.png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tags" Target="../tags/tag275.xml"/><Relationship Id="rId33" Type="http://schemas.openxmlformats.org/officeDocument/2006/relationships/image" Target="../media/image137.png"/><Relationship Id="rId38" Type="http://schemas.openxmlformats.org/officeDocument/2006/relationships/image" Target="../media/image142.png"/><Relationship Id="rId46" Type="http://schemas.openxmlformats.org/officeDocument/2006/relationships/image" Target="../media/image149.png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tags" Target="../tags/tag270.xml"/><Relationship Id="rId29" Type="http://schemas.openxmlformats.org/officeDocument/2006/relationships/notesSlide" Target="../notesSlides/notesSlide15.xml"/><Relationship Id="rId41" Type="http://schemas.openxmlformats.org/officeDocument/2006/relationships/image" Target="../media/image144.png"/><Relationship Id="rId54" Type="http://schemas.openxmlformats.org/officeDocument/2006/relationships/image" Target="../media/image156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tags" Target="../tags/tag274.xml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40" Type="http://schemas.openxmlformats.org/officeDocument/2006/relationships/image" Target="../media/image113.png"/><Relationship Id="rId45" Type="http://schemas.openxmlformats.org/officeDocument/2006/relationships/image" Target="../media/image148.png"/><Relationship Id="rId53" Type="http://schemas.openxmlformats.org/officeDocument/2006/relationships/image" Target="../media/image155.png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40.png"/><Relationship Id="rId49" Type="http://schemas.openxmlformats.org/officeDocument/2006/relationships/image" Target="../media/image23.png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31" Type="http://schemas.openxmlformats.org/officeDocument/2006/relationships/image" Target="../media/image135.png"/><Relationship Id="rId44" Type="http://schemas.openxmlformats.org/officeDocument/2006/relationships/image" Target="../media/image147.png"/><Relationship Id="rId52" Type="http://schemas.openxmlformats.org/officeDocument/2006/relationships/image" Target="../media/image154.png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tags" Target="../tags/tag272.xml"/><Relationship Id="rId27" Type="http://schemas.openxmlformats.org/officeDocument/2006/relationships/tags" Target="../tags/tag277.xml"/><Relationship Id="rId30" Type="http://schemas.openxmlformats.org/officeDocument/2006/relationships/image" Target="../media/image134.png"/><Relationship Id="rId35" Type="http://schemas.openxmlformats.org/officeDocument/2006/relationships/image" Target="../media/image139.png"/><Relationship Id="rId43" Type="http://schemas.openxmlformats.org/officeDocument/2006/relationships/image" Target="../media/image146.png"/><Relationship Id="rId48" Type="http://schemas.openxmlformats.org/officeDocument/2006/relationships/image" Target="../media/image151.png"/><Relationship Id="rId56" Type="http://schemas.openxmlformats.org/officeDocument/2006/relationships/image" Target="../media/image158.png"/><Relationship Id="rId8" Type="http://schemas.openxmlformats.org/officeDocument/2006/relationships/tags" Target="../tags/tag258.xml"/><Relationship Id="rId51" Type="http://schemas.openxmlformats.org/officeDocument/2006/relationships/image" Target="../media/image153.png"/><Relationship Id="rId3" Type="http://schemas.openxmlformats.org/officeDocument/2006/relationships/tags" Target="../tags/tag25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tags" Target="../tags/tag303.xml"/><Relationship Id="rId39" Type="http://schemas.openxmlformats.org/officeDocument/2006/relationships/image" Target="../media/image168.png"/><Relationship Id="rId3" Type="http://schemas.openxmlformats.org/officeDocument/2006/relationships/tags" Target="../tags/tag280.xml"/><Relationship Id="rId21" Type="http://schemas.openxmlformats.org/officeDocument/2006/relationships/tags" Target="../tags/tag298.xml"/><Relationship Id="rId34" Type="http://schemas.openxmlformats.org/officeDocument/2006/relationships/image" Target="../media/image164.png"/><Relationship Id="rId42" Type="http://schemas.openxmlformats.org/officeDocument/2006/relationships/image" Target="../media/image149.png"/><Relationship Id="rId47" Type="http://schemas.openxmlformats.org/officeDocument/2006/relationships/image" Target="../media/image155.png"/><Relationship Id="rId50" Type="http://schemas.openxmlformats.org/officeDocument/2006/relationships/image" Target="../media/image113.png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tags" Target="../tags/tag302.xml"/><Relationship Id="rId33" Type="http://schemas.openxmlformats.org/officeDocument/2006/relationships/image" Target="../media/image163.png"/><Relationship Id="rId38" Type="http://schemas.openxmlformats.org/officeDocument/2006/relationships/image" Target="../media/image167.png"/><Relationship Id="rId46" Type="http://schemas.openxmlformats.org/officeDocument/2006/relationships/image" Target="../media/image154.png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29" Type="http://schemas.openxmlformats.org/officeDocument/2006/relationships/image" Target="../media/image159.png"/><Relationship Id="rId41" Type="http://schemas.openxmlformats.org/officeDocument/2006/relationships/image" Target="../media/image170.png"/><Relationship Id="rId54" Type="http://schemas.openxmlformats.org/officeDocument/2006/relationships/image" Target="../media/image174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tags" Target="../tags/tag301.xml"/><Relationship Id="rId32" Type="http://schemas.openxmlformats.org/officeDocument/2006/relationships/image" Target="../media/image162.png"/><Relationship Id="rId37" Type="http://schemas.openxmlformats.org/officeDocument/2006/relationships/image" Target="../media/image166.png"/><Relationship Id="rId40" Type="http://schemas.openxmlformats.org/officeDocument/2006/relationships/image" Target="../media/image169.png"/><Relationship Id="rId45" Type="http://schemas.openxmlformats.org/officeDocument/2006/relationships/image" Target="../media/image153.png"/><Relationship Id="rId53" Type="http://schemas.openxmlformats.org/officeDocument/2006/relationships/image" Target="../media/image173.png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tags" Target="../tags/tag300.xml"/><Relationship Id="rId28" Type="http://schemas.openxmlformats.org/officeDocument/2006/relationships/notesSlide" Target="../notesSlides/notesSlide16.xml"/><Relationship Id="rId36" Type="http://schemas.openxmlformats.org/officeDocument/2006/relationships/image" Target="../media/image165.png"/><Relationship Id="rId49" Type="http://schemas.openxmlformats.org/officeDocument/2006/relationships/image" Target="../media/image157.png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31" Type="http://schemas.openxmlformats.org/officeDocument/2006/relationships/image" Target="../media/image161.png"/><Relationship Id="rId44" Type="http://schemas.openxmlformats.org/officeDocument/2006/relationships/image" Target="../media/image152.png"/><Relationship Id="rId52" Type="http://schemas.openxmlformats.org/officeDocument/2006/relationships/image" Target="../media/image172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tags" Target="../tags/tag29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60.png"/><Relationship Id="rId35" Type="http://schemas.openxmlformats.org/officeDocument/2006/relationships/image" Target="../media/image141.png"/><Relationship Id="rId43" Type="http://schemas.openxmlformats.org/officeDocument/2006/relationships/image" Target="../media/image23.png"/><Relationship Id="rId48" Type="http://schemas.openxmlformats.org/officeDocument/2006/relationships/image" Target="../media/image156.png"/><Relationship Id="rId8" Type="http://schemas.openxmlformats.org/officeDocument/2006/relationships/tags" Target="../tags/tag285.xml"/><Relationship Id="rId51" Type="http://schemas.openxmlformats.org/officeDocument/2006/relationships/image" Target="../media/image17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26" Type="http://schemas.openxmlformats.org/officeDocument/2006/relationships/tags" Target="../tags/tag329.xml"/><Relationship Id="rId39" Type="http://schemas.openxmlformats.org/officeDocument/2006/relationships/image" Target="../media/image180.png"/><Relationship Id="rId21" Type="http://schemas.openxmlformats.org/officeDocument/2006/relationships/tags" Target="../tags/tag324.xml"/><Relationship Id="rId34" Type="http://schemas.openxmlformats.org/officeDocument/2006/relationships/image" Target="../media/image175.png"/><Relationship Id="rId42" Type="http://schemas.openxmlformats.org/officeDocument/2006/relationships/image" Target="../media/image183.png"/><Relationship Id="rId47" Type="http://schemas.openxmlformats.org/officeDocument/2006/relationships/image" Target="../media/image184.png"/><Relationship Id="rId50" Type="http://schemas.openxmlformats.org/officeDocument/2006/relationships/image" Target="../media/image23.png"/><Relationship Id="rId55" Type="http://schemas.openxmlformats.org/officeDocument/2006/relationships/image" Target="../media/image189.png"/><Relationship Id="rId7" Type="http://schemas.openxmlformats.org/officeDocument/2006/relationships/tags" Target="../tags/tag310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29" Type="http://schemas.openxmlformats.org/officeDocument/2006/relationships/tags" Target="../tags/tag332.xml"/><Relationship Id="rId41" Type="http://schemas.openxmlformats.org/officeDocument/2006/relationships/image" Target="../media/image182.png"/><Relationship Id="rId54" Type="http://schemas.openxmlformats.org/officeDocument/2006/relationships/image" Target="../media/image188.png"/><Relationship Id="rId62" Type="http://schemas.openxmlformats.org/officeDocument/2006/relationships/image" Target="../media/image196.png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tags" Target="../tags/tag327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78.png"/><Relationship Id="rId40" Type="http://schemas.openxmlformats.org/officeDocument/2006/relationships/image" Target="../media/image181.png"/><Relationship Id="rId45" Type="http://schemas.openxmlformats.org/officeDocument/2006/relationships/image" Target="../media/image172.png"/><Relationship Id="rId53" Type="http://schemas.openxmlformats.org/officeDocument/2006/relationships/image" Target="../media/image187.png"/><Relationship Id="rId58" Type="http://schemas.openxmlformats.org/officeDocument/2006/relationships/image" Target="../media/image192.png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tags" Target="../tags/tag326.xml"/><Relationship Id="rId28" Type="http://schemas.openxmlformats.org/officeDocument/2006/relationships/tags" Target="../tags/tag331.xml"/><Relationship Id="rId36" Type="http://schemas.openxmlformats.org/officeDocument/2006/relationships/image" Target="../media/image177.png"/><Relationship Id="rId49" Type="http://schemas.openxmlformats.org/officeDocument/2006/relationships/image" Target="../media/image186.png"/><Relationship Id="rId57" Type="http://schemas.openxmlformats.org/officeDocument/2006/relationships/image" Target="../media/image191.png"/><Relationship Id="rId61" Type="http://schemas.openxmlformats.org/officeDocument/2006/relationships/image" Target="../media/image195.png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31" Type="http://schemas.openxmlformats.org/officeDocument/2006/relationships/tags" Target="../tags/tag334.xml"/><Relationship Id="rId44" Type="http://schemas.openxmlformats.org/officeDocument/2006/relationships/image" Target="../media/image165.png"/><Relationship Id="rId52" Type="http://schemas.openxmlformats.org/officeDocument/2006/relationships/image" Target="../media/image153.png"/><Relationship Id="rId60" Type="http://schemas.openxmlformats.org/officeDocument/2006/relationships/image" Target="../media/image194.png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Relationship Id="rId27" Type="http://schemas.openxmlformats.org/officeDocument/2006/relationships/tags" Target="../tags/tag330.xml"/><Relationship Id="rId30" Type="http://schemas.openxmlformats.org/officeDocument/2006/relationships/tags" Target="../tags/tag333.xml"/><Relationship Id="rId35" Type="http://schemas.openxmlformats.org/officeDocument/2006/relationships/image" Target="../media/image176.png"/><Relationship Id="rId43" Type="http://schemas.openxmlformats.org/officeDocument/2006/relationships/image" Target="../media/image141.png"/><Relationship Id="rId48" Type="http://schemas.openxmlformats.org/officeDocument/2006/relationships/image" Target="../media/image185.png"/><Relationship Id="rId56" Type="http://schemas.openxmlformats.org/officeDocument/2006/relationships/image" Target="../media/image190.png"/><Relationship Id="rId8" Type="http://schemas.openxmlformats.org/officeDocument/2006/relationships/tags" Target="../tags/tag311.xml"/><Relationship Id="rId51" Type="http://schemas.openxmlformats.org/officeDocument/2006/relationships/image" Target="../media/image152.png"/><Relationship Id="rId3" Type="http://schemas.openxmlformats.org/officeDocument/2006/relationships/tags" Target="../tags/tag306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tags" Target="../tags/tag328.xml"/><Relationship Id="rId33" Type="http://schemas.openxmlformats.org/officeDocument/2006/relationships/notesSlide" Target="../notesSlides/notesSlide17.xml"/><Relationship Id="rId38" Type="http://schemas.openxmlformats.org/officeDocument/2006/relationships/image" Target="../media/image179.png"/><Relationship Id="rId46" Type="http://schemas.openxmlformats.org/officeDocument/2006/relationships/image" Target="../media/image113.png"/><Relationship Id="rId59" Type="http://schemas.openxmlformats.org/officeDocument/2006/relationships/image" Target="../media/image19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26" Type="http://schemas.openxmlformats.org/officeDocument/2006/relationships/tags" Target="../tags/tag360.xml"/><Relationship Id="rId39" Type="http://schemas.openxmlformats.org/officeDocument/2006/relationships/image" Target="../media/image180.png"/><Relationship Id="rId21" Type="http://schemas.openxmlformats.org/officeDocument/2006/relationships/tags" Target="../tags/tag355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84.png"/><Relationship Id="rId47" Type="http://schemas.openxmlformats.org/officeDocument/2006/relationships/image" Target="../media/image165.png"/><Relationship Id="rId50" Type="http://schemas.openxmlformats.org/officeDocument/2006/relationships/image" Target="../media/image23.png"/><Relationship Id="rId55" Type="http://schemas.openxmlformats.org/officeDocument/2006/relationships/image" Target="../media/image189.png"/><Relationship Id="rId63" Type="http://schemas.openxmlformats.org/officeDocument/2006/relationships/image" Target="../media/image203.png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0" Type="http://schemas.openxmlformats.org/officeDocument/2006/relationships/tags" Target="../tags/tag354.xml"/><Relationship Id="rId29" Type="http://schemas.openxmlformats.org/officeDocument/2006/relationships/tags" Target="../tags/tag363.xml"/><Relationship Id="rId41" Type="http://schemas.openxmlformats.org/officeDocument/2006/relationships/image" Target="../media/image178.png"/><Relationship Id="rId54" Type="http://schemas.openxmlformats.org/officeDocument/2006/relationships/image" Target="../media/image188.png"/><Relationship Id="rId62" Type="http://schemas.openxmlformats.org/officeDocument/2006/relationships/image" Target="../media/image202.png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24" Type="http://schemas.openxmlformats.org/officeDocument/2006/relationships/tags" Target="../tags/tag358.xml"/><Relationship Id="rId32" Type="http://schemas.openxmlformats.org/officeDocument/2006/relationships/tags" Target="../tags/tag366.xml"/><Relationship Id="rId37" Type="http://schemas.openxmlformats.org/officeDocument/2006/relationships/image" Target="../media/image175.png"/><Relationship Id="rId40" Type="http://schemas.openxmlformats.org/officeDocument/2006/relationships/image" Target="../media/image176.png"/><Relationship Id="rId45" Type="http://schemas.openxmlformats.org/officeDocument/2006/relationships/image" Target="../media/image183.png"/><Relationship Id="rId53" Type="http://schemas.openxmlformats.org/officeDocument/2006/relationships/image" Target="../media/image187.png"/><Relationship Id="rId58" Type="http://schemas.openxmlformats.org/officeDocument/2006/relationships/image" Target="../media/image199.png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23" Type="http://schemas.openxmlformats.org/officeDocument/2006/relationships/tags" Target="../tags/tag357.xml"/><Relationship Id="rId28" Type="http://schemas.openxmlformats.org/officeDocument/2006/relationships/tags" Target="../tags/tag362.xml"/><Relationship Id="rId36" Type="http://schemas.openxmlformats.org/officeDocument/2006/relationships/image" Target="../media/image177.png"/><Relationship Id="rId49" Type="http://schemas.openxmlformats.org/officeDocument/2006/relationships/image" Target="../media/image186.png"/><Relationship Id="rId57" Type="http://schemas.openxmlformats.org/officeDocument/2006/relationships/image" Target="../media/image198.png"/><Relationship Id="rId61" Type="http://schemas.openxmlformats.org/officeDocument/2006/relationships/image" Target="../media/image196.png"/><Relationship Id="rId10" Type="http://schemas.openxmlformats.org/officeDocument/2006/relationships/tags" Target="../tags/tag344.xml"/><Relationship Id="rId19" Type="http://schemas.openxmlformats.org/officeDocument/2006/relationships/tags" Target="../tags/tag353.xml"/><Relationship Id="rId31" Type="http://schemas.openxmlformats.org/officeDocument/2006/relationships/tags" Target="../tags/tag365.xml"/><Relationship Id="rId44" Type="http://schemas.openxmlformats.org/officeDocument/2006/relationships/image" Target="../media/image182.png"/><Relationship Id="rId52" Type="http://schemas.openxmlformats.org/officeDocument/2006/relationships/image" Target="../media/image153.png"/><Relationship Id="rId60" Type="http://schemas.openxmlformats.org/officeDocument/2006/relationships/image" Target="../media/image201.png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Relationship Id="rId22" Type="http://schemas.openxmlformats.org/officeDocument/2006/relationships/tags" Target="../tags/tag356.xml"/><Relationship Id="rId27" Type="http://schemas.openxmlformats.org/officeDocument/2006/relationships/tags" Target="../tags/tag361.xml"/><Relationship Id="rId30" Type="http://schemas.openxmlformats.org/officeDocument/2006/relationships/tags" Target="../tags/tag364.xml"/><Relationship Id="rId35" Type="http://schemas.openxmlformats.org/officeDocument/2006/relationships/notesSlide" Target="../notesSlides/notesSlide18.xml"/><Relationship Id="rId43" Type="http://schemas.openxmlformats.org/officeDocument/2006/relationships/image" Target="../media/image185.png"/><Relationship Id="rId48" Type="http://schemas.openxmlformats.org/officeDocument/2006/relationships/image" Target="../media/image172.png"/><Relationship Id="rId56" Type="http://schemas.openxmlformats.org/officeDocument/2006/relationships/image" Target="../media/image197.png"/><Relationship Id="rId64" Type="http://schemas.openxmlformats.org/officeDocument/2006/relationships/image" Target="../media/image113.png"/><Relationship Id="rId8" Type="http://schemas.openxmlformats.org/officeDocument/2006/relationships/tags" Target="../tags/tag342.xml"/><Relationship Id="rId51" Type="http://schemas.openxmlformats.org/officeDocument/2006/relationships/image" Target="../media/image152.png"/><Relationship Id="rId3" Type="http://schemas.openxmlformats.org/officeDocument/2006/relationships/tags" Target="../tags/tag337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tags" Target="../tags/tag359.xml"/><Relationship Id="rId33" Type="http://schemas.openxmlformats.org/officeDocument/2006/relationships/tags" Target="../tags/tag367.xml"/><Relationship Id="rId38" Type="http://schemas.openxmlformats.org/officeDocument/2006/relationships/image" Target="../media/image179.png"/><Relationship Id="rId46" Type="http://schemas.openxmlformats.org/officeDocument/2006/relationships/image" Target="../media/image141.png"/><Relationship Id="rId59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18" Type="http://schemas.openxmlformats.org/officeDocument/2006/relationships/image" Target="../media/image204.png"/><Relationship Id="rId26" Type="http://schemas.openxmlformats.org/officeDocument/2006/relationships/image" Target="../media/image212.png"/><Relationship Id="rId3" Type="http://schemas.openxmlformats.org/officeDocument/2006/relationships/tags" Target="../tags/tag370.xml"/><Relationship Id="rId21" Type="http://schemas.openxmlformats.org/officeDocument/2006/relationships/image" Target="../media/image207.png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notesSlide" Target="../notesSlides/notesSlide19.xml"/><Relationship Id="rId25" Type="http://schemas.openxmlformats.org/officeDocument/2006/relationships/image" Target="../media/image211.png"/><Relationship Id="rId2" Type="http://schemas.openxmlformats.org/officeDocument/2006/relationships/tags" Target="../tags/tag36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06.png"/><Relationship Id="rId29" Type="http://schemas.openxmlformats.org/officeDocument/2006/relationships/image" Target="../media/image215.png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image" Target="../media/image210.png"/><Relationship Id="rId32" Type="http://schemas.openxmlformats.org/officeDocument/2006/relationships/image" Target="../media/image149.png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23" Type="http://schemas.openxmlformats.org/officeDocument/2006/relationships/image" Target="../media/image209.png"/><Relationship Id="rId28" Type="http://schemas.openxmlformats.org/officeDocument/2006/relationships/image" Target="../media/image214.png"/><Relationship Id="rId10" Type="http://schemas.openxmlformats.org/officeDocument/2006/relationships/tags" Target="../tags/tag377.xml"/><Relationship Id="rId19" Type="http://schemas.openxmlformats.org/officeDocument/2006/relationships/image" Target="../media/image205.png"/><Relationship Id="rId31" Type="http://schemas.openxmlformats.org/officeDocument/2006/relationships/image" Target="../media/image217.png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image" Target="../media/image208.png"/><Relationship Id="rId27" Type="http://schemas.openxmlformats.org/officeDocument/2006/relationships/image" Target="../media/image213.png"/><Relationship Id="rId30" Type="http://schemas.openxmlformats.org/officeDocument/2006/relationships/image" Target="../media/image2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5.png"/><Relationship Id="rId39" Type="http://schemas.openxmlformats.org/officeDocument/2006/relationships/image" Target="../media/image18.png"/><Relationship Id="rId3" Type="http://schemas.openxmlformats.org/officeDocument/2006/relationships/tags" Target="../tags/tag5.xml"/><Relationship Id="rId21" Type="http://schemas.openxmlformats.org/officeDocument/2006/relationships/notesSlide" Target="../notesSlides/notesSlide2.xml"/><Relationship Id="rId34" Type="http://schemas.openxmlformats.org/officeDocument/2006/relationships/image" Target="../media/image13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37" Type="http://schemas.openxmlformats.org/officeDocument/2006/relationships/image" Target="../media/image16.png"/><Relationship Id="rId40" Type="http://schemas.openxmlformats.org/officeDocument/2006/relationships/image" Target="../media/image19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36" Type="http://schemas.openxmlformats.org/officeDocument/2006/relationships/image" Target="../media/image1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tags" Target="../tags/tag408.xml"/><Relationship Id="rId39" Type="http://schemas.openxmlformats.org/officeDocument/2006/relationships/image" Target="../media/image223.png"/><Relationship Id="rId21" Type="http://schemas.openxmlformats.org/officeDocument/2006/relationships/tags" Target="../tags/tag403.xml"/><Relationship Id="rId34" Type="http://schemas.openxmlformats.org/officeDocument/2006/relationships/image" Target="../media/image204.png"/><Relationship Id="rId42" Type="http://schemas.openxmlformats.org/officeDocument/2006/relationships/image" Target="../media/image226.png"/><Relationship Id="rId47" Type="http://schemas.openxmlformats.org/officeDocument/2006/relationships/image" Target="../media/image231.png"/><Relationship Id="rId50" Type="http://schemas.openxmlformats.org/officeDocument/2006/relationships/image" Target="../media/image234.png"/><Relationship Id="rId55" Type="http://schemas.openxmlformats.org/officeDocument/2006/relationships/image" Target="../media/image239.png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tags" Target="../tags/tag407.xml"/><Relationship Id="rId33" Type="http://schemas.openxmlformats.org/officeDocument/2006/relationships/image" Target="../media/image206.png"/><Relationship Id="rId38" Type="http://schemas.openxmlformats.org/officeDocument/2006/relationships/image" Target="../media/image222.png"/><Relationship Id="rId46" Type="http://schemas.openxmlformats.org/officeDocument/2006/relationships/image" Target="../media/image230.png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tags" Target="../tags/tag402.xml"/><Relationship Id="rId29" Type="http://schemas.openxmlformats.org/officeDocument/2006/relationships/notesSlide" Target="../notesSlides/notesSlide20.xml"/><Relationship Id="rId41" Type="http://schemas.openxmlformats.org/officeDocument/2006/relationships/image" Target="../media/image225.png"/><Relationship Id="rId54" Type="http://schemas.openxmlformats.org/officeDocument/2006/relationships/image" Target="../media/image238.png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tags" Target="../tags/tag406.xml"/><Relationship Id="rId32" Type="http://schemas.openxmlformats.org/officeDocument/2006/relationships/image" Target="../media/image205.png"/><Relationship Id="rId37" Type="http://schemas.openxmlformats.org/officeDocument/2006/relationships/image" Target="../media/image221.png"/><Relationship Id="rId40" Type="http://schemas.openxmlformats.org/officeDocument/2006/relationships/image" Target="../media/image224.png"/><Relationship Id="rId45" Type="http://schemas.openxmlformats.org/officeDocument/2006/relationships/image" Target="../media/image229.png"/><Relationship Id="rId53" Type="http://schemas.openxmlformats.org/officeDocument/2006/relationships/image" Target="../media/image237.png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tags" Target="../tags/tag40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20.png"/><Relationship Id="rId49" Type="http://schemas.openxmlformats.org/officeDocument/2006/relationships/image" Target="../media/image233.png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31" Type="http://schemas.openxmlformats.org/officeDocument/2006/relationships/image" Target="../media/image218.png"/><Relationship Id="rId44" Type="http://schemas.openxmlformats.org/officeDocument/2006/relationships/image" Target="../media/image228.png"/><Relationship Id="rId52" Type="http://schemas.openxmlformats.org/officeDocument/2006/relationships/image" Target="../media/image236.png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tags" Target="../tags/tag404.xml"/><Relationship Id="rId27" Type="http://schemas.openxmlformats.org/officeDocument/2006/relationships/tags" Target="../tags/tag409.xml"/><Relationship Id="rId30" Type="http://schemas.openxmlformats.org/officeDocument/2006/relationships/image" Target="../media/image207.png"/><Relationship Id="rId35" Type="http://schemas.openxmlformats.org/officeDocument/2006/relationships/image" Target="../media/image219.png"/><Relationship Id="rId43" Type="http://schemas.openxmlformats.org/officeDocument/2006/relationships/image" Target="../media/image227.png"/><Relationship Id="rId48" Type="http://schemas.openxmlformats.org/officeDocument/2006/relationships/image" Target="../media/image232.png"/><Relationship Id="rId56" Type="http://schemas.openxmlformats.org/officeDocument/2006/relationships/image" Target="../media/image240.png"/><Relationship Id="rId8" Type="http://schemas.openxmlformats.org/officeDocument/2006/relationships/tags" Target="../tags/tag390.xml"/><Relationship Id="rId51" Type="http://schemas.openxmlformats.org/officeDocument/2006/relationships/image" Target="../media/image235.png"/><Relationship Id="rId3" Type="http://schemas.openxmlformats.org/officeDocument/2006/relationships/tags" Target="../tags/tag385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tags" Target="../tags/tag435.xml"/><Relationship Id="rId39" Type="http://schemas.openxmlformats.org/officeDocument/2006/relationships/image" Target="../media/image204.png"/><Relationship Id="rId21" Type="http://schemas.openxmlformats.org/officeDocument/2006/relationships/tags" Target="../tags/tag430.xml"/><Relationship Id="rId34" Type="http://schemas.openxmlformats.org/officeDocument/2006/relationships/image" Target="../media/image235.png"/><Relationship Id="rId42" Type="http://schemas.openxmlformats.org/officeDocument/2006/relationships/image" Target="../media/image221.png"/><Relationship Id="rId47" Type="http://schemas.openxmlformats.org/officeDocument/2006/relationships/image" Target="../media/image228.png"/><Relationship Id="rId50" Type="http://schemas.openxmlformats.org/officeDocument/2006/relationships/image" Target="../media/image230.png"/><Relationship Id="rId55" Type="http://schemas.openxmlformats.org/officeDocument/2006/relationships/image" Target="../media/image245.png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tags" Target="../tags/tag429.xml"/><Relationship Id="rId29" Type="http://schemas.openxmlformats.org/officeDocument/2006/relationships/tags" Target="../tags/tag438.xml"/><Relationship Id="rId41" Type="http://schemas.openxmlformats.org/officeDocument/2006/relationships/image" Target="../media/image220.png"/><Relationship Id="rId54" Type="http://schemas.openxmlformats.org/officeDocument/2006/relationships/image" Target="../media/image244.png"/><Relationship Id="rId62" Type="http://schemas.openxmlformats.org/officeDocument/2006/relationships/image" Target="../media/image252.png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tags" Target="../tags/tag433.xml"/><Relationship Id="rId32" Type="http://schemas.openxmlformats.org/officeDocument/2006/relationships/notesSlide" Target="../notesSlides/notesSlide21.xml"/><Relationship Id="rId37" Type="http://schemas.openxmlformats.org/officeDocument/2006/relationships/image" Target="../media/image205.png"/><Relationship Id="rId40" Type="http://schemas.openxmlformats.org/officeDocument/2006/relationships/image" Target="../media/image219.png"/><Relationship Id="rId45" Type="http://schemas.openxmlformats.org/officeDocument/2006/relationships/image" Target="../media/image241.png"/><Relationship Id="rId53" Type="http://schemas.openxmlformats.org/officeDocument/2006/relationships/image" Target="../media/image243.png"/><Relationship Id="rId58" Type="http://schemas.openxmlformats.org/officeDocument/2006/relationships/image" Target="../media/image248.png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36" Type="http://schemas.openxmlformats.org/officeDocument/2006/relationships/image" Target="../media/image218.png"/><Relationship Id="rId49" Type="http://schemas.openxmlformats.org/officeDocument/2006/relationships/image" Target="../media/image240.png"/><Relationship Id="rId57" Type="http://schemas.openxmlformats.org/officeDocument/2006/relationships/image" Target="../media/image247.png"/><Relationship Id="rId61" Type="http://schemas.openxmlformats.org/officeDocument/2006/relationships/image" Target="../media/image251.png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23.png"/><Relationship Id="rId52" Type="http://schemas.openxmlformats.org/officeDocument/2006/relationships/image" Target="../media/image207.png"/><Relationship Id="rId60" Type="http://schemas.openxmlformats.org/officeDocument/2006/relationships/image" Target="../media/image250.png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30" Type="http://schemas.openxmlformats.org/officeDocument/2006/relationships/tags" Target="../tags/tag439.xml"/><Relationship Id="rId35" Type="http://schemas.openxmlformats.org/officeDocument/2006/relationships/image" Target="../media/image224.png"/><Relationship Id="rId43" Type="http://schemas.openxmlformats.org/officeDocument/2006/relationships/image" Target="../media/image222.png"/><Relationship Id="rId48" Type="http://schemas.openxmlformats.org/officeDocument/2006/relationships/image" Target="../media/image229.png"/><Relationship Id="rId56" Type="http://schemas.openxmlformats.org/officeDocument/2006/relationships/image" Target="../media/image246.png"/><Relationship Id="rId8" Type="http://schemas.openxmlformats.org/officeDocument/2006/relationships/tags" Target="../tags/tag417.xml"/><Relationship Id="rId51" Type="http://schemas.openxmlformats.org/officeDocument/2006/relationships/image" Target="../media/image231.png"/><Relationship Id="rId3" Type="http://schemas.openxmlformats.org/officeDocument/2006/relationships/tags" Target="../tags/tag412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33" Type="http://schemas.openxmlformats.org/officeDocument/2006/relationships/image" Target="../media/image232.png"/><Relationship Id="rId38" Type="http://schemas.openxmlformats.org/officeDocument/2006/relationships/image" Target="../media/image206.png"/><Relationship Id="rId46" Type="http://schemas.openxmlformats.org/officeDocument/2006/relationships/image" Target="../media/image242.png"/><Relationship Id="rId59" Type="http://schemas.openxmlformats.org/officeDocument/2006/relationships/image" Target="../media/image24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26" Type="http://schemas.openxmlformats.org/officeDocument/2006/relationships/tags" Target="../tags/tag465.xml"/><Relationship Id="rId39" Type="http://schemas.openxmlformats.org/officeDocument/2006/relationships/image" Target="../media/image206.png"/><Relationship Id="rId21" Type="http://schemas.openxmlformats.org/officeDocument/2006/relationships/tags" Target="../tags/tag460.xml"/><Relationship Id="rId34" Type="http://schemas.openxmlformats.org/officeDocument/2006/relationships/image" Target="../media/image245.png"/><Relationship Id="rId42" Type="http://schemas.openxmlformats.org/officeDocument/2006/relationships/image" Target="../media/image220.png"/><Relationship Id="rId47" Type="http://schemas.openxmlformats.org/officeDocument/2006/relationships/image" Target="../media/image242.png"/><Relationship Id="rId50" Type="http://schemas.openxmlformats.org/officeDocument/2006/relationships/image" Target="../media/image240.png"/><Relationship Id="rId55" Type="http://schemas.openxmlformats.org/officeDocument/2006/relationships/image" Target="../media/image207.png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tags" Target="../tags/tag464.xml"/><Relationship Id="rId33" Type="http://schemas.openxmlformats.org/officeDocument/2006/relationships/image" Target="../media/image244.png"/><Relationship Id="rId38" Type="http://schemas.openxmlformats.org/officeDocument/2006/relationships/image" Target="../media/image205.png"/><Relationship Id="rId46" Type="http://schemas.openxmlformats.org/officeDocument/2006/relationships/image" Target="../media/image241.png"/><Relationship Id="rId2" Type="http://schemas.openxmlformats.org/officeDocument/2006/relationships/tags" Target="../tags/tag441.xml"/><Relationship Id="rId16" Type="http://schemas.openxmlformats.org/officeDocument/2006/relationships/tags" Target="../tags/tag455.xml"/><Relationship Id="rId20" Type="http://schemas.openxmlformats.org/officeDocument/2006/relationships/tags" Target="../tags/tag459.xml"/><Relationship Id="rId29" Type="http://schemas.openxmlformats.org/officeDocument/2006/relationships/notesSlide" Target="../notesSlides/notesSlide22.xml"/><Relationship Id="rId41" Type="http://schemas.openxmlformats.org/officeDocument/2006/relationships/image" Target="../media/image219.png"/><Relationship Id="rId54" Type="http://schemas.openxmlformats.org/officeDocument/2006/relationships/image" Target="../media/image246.png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24" Type="http://schemas.openxmlformats.org/officeDocument/2006/relationships/tags" Target="../tags/tag463.xml"/><Relationship Id="rId32" Type="http://schemas.openxmlformats.org/officeDocument/2006/relationships/image" Target="../media/image243.png"/><Relationship Id="rId37" Type="http://schemas.openxmlformats.org/officeDocument/2006/relationships/image" Target="../media/image218.png"/><Relationship Id="rId40" Type="http://schemas.openxmlformats.org/officeDocument/2006/relationships/image" Target="../media/image204.png"/><Relationship Id="rId45" Type="http://schemas.openxmlformats.org/officeDocument/2006/relationships/image" Target="../media/image223.png"/><Relationship Id="rId53" Type="http://schemas.openxmlformats.org/officeDocument/2006/relationships/image" Target="../media/image253.png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23" Type="http://schemas.openxmlformats.org/officeDocument/2006/relationships/tags" Target="../tags/tag46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50.png"/><Relationship Id="rId49" Type="http://schemas.openxmlformats.org/officeDocument/2006/relationships/image" Target="../media/image229.png"/><Relationship Id="rId10" Type="http://schemas.openxmlformats.org/officeDocument/2006/relationships/tags" Target="../tags/tag449.xml"/><Relationship Id="rId19" Type="http://schemas.openxmlformats.org/officeDocument/2006/relationships/tags" Target="../tags/tag458.xml"/><Relationship Id="rId31" Type="http://schemas.openxmlformats.org/officeDocument/2006/relationships/image" Target="../media/image235.png"/><Relationship Id="rId44" Type="http://schemas.openxmlformats.org/officeDocument/2006/relationships/image" Target="../media/image222.png"/><Relationship Id="rId52" Type="http://schemas.openxmlformats.org/officeDocument/2006/relationships/image" Target="../media/image231.png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Relationship Id="rId22" Type="http://schemas.openxmlformats.org/officeDocument/2006/relationships/tags" Target="../tags/tag461.xml"/><Relationship Id="rId27" Type="http://schemas.openxmlformats.org/officeDocument/2006/relationships/tags" Target="../tags/tag466.xml"/><Relationship Id="rId30" Type="http://schemas.openxmlformats.org/officeDocument/2006/relationships/image" Target="../media/image232.png"/><Relationship Id="rId35" Type="http://schemas.openxmlformats.org/officeDocument/2006/relationships/image" Target="../media/image224.png"/><Relationship Id="rId43" Type="http://schemas.openxmlformats.org/officeDocument/2006/relationships/image" Target="../media/image221.png"/><Relationship Id="rId48" Type="http://schemas.openxmlformats.org/officeDocument/2006/relationships/image" Target="../media/image228.png"/><Relationship Id="rId56" Type="http://schemas.openxmlformats.org/officeDocument/2006/relationships/image" Target="../media/image254.png"/><Relationship Id="rId8" Type="http://schemas.openxmlformats.org/officeDocument/2006/relationships/tags" Target="../tags/tag447.xml"/><Relationship Id="rId51" Type="http://schemas.openxmlformats.org/officeDocument/2006/relationships/image" Target="../media/image230.png"/><Relationship Id="rId3" Type="http://schemas.openxmlformats.org/officeDocument/2006/relationships/tags" Target="../tags/tag44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26" Type="http://schemas.openxmlformats.org/officeDocument/2006/relationships/tags" Target="../tags/tag492.xml"/><Relationship Id="rId39" Type="http://schemas.openxmlformats.org/officeDocument/2006/relationships/image" Target="../media/image221.png"/><Relationship Id="rId21" Type="http://schemas.openxmlformats.org/officeDocument/2006/relationships/tags" Target="../tags/tag487.xml"/><Relationship Id="rId34" Type="http://schemas.openxmlformats.org/officeDocument/2006/relationships/image" Target="../media/image205.png"/><Relationship Id="rId42" Type="http://schemas.openxmlformats.org/officeDocument/2006/relationships/image" Target="../media/image241.png"/><Relationship Id="rId47" Type="http://schemas.openxmlformats.org/officeDocument/2006/relationships/image" Target="../media/image230.png"/><Relationship Id="rId50" Type="http://schemas.openxmlformats.org/officeDocument/2006/relationships/image" Target="../media/image256.png"/><Relationship Id="rId55" Type="http://schemas.openxmlformats.org/officeDocument/2006/relationships/image" Target="../media/image259.png"/><Relationship Id="rId7" Type="http://schemas.openxmlformats.org/officeDocument/2006/relationships/tags" Target="../tags/tag473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image" Target="../media/image218.png"/><Relationship Id="rId38" Type="http://schemas.openxmlformats.org/officeDocument/2006/relationships/image" Target="../media/image220.png"/><Relationship Id="rId46" Type="http://schemas.openxmlformats.org/officeDocument/2006/relationships/image" Target="../media/image240.png"/><Relationship Id="rId2" Type="http://schemas.openxmlformats.org/officeDocument/2006/relationships/tags" Target="../tags/tag468.xml"/><Relationship Id="rId16" Type="http://schemas.openxmlformats.org/officeDocument/2006/relationships/tags" Target="../tags/tag482.xml"/><Relationship Id="rId20" Type="http://schemas.openxmlformats.org/officeDocument/2006/relationships/tags" Target="../tags/tag486.xml"/><Relationship Id="rId29" Type="http://schemas.openxmlformats.org/officeDocument/2006/relationships/notesSlide" Target="../notesSlides/notesSlide23.xml"/><Relationship Id="rId41" Type="http://schemas.openxmlformats.org/officeDocument/2006/relationships/image" Target="../media/image223.png"/><Relationship Id="rId54" Type="http://schemas.openxmlformats.org/officeDocument/2006/relationships/image" Target="../media/image258.png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24" Type="http://schemas.openxmlformats.org/officeDocument/2006/relationships/tags" Target="../tags/tag490.xml"/><Relationship Id="rId32" Type="http://schemas.openxmlformats.org/officeDocument/2006/relationships/image" Target="../media/image224.png"/><Relationship Id="rId37" Type="http://schemas.openxmlformats.org/officeDocument/2006/relationships/image" Target="../media/image219.png"/><Relationship Id="rId40" Type="http://schemas.openxmlformats.org/officeDocument/2006/relationships/image" Target="../media/image222.png"/><Relationship Id="rId45" Type="http://schemas.openxmlformats.org/officeDocument/2006/relationships/image" Target="../media/image229.png"/><Relationship Id="rId53" Type="http://schemas.openxmlformats.org/officeDocument/2006/relationships/image" Target="../media/image207.png"/><Relationship Id="rId5" Type="http://schemas.openxmlformats.org/officeDocument/2006/relationships/tags" Target="../tags/tag471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04.png"/><Relationship Id="rId49" Type="http://schemas.openxmlformats.org/officeDocument/2006/relationships/image" Target="../media/image255.png"/><Relationship Id="rId10" Type="http://schemas.openxmlformats.org/officeDocument/2006/relationships/tags" Target="../tags/tag476.xml"/><Relationship Id="rId19" Type="http://schemas.openxmlformats.org/officeDocument/2006/relationships/tags" Target="../tags/tag485.xml"/><Relationship Id="rId31" Type="http://schemas.openxmlformats.org/officeDocument/2006/relationships/image" Target="../media/image235.png"/><Relationship Id="rId44" Type="http://schemas.openxmlformats.org/officeDocument/2006/relationships/image" Target="../media/image228.png"/><Relationship Id="rId52" Type="http://schemas.openxmlformats.org/officeDocument/2006/relationships/image" Target="../media/image253.png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image" Target="../media/image232.png"/><Relationship Id="rId35" Type="http://schemas.openxmlformats.org/officeDocument/2006/relationships/image" Target="../media/image206.png"/><Relationship Id="rId43" Type="http://schemas.openxmlformats.org/officeDocument/2006/relationships/image" Target="../media/image242.png"/><Relationship Id="rId48" Type="http://schemas.openxmlformats.org/officeDocument/2006/relationships/image" Target="../media/image231.png"/><Relationship Id="rId56" Type="http://schemas.openxmlformats.org/officeDocument/2006/relationships/image" Target="../media/image260.png"/><Relationship Id="rId8" Type="http://schemas.openxmlformats.org/officeDocument/2006/relationships/tags" Target="../tags/tag474.xml"/><Relationship Id="rId51" Type="http://schemas.openxmlformats.org/officeDocument/2006/relationships/image" Target="../media/image257.png"/><Relationship Id="rId3" Type="http://schemas.openxmlformats.org/officeDocument/2006/relationships/tags" Target="../tags/tag469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06.xml"/><Relationship Id="rId18" Type="http://schemas.openxmlformats.org/officeDocument/2006/relationships/tags" Target="../tags/tag511.xml"/><Relationship Id="rId26" Type="http://schemas.openxmlformats.org/officeDocument/2006/relationships/tags" Target="../tags/tag519.xml"/><Relationship Id="rId39" Type="http://schemas.openxmlformats.org/officeDocument/2006/relationships/image" Target="../media/image205.png"/><Relationship Id="rId21" Type="http://schemas.openxmlformats.org/officeDocument/2006/relationships/tags" Target="../tags/tag514.xml"/><Relationship Id="rId34" Type="http://schemas.openxmlformats.org/officeDocument/2006/relationships/notesSlide" Target="../notesSlides/notesSlide24.xml"/><Relationship Id="rId42" Type="http://schemas.openxmlformats.org/officeDocument/2006/relationships/image" Target="../media/image255.png"/><Relationship Id="rId47" Type="http://schemas.openxmlformats.org/officeDocument/2006/relationships/image" Target="../media/image223.png"/><Relationship Id="rId50" Type="http://schemas.openxmlformats.org/officeDocument/2006/relationships/image" Target="../media/image240.png"/><Relationship Id="rId55" Type="http://schemas.openxmlformats.org/officeDocument/2006/relationships/image" Target="../media/image262.png"/><Relationship Id="rId63" Type="http://schemas.openxmlformats.org/officeDocument/2006/relationships/image" Target="../media/image266.png"/><Relationship Id="rId7" Type="http://schemas.openxmlformats.org/officeDocument/2006/relationships/tags" Target="../tags/tag500.xml"/><Relationship Id="rId2" Type="http://schemas.openxmlformats.org/officeDocument/2006/relationships/tags" Target="../tags/tag495.xml"/><Relationship Id="rId16" Type="http://schemas.openxmlformats.org/officeDocument/2006/relationships/tags" Target="../tags/tag509.xml"/><Relationship Id="rId20" Type="http://schemas.openxmlformats.org/officeDocument/2006/relationships/tags" Target="../tags/tag513.xml"/><Relationship Id="rId29" Type="http://schemas.openxmlformats.org/officeDocument/2006/relationships/tags" Target="../tags/tag522.xml"/><Relationship Id="rId41" Type="http://schemas.openxmlformats.org/officeDocument/2006/relationships/image" Target="../media/image204.png"/><Relationship Id="rId54" Type="http://schemas.openxmlformats.org/officeDocument/2006/relationships/image" Target="../media/image261.png"/><Relationship Id="rId62" Type="http://schemas.openxmlformats.org/officeDocument/2006/relationships/image" Target="../media/image259.png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24" Type="http://schemas.openxmlformats.org/officeDocument/2006/relationships/tags" Target="../tags/tag517.xml"/><Relationship Id="rId32" Type="http://schemas.openxmlformats.org/officeDocument/2006/relationships/tags" Target="../tags/tag525.xml"/><Relationship Id="rId37" Type="http://schemas.openxmlformats.org/officeDocument/2006/relationships/image" Target="../media/image224.png"/><Relationship Id="rId40" Type="http://schemas.openxmlformats.org/officeDocument/2006/relationships/image" Target="../media/image206.png"/><Relationship Id="rId45" Type="http://schemas.openxmlformats.org/officeDocument/2006/relationships/image" Target="../media/image221.png"/><Relationship Id="rId53" Type="http://schemas.openxmlformats.org/officeDocument/2006/relationships/image" Target="../media/image260.png"/><Relationship Id="rId58" Type="http://schemas.openxmlformats.org/officeDocument/2006/relationships/image" Target="../media/image241.png"/><Relationship Id="rId66" Type="http://schemas.openxmlformats.org/officeDocument/2006/relationships/image" Target="../media/image268.png"/><Relationship Id="rId5" Type="http://schemas.openxmlformats.org/officeDocument/2006/relationships/tags" Target="../tags/tag498.xml"/><Relationship Id="rId15" Type="http://schemas.openxmlformats.org/officeDocument/2006/relationships/tags" Target="../tags/tag508.xml"/><Relationship Id="rId23" Type="http://schemas.openxmlformats.org/officeDocument/2006/relationships/tags" Target="../tags/tag516.xml"/><Relationship Id="rId28" Type="http://schemas.openxmlformats.org/officeDocument/2006/relationships/tags" Target="../tags/tag521.xml"/><Relationship Id="rId36" Type="http://schemas.openxmlformats.org/officeDocument/2006/relationships/image" Target="../media/image235.png"/><Relationship Id="rId49" Type="http://schemas.openxmlformats.org/officeDocument/2006/relationships/image" Target="../media/image229.png"/><Relationship Id="rId57" Type="http://schemas.openxmlformats.org/officeDocument/2006/relationships/image" Target="../media/image242.png"/><Relationship Id="rId61" Type="http://schemas.openxmlformats.org/officeDocument/2006/relationships/image" Target="../media/image258.png"/><Relationship Id="rId10" Type="http://schemas.openxmlformats.org/officeDocument/2006/relationships/tags" Target="../tags/tag503.xml"/><Relationship Id="rId19" Type="http://schemas.openxmlformats.org/officeDocument/2006/relationships/tags" Target="../tags/tag512.xml"/><Relationship Id="rId31" Type="http://schemas.openxmlformats.org/officeDocument/2006/relationships/tags" Target="../tags/tag524.xml"/><Relationship Id="rId44" Type="http://schemas.openxmlformats.org/officeDocument/2006/relationships/image" Target="../media/image220.png"/><Relationship Id="rId52" Type="http://schemas.openxmlformats.org/officeDocument/2006/relationships/image" Target="../media/image231.png"/><Relationship Id="rId60" Type="http://schemas.openxmlformats.org/officeDocument/2006/relationships/image" Target="../media/image265.png"/><Relationship Id="rId65" Type="http://schemas.openxmlformats.org/officeDocument/2006/relationships/image" Target="../media/image267.png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tags" Target="../tags/tag507.xml"/><Relationship Id="rId22" Type="http://schemas.openxmlformats.org/officeDocument/2006/relationships/tags" Target="../tags/tag515.xml"/><Relationship Id="rId27" Type="http://schemas.openxmlformats.org/officeDocument/2006/relationships/tags" Target="../tags/tag520.xml"/><Relationship Id="rId30" Type="http://schemas.openxmlformats.org/officeDocument/2006/relationships/tags" Target="../tags/tag523.xml"/><Relationship Id="rId35" Type="http://schemas.openxmlformats.org/officeDocument/2006/relationships/image" Target="../media/image232.png"/><Relationship Id="rId43" Type="http://schemas.openxmlformats.org/officeDocument/2006/relationships/image" Target="../media/image219.png"/><Relationship Id="rId48" Type="http://schemas.openxmlformats.org/officeDocument/2006/relationships/image" Target="../media/image228.png"/><Relationship Id="rId56" Type="http://schemas.openxmlformats.org/officeDocument/2006/relationships/image" Target="../media/image263.png"/><Relationship Id="rId64" Type="http://schemas.openxmlformats.org/officeDocument/2006/relationships/image" Target="../media/image207.png"/><Relationship Id="rId8" Type="http://schemas.openxmlformats.org/officeDocument/2006/relationships/tags" Target="../tags/tag501.xml"/><Relationship Id="rId51" Type="http://schemas.openxmlformats.org/officeDocument/2006/relationships/image" Target="../media/image230.png"/><Relationship Id="rId3" Type="http://schemas.openxmlformats.org/officeDocument/2006/relationships/tags" Target="../tags/tag496.xml"/><Relationship Id="rId12" Type="http://schemas.openxmlformats.org/officeDocument/2006/relationships/tags" Target="../tags/tag505.xml"/><Relationship Id="rId17" Type="http://schemas.openxmlformats.org/officeDocument/2006/relationships/tags" Target="../tags/tag510.xml"/><Relationship Id="rId25" Type="http://schemas.openxmlformats.org/officeDocument/2006/relationships/tags" Target="../tags/tag518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18.png"/><Relationship Id="rId46" Type="http://schemas.openxmlformats.org/officeDocument/2006/relationships/image" Target="../media/image222.png"/><Relationship Id="rId59" Type="http://schemas.openxmlformats.org/officeDocument/2006/relationships/image" Target="../media/image264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38.xml"/><Relationship Id="rId18" Type="http://schemas.openxmlformats.org/officeDocument/2006/relationships/tags" Target="../tags/tag543.xml"/><Relationship Id="rId26" Type="http://schemas.openxmlformats.org/officeDocument/2006/relationships/tags" Target="../tags/tag551.xml"/><Relationship Id="rId39" Type="http://schemas.openxmlformats.org/officeDocument/2006/relationships/image" Target="../media/image204.png"/><Relationship Id="rId21" Type="http://schemas.openxmlformats.org/officeDocument/2006/relationships/tags" Target="../tags/tag546.xml"/><Relationship Id="rId34" Type="http://schemas.openxmlformats.org/officeDocument/2006/relationships/image" Target="../media/image241.png"/><Relationship Id="rId42" Type="http://schemas.openxmlformats.org/officeDocument/2006/relationships/image" Target="../media/image221.png"/><Relationship Id="rId47" Type="http://schemas.openxmlformats.org/officeDocument/2006/relationships/image" Target="../media/image240.png"/><Relationship Id="rId50" Type="http://schemas.openxmlformats.org/officeDocument/2006/relationships/image" Target="../media/image260.png"/><Relationship Id="rId55" Type="http://schemas.openxmlformats.org/officeDocument/2006/relationships/image" Target="../media/image253.png"/><Relationship Id="rId7" Type="http://schemas.openxmlformats.org/officeDocument/2006/relationships/tags" Target="../tags/tag532.xml"/><Relationship Id="rId12" Type="http://schemas.openxmlformats.org/officeDocument/2006/relationships/tags" Target="../tags/tag537.xml"/><Relationship Id="rId17" Type="http://schemas.openxmlformats.org/officeDocument/2006/relationships/tags" Target="../tags/tag542.xml"/><Relationship Id="rId25" Type="http://schemas.openxmlformats.org/officeDocument/2006/relationships/tags" Target="../tags/tag550.xml"/><Relationship Id="rId33" Type="http://schemas.openxmlformats.org/officeDocument/2006/relationships/image" Target="../media/image268.png"/><Relationship Id="rId38" Type="http://schemas.openxmlformats.org/officeDocument/2006/relationships/image" Target="../media/image206.png"/><Relationship Id="rId46" Type="http://schemas.openxmlformats.org/officeDocument/2006/relationships/image" Target="../media/image229.png"/><Relationship Id="rId2" Type="http://schemas.openxmlformats.org/officeDocument/2006/relationships/tags" Target="../tags/tag527.xml"/><Relationship Id="rId16" Type="http://schemas.openxmlformats.org/officeDocument/2006/relationships/tags" Target="../tags/tag541.xml"/><Relationship Id="rId20" Type="http://schemas.openxmlformats.org/officeDocument/2006/relationships/tags" Target="../tags/tag545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20.png"/><Relationship Id="rId54" Type="http://schemas.openxmlformats.org/officeDocument/2006/relationships/image" Target="../media/image270.png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tags" Target="../tags/tag536.xml"/><Relationship Id="rId24" Type="http://schemas.openxmlformats.org/officeDocument/2006/relationships/tags" Target="../tags/tag549.xml"/><Relationship Id="rId32" Type="http://schemas.openxmlformats.org/officeDocument/2006/relationships/image" Target="../media/image235.png"/><Relationship Id="rId37" Type="http://schemas.openxmlformats.org/officeDocument/2006/relationships/image" Target="../media/image205.png"/><Relationship Id="rId40" Type="http://schemas.openxmlformats.org/officeDocument/2006/relationships/image" Target="../media/image219.png"/><Relationship Id="rId45" Type="http://schemas.openxmlformats.org/officeDocument/2006/relationships/image" Target="../media/image228.png"/><Relationship Id="rId53" Type="http://schemas.openxmlformats.org/officeDocument/2006/relationships/image" Target="../media/image269.png"/><Relationship Id="rId58" Type="http://schemas.openxmlformats.org/officeDocument/2006/relationships/image" Target="../media/image207.png"/><Relationship Id="rId5" Type="http://schemas.openxmlformats.org/officeDocument/2006/relationships/tags" Target="../tags/tag530.xml"/><Relationship Id="rId15" Type="http://schemas.openxmlformats.org/officeDocument/2006/relationships/tags" Target="../tags/tag540.xml"/><Relationship Id="rId23" Type="http://schemas.openxmlformats.org/officeDocument/2006/relationships/tags" Target="../tags/tag548.xml"/><Relationship Id="rId28" Type="http://schemas.openxmlformats.org/officeDocument/2006/relationships/tags" Target="../tags/tag553.xml"/><Relationship Id="rId36" Type="http://schemas.openxmlformats.org/officeDocument/2006/relationships/image" Target="../media/image218.png"/><Relationship Id="rId49" Type="http://schemas.openxmlformats.org/officeDocument/2006/relationships/image" Target="../media/image231.png"/><Relationship Id="rId57" Type="http://schemas.openxmlformats.org/officeDocument/2006/relationships/image" Target="../media/image272.png"/><Relationship Id="rId10" Type="http://schemas.openxmlformats.org/officeDocument/2006/relationships/tags" Target="../tags/tag535.xml"/><Relationship Id="rId19" Type="http://schemas.openxmlformats.org/officeDocument/2006/relationships/tags" Target="../tags/tag544.xml"/><Relationship Id="rId31" Type="http://schemas.openxmlformats.org/officeDocument/2006/relationships/image" Target="../media/image232.png"/><Relationship Id="rId44" Type="http://schemas.openxmlformats.org/officeDocument/2006/relationships/image" Target="../media/image223.png"/><Relationship Id="rId52" Type="http://schemas.openxmlformats.org/officeDocument/2006/relationships/image" Target="../media/image266.png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4" Type="http://schemas.openxmlformats.org/officeDocument/2006/relationships/tags" Target="../tags/tag539.xml"/><Relationship Id="rId22" Type="http://schemas.openxmlformats.org/officeDocument/2006/relationships/tags" Target="../tags/tag547.xml"/><Relationship Id="rId27" Type="http://schemas.openxmlformats.org/officeDocument/2006/relationships/tags" Target="../tags/tag552.xml"/><Relationship Id="rId30" Type="http://schemas.openxmlformats.org/officeDocument/2006/relationships/notesSlide" Target="../notesSlides/notesSlide25.xml"/><Relationship Id="rId35" Type="http://schemas.openxmlformats.org/officeDocument/2006/relationships/image" Target="../media/image224.png"/><Relationship Id="rId43" Type="http://schemas.openxmlformats.org/officeDocument/2006/relationships/image" Target="../media/image222.png"/><Relationship Id="rId48" Type="http://schemas.openxmlformats.org/officeDocument/2006/relationships/image" Target="../media/image230.png"/><Relationship Id="rId56" Type="http://schemas.openxmlformats.org/officeDocument/2006/relationships/image" Target="../media/image271.png"/><Relationship Id="rId8" Type="http://schemas.openxmlformats.org/officeDocument/2006/relationships/tags" Target="../tags/tag533.xml"/><Relationship Id="rId51" Type="http://schemas.openxmlformats.org/officeDocument/2006/relationships/image" Target="../media/image263.png"/><Relationship Id="rId3" Type="http://schemas.openxmlformats.org/officeDocument/2006/relationships/tags" Target="../tags/tag528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66.xml"/><Relationship Id="rId18" Type="http://schemas.openxmlformats.org/officeDocument/2006/relationships/tags" Target="../tags/tag571.xml"/><Relationship Id="rId26" Type="http://schemas.openxmlformats.org/officeDocument/2006/relationships/tags" Target="../tags/tag579.xml"/><Relationship Id="rId39" Type="http://schemas.openxmlformats.org/officeDocument/2006/relationships/image" Target="../media/image205.png"/><Relationship Id="rId21" Type="http://schemas.openxmlformats.org/officeDocument/2006/relationships/tags" Target="../tags/tag574.xml"/><Relationship Id="rId34" Type="http://schemas.openxmlformats.org/officeDocument/2006/relationships/image" Target="../media/image235.png"/><Relationship Id="rId42" Type="http://schemas.openxmlformats.org/officeDocument/2006/relationships/image" Target="../media/image263.png"/><Relationship Id="rId47" Type="http://schemas.openxmlformats.org/officeDocument/2006/relationships/image" Target="../media/image221.png"/><Relationship Id="rId50" Type="http://schemas.openxmlformats.org/officeDocument/2006/relationships/image" Target="../media/image228.png"/><Relationship Id="rId55" Type="http://schemas.openxmlformats.org/officeDocument/2006/relationships/image" Target="../media/image260.png"/><Relationship Id="rId7" Type="http://schemas.openxmlformats.org/officeDocument/2006/relationships/tags" Target="../tags/tag560.xml"/><Relationship Id="rId2" Type="http://schemas.openxmlformats.org/officeDocument/2006/relationships/tags" Target="../tags/tag555.xml"/><Relationship Id="rId16" Type="http://schemas.openxmlformats.org/officeDocument/2006/relationships/tags" Target="../tags/tag569.xml"/><Relationship Id="rId20" Type="http://schemas.openxmlformats.org/officeDocument/2006/relationships/tags" Target="../tags/tag573.xml"/><Relationship Id="rId29" Type="http://schemas.openxmlformats.org/officeDocument/2006/relationships/tags" Target="../tags/tag582.xml"/><Relationship Id="rId41" Type="http://schemas.openxmlformats.org/officeDocument/2006/relationships/image" Target="../media/image204.png"/><Relationship Id="rId54" Type="http://schemas.openxmlformats.org/officeDocument/2006/relationships/image" Target="../media/image231.png"/><Relationship Id="rId62" Type="http://schemas.openxmlformats.org/officeDocument/2006/relationships/image" Target="../media/image207.png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24" Type="http://schemas.openxmlformats.org/officeDocument/2006/relationships/tags" Target="../tags/tag577.xml"/><Relationship Id="rId32" Type="http://schemas.openxmlformats.org/officeDocument/2006/relationships/notesSlide" Target="../notesSlides/notesSlide26.xml"/><Relationship Id="rId37" Type="http://schemas.openxmlformats.org/officeDocument/2006/relationships/image" Target="../media/image224.png"/><Relationship Id="rId40" Type="http://schemas.openxmlformats.org/officeDocument/2006/relationships/image" Target="../media/image206.png"/><Relationship Id="rId45" Type="http://schemas.openxmlformats.org/officeDocument/2006/relationships/image" Target="../media/image219.png"/><Relationship Id="rId53" Type="http://schemas.openxmlformats.org/officeDocument/2006/relationships/image" Target="../media/image230.png"/><Relationship Id="rId58" Type="http://schemas.openxmlformats.org/officeDocument/2006/relationships/image" Target="../media/image274.png"/><Relationship Id="rId5" Type="http://schemas.openxmlformats.org/officeDocument/2006/relationships/tags" Target="../tags/tag558.xml"/><Relationship Id="rId15" Type="http://schemas.openxmlformats.org/officeDocument/2006/relationships/tags" Target="../tags/tag568.xml"/><Relationship Id="rId23" Type="http://schemas.openxmlformats.org/officeDocument/2006/relationships/tags" Target="../tags/tag576.xml"/><Relationship Id="rId28" Type="http://schemas.openxmlformats.org/officeDocument/2006/relationships/tags" Target="../tags/tag581.xml"/><Relationship Id="rId36" Type="http://schemas.openxmlformats.org/officeDocument/2006/relationships/image" Target="../media/image241.png"/><Relationship Id="rId49" Type="http://schemas.openxmlformats.org/officeDocument/2006/relationships/image" Target="../media/image223.png"/><Relationship Id="rId57" Type="http://schemas.openxmlformats.org/officeDocument/2006/relationships/image" Target="../media/image273.png"/><Relationship Id="rId61" Type="http://schemas.openxmlformats.org/officeDocument/2006/relationships/image" Target="../media/image276.png"/><Relationship Id="rId10" Type="http://schemas.openxmlformats.org/officeDocument/2006/relationships/tags" Target="../tags/tag563.xml"/><Relationship Id="rId19" Type="http://schemas.openxmlformats.org/officeDocument/2006/relationships/tags" Target="../tags/tag57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72.png"/><Relationship Id="rId52" Type="http://schemas.openxmlformats.org/officeDocument/2006/relationships/image" Target="../media/image240.png"/><Relationship Id="rId60" Type="http://schemas.openxmlformats.org/officeDocument/2006/relationships/image" Target="../media/image275.png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Relationship Id="rId22" Type="http://schemas.openxmlformats.org/officeDocument/2006/relationships/tags" Target="../tags/tag575.xml"/><Relationship Id="rId27" Type="http://schemas.openxmlformats.org/officeDocument/2006/relationships/tags" Target="../tags/tag580.xml"/><Relationship Id="rId30" Type="http://schemas.openxmlformats.org/officeDocument/2006/relationships/tags" Target="../tags/tag583.xml"/><Relationship Id="rId35" Type="http://schemas.openxmlformats.org/officeDocument/2006/relationships/image" Target="../media/image268.png"/><Relationship Id="rId43" Type="http://schemas.openxmlformats.org/officeDocument/2006/relationships/image" Target="../media/image271.png"/><Relationship Id="rId48" Type="http://schemas.openxmlformats.org/officeDocument/2006/relationships/image" Target="../media/image222.png"/><Relationship Id="rId56" Type="http://schemas.openxmlformats.org/officeDocument/2006/relationships/image" Target="../media/image266.png"/><Relationship Id="rId8" Type="http://schemas.openxmlformats.org/officeDocument/2006/relationships/tags" Target="../tags/tag561.xml"/><Relationship Id="rId51" Type="http://schemas.openxmlformats.org/officeDocument/2006/relationships/image" Target="../media/image229.png"/><Relationship Id="rId3" Type="http://schemas.openxmlformats.org/officeDocument/2006/relationships/tags" Target="../tags/tag556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25" Type="http://schemas.openxmlformats.org/officeDocument/2006/relationships/tags" Target="../tags/tag578.xml"/><Relationship Id="rId33" Type="http://schemas.openxmlformats.org/officeDocument/2006/relationships/image" Target="../media/image232.png"/><Relationship Id="rId38" Type="http://schemas.openxmlformats.org/officeDocument/2006/relationships/image" Target="../media/image218.png"/><Relationship Id="rId46" Type="http://schemas.openxmlformats.org/officeDocument/2006/relationships/image" Target="../media/image220.png"/><Relationship Id="rId59" Type="http://schemas.openxmlformats.org/officeDocument/2006/relationships/image" Target="../media/image26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96.xml"/><Relationship Id="rId18" Type="http://schemas.openxmlformats.org/officeDocument/2006/relationships/tags" Target="../tags/tag601.xml"/><Relationship Id="rId26" Type="http://schemas.openxmlformats.org/officeDocument/2006/relationships/tags" Target="../tags/tag609.xml"/><Relationship Id="rId39" Type="http://schemas.openxmlformats.org/officeDocument/2006/relationships/image" Target="../media/image206.png"/><Relationship Id="rId21" Type="http://schemas.openxmlformats.org/officeDocument/2006/relationships/tags" Target="../tags/tag604.xml"/><Relationship Id="rId34" Type="http://schemas.openxmlformats.org/officeDocument/2006/relationships/image" Target="../media/image268.png"/><Relationship Id="rId42" Type="http://schemas.openxmlformats.org/officeDocument/2006/relationships/image" Target="../media/image272.png"/><Relationship Id="rId47" Type="http://schemas.openxmlformats.org/officeDocument/2006/relationships/image" Target="../media/image221.png"/><Relationship Id="rId50" Type="http://schemas.openxmlformats.org/officeDocument/2006/relationships/image" Target="../media/image228.png"/><Relationship Id="rId55" Type="http://schemas.openxmlformats.org/officeDocument/2006/relationships/image" Target="../media/image260.png"/><Relationship Id="rId7" Type="http://schemas.openxmlformats.org/officeDocument/2006/relationships/tags" Target="../tags/tag590.xml"/><Relationship Id="rId12" Type="http://schemas.openxmlformats.org/officeDocument/2006/relationships/tags" Target="../tags/tag595.xml"/><Relationship Id="rId17" Type="http://schemas.openxmlformats.org/officeDocument/2006/relationships/tags" Target="../tags/tag600.xml"/><Relationship Id="rId25" Type="http://schemas.openxmlformats.org/officeDocument/2006/relationships/tags" Target="../tags/tag608.xml"/><Relationship Id="rId33" Type="http://schemas.openxmlformats.org/officeDocument/2006/relationships/image" Target="../media/image235.png"/><Relationship Id="rId38" Type="http://schemas.openxmlformats.org/officeDocument/2006/relationships/image" Target="../media/image205.png"/><Relationship Id="rId46" Type="http://schemas.openxmlformats.org/officeDocument/2006/relationships/image" Target="../media/image220.png"/><Relationship Id="rId59" Type="http://schemas.openxmlformats.org/officeDocument/2006/relationships/image" Target="../media/image278.png"/><Relationship Id="rId2" Type="http://schemas.openxmlformats.org/officeDocument/2006/relationships/tags" Target="../tags/tag585.xml"/><Relationship Id="rId16" Type="http://schemas.openxmlformats.org/officeDocument/2006/relationships/tags" Target="../tags/tag599.xml"/><Relationship Id="rId20" Type="http://schemas.openxmlformats.org/officeDocument/2006/relationships/tags" Target="../tags/tag603.xml"/><Relationship Id="rId29" Type="http://schemas.openxmlformats.org/officeDocument/2006/relationships/tags" Target="../tags/tag612.xml"/><Relationship Id="rId41" Type="http://schemas.openxmlformats.org/officeDocument/2006/relationships/image" Target="../media/image271.png"/><Relationship Id="rId54" Type="http://schemas.openxmlformats.org/officeDocument/2006/relationships/image" Target="../media/image231.png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tags" Target="../tags/tag594.xml"/><Relationship Id="rId24" Type="http://schemas.openxmlformats.org/officeDocument/2006/relationships/tags" Target="../tags/tag607.xml"/><Relationship Id="rId32" Type="http://schemas.openxmlformats.org/officeDocument/2006/relationships/image" Target="../media/image232.png"/><Relationship Id="rId37" Type="http://schemas.openxmlformats.org/officeDocument/2006/relationships/image" Target="../media/image218.png"/><Relationship Id="rId40" Type="http://schemas.openxmlformats.org/officeDocument/2006/relationships/image" Target="../media/image204.png"/><Relationship Id="rId45" Type="http://schemas.openxmlformats.org/officeDocument/2006/relationships/image" Target="../media/image219.png"/><Relationship Id="rId53" Type="http://schemas.openxmlformats.org/officeDocument/2006/relationships/image" Target="../media/image230.png"/><Relationship Id="rId58" Type="http://schemas.openxmlformats.org/officeDocument/2006/relationships/image" Target="../media/image277.png"/><Relationship Id="rId5" Type="http://schemas.openxmlformats.org/officeDocument/2006/relationships/tags" Target="../tags/tag588.xml"/><Relationship Id="rId15" Type="http://schemas.openxmlformats.org/officeDocument/2006/relationships/tags" Target="../tags/tag598.xml"/><Relationship Id="rId23" Type="http://schemas.openxmlformats.org/officeDocument/2006/relationships/tags" Target="../tags/tag606.xml"/><Relationship Id="rId28" Type="http://schemas.openxmlformats.org/officeDocument/2006/relationships/tags" Target="../tags/tag611.xml"/><Relationship Id="rId36" Type="http://schemas.openxmlformats.org/officeDocument/2006/relationships/image" Target="../media/image224.png"/><Relationship Id="rId49" Type="http://schemas.openxmlformats.org/officeDocument/2006/relationships/image" Target="../media/image223.png"/><Relationship Id="rId57" Type="http://schemas.openxmlformats.org/officeDocument/2006/relationships/image" Target="../media/image266.png"/><Relationship Id="rId10" Type="http://schemas.openxmlformats.org/officeDocument/2006/relationships/tags" Target="../tags/tag593.xml"/><Relationship Id="rId19" Type="http://schemas.openxmlformats.org/officeDocument/2006/relationships/tags" Target="../tags/tag602.xml"/><Relationship Id="rId31" Type="http://schemas.openxmlformats.org/officeDocument/2006/relationships/notesSlide" Target="../notesSlides/notesSlide27.xml"/><Relationship Id="rId44" Type="http://schemas.openxmlformats.org/officeDocument/2006/relationships/image" Target="../media/image276.png"/><Relationship Id="rId52" Type="http://schemas.openxmlformats.org/officeDocument/2006/relationships/image" Target="../media/image240.png"/><Relationship Id="rId60" Type="http://schemas.openxmlformats.org/officeDocument/2006/relationships/image" Target="../media/image207.png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4" Type="http://schemas.openxmlformats.org/officeDocument/2006/relationships/tags" Target="../tags/tag597.xml"/><Relationship Id="rId22" Type="http://schemas.openxmlformats.org/officeDocument/2006/relationships/tags" Target="../tags/tag605.xml"/><Relationship Id="rId27" Type="http://schemas.openxmlformats.org/officeDocument/2006/relationships/tags" Target="../tags/tag61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41.png"/><Relationship Id="rId43" Type="http://schemas.openxmlformats.org/officeDocument/2006/relationships/image" Target="../media/image275.png"/><Relationship Id="rId48" Type="http://schemas.openxmlformats.org/officeDocument/2006/relationships/image" Target="../media/image222.png"/><Relationship Id="rId56" Type="http://schemas.openxmlformats.org/officeDocument/2006/relationships/image" Target="../media/image263.png"/><Relationship Id="rId8" Type="http://schemas.openxmlformats.org/officeDocument/2006/relationships/tags" Target="../tags/tag591.xml"/><Relationship Id="rId51" Type="http://schemas.openxmlformats.org/officeDocument/2006/relationships/image" Target="../media/image229.png"/><Relationship Id="rId3" Type="http://schemas.openxmlformats.org/officeDocument/2006/relationships/tags" Target="../tags/tag58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625.xml"/><Relationship Id="rId18" Type="http://schemas.openxmlformats.org/officeDocument/2006/relationships/tags" Target="../tags/tag630.xml"/><Relationship Id="rId26" Type="http://schemas.openxmlformats.org/officeDocument/2006/relationships/tags" Target="../tags/tag638.xml"/><Relationship Id="rId39" Type="http://schemas.openxmlformats.org/officeDocument/2006/relationships/image" Target="../media/image206.png"/><Relationship Id="rId21" Type="http://schemas.openxmlformats.org/officeDocument/2006/relationships/tags" Target="../tags/tag633.xml"/><Relationship Id="rId34" Type="http://schemas.openxmlformats.org/officeDocument/2006/relationships/image" Target="../media/image268.png"/><Relationship Id="rId42" Type="http://schemas.openxmlformats.org/officeDocument/2006/relationships/image" Target="../media/image219.png"/><Relationship Id="rId47" Type="http://schemas.openxmlformats.org/officeDocument/2006/relationships/image" Target="../media/image228.png"/><Relationship Id="rId50" Type="http://schemas.openxmlformats.org/officeDocument/2006/relationships/image" Target="../media/image230.png"/><Relationship Id="rId55" Type="http://schemas.openxmlformats.org/officeDocument/2006/relationships/image" Target="../media/image266.png"/><Relationship Id="rId7" Type="http://schemas.openxmlformats.org/officeDocument/2006/relationships/tags" Target="../tags/tag619.xml"/><Relationship Id="rId12" Type="http://schemas.openxmlformats.org/officeDocument/2006/relationships/tags" Target="../tags/tag624.xml"/><Relationship Id="rId17" Type="http://schemas.openxmlformats.org/officeDocument/2006/relationships/tags" Target="../tags/tag629.xml"/><Relationship Id="rId25" Type="http://schemas.openxmlformats.org/officeDocument/2006/relationships/tags" Target="../tags/tag637.xml"/><Relationship Id="rId33" Type="http://schemas.openxmlformats.org/officeDocument/2006/relationships/image" Target="../media/image235.png"/><Relationship Id="rId38" Type="http://schemas.openxmlformats.org/officeDocument/2006/relationships/image" Target="../media/image205.png"/><Relationship Id="rId46" Type="http://schemas.openxmlformats.org/officeDocument/2006/relationships/image" Target="../media/image223.png"/><Relationship Id="rId59" Type="http://schemas.openxmlformats.org/officeDocument/2006/relationships/image" Target="../media/image282.png"/><Relationship Id="rId2" Type="http://schemas.openxmlformats.org/officeDocument/2006/relationships/tags" Target="../tags/tag614.xml"/><Relationship Id="rId16" Type="http://schemas.openxmlformats.org/officeDocument/2006/relationships/tags" Target="../tags/tag628.xml"/><Relationship Id="rId20" Type="http://schemas.openxmlformats.org/officeDocument/2006/relationships/tags" Target="../tags/tag632.xml"/><Relationship Id="rId29" Type="http://schemas.openxmlformats.org/officeDocument/2006/relationships/tags" Target="../tags/tag641.xml"/><Relationship Id="rId41" Type="http://schemas.openxmlformats.org/officeDocument/2006/relationships/image" Target="../media/image277.png"/><Relationship Id="rId54" Type="http://schemas.openxmlformats.org/officeDocument/2006/relationships/image" Target="../media/image263.png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tags" Target="../tags/tag623.xml"/><Relationship Id="rId24" Type="http://schemas.openxmlformats.org/officeDocument/2006/relationships/tags" Target="../tags/tag636.xml"/><Relationship Id="rId32" Type="http://schemas.openxmlformats.org/officeDocument/2006/relationships/image" Target="../media/image232.png"/><Relationship Id="rId37" Type="http://schemas.openxmlformats.org/officeDocument/2006/relationships/image" Target="../media/image218.png"/><Relationship Id="rId40" Type="http://schemas.openxmlformats.org/officeDocument/2006/relationships/image" Target="../media/image204.png"/><Relationship Id="rId45" Type="http://schemas.openxmlformats.org/officeDocument/2006/relationships/image" Target="../media/image222.png"/><Relationship Id="rId53" Type="http://schemas.openxmlformats.org/officeDocument/2006/relationships/image" Target="../media/image260.png"/><Relationship Id="rId58" Type="http://schemas.openxmlformats.org/officeDocument/2006/relationships/image" Target="../media/image281.png"/><Relationship Id="rId5" Type="http://schemas.openxmlformats.org/officeDocument/2006/relationships/tags" Target="../tags/tag617.xml"/><Relationship Id="rId15" Type="http://schemas.openxmlformats.org/officeDocument/2006/relationships/tags" Target="../tags/tag627.xml"/><Relationship Id="rId23" Type="http://schemas.openxmlformats.org/officeDocument/2006/relationships/tags" Target="../tags/tag635.xml"/><Relationship Id="rId28" Type="http://schemas.openxmlformats.org/officeDocument/2006/relationships/tags" Target="../tags/tag640.xml"/><Relationship Id="rId36" Type="http://schemas.openxmlformats.org/officeDocument/2006/relationships/image" Target="../media/image224.png"/><Relationship Id="rId49" Type="http://schemas.openxmlformats.org/officeDocument/2006/relationships/image" Target="../media/image240.png"/><Relationship Id="rId57" Type="http://schemas.openxmlformats.org/officeDocument/2006/relationships/image" Target="../media/image280.png"/><Relationship Id="rId10" Type="http://schemas.openxmlformats.org/officeDocument/2006/relationships/tags" Target="../tags/tag622.xml"/><Relationship Id="rId19" Type="http://schemas.openxmlformats.org/officeDocument/2006/relationships/tags" Target="../tags/tag631.xml"/><Relationship Id="rId31" Type="http://schemas.openxmlformats.org/officeDocument/2006/relationships/notesSlide" Target="../notesSlides/notesSlide28.xml"/><Relationship Id="rId44" Type="http://schemas.openxmlformats.org/officeDocument/2006/relationships/image" Target="../media/image221.png"/><Relationship Id="rId52" Type="http://schemas.openxmlformats.org/officeDocument/2006/relationships/image" Target="../media/image231.png"/><Relationship Id="rId60" Type="http://schemas.openxmlformats.org/officeDocument/2006/relationships/image" Target="../media/image207.png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4" Type="http://schemas.openxmlformats.org/officeDocument/2006/relationships/tags" Target="../tags/tag626.xml"/><Relationship Id="rId22" Type="http://schemas.openxmlformats.org/officeDocument/2006/relationships/tags" Target="../tags/tag634.xml"/><Relationship Id="rId27" Type="http://schemas.openxmlformats.org/officeDocument/2006/relationships/tags" Target="../tags/tag63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41.png"/><Relationship Id="rId43" Type="http://schemas.openxmlformats.org/officeDocument/2006/relationships/image" Target="../media/image220.png"/><Relationship Id="rId48" Type="http://schemas.openxmlformats.org/officeDocument/2006/relationships/image" Target="../media/image229.png"/><Relationship Id="rId56" Type="http://schemas.openxmlformats.org/officeDocument/2006/relationships/image" Target="../media/image279.png"/><Relationship Id="rId8" Type="http://schemas.openxmlformats.org/officeDocument/2006/relationships/tags" Target="../tags/tag620.xml"/><Relationship Id="rId51" Type="http://schemas.openxmlformats.org/officeDocument/2006/relationships/image" Target="../media/image278.png"/><Relationship Id="rId3" Type="http://schemas.openxmlformats.org/officeDocument/2006/relationships/tags" Target="../tags/tag615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26" Type="http://schemas.openxmlformats.org/officeDocument/2006/relationships/tags" Target="../tags/tag667.xml"/><Relationship Id="rId39" Type="http://schemas.openxmlformats.org/officeDocument/2006/relationships/image" Target="../media/image204.png"/><Relationship Id="rId21" Type="http://schemas.openxmlformats.org/officeDocument/2006/relationships/tags" Target="../tags/tag662.xml"/><Relationship Id="rId34" Type="http://schemas.openxmlformats.org/officeDocument/2006/relationships/image" Target="../media/image241.png"/><Relationship Id="rId42" Type="http://schemas.openxmlformats.org/officeDocument/2006/relationships/image" Target="../media/image221.png"/><Relationship Id="rId47" Type="http://schemas.openxmlformats.org/officeDocument/2006/relationships/image" Target="../media/image240.png"/><Relationship Id="rId50" Type="http://schemas.openxmlformats.org/officeDocument/2006/relationships/image" Target="../media/image260.png"/><Relationship Id="rId55" Type="http://schemas.openxmlformats.org/officeDocument/2006/relationships/image" Target="../media/image283.png"/><Relationship Id="rId63" Type="http://schemas.openxmlformats.org/officeDocument/2006/relationships/image" Target="../media/image289.png"/><Relationship Id="rId7" Type="http://schemas.openxmlformats.org/officeDocument/2006/relationships/tags" Target="../tags/tag648.xml"/><Relationship Id="rId2" Type="http://schemas.openxmlformats.org/officeDocument/2006/relationships/tags" Target="../tags/tag643.xml"/><Relationship Id="rId16" Type="http://schemas.openxmlformats.org/officeDocument/2006/relationships/tags" Target="../tags/tag657.xml"/><Relationship Id="rId20" Type="http://schemas.openxmlformats.org/officeDocument/2006/relationships/tags" Target="../tags/tag661.xml"/><Relationship Id="rId29" Type="http://schemas.openxmlformats.org/officeDocument/2006/relationships/tags" Target="../tags/tag670.xml"/><Relationship Id="rId41" Type="http://schemas.openxmlformats.org/officeDocument/2006/relationships/image" Target="../media/image220.png"/><Relationship Id="rId54" Type="http://schemas.openxmlformats.org/officeDocument/2006/relationships/image" Target="../media/image280.png"/><Relationship Id="rId62" Type="http://schemas.openxmlformats.org/officeDocument/2006/relationships/image" Target="../media/image288.png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tags" Target="../tags/tag652.xml"/><Relationship Id="rId24" Type="http://schemas.openxmlformats.org/officeDocument/2006/relationships/tags" Target="../tags/tag66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05.png"/><Relationship Id="rId40" Type="http://schemas.openxmlformats.org/officeDocument/2006/relationships/image" Target="../media/image219.png"/><Relationship Id="rId45" Type="http://schemas.openxmlformats.org/officeDocument/2006/relationships/image" Target="../media/image228.png"/><Relationship Id="rId53" Type="http://schemas.openxmlformats.org/officeDocument/2006/relationships/image" Target="../media/image279.png"/><Relationship Id="rId58" Type="http://schemas.openxmlformats.org/officeDocument/2006/relationships/image" Target="../media/image284.png"/><Relationship Id="rId5" Type="http://schemas.openxmlformats.org/officeDocument/2006/relationships/tags" Target="../tags/tag646.xml"/><Relationship Id="rId15" Type="http://schemas.openxmlformats.org/officeDocument/2006/relationships/tags" Target="../tags/tag656.xml"/><Relationship Id="rId23" Type="http://schemas.openxmlformats.org/officeDocument/2006/relationships/tags" Target="../tags/tag664.xml"/><Relationship Id="rId28" Type="http://schemas.openxmlformats.org/officeDocument/2006/relationships/tags" Target="../tags/tag669.xml"/><Relationship Id="rId36" Type="http://schemas.openxmlformats.org/officeDocument/2006/relationships/image" Target="../media/image218.png"/><Relationship Id="rId49" Type="http://schemas.openxmlformats.org/officeDocument/2006/relationships/image" Target="../media/image231.png"/><Relationship Id="rId57" Type="http://schemas.openxmlformats.org/officeDocument/2006/relationships/image" Target="../media/image282.png"/><Relationship Id="rId61" Type="http://schemas.openxmlformats.org/officeDocument/2006/relationships/image" Target="../media/image287.png"/><Relationship Id="rId10" Type="http://schemas.openxmlformats.org/officeDocument/2006/relationships/tags" Target="../tags/tag651.xml"/><Relationship Id="rId19" Type="http://schemas.openxmlformats.org/officeDocument/2006/relationships/tags" Target="../tags/tag660.xml"/><Relationship Id="rId31" Type="http://schemas.openxmlformats.org/officeDocument/2006/relationships/tags" Target="../tags/tag672.xml"/><Relationship Id="rId44" Type="http://schemas.openxmlformats.org/officeDocument/2006/relationships/image" Target="../media/image223.png"/><Relationship Id="rId52" Type="http://schemas.openxmlformats.org/officeDocument/2006/relationships/image" Target="../media/image266.png"/><Relationship Id="rId60" Type="http://schemas.openxmlformats.org/officeDocument/2006/relationships/image" Target="../media/image286.png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tags" Target="../tags/tag655.xml"/><Relationship Id="rId22" Type="http://schemas.openxmlformats.org/officeDocument/2006/relationships/tags" Target="../tags/tag663.xml"/><Relationship Id="rId27" Type="http://schemas.openxmlformats.org/officeDocument/2006/relationships/tags" Target="../tags/tag668.xml"/><Relationship Id="rId30" Type="http://schemas.openxmlformats.org/officeDocument/2006/relationships/tags" Target="../tags/tag671.xml"/><Relationship Id="rId35" Type="http://schemas.openxmlformats.org/officeDocument/2006/relationships/image" Target="../media/image224.png"/><Relationship Id="rId43" Type="http://schemas.openxmlformats.org/officeDocument/2006/relationships/image" Target="../media/image222.png"/><Relationship Id="rId48" Type="http://schemas.openxmlformats.org/officeDocument/2006/relationships/image" Target="../media/image230.png"/><Relationship Id="rId56" Type="http://schemas.openxmlformats.org/officeDocument/2006/relationships/image" Target="../media/image281.png"/><Relationship Id="rId64" Type="http://schemas.openxmlformats.org/officeDocument/2006/relationships/image" Target="../media/image290.png"/><Relationship Id="rId8" Type="http://schemas.openxmlformats.org/officeDocument/2006/relationships/tags" Target="../tags/tag649.xml"/><Relationship Id="rId51" Type="http://schemas.openxmlformats.org/officeDocument/2006/relationships/image" Target="../media/image263.png"/><Relationship Id="rId3" Type="http://schemas.openxmlformats.org/officeDocument/2006/relationships/tags" Target="../tags/tag644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25" Type="http://schemas.openxmlformats.org/officeDocument/2006/relationships/tags" Target="../tags/tag666.xml"/><Relationship Id="rId33" Type="http://schemas.openxmlformats.org/officeDocument/2006/relationships/notesSlide" Target="../notesSlides/notesSlide29.xml"/><Relationship Id="rId38" Type="http://schemas.openxmlformats.org/officeDocument/2006/relationships/image" Target="../media/image206.png"/><Relationship Id="rId46" Type="http://schemas.openxmlformats.org/officeDocument/2006/relationships/image" Target="../media/image229.png"/><Relationship Id="rId59" Type="http://schemas.openxmlformats.org/officeDocument/2006/relationships/image" Target="../media/image2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11.png"/><Relationship Id="rId39" Type="http://schemas.openxmlformats.org/officeDocument/2006/relationships/image" Target="../media/image32.png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image" Target="../media/image28.png"/><Relationship Id="rId42" Type="http://schemas.openxmlformats.org/officeDocument/2006/relationships/image" Target="../media/image35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10.png"/><Relationship Id="rId33" Type="http://schemas.openxmlformats.org/officeDocument/2006/relationships/image" Target="../media/image27.png"/><Relationship Id="rId38" Type="http://schemas.openxmlformats.org/officeDocument/2006/relationships/image" Target="../media/image31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23.png"/><Relationship Id="rId41" Type="http://schemas.openxmlformats.org/officeDocument/2006/relationships/image" Target="../media/image34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0.png"/><Relationship Id="rId32" Type="http://schemas.openxmlformats.org/officeDocument/2006/relationships/image" Target="../media/image26.png"/><Relationship Id="rId37" Type="http://schemas.openxmlformats.org/officeDocument/2006/relationships/image" Target="../media/image8.png"/><Relationship Id="rId40" Type="http://schemas.openxmlformats.org/officeDocument/2006/relationships/image" Target="../media/image33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notesSlide" Target="../notesSlides/notesSlide3.xml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25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6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26" Type="http://schemas.openxmlformats.org/officeDocument/2006/relationships/tags" Target="../tags/tag698.xml"/><Relationship Id="rId39" Type="http://schemas.openxmlformats.org/officeDocument/2006/relationships/image" Target="../media/image219.png"/><Relationship Id="rId21" Type="http://schemas.openxmlformats.org/officeDocument/2006/relationships/tags" Target="../tags/tag693.xml"/><Relationship Id="rId34" Type="http://schemas.openxmlformats.org/officeDocument/2006/relationships/image" Target="../media/image224.png"/><Relationship Id="rId42" Type="http://schemas.openxmlformats.org/officeDocument/2006/relationships/image" Target="../media/image222.png"/><Relationship Id="rId47" Type="http://schemas.openxmlformats.org/officeDocument/2006/relationships/image" Target="../media/image230.png"/><Relationship Id="rId50" Type="http://schemas.openxmlformats.org/officeDocument/2006/relationships/image" Target="../media/image263.png"/><Relationship Id="rId55" Type="http://schemas.openxmlformats.org/officeDocument/2006/relationships/image" Target="../media/image281.png"/><Relationship Id="rId7" Type="http://schemas.openxmlformats.org/officeDocument/2006/relationships/tags" Target="../tags/tag679.xml"/><Relationship Id="rId2" Type="http://schemas.openxmlformats.org/officeDocument/2006/relationships/tags" Target="../tags/tag674.xml"/><Relationship Id="rId16" Type="http://schemas.openxmlformats.org/officeDocument/2006/relationships/tags" Target="../tags/tag688.xml"/><Relationship Id="rId20" Type="http://schemas.openxmlformats.org/officeDocument/2006/relationships/tags" Target="../tags/tag692.xml"/><Relationship Id="rId29" Type="http://schemas.openxmlformats.org/officeDocument/2006/relationships/tags" Target="../tags/tag701.xml"/><Relationship Id="rId41" Type="http://schemas.openxmlformats.org/officeDocument/2006/relationships/image" Target="../media/image221.png"/><Relationship Id="rId54" Type="http://schemas.openxmlformats.org/officeDocument/2006/relationships/image" Target="../media/image283.png"/><Relationship Id="rId62" Type="http://schemas.openxmlformats.org/officeDocument/2006/relationships/image" Target="../media/image292.png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tags" Target="../tags/tag683.xml"/><Relationship Id="rId24" Type="http://schemas.openxmlformats.org/officeDocument/2006/relationships/tags" Target="../tags/tag696.xml"/><Relationship Id="rId32" Type="http://schemas.openxmlformats.org/officeDocument/2006/relationships/notesSlide" Target="../notesSlides/notesSlide30.xml"/><Relationship Id="rId37" Type="http://schemas.openxmlformats.org/officeDocument/2006/relationships/image" Target="../media/image206.png"/><Relationship Id="rId40" Type="http://schemas.openxmlformats.org/officeDocument/2006/relationships/image" Target="../media/image220.png"/><Relationship Id="rId45" Type="http://schemas.openxmlformats.org/officeDocument/2006/relationships/image" Target="../media/image229.png"/><Relationship Id="rId53" Type="http://schemas.openxmlformats.org/officeDocument/2006/relationships/image" Target="../media/image280.png"/><Relationship Id="rId58" Type="http://schemas.openxmlformats.org/officeDocument/2006/relationships/image" Target="../media/image285.png"/><Relationship Id="rId5" Type="http://schemas.openxmlformats.org/officeDocument/2006/relationships/tags" Target="../tags/tag677.xml"/><Relationship Id="rId15" Type="http://schemas.openxmlformats.org/officeDocument/2006/relationships/tags" Target="../tags/tag687.xml"/><Relationship Id="rId23" Type="http://schemas.openxmlformats.org/officeDocument/2006/relationships/tags" Target="../tags/tag695.xml"/><Relationship Id="rId28" Type="http://schemas.openxmlformats.org/officeDocument/2006/relationships/tags" Target="../tags/tag700.xml"/><Relationship Id="rId36" Type="http://schemas.openxmlformats.org/officeDocument/2006/relationships/image" Target="../media/image205.png"/><Relationship Id="rId49" Type="http://schemas.openxmlformats.org/officeDocument/2006/relationships/image" Target="../media/image260.png"/><Relationship Id="rId57" Type="http://schemas.openxmlformats.org/officeDocument/2006/relationships/image" Target="../media/image284.png"/><Relationship Id="rId61" Type="http://schemas.openxmlformats.org/officeDocument/2006/relationships/image" Target="../media/image291.png"/><Relationship Id="rId10" Type="http://schemas.openxmlformats.org/officeDocument/2006/relationships/tags" Target="../tags/tag682.xml"/><Relationship Id="rId19" Type="http://schemas.openxmlformats.org/officeDocument/2006/relationships/tags" Target="../tags/tag69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28.png"/><Relationship Id="rId52" Type="http://schemas.openxmlformats.org/officeDocument/2006/relationships/image" Target="../media/image279.png"/><Relationship Id="rId60" Type="http://schemas.openxmlformats.org/officeDocument/2006/relationships/image" Target="../media/image287.png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tags" Target="../tags/tag686.xml"/><Relationship Id="rId22" Type="http://schemas.openxmlformats.org/officeDocument/2006/relationships/tags" Target="../tags/tag694.xml"/><Relationship Id="rId27" Type="http://schemas.openxmlformats.org/officeDocument/2006/relationships/tags" Target="../tags/tag699.xml"/><Relationship Id="rId30" Type="http://schemas.openxmlformats.org/officeDocument/2006/relationships/tags" Target="../tags/tag702.xml"/><Relationship Id="rId35" Type="http://schemas.openxmlformats.org/officeDocument/2006/relationships/image" Target="../media/image218.png"/><Relationship Id="rId43" Type="http://schemas.openxmlformats.org/officeDocument/2006/relationships/image" Target="../media/image223.png"/><Relationship Id="rId48" Type="http://schemas.openxmlformats.org/officeDocument/2006/relationships/image" Target="../media/image231.png"/><Relationship Id="rId56" Type="http://schemas.openxmlformats.org/officeDocument/2006/relationships/image" Target="../media/image282.png"/><Relationship Id="rId8" Type="http://schemas.openxmlformats.org/officeDocument/2006/relationships/tags" Target="../tags/tag680.xml"/><Relationship Id="rId51" Type="http://schemas.openxmlformats.org/officeDocument/2006/relationships/image" Target="../media/image266.png"/><Relationship Id="rId3" Type="http://schemas.openxmlformats.org/officeDocument/2006/relationships/tags" Target="../tags/tag675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25" Type="http://schemas.openxmlformats.org/officeDocument/2006/relationships/tags" Target="../tags/tag697.xml"/><Relationship Id="rId33" Type="http://schemas.openxmlformats.org/officeDocument/2006/relationships/image" Target="../media/image241.png"/><Relationship Id="rId38" Type="http://schemas.openxmlformats.org/officeDocument/2006/relationships/image" Target="../media/image204.png"/><Relationship Id="rId46" Type="http://schemas.openxmlformats.org/officeDocument/2006/relationships/image" Target="../media/image240.png"/><Relationship Id="rId59" Type="http://schemas.openxmlformats.org/officeDocument/2006/relationships/image" Target="../media/image286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715.xml"/><Relationship Id="rId18" Type="http://schemas.openxmlformats.org/officeDocument/2006/relationships/tags" Target="../tags/tag720.xml"/><Relationship Id="rId26" Type="http://schemas.openxmlformats.org/officeDocument/2006/relationships/tags" Target="../tags/tag728.xml"/><Relationship Id="rId39" Type="http://schemas.openxmlformats.org/officeDocument/2006/relationships/image" Target="../media/image222.png"/><Relationship Id="rId21" Type="http://schemas.openxmlformats.org/officeDocument/2006/relationships/tags" Target="../tags/tag723.xml"/><Relationship Id="rId34" Type="http://schemas.openxmlformats.org/officeDocument/2006/relationships/image" Target="../media/image206.png"/><Relationship Id="rId42" Type="http://schemas.openxmlformats.org/officeDocument/2006/relationships/image" Target="../media/image285.png"/><Relationship Id="rId47" Type="http://schemas.openxmlformats.org/officeDocument/2006/relationships/image" Target="../media/image293.png"/><Relationship Id="rId50" Type="http://schemas.openxmlformats.org/officeDocument/2006/relationships/image" Target="../media/image296.png"/><Relationship Id="rId55" Type="http://schemas.openxmlformats.org/officeDocument/2006/relationships/image" Target="../media/image300.png"/><Relationship Id="rId7" Type="http://schemas.openxmlformats.org/officeDocument/2006/relationships/tags" Target="../tags/tag709.xml"/><Relationship Id="rId12" Type="http://schemas.openxmlformats.org/officeDocument/2006/relationships/tags" Target="../tags/tag714.xml"/><Relationship Id="rId17" Type="http://schemas.openxmlformats.org/officeDocument/2006/relationships/tags" Target="../tags/tag719.xml"/><Relationship Id="rId25" Type="http://schemas.openxmlformats.org/officeDocument/2006/relationships/tags" Target="../tags/tag727.xml"/><Relationship Id="rId33" Type="http://schemas.openxmlformats.org/officeDocument/2006/relationships/image" Target="../media/image205.png"/><Relationship Id="rId38" Type="http://schemas.openxmlformats.org/officeDocument/2006/relationships/image" Target="../media/image221.png"/><Relationship Id="rId46" Type="http://schemas.openxmlformats.org/officeDocument/2006/relationships/image" Target="../media/image292.png"/><Relationship Id="rId2" Type="http://schemas.openxmlformats.org/officeDocument/2006/relationships/tags" Target="../tags/tag704.xml"/><Relationship Id="rId16" Type="http://schemas.openxmlformats.org/officeDocument/2006/relationships/tags" Target="../tags/tag718.xml"/><Relationship Id="rId20" Type="http://schemas.openxmlformats.org/officeDocument/2006/relationships/tags" Target="../tags/tag72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84.png"/><Relationship Id="rId54" Type="http://schemas.openxmlformats.org/officeDocument/2006/relationships/image" Target="../media/image299.png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11" Type="http://schemas.openxmlformats.org/officeDocument/2006/relationships/tags" Target="../tags/tag713.xml"/><Relationship Id="rId24" Type="http://schemas.openxmlformats.org/officeDocument/2006/relationships/tags" Target="../tags/tag726.xml"/><Relationship Id="rId32" Type="http://schemas.openxmlformats.org/officeDocument/2006/relationships/image" Target="../media/image218.png"/><Relationship Id="rId37" Type="http://schemas.openxmlformats.org/officeDocument/2006/relationships/image" Target="../media/image220.png"/><Relationship Id="rId40" Type="http://schemas.openxmlformats.org/officeDocument/2006/relationships/image" Target="../media/image223.png"/><Relationship Id="rId45" Type="http://schemas.openxmlformats.org/officeDocument/2006/relationships/image" Target="../media/image291.png"/><Relationship Id="rId53" Type="http://schemas.openxmlformats.org/officeDocument/2006/relationships/image" Target="../media/image298.png"/><Relationship Id="rId5" Type="http://schemas.openxmlformats.org/officeDocument/2006/relationships/tags" Target="../tags/tag707.xml"/><Relationship Id="rId15" Type="http://schemas.openxmlformats.org/officeDocument/2006/relationships/tags" Target="../tags/tag717.xml"/><Relationship Id="rId23" Type="http://schemas.openxmlformats.org/officeDocument/2006/relationships/tags" Target="../tags/tag725.xml"/><Relationship Id="rId28" Type="http://schemas.openxmlformats.org/officeDocument/2006/relationships/tags" Target="../tags/tag730.xml"/><Relationship Id="rId36" Type="http://schemas.openxmlformats.org/officeDocument/2006/relationships/image" Target="../media/image219.png"/><Relationship Id="rId49" Type="http://schemas.openxmlformats.org/officeDocument/2006/relationships/image" Target="../media/image295.png"/><Relationship Id="rId10" Type="http://schemas.openxmlformats.org/officeDocument/2006/relationships/tags" Target="../tags/tag712.xml"/><Relationship Id="rId19" Type="http://schemas.openxmlformats.org/officeDocument/2006/relationships/tags" Target="../tags/tag721.xml"/><Relationship Id="rId31" Type="http://schemas.openxmlformats.org/officeDocument/2006/relationships/image" Target="../media/image224.png"/><Relationship Id="rId44" Type="http://schemas.openxmlformats.org/officeDocument/2006/relationships/image" Target="../media/image287.png"/><Relationship Id="rId52" Type="http://schemas.openxmlformats.org/officeDocument/2006/relationships/image" Target="../media/image297.png"/><Relationship Id="rId4" Type="http://schemas.openxmlformats.org/officeDocument/2006/relationships/tags" Target="../tags/tag706.xml"/><Relationship Id="rId9" Type="http://schemas.openxmlformats.org/officeDocument/2006/relationships/tags" Target="../tags/tag711.xml"/><Relationship Id="rId14" Type="http://schemas.openxmlformats.org/officeDocument/2006/relationships/tags" Target="../tags/tag716.xml"/><Relationship Id="rId22" Type="http://schemas.openxmlformats.org/officeDocument/2006/relationships/tags" Target="../tags/tag724.xml"/><Relationship Id="rId27" Type="http://schemas.openxmlformats.org/officeDocument/2006/relationships/tags" Target="../tags/tag729.xml"/><Relationship Id="rId30" Type="http://schemas.openxmlformats.org/officeDocument/2006/relationships/notesSlide" Target="../notesSlides/notesSlide31.xml"/><Relationship Id="rId35" Type="http://schemas.openxmlformats.org/officeDocument/2006/relationships/image" Target="../media/image204.png"/><Relationship Id="rId43" Type="http://schemas.openxmlformats.org/officeDocument/2006/relationships/image" Target="../media/image286.png"/><Relationship Id="rId48" Type="http://schemas.openxmlformats.org/officeDocument/2006/relationships/image" Target="../media/image294.png"/><Relationship Id="rId8" Type="http://schemas.openxmlformats.org/officeDocument/2006/relationships/tags" Target="../tags/tag710.xml"/><Relationship Id="rId51" Type="http://schemas.openxmlformats.org/officeDocument/2006/relationships/image" Target="../media/image283.png"/><Relationship Id="rId3" Type="http://schemas.openxmlformats.org/officeDocument/2006/relationships/tags" Target="../tags/tag705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743.xml"/><Relationship Id="rId18" Type="http://schemas.openxmlformats.org/officeDocument/2006/relationships/tags" Target="../tags/tag748.xml"/><Relationship Id="rId26" Type="http://schemas.openxmlformats.org/officeDocument/2006/relationships/notesSlide" Target="../notesSlides/notesSlide32.xml"/><Relationship Id="rId39" Type="http://schemas.openxmlformats.org/officeDocument/2006/relationships/image" Target="../media/image286.png"/><Relationship Id="rId3" Type="http://schemas.openxmlformats.org/officeDocument/2006/relationships/tags" Target="../tags/tag733.xml"/><Relationship Id="rId21" Type="http://schemas.openxmlformats.org/officeDocument/2006/relationships/tags" Target="../tags/tag751.xml"/><Relationship Id="rId34" Type="http://schemas.openxmlformats.org/officeDocument/2006/relationships/image" Target="../media/image221.png"/><Relationship Id="rId42" Type="http://schemas.openxmlformats.org/officeDocument/2006/relationships/image" Target="../media/image292.png"/><Relationship Id="rId47" Type="http://schemas.openxmlformats.org/officeDocument/2006/relationships/image" Target="../media/image304.png"/><Relationship Id="rId7" Type="http://schemas.openxmlformats.org/officeDocument/2006/relationships/tags" Target="../tags/tag737.xml"/><Relationship Id="rId12" Type="http://schemas.openxmlformats.org/officeDocument/2006/relationships/tags" Target="../tags/tag742.xml"/><Relationship Id="rId17" Type="http://schemas.openxmlformats.org/officeDocument/2006/relationships/tags" Target="../tags/tag74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20.png"/><Relationship Id="rId38" Type="http://schemas.openxmlformats.org/officeDocument/2006/relationships/image" Target="../media/image285.png"/><Relationship Id="rId46" Type="http://schemas.openxmlformats.org/officeDocument/2006/relationships/image" Target="../media/image303.png"/><Relationship Id="rId2" Type="http://schemas.openxmlformats.org/officeDocument/2006/relationships/tags" Target="../tags/tag732.xml"/><Relationship Id="rId16" Type="http://schemas.openxmlformats.org/officeDocument/2006/relationships/tags" Target="../tags/tag746.xml"/><Relationship Id="rId20" Type="http://schemas.openxmlformats.org/officeDocument/2006/relationships/tags" Target="../tags/tag750.xml"/><Relationship Id="rId29" Type="http://schemas.openxmlformats.org/officeDocument/2006/relationships/image" Target="../media/image205.png"/><Relationship Id="rId41" Type="http://schemas.openxmlformats.org/officeDocument/2006/relationships/image" Target="../media/image301.png"/><Relationship Id="rId1" Type="http://schemas.openxmlformats.org/officeDocument/2006/relationships/tags" Target="../tags/tag731.xml"/><Relationship Id="rId6" Type="http://schemas.openxmlformats.org/officeDocument/2006/relationships/tags" Target="../tags/tag736.xml"/><Relationship Id="rId11" Type="http://schemas.openxmlformats.org/officeDocument/2006/relationships/tags" Target="../tags/tag741.xml"/><Relationship Id="rId24" Type="http://schemas.openxmlformats.org/officeDocument/2006/relationships/tags" Target="../tags/tag754.xml"/><Relationship Id="rId32" Type="http://schemas.openxmlformats.org/officeDocument/2006/relationships/image" Target="../media/image219.png"/><Relationship Id="rId37" Type="http://schemas.openxmlformats.org/officeDocument/2006/relationships/image" Target="../media/image284.png"/><Relationship Id="rId40" Type="http://schemas.openxmlformats.org/officeDocument/2006/relationships/image" Target="../media/image287.png"/><Relationship Id="rId45" Type="http://schemas.openxmlformats.org/officeDocument/2006/relationships/image" Target="../media/image302.png"/><Relationship Id="rId5" Type="http://schemas.openxmlformats.org/officeDocument/2006/relationships/tags" Target="../tags/tag735.xml"/><Relationship Id="rId15" Type="http://schemas.openxmlformats.org/officeDocument/2006/relationships/tags" Target="../tags/tag745.xml"/><Relationship Id="rId23" Type="http://schemas.openxmlformats.org/officeDocument/2006/relationships/tags" Target="../tags/tag753.xml"/><Relationship Id="rId28" Type="http://schemas.openxmlformats.org/officeDocument/2006/relationships/image" Target="../media/image218.png"/><Relationship Id="rId36" Type="http://schemas.openxmlformats.org/officeDocument/2006/relationships/image" Target="../media/image223.png"/><Relationship Id="rId49" Type="http://schemas.openxmlformats.org/officeDocument/2006/relationships/image" Target="../media/image283.png"/><Relationship Id="rId10" Type="http://schemas.openxmlformats.org/officeDocument/2006/relationships/tags" Target="../tags/tag740.xml"/><Relationship Id="rId19" Type="http://schemas.openxmlformats.org/officeDocument/2006/relationships/tags" Target="../tags/tag749.xml"/><Relationship Id="rId31" Type="http://schemas.openxmlformats.org/officeDocument/2006/relationships/image" Target="../media/image204.png"/><Relationship Id="rId44" Type="http://schemas.openxmlformats.org/officeDocument/2006/relationships/image" Target="../media/image295.png"/><Relationship Id="rId4" Type="http://schemas.openxmlformats.org/officeDocument/2006/relationships/tags" Target="../tags/tag734.xml"/><Relationship Id="rId9" Type="http://schemas.openxmlformats.org/officeDocument/2006/relationships/tags" Target="../tags/tag739.xml"/><Relationship Id="rId14" Type="http://schemas.openxmlformats.org/officeDocument/2006/relationships/tags" Target="../tags/tag744.xml"/><Relationship Id="rId22" Type="http://schemas.openxmlformats.org/officeDocument/2006/relationships/tags" Target="../tags/tag752.xml"/><Relationship Id="rId27" Type="http://schemas.openxmlformats.org/officeDocument/2006/relationships/image" Target="../media/image224.png"/><Relationship Id="rId30" Type="http://schemas.openxmlformats.org/officeDocument/2006/relationships/image" Target="../media/image206.png"/><Relationship Id="rId35" Type="http://schemas.openxmlformats.org/officeDocument/2006/relationships/image" Target="../media/image222.png"/><Relationship Id="rId43" Type="http://schemas.openxmlformats.org/officeDocument/2006/relationships/image" Target="../media/image299.png"/><Relationship Id="rId48" Type="http://schemas.openxmlformats.org/officeDocument/2006/relationships/image" Target="../media/image305.png"/><Relationship Id="rId8" Type="http://schemas.openxmlformats.org/officeDocument/2006/relationships/tags" Target="../tags/tag738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767.xml"/><Relationship Id="rId18" Type="http://schemas.openxmlformats.org/officeDocument/2006/relationships/tags" Target="../tags/tag772.xml"/><Relationship Id="rId26" Type="http://schemas.openxmlformats.org/officeDocument/2006/relationships/tags" Target="../tags/tag780.xml"/><Relationship Id="rId39" Type="http://schemas.openxmlformats.org/officeDocument/2006/relationships/image" Target="../media/image284.png"/><Relationship Id="rId3" Type="http://schemas.openxmlformats.org/officeDocument/2006/relationships/tags" Target="../tags/tag757.xml"/><Relationship Id="rId21" Type="http://schemas.openxmlformats.org/officeDocument/2006/relationships/tags" Target="../tags/tag775.xml"/><Relationship Id="rId34" Type="http://schemas.openxmlformats.org/officeDocument/2006/relationships/image" Target="../media/image219.png"/><Relationship Id="rId42" Type="http://schemas.openxmlformats.org/officeDocument/2006/relationships/image" Target="../media/image287.png"/><Relationship Id="rId47" Type="http://schemas.openxmlformats.org/officeDocument/2006/relationships/image" Target="../media/image306.png"/><Relationship Id="rId50" Type="http://schemas.openxmlformats.org/officeDocument/2006/relationships/image" Target="../media/image309.png"/><Relationship Id="rId7" Type="http://schemas.openxmlformats.org/officeDocument/2006/relationships/tags" Target="../tags/tag761.xml"/><Relationship Id="rId12" Type="http://schemas.openxmlformats.org/officeDocument/2006/relationships/tags" Target="../tags/tag766.xml"/><Relationship Id="rId17" Type="http://schemas.openxmlformats.org/officeDocument/2006/relationships/tags" Target="../tags/tag771.xml"/><Relationship Id="rId25" Type="http://schemas.openxmlformats.org/officeDocument/2006/relationships/tags" Target="../tags/tag779.xml"/><Relationship Id="rId33" Type="http://schemas.openxmlformats.org/officeDocument/2006/relationships/image" Target="../media/image204.png"/><Relationship Id="rId38" Type="http://schemas.openxmlformats.org/officeDocument/2006/relationships/image" Target="../media/image223.png"/><Relationship Id="rId46" Type="http://schemas.openxmlformats.org/officeDocument/2006/relationships/image" Target="../media/image292.png"/><Relationship Id="rId2" Type="http://schemas.openxmlformats.org/officeDocument/2006/relationships/tags" Target="../tags/tag756.xml"/><Relationship Id="rId16" Type="http://schemas.openxmlformats.org/officeDocument/2006/relationships/tags" Target="../tags/tag770.xml"/><Relationship Id="rId20" Type="http://schemas.openxmlformats.org/officeDocument/2006/relationships/tags" Target="../tags/tag774.xml"/><Relationship Id="rId29" Type="http://schemas.openxmlformats.org/officeDocument/2006/relationships/image" Target="../media/image224.png"/><Relationship Id="rId41" Type="http://schemas.openxmlformats.org/officeDocument/2006/relationships/image" Target="../media/image286.png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11" Type="http://schemas.openxmlformats.org/officeDocument/2006/relationships/tags" Target="../tags/tag765.xml"/><Relationship Id="rId24" Type="http://schemas.openxmlformats.org/officeDocument/2006/relationships/tags" Target="../tags/tag778.xml"/><Relationship Id="rId32" Type="http://schemas.openxmlformats.org/officeDocument/2006/relationships/image" Target="../media/image206.png"/><Relationship Id="rId37" Type="http://schemas.openxmlformats.org/officeDocument/2006/relationships/image" Target="../media/image222.png"/><Relationship Id="rId40" Type="http://schemas.openxmlformats.org/officeDocument/2006/relationships/image" Target="../media/image285.png"/><Relationship Id="rId45" Type="http://schemas.openxmlformats.org/officeDocument/2006/relationships/image" Target="../media/image305.png"/><Relationship Id="rId53" Type="http://schemas.openxmlformats.org/officeDocument/2006/relationships/image" Target="../media/image310.png"/><Relationship Id="rId5" Type="http://schemas.openxmlformats.org/officeDocument/2006/relationships/tags" Target="../tags/tag759.xml"/><Relationship Id="rId15" Type="http://schemas.openxmlformats.org/officeDocument/2006/relationships/tags" Target="../tags/tag769.xml"/><Relationship Id="rId23" Type="http://schemas.openxmlformats.org/officeDocument/2006/relationships/tags" Target="../tags/tag777.xml"/><Relationship Id="rId28" Type="http://schemas.openxmlformats.org/officeDocument/2006/relationships/notesSlide" Target="../notesSlides/notesSlide33.xml"/><Relationship Id="rId36" Type="http://schemas.openxmlformats.org/officeDocument/2006/relationships/image" Target="../media/image221.png"/><Relationship Id="rId49" Type="http://schemas.openxmlformats.org/officeDocument/2006/relationships/image" Target="../media/image308.png"/><Relationship Id="rId10" Type="http://schemas.openxmlformats.org/officeDocument/2006/relationships/tags" Target="../tags/tag764.xml"/><Relationship Id="rId19" Type="http://schemas.openxmlformats.org/officeDocument/2006/relationships/tags" Target="../tags/tag773.xml"/><Relationship Id="rId31" Type="http://schemas.openxmlformats.org/officeDocument/2006/relationships/image" Target="../media/image205.png"/><Relationship Id="rId44" Type="http://schemas.openxmlformats.org/officeDocument/2006/relationships/image" Target="../media/image304.png"/><Relationship Id="rId52" Type="http://schemas.openxmlformats.org/officeDocument/2006/relationships/image" Target="../media/image297.png"/><Relationship Id="rId4" Type="http://schemas.openxmlformats.org/officeDocument/2006/relationships/tags" Target="../tags/tag758.xml"/><Relationship Id="rId9" Type="http://schemas.openxmlformats.org/officeDocument/2006/relationships/tags" Target="../tags/tag763.xml"/><Relationship Id="rId14" Type="http://schemas.openxmlformats.org/officeDocument/2006/relationships/tags" Target="../tags/tag768.xml"/><Relationship Id="rId22" Type="http://schemas.openxmlformats.org/officeDocument/2006/relationships/tags" Target="../tags/tag77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18.png"/><Relationship Id="rId35" Type="http://schemas.openxmlformats.org/officeDocument/2006/relationships/image" Target="../media/image220.png"/><Relationship Id="rId43" Type="http://schemas.openxmlformats.org/officeDocument/2006/relationships/image" Target="../media/image301.png"/><Relationship Id="rId48" Type="http://schemas.openxmlformats.org/officeDocument/2006/relationships/image" Target="../media/image307.png"/><Relationship Id="rId8" Type="http://schemas.openxmlformats.org/officeDocument/2006/relationships/tags" Target="../tags/tag762.xml"/><Relationship Id="rId51" Type="http://schemas.openxmlformats.org/officeDocument/2006/relationships/image" Target="../media/image283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793.xml"/><Relationship Id="rId18" Type="http://schemas.openxmlformats.org/officeDocument/2006/relationships/tags" Target="../tags/tag798.xml"/><Relationship Id="rId26" Type="http://schemas.openxmlformats.org/officeDocument/2006/relationships/tags" Target="../tags/tag806.xml"/><Relationship Id="rId39" Type="http://schemas.openxmlformats.org/officeDocument/2006/relationships/image" Target="../media/image308.png"/><Relationship Id="rId3" Type="http://schemas.openxmlformats.org/officeDocument/2006/relationships/tags" Target="../tags/tag783.xml"/><Relationship Id="rId21" Type="http://schemas.openxmlformats.org/officeDocument/2006/relationships/tags" Target="../tags/tag801.xml"/><Relationship Id="rId34" Type="http://schemas.openxmlformats.org/officeDocument/2006/relationships/image" Target="../media/image304.png"/><Relationship Id="rId42" Type="http://schemas.openxmlformats.org/officeDocument/2006/relationships/image" Target="../media/image297.png"/><Relationship Id="rId47" Type="http://schemas.openxmlformats.org/officeDocument/2006/relationships/image" Target="../media/image314.png"/><Relationship Id="rId50" Type="http://schemas.openxmlformats.org/officeDocument/2006/relationships/image" Target="../media/image317.png"/><Relationship Id="rId7" Type="http://schemas.openxmlformats.org/officeDocument/2006/relationships/tags" Target="../tags/tag787.xml"/><Relationship Id="rId12" Type="http://schemas.openxmlformats.org/officeDocument/2006/relationships/tags" Target="../tags/tag792.xml"/><Relationship Id="rId17" Type="http://schemas.openxmlformats.org/officeDocument/2006/relationships/tags" Target="../tags/tag797.xml"/><Relationship Id="rId25" Type="http://schemas.openxmlformats.org/officeDocument/2006/relationships/tags" Target="../tags/tag805.xml"/><Relationship Id="rId33" Type="http://schemas.openxmlformats.org/officeDocument/2006/relationships/image" Target="../media/image301.png"/><Relationship Id="rId38" Type="http://schemas.openxmlformats.org/officeDocument/2006/relationships/image" Target="../media/image307.png"/><Relationship Id="rId46" Type="http://schemas.openxmlformats.org/officeDocument/2006/relationships/image" Target="../media/image313.png"/><Relationship Id="rId2" Type="http://schemas.openxmlformats.org/officeDocument/2006/relationships/tags" Target="../tags/tag782.xml"/><Relationship Id="rId16" Type="http://schemas.openxmlformats.org/officeDocument/2006/relationships/tags" Target="../tags/tag796.xml"/><Relationship Id="rId20" Type="http://schemas.openxmlformats.org/officeDocument/2006/relationships/tags" Target="../tags/tag800.xml"/><Relationship Id="rId29" Type="http://schemas.openxmlformats.org/officeDocument/2006/relationships/image" Target="../media/image284.png"/><Relationship Id="rId41" Type="http://schemas.openxmlformats.org/officeDocument/2006/relationships/image" Target="../media/image283.png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11" Type="http://schemas.openxmlformats.org/officeDocument/2006/relationships/tags" Target="../tags/tag791.xml"/><Relationship Id="rId24" Type="http://schemas.openxmlformats.org/officeDocument/2006/relationships/tags" Target="../tags/tag804.xml"/><Relationship Id="rId32" Type="http://schemas.openxmlformats.org/officeDocument/2006/relationships/image" Target="../media/image287.png"/><Relationship Id="rId37" Type="http://schemas.openxmlformats.org/officeDocument/2006/relationships/image" Target="../media/image306.png"/><Relationship Id="rId40" Type="http://schemas.openxmlformats.org/officeDocument/2006/relationships/image" Target="../media/image309.png"/><Relationship Id="rId45" Type="http://schemas.openxmlformats.org/officeDocument/2006/relationships/image" Target="../media/image312.png"/><Relationship Id="rId53" Type="http://schemas.openxmlformats.org/officeDocument/2006/relationships/image" Target="../media/image320.png"/><Relationship Id="rId5" Type="http://schemas.openxmlformats.org/officeDocument/2006/relationships/tags" Target="../tags/tag785.xml"/><Relationship Id="rId15" Type="http://schemas.openxmlformats.org/officeDocument/2006/relationships/tags" Target="../tags/tag795.xml"/><Relationship Id="rId23" Type="http://schemas.openxmlformats.org/officeDocument/2006/relationships/tags" Target="../tags/tag803.xml"/><Relationship Id="rId28" Type="http://schemas.openxmlformats.org/officeDocument/2006/relationships/notesSlide" Target="../notesSlides/notesSlide34.xml"/><Relationship Id="rId36" Type="http://schemas.openxmlformats.org/officeDocument/2006/relationships/image" Target="../media/image292.png"/><Relationship Id="rId49" Type="http://schemas.openxmlformats.org/officeDocument/2006/relationships/image" Target="../media/image316.png"/><Relationship Id="rId10" Type="http://schemas.openxmlformats.org/officeDocument/2006/relationships/tags" Target="../tags/tag790.xml"/><Relationship Id="rId19" Type="http://schemas.openxmlformats.org/officeDocument/2006/relationships/tags" Target="../tags/tag799.xml"/><Relationship Id="rId31" Type="http://schemas.openxmlformats.org/officeDocument/2006/relationships/image" Target="../media/image286.png"/><Relationship Id="rId44" Type="http://schemas.openxmlformats.org/officeDocument/2006/relationships/image" Target="../media/image311.png"/><Relationship Id="rId52" Type="http://schemas.openxmlformats.org/officeDocument/2006/relationships/image" Target="../media/image319.png"/><Relationship Id="rId4" Type="http://schemas.openxmlformats.org/officeDocument/2006/relationships/tags" Target="../tags/tag784.xml"/><Relationship Id="rId9" Type="http://schemas.openxmlformats.org/officeDocument/2006/relationships/tags" Target="../tags/tag789.xml"/><Relationship Id="rId14" Type="http://schemas.openxmlformats.org/officeDocument/2006/relationships/tags" Target="../tags/tag794.xml"/><Relationship Id="rId22" Type="http://schemas.openxmlformats.org/officeDocument/2006/relationships/tags" Target="../tags/tag80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85.png"/><Relationship Id="rId35" Type="http://schemas.openxmlformats.org/officeDocument/2006/relationships/image" Target="../media/image305.png"/><Relationship Id="rId43" Type="http://schemas.openxmlformats.org/officeDocument/2006/relationships/image" Target="../media/image310.png"/><Relationship Id="rId48" Type="http://schemas.openxmlformats.org/officeDocument/2006/relationships/image" Target="../media/image315.png"/><Relationship Id="rId8" Type="http://schemas.openxmlformats.org/officeDocument/2006/relationships/tags" Target="../tags/tag788.xml"/><Relationship Id="rId51" Type="http://schemas.openxmlformats.org/officeDocument/2006/relationships/image" Target="../media/image3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814.xml"/><Relationship Id="rId13" Type="http://schemas.openxmlformats.org/officeDocument/2006/relationships/tags" Target="../tags/tag819.xml"/><Relationship Id="rId18" Type="http://schemas.openxmlformats.org/officeDocument/2006/relationships/image" Target="../media/image315.png"/><Relationship Id="rId26" Type="http://schemas.openxmlformats.org/officeDocument/2006/relationships/image" Target="../media/image313.png"/><Relationship Id="rId3" Type="http://schemas.openxmlformats.org/officeDocument/2006/relationships/tags" Target="../tags/tag809.xml"/><Relationship Id="rId21" Type="http://schemas.openxmlformats.org/officeDocument/2006/relationships/image" Target="../media/image318.png"/><Relationship Id="rId7" Type="http://schemas.openxmlformats.org/officeDocument/2006/relationships/tags" Target="../tags/tag813.xml"/><Relationship Id="rId12" Type="http://schemas.openxmlformats.org/officeDocument/2006/relationships/tags" Target="../tags/tag818.xml"/><Relationship Id="rId17" Type="http://schemas.openxmlformats.org/officeDocument/2006/relationships/notesSlide" Target="../notesSlides/notesSlide35.xml"/><Relationship Id="rId25" Type="http://schemas.openxmlformats.org/officeDocument/2006/relationships/image" Target="../media/image312.png"/><Relationship Id="rId2" Type="http://schemas.openxmlformats.org/officeDocument/2006/relationships/tags" Target="../tags/tag80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17.png"/><Relationship Id="rId29" Type="http://schemas.openxmlformats.org/officeDocument/2006/relationships/image" Target="../media/image321.png"/><Relationship Id="rId1" Type="http://schemas.openxmlformats.org/officeDocument/2006/relationships/tags" Target="../tags/tag807.xml"/><Relationship Id="rId6" Type="http://schemas.openxmlformats.org/officeDocument/2006/relationships/tags" Target="../tags/tag812.xml"/><Relationship Id="rId11" Type="http://schemas.openxmlformats.org/officeDocument/2006/relationships/tags" Target="../tags/tag817.xml"/><Relationship Id="rId24" Type="http://schemas.openxmlformats.org/officeDocument/2006/relationships/image" Target="../media/image311.png"/><Relationship Id="rId32" Type="http://schemas.openxmlformats.org/officeDocument/2006/relationships/image" Target="../media/image324.png"/><Relationship Id="rId5" Type="http://schemas.openxmlformats.org/officeDocument/2006/relationships/tags" Target="../tags/tag811.xml"/><Relationship Id="rId15" Type="http://schemas.openxmlformats.org/officeDocument/2006/relationships/tags" Target="../tags/tag821.xml"/><Relationship Id="rId23" Type="http://schemas.openxmlformats.org/officeDocument/2006/relationships/image" Target="../media/image320.png"/><Relationship Id="rId28" Type="http://schemas.openxmlformats.org/officeDocument/2006/relationships/image" Target="../media/image283.png"/><Relationship Id="rId10" Type="http://schemas.openxmlformats.org/officeDocument/2006/relationships/tags" Target="../tags/tag816.xml"/><Relationship Id="rId19" Type="http://schemas.openxmlformats.org/officeDocument/2006/relationships/image" Target="../media/image316.png"/><Relationship Id="rId31" Type="http://schemas.openxmlformats.org/officeDocument/2006/relationships/image" Target="../media/image323.png"/><Relationship Id="rId4" Type="http://schemas.openxmlformats.org/officeDocument/2006/relationships/tags" Target="../tags/tag810.xml"/><Relationship Id="rId9" Type="http://schemas.openxmlformats.org/officeDocument/2006/relationships/tags" Target="../tags/tag815.xml"/><Relationship Id="rId14" Type="http://schemas.openxmlformats.org/officeDocument/2006/relationships/tags" Target="../tags/tag820.xml"/><Relationship Id="rId22" Type="http://schemas.openxmlformats.org/officeDocument/2006/relationships/image" Target="../media/image319.png"/><Relationship Id="rId27" Type="http://schemas.openxmlformats.org/officeDocument/2006/relationships/image" Target="../media/image314.png"/><Relationship Id="rId30" Type="http://schemas.openxmlformats.org/officeDocument/2006/relationships/image" Target="../media/image3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37.png"/><Relationship Id="rId26" Type="http://schemas.openxmlformats.org/officeDocument/2006/relationships/image" Target="../media/image40.png"/><Relationship Id="rId3" Type="http://schemas.openxmlformats.org/officeDocument/2006/relationships/tags" Target="../tags/tag45.xml"/><Relationship Id="rId21" Type="http://schemas.openxmlformats.org/officeDocument/2006/relationships/image" Target="../media/image20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39.png"/><Relationship Id="rId2" Type="http://schemas.openxmlformats.org/officeDocument/2006/relationships/tags" Target="../tags/tag4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2.png"/><Relationship Id="rId29" Type="http://schemas.openxmlformats.org/officeDocument/2006/relationships/image" Target="../media/image42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38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11.png"/><Relationship Id="rId28" Type="http://schemas.openxmlformats.org/officeDocument/2006/relationships/image" Target="../media/image21.png"/><Relationship Id="rId10" Type="http://schemas.openxmlformats.org/officeDocument/2006/relationships/tags" Target="../tags/tag52.xml"/><Relationship Id="rId19" Type="http://schemas.openxmlformats.org/officeDocument/2006/relationships/image" Target="../media/image25.png"/><Relationship Id="rId31" Type="http://schemas.openxmlformats.org/officeDocument/2006/relationships/image" Target="../media/image8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10.png"/><Relationship Id="rId27" Type="http://schemas.openxmlformats.org/officeDocument/2006/relationships/image" Target="../media/image41.png"/><Relationship Id="rId30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image" Target="../media/image20.png"/><Relationship Id="rId39" Type="http://schemas.openxmlformats.org/officeDocument/2006/relationships/image" Target="../media/image53.png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notesSlide" Target="../notesSlides/notesSlide5.xml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image" Target="../media/image8.png"/><Relationship Id="rId41" Type="http://schemas.openxmlformats.org/officeDocument/2006/relationships/image" Target="../media/image55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image" Target="../media/image11.png"/><Relationship Id="rId36" Type="http://schemas.openxmlformats.org/officeDocument/2006/relationships/image" Target="../media/image50.png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image" Target="../media/image10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notesSlide" Target="../notesSlides/notesSlide6.xml"/><Relationship Id="rId39" Type="http://schemas.openxmlformats.org/officeDocument/2006/relationships/image" Target="../media/image70.png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34" Type="http://schemas.openxmlformats.org/officeDocument/2006/relationships/image" Target="../media/image67.png"/><Relationship Id="rId42" Type="http://schemas.openxmlformats.org/officeDocument/2006/relationships/image" Target="../media/image44.png"/><Relationship Id="rId47" Type="http://schemas.openxmlformats.org/officeDocument/2006/relationships/image" Target="../media/image61.png"/><Relationship Id="rId50" Type="http://schemas.openxmlformats.org/officeDocument/2006/relationships/image" Target="../media/image72.png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6.png"/><Relationship Id="rId38" Type="http://schemas.openxmlformats.org/officeDocument/2006/relationships/image" Target="../media/image54.png"/><Relationship Id="rId46" Type="http://schemas.openxmlformats.org/officeDocument/2006/relationships/image" Target="../media/image60.png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image" Target="../media/image8.png"/><Relationship Id="rId41" Type="http://schemas.openxmlformats.org/officeDocument/2006/relationships/image" Target="../media/image56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image" Target="../media/image65.png"/><Relationship Id="rId37" Type="http://schemas.openxmlformats.org/officeDocument/2006/relationships/image" Target="../media/image69.png"/><Relationship Id="rId40" Type="http://schemas.openxmlformats.org/officeDocument/2006/relationships/image" Target="../media/image59.png"/><Relationship Id="rId45" Type="http://schemas.openxmlformats.org/officeDocument/2006/relationships/image" Target="../media/image62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image" Target="../media/image11.png"/><Relationship Id="rId36" Type="http://schemas.openxmlformats.org/officeDocument/2006/relationships/image" Target="../media/image52.png"/><Relationship Id="rId49" Type="http://schemas.openxmlformats.org/officeDocument/2006/relationships/image" Target="../media/image58.png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image" Target="../media/image64.png"/><Relationship Id="rId44" Type="http://schemas.openxmlformats.org/officeDocument/2006/relationships/image" Target="../media/image49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image" Target="../media/image1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45.png"/><Relationship Id="rId48" Type="http://schemas.openxmlformats.org/officeDocument/2006/relationships/image" Target="../media/image71.png"/><Relationship Id="rId8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72.png"/><Relationship Id="rId39" Type="http://schemas.openxmlformats.org/officeDocument/2006/relationships/image" Target="../media/image54.png"/><Relationship Id="rId3" Type="http://schemas.openxmlformats.org/officeDocument/2006/relationships/tags" Target="../tags/tag107.xml"/><Relationship Id="rId21" Type="http://schemas.openxmlformats.org/officeDocument/2006/relationships/tags" Target="../tags/tag125.xml"/><Relationship Id="rId34" Type="http://schemas.openxmlformats.org/officeDocument/2006/relationships/image" Target="../media/image66.png"/><Relationship Id="rId42" Type="http://schemas.openxmlformats.org/officeDocument/2006/relationships/image" Target="../media/image49.png"/><Relationship Id="rId47" Type="http://schemas.openxmlformats.org/officeDocument/2006/relationships/image" Target="../media/image75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notesSlide" Target="../notesSlides/notesSlide7.xml"/><Relationship Id="rId33" Type="http://schemas.openxmlformats.org/officeDocument/2006/relationships/image" Target="../media/image65.png"/><Relationship Id="rId38" Type="http://schemas.openxmlformats.org/officeDocument/2006/relationships/image" Target="../media/image69.png"/><Relationship Id="rId46" Type="http://schemas.openxmlformats.org/officeDocument/2006/relationships/image" Target="../media/image74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29" Type="http://schemas.openxmlformats.org/officeDocument/2006/relationships/image" Target="../media/image59.png"/><Relationship Id="rId41" Type="http://schemas.openxmlformats.org/officeDocument/2006/relationships/image" Target="../media/image45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4.png"/><Relationship Id="rId37" Type="http://schemas.openxmlformats.org/officeDocument/2006/relationships/image" Target="../media/image52.png"/><Relationship Id="rId40" Type="http://schemas.openxmlformats.org/officeDocument/2006/relationships/image" Target="../media/image44.png"/><Relationship Id="rId45" Type="http://schemas.openxmlformats.org/officeDocument/2006/relationships/image" Target="../media/image73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tags" Target="../tags/tag127.xml"/><Relationship Id="rId28" Type="http://schemas.openxmlformats.org/officeDocument/2006/relationships/image" Target="../media/image70.png"/><Relationship Id="rId36" Type="http://schemas.openxmlformats.org/officeDocument/2006/relationships/image" Target="../media/image68.png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image" Target="../media/image62.png"/><Relationship Id="rId44" Type="http://schemas.openxmlformats.org/officeDocument/2006/relationships/image" Target="../media/image61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tags" Target="../tags/tag126.xml"/><Relationship Id="rId27" Type="http://schemas.openxmlformats.org/officeDocument/2006/relationships/image" Target="../media/image8.png"/><Relationship Id="rId30" Type="http://schemas.openxmlformats.org/officeDocument/2006/relationships/image" Target="../media/image56.png"/><Relationship Id="rId35" Type="http://schemas.openxmlformats.org/officeDocument/2006/relationships/image" Target="../media/image67.png"/><Relationship Id="rId43" Type="http://schemas.openxmlformats.org/officeDocument/2006/relationships/image" Target="../media/image60.png"/><Relationship Id="rId48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notesSlide" Target="../notesSlides/notesSlide8.xml"/><Relationship Id="rId26" Type="http://schemas.openxmlformats.org/officeDocument/2006/relationships/image" Target="../media/image79.png"/><Relationship Id="rId3" Type="http://schemas.openxmlformats.org/officeDocument/2006/relationships/tags" Target="../tags/tag130.xml"/><Relationship Id="rId21" Type="http://schemas.openxmlformats.org/officeDocument/2006/relationships/image" Target="../media/image73.png"/><Relationship Id="rId34" Type="http://schemas.openxmlformats.org/officeDocument/2006/relationships/image" Target="../media/image82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8.png"/><Relationship Id="rId33" Type="http://schemas.openxmlformats.org/officeDocument/2006/relationships/image" Target="../media/image61.pn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image" Target="../media/image77.png"/><Relationship Id="rId29" Type="http://schemas.openxmlformats.org/officeDocument/2006/relationships/image" Target="../media/image49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76.png"/><Relationship Id="rId32" Type="http://schemas.openxmlformats.org/officeDocument/2006/relationships/image" Target="../media/image60.pn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tags" Target="../tags/tag137.xml"/><Relationship Id="rId19" Type="http://schemas.openxmlformats.org/officeDocument/2006/relationships/image" Target="../media/image8.png"/><Relationship Id="rId31" Type="http://schemas.openxmlformats.org/officeDocument/2006/relationships/image" Target="../media/image59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74.png"/><Relationship Id="rId27" Type="http://schemas.openxmlformats.org/officeDocument/2006/relationships/image" Target="../media/image65.png"/><Relationship Id="rId30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4.png"/><Relationship Id="rId3" Type="http://schemas.openxmlformats.org/officeDocument/2006/relationships/tags" Target="../tags/tag146.xml"/><Relationship Id="rId21" Type="http://schemas.openxmlformats.org/officeDocument/2006/relationships/image" Target="../media/image77.png"/><Relationship Id="rId34" Type="http://schemas.openxmlformats.org/officeDocument/2006/relationships/image" Target="../media/image84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image" Target="../media/image73.png"/><Relationship Id="rId33" Type="http://schemas.openxmlformats.org/officeDocument/2006/relationships/image" Target="../media/image68.png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image" Target="../media/image8.png"/><Relationship Id="rId29" Type="http://schemas.openxmlformats.org/officeDocument/2006/relationships/image" Target="../media/image80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65.png"/><Relationship Id="rId32" Type="http://schemas.openxmlformats.org/officeDocument/2006/relationships/image" Target="../media/image83.png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image" Target="../media/image79.png"/><Relationship Id="rId28" Type="http://schemas.openxmlformats.org/officeDocument/2006/relationships/image" Target="../media/image76.png"/><Relationship Id="rId36" Type="http://schemas.openxmlformats.org/officeDocument/2006/relationships/image" Target="../media/image86.png"/><Relationship Id="rId10" Type="http://schemas.openxmlformats.org/officeDocument/2006/relationships/tags" Target="../tags/tag153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82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image" Target="../media/image78.png"/><Relationship Id="rId27" Type="http://schemas.openxmlformats.org/officeDocument/2006/relationships/image" Target="../media/image75.png"/><Relationship Id="rId30" Type="http://schemas.openxmlformats.org/officeDocument/2006/relationships/image" Target="../media/image49.png"/><Relationship Id="rId35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E6EC-9207-437F-8D0F-60C3F8850ABB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derivative of a function is a function</a:t>
            </a:r>
          </a:p>
        </p:txBody>
      </p:sp>
      <p:sp>
        <p:nvSpPr>
          <p:cNvPr id="82023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B9FD2E6-FCB7-49A6-8631-FF0669E9CBEE}" type="slidenum">
              <a:rPr lang="en-US"/>
              <a:pPr/>
              <a:t>10</a:t>
            </a:fld>
            <a:endParaRPr lang="en-US"/>
          </a:p>
        </p:txBody>
      </p:sp>
      <p:sp>
        <p:nvSpPr>
          <p:cNvPr id="85198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2009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769" y="1867422"/>
            <a:ext cx="3567928" cy="7240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863" y="3781368"/>
            <a:ext cx="1077219" cy="386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452" y="2807918"/>
            <a:ext cx="4022411" cy="454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992" y="3259330"/>
            <a:ext cx="4005907" cy="386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392" y="178926"/>
            <a:ext cx="5066104" cy="386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3677" y="179970"/>
            <a:ext cx="3062901" cy="38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8" y="1066130"/>
            <a:ext cx="5857168" cy="370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2" y="914830"/>
            <a:ext cx="2793983" cy="723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996" y="4399383"/>
            <a:ext cx="6041707" cy="538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Connector 49"/>
          <p:cNvCxnSpPr/>
          <p:nvPr/>
        </p:nvCxnSpPr>
        <p:spPr bwMode="auto">
          <a:xfrm>
            <a:off x="1122666" y="4306866"/>
            <a:ext cx="6958584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5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996" y="4024170"/>
            <a:ext cx="1457853" cy="182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510414"/>
            <a:ext cx="891616" cy="32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 bwMode="auto">
          <a:xfrm>
            <a:off x="2898160" y="5159680"/>
            <a:ext cx="3061797" cy="767668"/>
            <a:chOff x="2898160" y="5159680"/>
            <a:chExt cx="3061797" cy="767668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8160" y="5159680"/>
              <a:ext cx="3061797" cy="739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8079" y="5701939"/>
              <a:ext cx="865375" cy="2254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Group 26"/>
          <p:cNvGrpSpPr/>
          <p:nvPr/>
        </p:nvGrpSpPr>
        <p:grpSpPr bwMode="auto">
          <a:xfrm>
            <a:off x="5873277" y="5393989"/>
            <a:ext cx="1460989" cy="483748"/>
            <a:chOff x="5879263" y="5393989"/>
            <a:chExt cx="1460989" cy="483748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3346" y="5393989"/>
              <a:ext cx="1076906" cy="2523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79263" y="5699920"/>
              <a:ext cx="876995" cy="1778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7682" y="5172206"/>
            <a:ext cx="1042919" cy="723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496" y="6030438"/>
            <a:ext cx="4407998" cy="739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0" y="598222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004148" y="5641848"/>
            <a:ext cx="2768252" cy="996661"/>
            <a:chOff x="5245274" y="5683887"/>
            <a:chExt cx="2768252" cy="996661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9825" y="6229129"/>
              <a:ext cx="1443701" cy="2102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45401" y="6470255"/>
              <a:ext cx="1325559" cy="2102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2" name="Straight Connector 51"/>
            <p:cNvCxnSpPr/>
            <p:nvPr/>
          </p:nvCxnSpPr>
          <p:spPr bwMode="auto">
            <a:xfrm flipV="1">
              <a:off x="7335396" y="5683887"/>
              <a:ext cx="45720" cy="53007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5245274" y="6464474"/>
              <a:ext cx="1280160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101252" y="5331359"/>
            <a:ext cx="2766582" cy="422263"/>
            <a:chOff x="101252" y="5331359"/>
            <a:chExt cx="2766582" cy="422263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252" y="5331359"/>
              <a:ext cx="1443798" cy="2103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65" y="5556736"/>
              <a:ext cx="1430973" cy="1968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1" name="Straight Connector 60"/>
            <p:cNvCxnSpPr/>
            <p:nvPr/>
          </p:nvCxnSpPr>
          <p:spPr bwMode="auto">
            <a:xfrm>
              <a:off x="1587674" y="5545201"/>
              <a:ext cx="1280160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Rectangle 182"/>
          <p:cNvSpPr>
            <a:spLocks noChangeArrowheads="1"/>
          </p:cNvSpPr>
          <p:nvPr/>
        </p:nvSpPr>
        <p:spPr bwMode="auto">
          <a:xfrm>
            <a:off x="8839200" y="543525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9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2896-A306-4A29-B9FA-56273386FDE1}" type="slidenum">
              <a:rPr lang="en-US"/>
              <a:pPr/>
              <a:t>11</a:t>
            </a:fld>
            <a:endParaRPr lang="en-US"/>
          </a:p>
        </p:txBody>
      </p:sp>
      <p:sp>
        <p:nvSpPr>
          <p:cNvPr id="85709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113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116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2400"/>
            <a:ext cx="2455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19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403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52400"/>
            <a:ext cx="2203563" cy="336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4504" y="609600"/>
            <a:ext cx="6022970" cy="319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7123" name="Rectangle 35"/>
          <p:cNvSpPr>
            <a:spLocks noChangeArrowheads="1"/>
          </p:cNvSpPr>
          <p:nvPr/>
        </p:nvSpPr>
        <p:spPr bwMode="auto">
          <a:xfrm>
            <a:off x="3387725" y="571500"/>
            <a:ext cx="566738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126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674" y="1638822"/>
            <a:ext cx="4561380" cy="4039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57120" name="Group 32"/>
          <p:cNvGrpSpPr>
            <a:grpSpLocks/>
          </p:cNvGrpSpPr>
          <p:nvPr/>
        </p:nvGrpSpPr>
        <p:grpSpPr bwMode="auto">
          <a:xfrm>
            <a:off x="2514600" y="2133600"/>
            <a:ext cx="6156325" cy="609600"/>
            <a:chOff x="1584" y="1008"/>
            <a:chExt cx="3878" cy="384"/>
          </a:xfrm>
        </p:grpSpPr>
        <p:pic>
          <p:nvPicPr>
            <p:cNvPr id="857121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008"/>
              <a:ext cx="269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7122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33"/>
              <a:ext cx="285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6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336925"/>
            <a:ext cx="8747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319463"/>
            <a:ext cx="784383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0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717925"/>
            <a:ext cx="58912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02050"/>
            <a:ext cx="1682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" name="Group 89"/>
          <p:cNvGrpSpPr>
            <a:grpSpLocks/>
          </p:cNvGrpSpPr>
          <p:nvPr/>
        </p:nvGrpSpPr>
        <p:grpSpPr bwMode="auto">
          <a:xfrm>
            <a:off x="1147763" y="4086051"/>
            <a:ext cx="6699250" cy="700088"/>
            <a:chOff x="723" y="2566"/>
            <a:chExt cx="4220" cy="441"/>
          </a:xfrm>
        </p:grpSpPr>
        <p:pic>
          <p:nvPicPr>
            <p:cNvPr id="41" name="Picture 6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" y="2566"/>
              <a:ext cx="422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8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816"/>
              <a:ext cx="226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" name="Picture 6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481513"/>
            <a:ext cx="37877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Line 99"/>
          <p:cNvSpPr>
            <a:spLocks noChangeShapeType="1"/>
          </p:cNvSpPr>
          <p:nvPr/>
        </p:nvSpPr>
        <p:spPr bwMode="auto">
          <a:xfrm>
            <a:off x="5465763" y="3886200"/>
            <a:ext cx="2979737" cy="365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00"/>
          <p:cNvSpPr>
            <a:spLocks noChangeShapeType="1"/>
          </p:cNvSpPr>
          <p:nvPr/>
        </p:nvSpPr>
        <p:spPr bwMode="auto">
          <a:xfrm flipV="1">
            <a:off x="8199438" y="3967163"/>
            <a:ext cx="0" cy="255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01"/>
          <p:cNvSpPr>
            <a:spLocks noChangeShapeType="1"/>
          </p:cNvSpPr>
          <p:nvPr/>
        </p:nvSpPr>
        <p:spPr bwMode="auto">
          <a:xfrm flipV="1">
            <a:off x="8435975" y="3967163"/>
            <a:ext cx="0" cy="2841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5731" y="5029135"/>
            <a:ext cx="4053737" cy="457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08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123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2514600" y="2133600"/>
            <a:ext cx="6156325" cy="609600"/>
            <a:chOff x="1584" y="1008"/>
            <a:chExt cx="3878" cy="384"/>
          </a:xfrm>
        </p:grpSpPr>
        <p:pic>
          <p:nvPicPr>
            <p:cNvPr id="36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008"/>
              <a:ext cx="269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33"/>
              <a:ext cx="285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" name="Picture 3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674" y="1638822"/>
            <a:ext cx="4561380" cy="4039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52400"/>
            <a:ext cx="2203563" cy="336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4504" y="609600"/>
            <a:ext cx="6022970" cy="319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1BB6-1217-4C09-9BEE-1102D9044AF1}" type="slidenum">
              <a:rPr lang="en-US"/>
              <a:pPr/>
              <a:t>12</a:t>
            </a:fld>
            <a:endParaRPr lang="en-US"/>
          </a:p>
        </p:txBody>
      </p:sp>
      <p:pic>
        <p:nvPicPr>
          <p:cNvPr id="837692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2400"/>
            <a:ext cx="2455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76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764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403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138" y="3429000"/>
            <a:ext cx="5512274" cy="815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7665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473575"/>
            <a:ext cx="612933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4513263"/>
            <a:ext cx="2066770" cy="797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7684" name="Group 52"/>
          <p:cNvGrpSpPr>
            <a:grpSpLocks/>
          </p:cNvGrpSpPr>
          <p:nvPr/>
        </p:nvGrpSpPr>
        <p:grpSpPr bwMode="auto">
          <a:xfrm>
            <a:off x="5867400" y="5334000"/>
            <a:ext cx="1143000" cy="914400"/>
            <a:chOff x="3696" y="3360"/>
            <a:chExt cx="720" cy="576"/>
          </a:xfrm>
        </p:grpSpPr>
        <p:pic>
          <p:nvPicPr>
            <p:cNvPr id="837674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408"/>
              <a:ext cx="274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7676" name="Picture 4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12980">
              <a:off x="4153" y="3408"/>
              <a:ext cx="263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7677" name="Rectangle 45"/>
            <p:cNvSpPr>
              <a:spLocks noChangeArrowheads="1"/>
            </p:cNvSpPr>
            <p:nvPr/>
          </p:nvSpPr>
          <p:spPr bwMode="auto">
            <a:xfrm>
              <a:off x="3696" y="3360"/>
              <a:ext cx="384" cy="5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7687" name="Group 55"/>
          <p:cNvGrpSpPr>
            <a:grpSpLocks/>
          </p:cNvGrpSpPr>
          <p:nvPr/>
        </p:nvGrpSpPr>
        <p:grpSpPr bwMode="auto">
          <a:xfrm>
            <a:off x="838200" y="5657850"/>
            <a:ext cx="4953000" cy="292100"/>
            <a:chOff x="528" y="3552"/>
            <a:chExt cx="3120" cy="184"/>
          </a:xfrm>
        </p:grpSpPr>
        <p:pic>
          <p:nvPicPr>
            <p:cNvPr id="837681" name="Picture 4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552"/>
              <a:ext cx="249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7680" name="Line 48"/>
            <p:cNvSpPr>
              <a:spLocks noChangeShapeType="1"/>
            </p:cNvSpPr>
            <p:nvPr/>
          </p:nvSpPr>
          <p:spPr bwMode="auto">
            <a:xfrm>
              <a:off x="3072" y="3648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7682" name="Rectangle 50"/>
          <p:cNvSpPr>
            <a:spLocks noChangeArrowheads="1"/>
          </p:cNvSpPr>
          <p:nvPr/>
        </p:nvSpPr>
        <p:spPr bwMode="auto">
          <a:xfrm>
            <a:off x="3387725" y="571500"/>
            <a:ext cx="566738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85" name="Line 53"/>
          <p:cNvSpPr>
            <a:spLocks noChangeShapeType="1"/>
          </p:cNvSpPr>
          <p:nvPr/>
        </p:nvSpPr>
        <p:spPr bwMode="auto">
          <a:xfrm flipV="1">
            <a:off x="5029200" y="1447800"/>
            <a:ext cx="14478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686" name="Line 54"/>
          <p:cNvSpPr>
            <a:spLocks noChangeShapeType="1"/>
          </p:cNvSpPr>
          <p:nvPr/>
        </p:nvSpPr>
        <p:spPr bwMode="auto">
          <a:xfrm>
            <a:off x="3877056" y="866900"/>
            <a:ext cx="4343400" cy="374904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7671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478588"/>
            <a:ext cx="56388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7688" name="Rectangle 5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7696" name="Picture 6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196" y="4343400"/>
            <a:ext cx="990204" cy="183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42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83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3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85" grpId="0" animBg="1"/>
      <p:bldP spid="837685" grpId="1" animBg="1"/>
      <p:bldP spid="837686" grpId="0" animBg="1"/>
      <p:bldP spid="83768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4504" y="609600"/>
            <a:ext cx="6022970" cy="319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250B-7D6E-4C90-A88B-9FB0983B77CD}" type="slidenum">
              <a:rPr lang="en-US"/>
              <a:pPr/>
              <a:t>13</a:t>
            </a:fld>
            <a:endParaRPr lang="en-US"/>
          </a:p>
        </p:txBody>
      </p:sp>
      <p:pic>
        <p:nvPicPr>
          <p:cNvPr id="838706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2400"/>
            <a:ext cx="2455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86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6672" y="152400"/>
            <a:ext cx="2136619" cy="336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868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654425"/>
            <a:ext cx="7604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304" y="3429000"/>
            <a:ext cx="4352082" cy="816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8684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473575"/>
            <a:ext cx="574833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120" y="4513263"/>
            <a:ext cx="1994043" cy="797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8696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410200"/>
            <a:ext cx="4175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8692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2980">
            <a:off x="6592888" y="5410200"/>
            <a:ext cx="41751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8693" name="Rectangle 37"/>
          <p:cNvSpPr>
            <a:spLocks noChangeArrowheads="1"/>
          </p:cNvSpPr>
          <p:nvPr/>
        </p:nvSpPr>
        <p:spPr bwMode="auto">
          <a:xfrm>
            <a:off x="5867400" y="5334000"/>
            <a:ext cx="609600" cy="914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8709" name="Group 53"/>
          <p:cNvGrpSpPr>
            <a:grpSpLocks/>
          </p:cNvGrpSpPr>
          <p:nvPr/>
        </p:nvGrpSpPr>
        <p:grpSpPr bwMode="auto">
          <a:xfrm>
            <a:off x="919163" y="5657850"/>
            <a:ext cx="4872037" cy="292100"/>
            <a:chOff x="579" y="3552"/>
            <a:chExt cx="3069" cy="184"/>
          </a:xfrm>
        </p:grpSpPr>
        <p:pic>
          <p:nvPicPr>
            <p:cNvPr id="838697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" y="3552"/>
              <a:ext cx="244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8695" name="Line 39"/>
            <p:cNvSpPr>
              <a:spLocks noChangeShapeType="1"/>
            </p:cNvSpPr>
            <p:nvPr/>
          </p:nvSpPr>
          <p:spPr bwMode="auto">
            <a:xfrm>
              <a:off x="3072" y="3648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8699" name="Rectangle 43"/>
          <p:cNvSpPr>
            <a:spLocks noChangeArrowheads="1"/>
          </p:cNvSpPr>
          <p:nvPr/>
        </p:nvSpPr>
        <p:spPr bwMode="auto">
          <a:xfrm>
            <a:off x="3387725" y="571500"/>
            <a:ext cx="566738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02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8713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2"/>
            <a:ext cx="42751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9279" y="2490790"/>
            <a:ext cx="4375743" cy="252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2412" y="1638822"/>
            <a:ext cx="4375905" cy="403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3343" y="1143000"/>
            <a:ext cx="3819514" cy="336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49242" y="6173788"/>
            <a:ext cx="6962374" cy="608044"/>
            <a:chOff x="449242" y="6173788"/>
            <a:chExt cx="6962374" cy="608044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242" y="6173788"/>
              <a:ext cx="5284720" cy="3029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7978" y="6496050"/>
              <a:ext cx="4173638" cy="285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543" y="6422944"/>
            <a:ext cx="840143" cy="206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81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250B-7D6E-4C90-A88B-9FB0983B77CD}" type="slidenum">
              <a:rPr lang="en-US"/>
              <a:pPr/>
              <a:t>14</a:t>
            </a:fld>
            <a:endParaRPr lang="en-US"/>
          </a:p>
        </p:txBody>
      </p:sp>
      <p:pic>
        <p:nvPicPr>
          <p:cNvPr id="838706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2400"/>
            <a:ext cx="2455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86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868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654425"/>
            <a:ext cx="7604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5082" y="152400"/>
            <a:ext cx="2119799" cy="336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910" y="609600"/>
            <a:ext cx="6006158" cy="252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304" y="3429000"/>
            <a:ext cx="4352082" cy="816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8684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473575"/>
            <a:ext cx="574833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3245" y="4513263"/>
            <a:ext cx="1957792" cy="797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2019" y="5410200"/>
            <a:ext cx="399725" cy="780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8692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2980">
            <a:off x="6592888" y="5410200"/>
            <a:ext cx="41751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8693" name="Rectangle 37"/>
          <p:cNvSpPr>
            <a:spLocks noChangeArrowheads="1"/>
          </p:cNvSpPr>
          <p:nvPr/>
        </p:nvSpPr>
        <p:spPr bwMode="auto">
          <a:xfrm>
            <a:off x="5867400" y="5334000"/>
            <a:ext cx="609600" cy="914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8709" name="Group 53"/>
          <p:cNvGrpSpPr>
            <a:grpSpLocks/>
          </p:cNvGrpSpPr>
          <p:nvPr/>
        </p:nvGrpSpPr>
        <p:grpSpPr bwMode="auto">
          <a:xfrm>
            <a:off x="919163" y="5657850"/>
            <a:ext cx="4872037" cy="292100"/>
            <a:chOff x="579" y="3552"/>
            <a:chExt cx="3069" cy="184"/>
          </a:xfrm>
        </p:grpSpPr>
        <p:pic>
          <p:nvPicPr>
            <p:cNvPr id="838697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" y="3552"/>
              <a:ext cx="244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8695" name="Line 39"/>
            <p:cNvSpPr>
              <a:spLocks noChangeShapeType="1"/>
            </p:cNvSpPr>
            <p:nvPr/>
          </p:nvSpPr>
          <p:spPr bwMode="auto">
            <a:xfrm>
              <a:off x="3072" y="3648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8699" name="Rectangle 43"/>
          <p:cNvSpPr>
            <a:spLocks noChangeArrowheads="1"/>
          </p:cNvSpPr>
          <p:nvPr/>
        </p:nvSpPr>
        <p:spPr bwMode="auto">
          <a:xfrm>
            <a:off x="3387725" y="571500"/>
            <a:ext cx="566738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02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8713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2"/>
            <a:ext cx="42751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9279" y="2490790"/>
            <a:ext cx="4375743" cy="252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821" y="1638822"/>
            <a:ext cx="4325087" cy="4039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3343" y="1143000"/>
            <a:ext cx="3819514" cy="336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49242" y="6173788"/>
            <a:ext cx="6962374" cy="608044"/>
            <a:chOff x="449242" y="6173788"/>
            <a:chExt cx="6962374" cy="608044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242" y="6173788"/>
              <a:ext cx="5284720" cy="3029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7978" y="6496050"/>
              <a:ext cx="4173638" cy="285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585" y="5943600"/>
            <a:ext cx="2133815" cy="2337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194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56A8-A432-4910-BB79-BA3B3E8BE160}" type="slidenum">
              <a:rPr lang="en-US"/>
              <a:pPr/>
              <a:t>15</a:t>
            </a:fld>
            <a:endParaRPr lang="en-US"/>
          </a:p>
        </p:txBody>
      </p:sp>
      <p:sp>
        <p:nvSpPr>
          <p:cNvPr id="845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644" y="333375"/>
            <a:ext cx="2000696" cy="353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539" y="1550988"/>
            <a:ext cx="3212360" cy="3703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497" y="2347913"/>
            <a:ext cx="2640768" cy="790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665" y="5457825"/>
            <a:ext cx="2691019" cy="807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2359025"/>
            <a:ext cx="2270503" cy="85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7607" y="3290888"/>
            <a:ext cx="2691798" cy="8245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5875" name="Line 51"/>
          <p:cNvSpPr>
            <a:spLocks noChangeShapeType="1"/>
          </p:cNvSpPr>
          <p:nvPr/>
        </p:nvSpPr>
        <p:spPr bwMode="auto">
          <a:xfrm flipH="1">
            <a:off x="3682652" y="3302000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3838231" y="114300"/>
            <a:ext cx="1432095" cy="722313"/>
            <a:chOff x="3554244" y="114300"/>
            <a:chExt cx="1432095" cy="722313"/>
          </a:xfrm>
        </p:grpSpPr>
        <p:pic>
          <p:nvPicPr>
            <p:cNvPr id="845854" name="Picture 3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451" y="114300"/>
              <a:ext cx="369888" cy="722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54244" y="341313"/>
              <a:ext cx="824251" cy="269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9265" y="4375150"/>
            <a:ext cx="2691019" cy="807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5885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7" y="5426075"/>
            <a:ext cx="5048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5931" name="Rectangle 10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5953" name="Picture 1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5874" name="Line 50"/>
          <p:cNvSpPr>
            <a:spLocks noChangeShapeType="1"/>
          </p:cNvSpPr>
          <p:nvPr/>
        </p:nvSpPr>
        <p:spPr bwMode="auto">
          <a:xfrm flipH="1">
            <a:off x="2032348" y="3302000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123449" y="6148952"/>
            <a:ext cx="686321" cy="192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45951" name="Group 127"/>
          <p:cNvGrpSpPr>
            <a:grpSpLocks/>
          </p:cNvGrpSpPr>
          <p:nvPr/>
        </p:nvGrpSpPr>
        <p:grpSpPr bwMode="auto">
          <a:xfrm>
            <a:off x="2654474" y="5948015"/>
            <a:ext cx="1031875" cy="903287"/>
            <a:chOff x="1266" y="3731"/>
            <a:chExt cx="650" cy="569"/>
          </a:xfrm>
        </p:grpSpPr>
        <p:sp>
          <p:nvSpPr>
            <p:cNvPr id="845890" name="Line 66"/>
            <p:cNvSpPr>
              <a:spLocks noChangeShapeType="1"/>
            </p:cNvSpPr>
            <p:nvPr/>
          </p:nvSpPr>
          <p:spPr bwMode="auto">
            <a:xfrm>
              <a:off x="1566" y="3904"/>
              <a:ext cx="24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5892" name="Picture 6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" y="4140"/>
              <a:ext cx="117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5950" name="Rectangle 126"/>
            <p:cNvSpPr>
              <a:spLocks noChangeArrowheads="1"/>
            </p:cNvSpPr>
            <p:nvPr/>
          </p:nvSpPr>
          <p:spPr bwMode="auto">
            <a:xfrm>
              <a:off x="1266" y="3731"/>
              <a:ext cx="299" cy="173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808" y="5459239"/>
            <a:ext cx="1798918" cy="773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868626" y="6227774"/>
            <a:ext cx="829678" cy="177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764902" y="4572000"/>
            <a:ext cx="1016898" cy="913356"/>
            <a:chOff x="5764902" y="4572000"/>
            <a:chExt cx="1016898" cy="913356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43166" y="4572000"/>
              <a:ext cx="638634" cy="7738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5946" name="Picture 1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36407">
              <a:off x="5764902" y="5367881"/>
              <a:ext cx="303212" cy="11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206" y="117475"/>
            <a:ext cx="1077100" cy="7742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5952" name="Rectangle 128"/>
          <p:cNvSpPr>
            <a:spLocks noChangeArrowheads="1"/>
          </p:cNvSpPr>
          <p:nvPr/>
        </p:nvSpPr>
        <p:spPr bwMode="auto">
          <a:xfrm>
            <a:off x="6629400" y="37112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7258" y="3048000"/>
            <a:ext cx="1890542" cy="669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45942" name="Group 118"/>
          <p:cNvGrpSpPr>
            <a:grpSpLocks/>
          </p:cNvGrpSpPr>
          <p:nvPr/>
        </p:nvGrpSpPr>
        <p:grpSpPr bwMode="auto">
          <a:xfrm>
            <a:off x="7200900" y="76200"/>
            <a:ext cx="1866900" cy="754063"/>
            <a:chOff x="4464" y="2967"/>
            <a:chExt cx="1176" cy="475"/>
          </a:xfrm>
        </p:grpSpPr>
        <p:pic>
          <p:nvPicPr>
            <p:cNvPr id="845937" name="Picture 11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296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5940" name="Picture 1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154"/>
              <a:ext cx="117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5941" name="Picture 1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" y="3328"/>
              <a:ext cx="70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5909" name="Group 85"/>
          <p:cNvGrpSpPr>
            <a:grpSpLocks/>
          </p:cNvGrpSpPr>
          <p:nvPr/>
        </p:nvGrpSpPr>
        <p:grpSpPr bwMode="auto">
          <a:xfrm>
            <a:off x="5237163" y="1066800"/>
            <a:ext cx="3852862" cy="1176338"/>
            <a:chOff x="3299" y="672"/>
            <a:chExt cx="2427" cy="741"/>
          </a:xfrm>
        </p:grpSpPr>
        <p:pic>
          <p:nvPicPr>
            <p:cNvPr id="845900" name="Picture 7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" y="672"/>
              <a:ext cx="220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5903" name="Picture 7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" y="861"/>
              <a:ext cx="242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5905" name="Picture 8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" y="1056"/>
              <a:ext cx="180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5908" name="Picture 8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" y="1248"/>
              <a:ext cx="135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452" y="6505359"/>
            <a:ext cx="2762091" cy="276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5948" name="Line 124"/>
          <p:cNvSpPr>
            <a:spLocks noChangeShapeType="1"/>
          </p:cNvSpPr>
          <p:nvPr/>
        </p:nvSpPr>
        <p:spPr bwMode="auto">
          <a:xfrm flipH="1" flipV="1">
            <a:off x="6147148" y="914400"/>
            <a:ext cx="283464" cy="363016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5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5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5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5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84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45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4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4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4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4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4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75" grpId="0" animBg="1"/>
      <p:bldP spid="845874" grpId="0" animBg="1"/>
      <p:bldP spid="845952" grpId="0" animBg="1"/>
      <p:bldP spid="845948" grpId="0" animBg="1"/>
      <p:bldP spid="84594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56A8-A432-4910-BB79-BA3B3E8BE160}" type="slidenum">
              <a:rPr lang="en-US"/>
              <a:pPr/>
              <a:t>16</a:t>
            </a:fld>
            <a:endParaRPr lang="en-US"/>
          </a:p>
        </p:txBody>
      </p:sp>
      <p:sp>
        <p:nvSpPr>
          <p:cNvPr id="845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443" y="333375"/>
            <a:ext cx="2085099" cy="335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37" y="1550988"/>
            <a:ext cx="3448164" cy="353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332" y="2347913"/>
            <a:ext cx="2859099" cy="756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114" y="2346499"/>
            <a:ext cx="2489486" cy="840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493" y="3290888"/>
            <a:ext cx="2894025" cy="824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581" y="5457825"/>
            <a:ext cx="2893187" cy="807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 bwMode="auto">
          <a:xfrm>
            <a:off x="3829824" y="114300"/>
            <a:ext cx="1448909" cy="723301"/>
            <a:chOff x="3838231" y="114300"/>
            <a:chExt cx="1448909" cy="723301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8231" y="341313"/>
              <a:ext cx="824251" cy="269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83624" y="114300"/>
              <a:ext cx="403516" cy="7233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181" y="4375150"/>
            <a:ext cx="2893187" cy="807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5825" name="Picture 8458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78" y="5446713"/>
            <a:ext cx="537810" cy="739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5931" name="Rectangle 10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304" y="5459239"/>
            <a:ext cx="1949896" cy="806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714" y="117475"/>
            <a:ext cx="1144085" cy="807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553" y="4572000"/>
            <a:ext cx="705860" cy="806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5946" name="Picture 1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6407">
            <a:off x="5638800" y="5292725"/>
            <a:ext cx="3032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5942" name="Group 118"/>
          <p:cNvGrpSpPr>
            <a:grpSpLocks/>
          </p:cNvGrpSpPr>
          <p:nvPr/>
        </p:nvGrpSpPr>
        <p:grpSpPr bwMode="auto">
          <a:xfrm>
            <a:off x="7200900" y="76200"/>
            <a:ext cx="1866900" cy="754063"/>
            <a:chOff x="4464" y="2967"/>
            <a:chExt cx="1176" cy="475"/>
          </a:xfrm>
        </p:grpSpPr>
        <p:pic>
          <p:nvPicPr>
            <p:cNvPr id="845937" name="Picture 1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296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5940" name="Picture 11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154"/>
              <a:ext cx="117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5941" name="Picture 11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" y="3328"/>
              <a:ext cx="70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5909" name="Group 85"/>
          <p:cNvGrpSpPr>
            <a:grpSpLocks/>
          </p:cNvGrpSpPr>
          <p:nvPr/>
        </p:nvGrpSpPr>
        <p:grpSpPr bwMode="auto">
          <a:xfrm>
            <a:off x="5237163" y="1066800"/>
            <a:ext cx="3852862" cy="1176338"/>
            <a:chOff x="3299" y="672"/>
            <a:chExt cx="2427" cy="741"/>
          </a:xfrm>
        </p:grpSpPr>
        <p:pic>
          <p:nvPicPr>
            <p:cNvPr id="845900" name="Picture 7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" y="672"/>
              <a:ext cx="220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5903" name="Picture 7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" y="861"/>
              <a:ext cx="242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5905" name="Picture 8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" y="1056"/>
              <a:ext cx="180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5908" name="Picture 8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" y="1248"/>
              <a:ext cx="135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5953" name="Picture 1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5874" name="Line 50"/>
          <p:cNvSpPr>
            <a:spLocks noChangeShapeType="1"/>
          </p:cNvSpPr>
          <p:nvPr/>
        </p:nvSpPr>
        <p:spPr bwMode="auto">
          <a:xfrm flipH="1">
            <a:off x="1969718" y="3327052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75" name="Line 51"/>
          <p:cNvSpPr>
            <a:spLocks noChangeShapeType="1"/>
          </p:cNvSpPr>
          <p:nvPr/>
        </p:nvSpPr>
        <p:spPr bwMode="auto">
          <a:xfrm flipH="1">
            <a:off x="3758852" y="3327052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5824" name="Picture 84582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928868" y="6265352"/>
            <a:ext cx="876853" cy="177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010433" y="6188330"/>
            <a:ext cx="736989" cy="191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ctangle 128"/>
          <p:cNvSpPr>
            <a:spLocks noChangeArrowheads="1"/>
          </p:cNvSpPr>
          <p:nvPr/>
        </p:nvSpPr>
        <p:spPr bwMode="auto">
          <a:xfrm>
            <a:off x="6629400" y="37112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3068" y="3048000"/>
            <a:ext cx="2064732" cy="697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2286" y="4027726"/>
            <a:ext cx="1715514" cy="697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10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78" y="2286000"/>
            <a:ext cx="2323823" cy="7749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9787" name="Picture 83978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0" y="1431925"/>
            <a:ext cx="487991" cy="320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9788" name="Picture 83978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002" y="1371600"/>
            <a:ext cx="3216011" cy="404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9789" name="Picture 83978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45" y="152400"/>
            <a:ext cx="1833260" cy="72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93" y="3586163"/>
            <a:ext cx="2593406" cy="8254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36" y="4983163"/>
            <a:ext cx="2154570" cy="8080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181" y="5943600"/>
            <a:ext cx="2179101" cy="208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9782" name="Picture 83978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8534" y="1173163"/>
            <a:ext cx="2154570" cy="790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9783" name="Picture 83978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3245" y="1143000"/>
            <a:ext cx="537810" cy="739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9781" name="Group 839780"/>
          <p:cNvGrpSpPr/>
          <p:nvPr/>
        </p:nvGrpSpPr>
        <p:grpSpPr bwMode="auto">
          <a:xfrm>
            <a:off x="4504205" y="114300"/>
            <a:ext cx="1448454" cy="724515"/>
            <a:chOff x="4508416" y="114300"/>
            <a:chExt cx="1448454" cy="724515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08416" y="341313"/>
              <a:ext cx="824251" cy="269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9779" name="Picture 839778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52677" y="114300"/>
              <a:ext cx="404193" cy="7245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910889" y="1871198"/>
            <a:ext cx="736998" cy="191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9739" name="Group 59"/>
          <p:cNvGrpSpPr>
            <a:grpSpLocks/>
          </p:cNvGrpSpPr>
          <p:nvPr/>
        </p:nvGrpSpPr>
        <p:grpSpPr bwMode="auto">
          <a:xfrm>
            <a:off x="1066452" y="3656013"/>
            <a:ext cx="944563" cy="228600"/>
            <a:chOff x="656" y="2303"/>
            <a:chExt cx="595" cy="144"/>
          </a:xfrm>
        </p:grpSpPr>
        <p:sp>
          <p:nvSpPr>
            <p:cNvPr id="839735" name="Line 55"/>
            <p:cNvSpPr>
              <a:spLocks noChangeShapeType="1"/>
            </p:cNvSpPr>
            <p:nvPr/>
          </p:nvSpPr>
          <p:spPr bwMode="auto">
            <a:xfrm>
              <a:off x="656" y="2303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36" name="Line 56"/>
            <p:cNvSpPr>
              <a:spLocks noChangeShapeType="1"/>
            </p:cNvSpPr>
            <p:nvPr/>
          </p:nvSpPr>
          <p:spPr bwMode="auto">
            <a:xfrm>
              <a:off x="1155" y="2303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1" name="Rectangle 8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9784" name="Picture 10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5116" y="2185988"/>
            <a:ext cx="2036468" cy="252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099" y="123825"/>
            <a:ext cx="1851015" cy="790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9302-F5D9-4DD9-BC00-378281793B9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0489" y="123825"/>
            <a:ext cx="1094944" cy="724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9777" name="Group 97"/>
          <p:cNvGrpSpPr>
            <a:grpSpLocks/>
          </p:cNvGrpSpPr>
          <p:nvPr/>
        </p:nvGrpSpPr>
        <p:grpSpPr bwMode="auto">
          <a:xfrm>
            <a:off x="3390900" y="685800"/>
            <a:ext cx="1866900" cy="714375"/>
            <a:chOff x="2136" y="432"/>
            <a:chExt cx="1176" cy="450"/>
          </a:xfrm>
        </p:grpSpPr>
        <p:pic>
          <p:nvPicPr>
            <p:cNvPr id="839774" name="Picture 9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43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9775" name="Picture 9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619"/>
              <a:ext cx="117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9776" name="Picture 9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" y="768"/>
              <a:ext cx="70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39744" name="Picture 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149252"/>
            <a:ext cx="25225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43" name="Picture 6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2743200"/>
            <a:ext cx="26574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85" name="Picture 83978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7526" y="3556000"/>
            <a:ext cx="3296910" cy="370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331" y="2743200"/>
            <a:ext cx="824251" cy="26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9786" name="Picture 83978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2546" y="4048218"/>
            <a:ext cx="3227746" cy="7232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4267200"/>
            <a:ext cx="1614200" cy="26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9752" name="Line 72"/>
          <p:cNvSpPr>
            <a:spLocks noChangeShapeType="1"/>
          </p:cNvSpPr>
          <p:nvPr/>
        </p:nvSpPr>
        <p:spPr bwMode="auto">
          <a:xfrm flipH="1" flipV="1">
            <a:off x="7485063" y="838200"/>
            <a:ext cx="1524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>
            <a:off x="7742239" y="874713"/>
            <a:ext cx="941386" cy="3245516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7742238" y="3838574"/>
            <a:ext cx="859536" cy="4572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6583415" y="3826700"/>
            <a:ext cx="1426464" cy="53035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39778" name="Group 839777"/>
          <p:cNvGrpSpPr/>
          <p:nvPr/>
        </p:nvGrpSpPr>
        <p:grpSpPr>
          <a:xfrm>
            <a:off x="3999978" y="4775548"/>
            <a:ext cx="4293947" cy="826496"/>
            <a:chOff x="3999978" y="4886194"/>
            <a:chExt cx="4293947" cy="826496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9978" y="4886194"/>
              <a:ext cx="3562669" cy="7230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1099" y="5410200"/>
              <a:ext cx="2772826" cy="3024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413556" y="5867400"/>
            <a:ext cx="4739844" cy="624432"/>
            <a:chOff x="3413556" y="5867400"/>
            <a:chExt cx="4739844" cy="624432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3556" y="5867400"/>
              <a:ext cx="3982794" cy="3024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0930" y="6172200"/>
              <a:ext cx="3092470" cy="3196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6" name="Group 98"/>
          <p:cNvGrpSpPr>
            <a:grpSpLocks/>
          </p:cNvGrpSpPr>
          <p:nvPr/>
        </p:nvGrpSpPr>
        <p:grpSpPr bwMode="auto">
          <a:xfrm>
            <a:off x="1905000" y="6315075"/>
            <a:ext cx="2535238" cy="466725"/>
            <a:chOff x="278" y="2712"/>
            <a:chExt cx="1597" cy="294"/>
          </a:xfrm>
        </p:grpSpPr>
        <p:pic>
          <p:nvPicPr>
            <p:cNvPr id="57" name="Picture 9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10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" y="2868"/>
              <a:ext cx="159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20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9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9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9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3" dur="500"/>
                                        <p:tgtEl>
                                          <p:spTgt spid="83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3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3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3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2" grpId="0" animBg="1"/>
      <p:bldP spid="83975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002" y="1371600"/>
            <a:ext cx="3216011" cy="404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78" y="2286000"/>
            <a:ext cx="2323823" cy="7749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93" y="3586163"/>
            <a:ext cx="2593406" cy="8254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36" y="4983163"/>
            <a:ext cx="2154570" cy="8080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0" y="1431925"/>
            <a:ext cx="487991" cy="320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45" y="152400"/>
            <a:ext cx="1833260" cy="72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8" name="Group 59"/>
          <p:cNvGrpSpPr>
            <a:grpSpLocks/>
          </p:cNvGrpSpPr>
          <p:nvPr/>
        </p:nvGrpSpPr>
        <p:grpSpPr bwMode="auto">
          <a:xfrm>
            <a:off x="1066452" y="3656013"/>
            <a:ext cx="944563" cy="228600"/>
            <a:chOff x="656" y="2303"/>
            <a:chExt cx="595" cy="144"/>
          </a:xfrm>
        </p:grpSpPr>
        <p:sp>
          <p:nvSpPr>
            <p:cNvPr id="79" name="Line 55"/>
            <p:cNvSpPr>
              <a:spLocks noChangeShapeType="1"/>
            </p:cNvSpPr>
            <p:nvPr/>
          </p:nvSpPr>
          <p:spPr bwMode="auto">
            <a:xfrm>
              <a:off x="656" y="2303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56"/>
            <p:cNvSpPr>
              <a:spLocks noChangeShapeType="1"/>
            </p:cNvSpPr>
            <p:nvPr/>
          </p:nvSpPr>
          <p:spPr bwMode="auto">
            <a:xfrm>
              <a:off x="1155" y="2303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5" name="Picture 5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5116" y="2185988"/>
            <a:ext cx="2036468" cy="252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099" y="123825"/>
            <a:ext cx="1851015" cy="790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8534" y="1173163"/>
            <a:ext cx="2154570" cy="790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3245" y="1143000"/>
            <a:ext cx="537810" cy="739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9" name="Group 58"/>
          <p:cNvGrpSpPr/>
          <p:nvPr/>
        </p:nvGrpSpPr>
        <p:grpSpPr bwMode="auto">
          <a:xfrm>
            <a:off x="4504205" y="114300"/>
            <a:ext cx="1448454" cy="724515"/>
            <a:chOff x="4508416" y="114300"/>
            <a:chExt cx="1448454" cy="724515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08416" y="341313"/>
              <a:ext cx="824251" cy="269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52677" y="114300"/>
              <a:ext cx="404193" cy="7245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910889" y="1871198"/>
            <a:ext cx="736998" cy="191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0489" y="123825"/>
            <a:ext cx="1094944" cy="724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4" name="Group 97"/>
          <p:cNvGrpSpPr>
            <a:grpSpLocks/>
          </p:cNvGrpSpPr>
          <p:nvPr/>
        </p:nvGrpSpPr>
        <p:grpSpPr bwMode="auto">
          <a:xfrm>
            <a:off x="3390900" y="685800"/>
            <a:ext cx="1866900" cy="714375"/>
            <a:chOff x="2136" y="432"/>
            <a:chExt cx="1176" cy="450"/>
          </a:xfrm>
        </p:grpSpPr>
        <p:pic>
          <p:nvPicPr>
            <p:cNvPr id="65" name="Picture 9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43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9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619"/>
              <a:ext cx="117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9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" y="768"/>
              <a:ext cx="70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" name="Picture 6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149252"/>
            <a:ext cx="25225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6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2743200"/>
            <a:ext cx="26574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7526" y="3556000"/>
            <a:ext cx="3296910" cy="370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331" y="2743200"/>
            <a:ext cx="824251" cy="26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64DA-16C6-46C6-AABE-CA0092906162}" type="slidenum">
              <a:rPr lang="en-US"/>
              <a:pPr/>
              <a:t>18</a:t>
            </a:fld>
            <a:endParaRPr lang="en-US"/>
          </a:p>
        </p:txBody>
      </p:sp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1" name="Rectangle 8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1736" y="4038600"/>
            <a:ext cx="3414042" cy="37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6470" y="4484688"/>
            <a:ext cx="2405035" cy="420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9748" name="Picture 6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046663"/>
            <a:ext cx="12779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51" name="Picture 7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29250"/>
            <a:ext cx="15970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732" y="5791200"/>
            <a:ext cx="4437930" cy="370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9753" name="Line 73"/>
          <p:cNvSpPr>
            <a:spLocks noChangeShapeType="1"/>
          </p:cNvSpPr>
          <p:nvPr/>
        </p:nvSpPr>
        <p:spPr bwMode="auto">
          <a:xfrm>
            <a:off x="6934200" y="5356225"/>
            <a:ext cx="4572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4" name="Line 74"/>
          <p:cNvSpPr>
            <a:spLocks noChangeShapeType="1"/>
          </p:cNvSpPr>
          <p:nvPr/>
        </p:nvSpPr>
        <p:spPr bwMode="auto">
          <a:xfrm>
            <a:off x="7742238" y="3838575"/>
            <a:ext cx="1042416" cy="1992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5" name="Line 75"/>
          <p:cNvSpPr>
            <a:spLocks noChangeShapeType="1"/>
          </p:cNvSpPr>
          <p:nvPr/>
        </p:nvSpPr>
        <p:spPr bwMode="auto">
          <a:xfrm flipH="1">
            <a:off x="6208776" y="3831336"/>
            <a:ext cx="1801368" cy="20116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6" name="Line 76"/>
          <p:cNvSpPr>
            <a:spLocks noChangeShapeType="1"/>
          </p:cNvSpPr>
          <p:nvPr/>
        </p:nvSpPr>
        <p:spPr bwMode="auto">
          <a:xfrm flipH="1">
            <a:off x="5257800" y="3048000"/>
            <a:ext cx="9906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9" name="Line 79"/>
          <p:cNvSpPr>
            <a:spLocks noChangeShapeType="1"/>
          </p:cNvSpPr>
          <p:nvPr/>
        </p:nvSpPr>
        <p:spPr bwMode="auto">
          <a:xfrm flipH="1">
            <a:off x="7162799" y="874713"/>
            <a:ext cx="1520825" cy="36210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9778" name="Group 98"/>
          <p:cNvGrpSpPr>
            <a:grpSpLocks/>
          </p:cNvGrpSpPr>
          <p:nvPr/>
        </p:nvGrpSpPr>
        <p:grpSpPr bwMode="auto">
          <a:xfrm>
            <a:off x="1905000" y="6315075"/>
            <a:ext cx="2535238" cy="466725"/>
            <a:chOff x="278" y="2712"/>
            <a:chExt cx="1597" cy="294"/>
          </a:xfrm>
        </p:grpSpPr>
        <p:pic>
          <p:nvPicPr>
            <p:cNvPr id="839779" name="Picture 9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9780" name="Picture 10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" y="2868"/>
              <a:ext cx="159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39768" name="Group 88"/>
          <p:cNvGrpSpPr>
            <a:grpSpLocks/>
          </p:cNvGrpSpPr>
          <p:nvPr/>
        </p:nvGrpSpPr>
        <p:grpSpPr bwMode="auto">
          <a:xfrm>
            <a:off x="5727700" y="6315075"/>
            <a:ext cx="2425700" cy="466725"/>
            <a:chOff x="313" y="2712"/>
            <a:chExt cx="1528" cy="294"/>
          </a:xfrm>
        </p:grpSpPr>
        <p:pic>
          <p:nvPicPr>
            <p:cNvPr id="839769" name="Picture 8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9770" name="Picture 9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2868"/>
              <a:ext cx="152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39781" name="Group 101"/>
          <p:cNvGrpSpPr>
            <a:grpSpLocks/>
          </p:cNvGrpSpPr>
          <p:nvPr/>
        </p:nvGrpSpPr>
        <p:grpSpPr bwMode="auto">
          <a:xfrm>
            <a:off x="3213100" y="4767263"/>
            <a:ext cx="1892300" cy="490537"/>
            <a:chOff x="479" y="2688"/>
            <a:chExt cx="1192" cy="309"/>
          </a:xfrm>
        </p:grpSpPr>
        <p:pic>
          <p:nvPicPr>
            <p:cNvPr id="839782" name="Picture 10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" y="26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9783" name="Picture 10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2844"/>
              <a:ext cx="119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39784" name="Picture 10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60" name="Line 80"/>
          <p:cNvSpPr>
            <a:spLocks noChangeShapeType="1"/>
          </p:cNvSpPr>
          <p:nvPr/>
        </p:nvSpPr>
        <p:spPr bwMode="auto">
          <a:xfrm flipH="1" flipV="1">
            <a:off x="5867400" y="855025"/>
            <a:ext cx="1066800" cy="319125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>
            <a:stCxn id="839754" idx="0"/>
          </p:cNvCxnSpPr>
          <p:nvPr/>
        </p:nvCxnSpPr>
        <p:spPr bwMode="auto">
          <a:xfrm>
            <a:off x="7742238" y="3838575"/>
            <a:ext cx="365760" cy="34747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603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3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3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83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83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3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3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3" grpId="0" animBg="1"/>
      <p:bldP spid="839753" grpId="1" animBg="1"/>
      <p:bldP spid="839754" grpId="0" animBg="1"/>
      <p:bldP spid="839754" grpId="1" animBg="1"/>
      <p:bldP spid="839755" grpId="0" animBg="1"/>
      <p:bldP spid="839755" grpId="1" animBg="1"/>
      <p:bldP spid="839756" grpId="0" animBg="1"/>
      <p:bldP spid="839756" grpId="1" animBg="1"/>
      <p:bldP spid="839759" grpId="0" animBg="1"/>
      <p:bldP spid="839759" grpId="1" animBg="1"/>
      <p:bldP spid="839760" grpId="0" animBg="1"/>
      <p:bldP spid="83976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DB21-3252-45A9-9A91-5054C3C11DC1}" type="slidenum">
              <a:rPr lang="en-US"/>
              <a:pPr/>
              <a:t>19</a:t>
            </a:fld>
            <a:endParaRPr lang="en-US"/>
          </a:p>
        </p:txBody>
      </p:sp>
      <p:sp>
        <p:nvSpPr>
          <p:cNvPr id="822337" name="Rectangle 6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397" name="Picture 1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81000"/>
            <a:ext cx="935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156075" y="152400"/>
            <a:ext cx="4530725" cy="657225"/>
            <a:chOff x="4156075" y="152400"/>
            <a:chExt cx="4530725" cy="657225"/>
          </a:xfrm>
        </p:grpSpPr>
        <p:pic>
          <p:nvPicPr>
            <p:cNvPr id="822381" name="Picture 10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075" y="152400"/>
              <a:ext cx="4530725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67" name="Picture 9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538" y="228600"/>
              <a:ext cx="381000" cy="11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2395" name="Rectangle 1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399" name="Picture 1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246" y="1547948"/>
            <a:ext cx="3842006" cy="657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8385" y="1757720"/>
            <a:ext cx="2790215" cy="219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538" y="3824288"/>
            <a:ext cx="4662334" cy="64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819400"/>
            <a:ext cx="1928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Line 38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58"/>
          <p:cNvGrpSpPr>
            <a:grpSpLocks/>
          </p:cNvGrpSpPr>
          <p:nvPr/>
        </p:nvGrpSpPr>
        <p:grpSpPr bwMode="auto">
          <a:xfrm>
            <a:off x="2057400" y="3963988"/>
            <a:ext cx="381000" cy="381000"/>
            <a:chOff x="1296" y="2785"/>
            <a:chExt cx="240" cy="240"/>
          </a:xfrm>
        </p:grpSpPr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1296" y="2785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H="1">
              <a:off x="1296" y="2785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57"/>
          <p:cNvGrpSpPr>
            <a:grpSpLocks/>
          </p:cNvGrpSpPr>
          <p:nvPr/>
        </p:nvGrpSpPr>
        <p:grpSpPr bwMode="auto">
          <a:xfrm>
            <a:off x="3657600" y="3811588"/>
            <a:ext cx="365125" cy="685800"/>
            <a:chOff x="2304" y="2689"/>
            <a:chExt cx="230" cy="432"/>
          </a:xfrm>
        </p:grpSpPr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2304" y="2689"/>
              <a:ext cx="23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flipH="1">
              <a:off x="2304" y="2689"/>
              <a:ext cx="23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Line 54"/>
          <p:cNvSpPr>
            <a:spLocks noChangeShapeType="1"/>
          </p:cNvSpPr>
          <p:nvPr/>
        </p:nvSpPr>
        <p:spPr bwMode="auto">
          <a:xfrm>
            <a:off x="2057400" y="4419600"/>
            <a:ext cx="381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" name="Group 95"/>
          <p:cNvGrpSpPr>
            <a:grpSpLocks/>
          </p:cNvGrpSpPr>
          <p:nvPr/>
        </p:nvGrpSpPr>
        <p:grpSpPr bwMode="auto">
          <a:xfrm>
            <a:off x="609600" y="4468813"/>
            <a:ext cx="3276600" cy="1206500"/>
            <a:chOff x="384" y="2815"/>
            <a:chExt cx="2064" cy="760"/>
          </a:xfrm>
        </p:grpSpPr>
        <p:pic>
          <p:nvPicPr>
            <p:cNvPr id="41" name="Picture 5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" y="3040"/>
              <a:ext cx="110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5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3216"/>
              <a:ext cx="2007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9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3383"/>
              <a:ext cx="548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" name="Rectangle 53"/>
            <p:cNvSpPr>
              <a:spLocks noChangeArrowheads="1"/>
            </p:cNvSpPr>
            <p:nvPr/>
          </p:nvSpPr>
          <p:spPr bwMode="auto">
            <a:xfrm>
              <a:off x="384" y="3022"/>
              <a:ext cx="2064" cy="55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5"/>
            <p:cNvSpPr>
              <a:spLocks noChangeShapeType="1"/>
            </p:cNvSpPr>
            <p:nvPr/>
          </p:nvSpPr>
          <p:spPr bwMode="auto">
            <a:xfrm flipV="1">
              <a:off x="1416" y="2815"/>
              <a:ext cx="0" cy="2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6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6153150"/>
            <a:ext cx="3155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821" y="5848350"/>
            <a:ext cx="4047183" cy="248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8" name="Group 75"/>
          <p:cNvGrpSpPr>
            <a:grpSpLocks/>
          </p:cNvGrpSpPr>
          <p:nvPr/>
        </p:nvGrpSpPr>
        <p:grpSpPr bwMode="auto">
          <a:xfrm>
            <a:off x="5600700" y="3351213"/>
            <a:ext cx="876300" cy="611187"/>
            <a:chOff x="5160" y="2111"/>
            <a:chExt cx="552" cy="385"/>
          </a:xfrm>
        </p:grpSpPr>
        <p:pic>
          <p:nvPicPr>
            <p:cNvPr id="49" name="Picture 6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" y="2111"/>
              <a:ext cx="55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7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35531">
              <a:off x="5134" y="238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up 74"/>
          <p:cNvGrpSpPr>
            <a:grpSpLocks/>
          </p:cNvGrpSpPr>
          <p:nvPr/>
        </p:nvGrpSpPr>
        <p:grpSpPr bwMode="auto">
          <a:xfrm>
            <a:off x="5562600" y="3352800"/>
            <a:ext cx="904875" cy="304800"/>
            <a:chOff x="5136" y="2112"/>
            <a:chExt cx="570" cy="192"/>
          </a:xfrm>
        </p:grpSpPr>
        <p:sp>
          <p:nvSpPr>
            <p:cNvPr id="52" name="Line 72"/>
            <p:cNvSpPr>
              <a:spLocks noChangeShapeType="1"/>
            </p:cNvSpPr>
            <p:nvPr/>
          </p:nvSpPr>
          <p:spPr bwMode="auto">
            <a:xfrm>
              <a:off x="5136" y="2112"/>
              <a:ext cx="57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73"/>
            <p:cNvSpPr>
              <a:spLocks noChangeShapeType="1"/>
            </p:cNvSpPr>
            <p:nvPr/>
          </p:nvSpPr>
          <p:spPr bwMode="auto">
            <a:xfrm flipH="1">
              <a:off x="5136" y="2112"/>
              <a:ext cx="57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 bwMode="auto">
          <a:xfrm>
            <a:off x="36513" y="4301978"/>
            <a:ext cx="8345487" cy="1604912"/>
            <a:chOff x="36513" y="4343400"/>
            <a:chExt cx="8345487" cy="1604912"/>
          </a:xfrm>
        </p:grpSpPr>
        <p:pic>
          <p:nvPicPr>
            <p:cNvPr id="853007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4343400"/>
              <a:ext cx="52990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3008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0" y="4731794"/>
              <a:ext cx="7859713" cy="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3009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175" y="4828458"/>
              <a:ext cx="250825" cy="20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/>
          </p:nvGrpSpPr>
          <p:grpSpPr bwMode="auto">
            <a:xfrm>
              <a:off x="3456742" y="5132540"/>
              <a:ext cx="4563598" cy="815772"/>
              <a:chOff x="3438525" y="5132540"/>
              <a:chExt cx="4563598" cy="815772"/>
            </a:xfrm>
          </p:grpSpPr>
          <p:pic>
            <p:nvPicPr>
              <p:cNvPr id="853012" name="Picture 20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9157" y="5419878"/>
                <a:ext cx="687388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53013" name="Picture 21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8525" y="5427815"/>
                <a:ext cx="219075" cy="252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 descr="txp_fi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3141" y="5132540"/>
                <a:ext cx="3298982" cy="815772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853014" name="Group 22"/>
            <p:cNvGrpSpPr>
              <a:grpSpLocks/>
            </p:cNvGrpSpPr>
            <p:nvPr/>
          </p:nvGrpSpPr>
          <p:grpSpPr bwMode="auto">
            <a:xfrm>
              <a:off x="347663" y="5335588"/>
              <a:ext cx="2889250" cy="457200"/>
              <a:chOff x="219" y="3697"/>
              <a:chExt cx="1820" cy="288"/>
            </a:xfrm>
          </p:grpSpPr>
          <p:pic>
            <p:nvPicPr>
              <p:cNvPr id="853015" name="Picture 23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" y="3738"/>
                <a:ext cx="1820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53016" name="Rectangle 24"/>
              <p:cNvSpPr>
                <a:spLocks noChangeArrowheads="1"/>
              </p:cNvSpPr>
              <p:nvPr/>
            </p:nvSpPr>
            <p:spPr bwMode="auto">
              <a:xfrm>
                <a:off x="1467" y="3697"/>
                <a:ext cx="528" cy="288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53017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3028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9159302-F5D9-4DD9-BC00-378281793B9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661" y="6015956"/>
            <a:ext cx="3862165" cy="815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20650" y="51148"/>
            <a:ext cx="8749611" cy="1578912"/>
            <a:chOff x="120650" y="51148"/>
            <a:chExt cx="8749611" cy="1578912"/>
          </a:xfrm>
        </p:grpSpPr>
        <p:pic>
          <p:nvPicPr>
            <p:cNvPr id="853018" name="Picture 2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0" y="51148"/>
              <a:ext cx="5519738" cy="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3019" name="Picture 2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09032"/>
              <a:ext cx="4745038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3020" name="Rectangle 28"/>
            <p:cNvSpPr>
              <a:spLocks noChangeArrowheads="1"/>
            </p:cNvSpPr>
            <p:nvPr/>
          </p:nvSpPr>
          <p:spPr bwMode="auto">
            <a:xfrm>
              <a:off x="3941064" y="393192"/>
              <a:ext cx="320040" cy="38404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8252" y="814192"/>
              <a:ext cx="5512009" cy="8158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180" y="1752600"/>
            <a:ext cx="3880272" cy="815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6200" y="2758380"/>
            <a:ext cx="5943600" cy="650761"/>
            <a:chOff x="861842" y="3021446"/>
            <a:chExt cx="5820008" cy="637229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1842" y="3021446"/>
              <a:ext cx="4342153" cy="3534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3424" y="3338567"/>
              <a:ext cx="4678426" cy="3201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48" y="3477311"/>
            <a:ext cx="706863" cy="252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744" y="3415430"/>
            <a:ext cx="5015351" cy="32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144" y="3752420"/>
            <a:ext cx="5470404" cy="336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9607" y="3736297"/>
            <a:ext cx="790719" cy="35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81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1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10B49E9-2200-4379-8708-47EDC957FFAB}" type="slidenum">
              <a:rPr lang="en-US"/>
              <a:pPr/>
              <a:t>20</a:t>
            </a:fld>
            <a:endParaRPr lang="en-U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6133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6129" name="Group 65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856130" name="Picture 6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6131" name="Picture 6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6132" name="Picture 6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6072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1676400"/>
            <a:ext cx="7319963" cy="306388"/>
            <a:chOff x="457200" y="1676400"/>
            <a:chExt cx="7319963" cy="306388"/>
          </a:xfrm>
        </p:grpSpPr>
        <p:pic>
          <p:nvPicPr>
            <p:cNvPr id="856074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03388"/>
              <a:ext cx="2192338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6075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413" y="1676400"/>
              <a:ext cx="4984750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57200" y="2100263"/>
            <a:ext cx="7693025" cy="1068387"/>
            <a:chOff x="457200" y="2100263"/>
            <a:chExt cx="7693025" cy="1068387"/>
          </a:xfrm>
        </p:grpSpPr>
        <p:pic>
          <p:nvPicPr>
            <p:cNvPr id="856076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100263"/>
              <a:ext cx="60515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6077" name="Picture 1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905125"/>
              <a:ext cx="63881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6079" name="Picture 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905125"/>
              <a:ext cx="11398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9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4522788"/>
            <a:ext cx="13589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Line 51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175418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6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114800"/>
            <a:ext cx="4165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8" name="Group 108"/>
          <p:cNvGrpSpPr>
            <a:grpSpLocks/>
          </p:cNvGrpSpPr>
          <p:nvPr/>
        </p:nvGrpSpPr>
        <p:grpSpPr bwMode="auto">
          <a:xfrm>
            <a:off x="457200" y="5867400"/>
            <a:ext cx="1295400" cy="914400"/>
            <a:chOff x="288" y="3696"/>
            <a:chExt cx="816" cy="576"/>
          </a:xfrm>
        </p:grpSpPr>
        <p:pic>
          <p:nvPicPr>
            <p:cNvPr id="49" name="Picture 6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892"/>
              <a:ext cx="6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" name="AutoShape 66"/>
            <p:cNvSpPr>
              <a:spLocks/>
            </p:cNvSpPr>
            <p:nvPr/>
          </p:nvSpPr>
          <p:spPr bwMode="auto">
            <a:xfrm>
              <a:off x="1008" y="369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109"/>
          <p:cNvGrpSpPr>
            <a:grpSpLocks/>
          </p:cNvGrpSpPr>
          <p:nvPr/>
        </p:nvGrpSpPr>
        <p:grpSpPr bwMode="auto">
          <a:xfrm>
            <a:off x="2071688" y="5908675"/>
            <a:ext cx="1509712" cy="263525"/>
            <a:chOff x="1305" y="3722"/>
            <a:chExt cx="951" cy="166"/>
          </a:xfrm>
        </p:grpSpPr>
        <p:pic>
          <p:nvPicPr>
            <p:cNvPr id="52" name="Picture 7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" y="3770"/>
              <a:ext cx="157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7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" y="3722"/>
              <a:ext cx="65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" name="Picture 8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4420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" name="Line 75"/>
          <p:cNvSpPr>
            <a:spLocks noChangeShapeType="1"/>
          </p:cNvSpPr>
          <p:nvPr/>
        </p:nvSpPr>
        <p:spPr bwMode="auto">
          <a:xfrm flipV="1">
            <a:off x="6400800" y="5257800"/>
            <a:ext cx="0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76"/>
          <p:cNvSpPr>
            <a:spLocks noChangeShapeType="1"/>
          </p:cNvSpPr>
          <p:nvPr/>
        </p:nvSpPr>
        <p:spPr bwMode="auto">
          <a:xfrm flipV="1">
            <a:off x="5181600" y="6324600"/>
            <a:ext cx="2438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77"/>
          <p:cNvSpPr>
            <a:spLocks noChangeShapeType="1"/>
          </p:cNvSpPr>
          <p:nvPr/>
        </p:nvSpPr>
        <p:spPr bwMode="auto">
          <a:xfrm flipV="1">
            <a:off x="6400800" y="5257800"/>
            <a:ext cx="10668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" name="Picture 1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" y="3361782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" name="Line 84"/>
          <p:cNvSpPr>
            <a:spLocks noChangeShapeType="1"/>
          </p:cNvSpPr>
          <p:nvPr/>
        </p:nvSpPr>
        <p:spPr bwMode="auto">
          <a:xfrm flipV="1">
            <a:off x="6019800" y="6324600"/>
            <a:ext cx="381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85"/>
          <p:cNvSpPr>
            <a:spLocks noChangeShapeType="1"/>
          </p:cNvSpPr>
          <p:nvPr/>
        </p:nvSpPr>
        <p:spPr bwMode="auto">
          <a:xfrm flipH="1" flipV="1">
            <a:off x="5334000" y="5257800"/>
            <a:ext cx="10668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86"/>
          <p:cNvSpPr>
            <a:spLocks noChangeShapeType="1"/>
          </p:cNvSpPr>
          <p:nvPr/>
        </p:nvSpPr>
        <p:spPr bwMode="auto">
          <a:xfrm flipH="1" flipV="1">
            <a:off x="6400800" y="6324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510213"/>
            <a:ext cx="7921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9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510213"/>
            <a:ext cx="10271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" name="Rectangle 91"/>
          <p:cNvSpPr>
            <a:spLocks noChangeArrowheads="1"/>
          </p:cNvSpPr>
          <p:nvPr/>
        </p:nvSpPr>
        <p:spPr bwMode="auto">
          <a:xfrm>
            <a:off x="4451350" y="5081588"/>
            <a:ext cx="3738563" cy="173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383" y="3341318"/>
            <a:ext cx="6826134" cy="321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6" name="Group 98"/>
          <p:cNvGrpSpPr>
            <a:grpSpLocks/>
          </p:cNvGrpSpPr>
          <p:nvPr/>
        </p:nvGrpSpPr>
        <p:grpSpPr bwMode="auto">
          <a:xfrm>
            <a:off x="7313613" y="5638800"/>
            <a:ext cx="839787" cy="381000"/>
            <a:chOff x="4607" y="3552"/>
            <a:chExt cx="529" cy="240"/>
          </a:xfrm>
        </p:grpSpPr>
        <p:pic>
          <p:nvPicPr>
            <p:cNvPr id="67" name="Picture 9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3635"/>
              <a:ext cx="48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9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3552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Group 101"/>
          <p:cNvGrpSpPr>
            <a:grpSpLocks/>
          </p:cNvGrpSpPr>
          <p:nvPr/>
        </p:nvGrpSpPr>
        <p:grpSpPr bwMode="auto">
          <a:xfrm>
            <a:off x="4648200" y="5638800"/>
            <a:ext cx="990600" cy="381000"/>
            <a:chOff x="2928" y="3552"/>
            <a:chExt cx="624" cy="240"/>
          </a:xfrm>
        </p:grpSpPr>
        <p:pic>
          <p:nvPicPr>
            <p:cNvPr id="70" name="Picture 9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635"/>
              <a:ext cx="48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10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" y="3552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" name="Picture 8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6529388"/>
            <a:ext cx="4699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" name="Oval 110"/>
          <p:cNvSpPr>
            <a:spLocks noChangeArrowheads="1"/>
          </p:cNvSpPr>
          <p:nvPr/>
        </p:nvSpPr>
        <p:spPr bwMode="auto">
          <a:xfrm>
            <a:off x="6380163" y="6307138"/>
            <a:ext cx="36512" cy="36512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11"/>
          <p:cNvSpPr>
            <a:spLocks noChangeShapeType="1"/>
          </p:cNvSpPr>
          <p:nvPr/>
        </p:nvSpPr>
        <p:spPr bwMode="auto">
          <a:xfrm>
            <a:off x="3619500" y="6032499"/>
            <a:ext cx="2724150" cy="26517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12"/>
          <p:cNvSpPr>
            <a:spLocks noChangeShapeType="1"/>
          </p:cNvSpPr>
          <p:nvPr/>
        </p:nvSpPr>
        <p:spPr bwMode="auto">
          <a:xfrm flipV="1">
            <a:off x="3619500" y="6355079"/>
            <a:ext cx="2724150" cy="2011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5" grpId="0" animBg="1"/>
      <p:bldP spid="56" grpId="0" animBg="1"/>
      <p:bldP spid="57" grpId="0" animBg="1"/>
      <p:bldP spid="59" grpId="0" animBg="1"/>
      <p:bldP spid="59" grpId="1" animBg="1"/>
      <p:bldP spid="59" grpId="2" animBg="1"/>
      <p:bldP spid="60" grpId="0" animBg="1"/>
      <p:bldP spid="61" grpId="0" animBg="1"/>
      <p:bldP spid="61" grpId="1" animBg="1"/>
      <p:bldP spid="61" grpId="2" animBg="1"/>
      <p:bldP spid="64" grpId="0" animBg="1"/>
      <p:bldP spid="73" grpId="0" animBg="1"/>
      <p:bldP spid="74" grpId="0" animBg="1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1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" y="3361782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383" y="3341318"/>
            <a:ext cx="6826134" cy="321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7218" name="Line 130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217" name="Picture 1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7213" name="Group 125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857214" name="Picture 12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7215" name="Picture 12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7216" name="Picture 12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7098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10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2192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76400"/>
            <a:ext cx="4984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263"/>
            <a:ext cx="60515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638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5125"/>
            <a:ext cx="113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090" name="Line 2"/>
          <p:cNvSpPr>
            <a:spLocks noChangeShapeType="1"/>
          </p:cNvSpPr>
          <p:nvPr/>
        </p:nvSpPr>
        <p:spPr bwMode="auto">
          <a:xfrm flipV="1">
            <a:off x="6400800" y="5257800"/>
            <a:ext cx="0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10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49705"/>
            <a:ext cx="938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19" name="Line 31"/>
          <p:cNvSpPr>
            <a:spLocks noChangeShapeType="1"/>
          </p:cNvSpPr>
          <p:nvPr/>
        </p:nvSpPr>
        <p:spPr bwMode="auto">
          <a:xfrm flipV="1">
            <a:off x="64008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20" name="Line 32"/>
          <p:cNvSpPr>
            <a:spLocks noChangeShapeType="1"/>
          </p:cNvSpPr>
          <p:nvPr/>
        </p:nvSpPr>
        <p:spPr bwMode="auto">
          <a:xfrm flipH="1" flipV="1">
            <a:off x="53340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27" name="Rectangle 39"/>
          <p:cNvSpPr>
            <a:spLocks noChangeArrowheads="1"/>
          </p:cNvSpPr>
          <p:nvPr/>
        </p:nvSpPr>
        <p:spPr bwMode="auto">
          <a:xfrm>
            <a:off x="4451350" y="5081588"/>
            <a:ext cx="3738563" cy="173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091" name="Line 3"/>
          <p:cNvSpPr>
            <a:spLocks noChangeShapeType="1"/>
          </p:cNvSpPr>
          <p:nvPr/>
        </p:nvSpPr>
        <p:spPr bwMode="auto">
          <a:xfrm flipV="1">
            <a:off x="5181600" y="6324600"/>
            <a:ext cx="2438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21" name="Oval 33"/>
          <p:cNvSpPr>
            <a:spLocks noChangeArrowheads="1"/>
          </p:cNvSpPr>
          <p:nvPr/>
        </p:nvSpPr>
        <p:spPr bwMode="auto">
          <a:xfrm>
            <a:off x="6380163" y="6307138"/>
            <a:ext cx="36512" cy="365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133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6324600" y="5503863"/>
            <a:ext cx="12160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092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113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8550"/>
            <a:ext cx="979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14" name="AutoShape 26"/>
          <p:cNvSpPr>
            <a:spLocks/>
          </p:cNvSpPr>
          <p:nvPr/>
        </p:nvSpPr>
        <p:spPr bwMode="auto">
          <a:xfrm>
            <a:off x="1600200" y="5867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115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984875"/>
            <a:ext cx="2492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16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6529388"/>
            <a:ext cx="4699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17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9086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18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4420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212" name="Rectangle 1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222" name="Picture 1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 bwMode="auto">
          <a:xfrm>
            <a:off x="6864770" y="6247763"/>
            <a:ext cx="145765" cy="371549"/>
            <a:chOff x="6864770" y="6247763"/>
            <a:chExt cx="145765" cy="371549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6932612" y="6247763"/>
              <a:ext cx="0" cy="14630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4770" y="6420179"/>
              <a:ext cx="145765" cy="1991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9302-F5D9-4DD9-BC00-378281793B9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6903720" y="5766148"/>
            <a:ext cx="54864" cy="54864"/>
          </a:xfrm>
          <a:prstGeom prst="ellipse">
            <a:avLst/>
          </a:prstGeom>
          <a:solidFill>
            <a:srgbClr val="FF6600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71" y="3990975"/>
            <a:ext cx="4449783" cy="656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7196" name="Rectangle 108"/>
          <p:cNvSpPr>
            <a:spLocks noChangeArrowheads="1"/>
          </p:cNvSpPr>
          <p:nvPr/>
        </p:nvSpPr>
        <p:spPr bwMode="auto">
          <a:xfrm>
            <a:off x="3208164" y="4405313"/>
            <a:ext cx="209550" cy="274637"/>
          </a:xfrm>
          <a:prstGeom prst="rect">
            <a:avLst/>
          </a:prstGeom>
          <a:solidFill>
            <a:schemeClr val="tx1">
              <a:alpha val="0"/>
            </a:schemeClr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958" y="3990975"/>
            <a:ext cx="2727922" cy="656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7205" name="Picture 11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4074225"/>
            <a:ext cx="2921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93" name="Rectangle 105"/>
          <p:cNvSpPr>
            <a:spLocks noChangeArrowheads="1"/>
          </p:cNvSpPr>
          <p:nvPr/>
        </p:nvSpPr>
        <p:spPr bwMode="auto">
          <a:xfrm>
            <a:off x="5711825" y="3957638"/>
            <a:ext cx="960438" cy="357187"/>
          </a:xfrm>
          <a:prstGeom prst="rect">
            <a:avLst/>
          </a:prstGeom>
          <a:solidFill>
            <a:schemeClr val="tx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5408612" y="6248400"/>
            <a:ext cx="0" cy="146304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486" y="6420816"/>
            <a:ext cx="690333" cy="225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765320" y="6248400"/>
            <a:ext cx="406880" cy="287274"/>
            <a:chOff x="5765320" y="6248400"/>
            <a:chExt cx="406880" cy="287274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6172200" y="6248400"/>
              <a:ext cx="0" cy="14630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5945010" y="6343650"/>
              <a:ext cx="203440" cy="192024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765320" y="6533525"/>
              <a:ext cx="19202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5765320" y="6248400"/>
            <a:ext cx="1016480" cy="281050"/>
            <a:chOff x="5765320" y="6248400"/>
            <a:chExt cx="1016480" cy="281050"/>
          </a:xfrm>
        </p:grpSpPr>
        <p:cxnSp>
          <p:nvCxnSpPr>
            <p:cNvPr id="71" name="Straight Connector 70"/>
            <p:cNvCxnSpPr/>
            <p:nvPr/>
          </p:nvCxnSpPr>
          <p:spPr bwMode="auto">
            <a:xfrm>
              <a:off x="6781800" y="6248400"/>
              <a:ext cx="0" cy="14630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6554610" y="6343650"/>
              <a:ext cx="20344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5765320" y="6529450"/>
              <a:ext cx="795528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4578878" y="5638800"/>
            <a:ext cx="822379" cy="409624"/>
            <a:chOff x="4578878" y="5638800"/>
            <a:chExt cx="822379" cy="409624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8878" y="5638800"/>
              <a:ext cx="424476" cy="1855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8878" y="5835864"/>
              <a:ext cx="822379" cy="2125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57211" name="Picture 1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4779963"/>
            <a:ext cx="43942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693987" y="4318699"/>
            <a:ext cx="2997743" cy="1015301"/>
            <a:chOff x="2693987" y="4318699"/>
            <a:chExt cx="2997743" cy="1015301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93611" y="5095040"/>
              <a:ext cx="1473590" cy="238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693987" y="4319587"/>
              <a:ext cx="344488" cy="762001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3950525" y="4318699"/>
              <a:ext cx="1741205" cy="768096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57192" name="Rectangle 104"/>
          <p:cNvSpPr>
            <a:spLocks noChangeArrowheads="1"/>
          </p:cNvSpPr>
          <p:nvPr/>
        </p:nvSpPr>
        <p:spPr bwMode="auto">
          <a:xfrm>
            <a:off x="1981200" y="3957638"/>
            <a:ext cx="1425575" cy="357187"/>
          </a:xfrm>
          <a:prstGeom prst="rect">
            <a:avLst/>
          </a:prstGeom>
          <a:solidFill>
            <a:schemeClr val="tx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194" name="Rectangle 106"/>
          <p:cNvSpPr>
            <a:spLocks noChangeArrowheads="1"/>
          </p:cNvSpPr>
          <p:nvPr/>
        </p:nvSpPr>
        <p:spPr bwMode="auto">
          <a:xfrm>
            <a:off x="3792538" y="3957638"/>
            <a:ext cx="831850" cy="357187"/>
          </a:xfrm>
          <a:prstGeom prst="rect">
            <a:avLst/>
          </a:prstGeom>
          <a:solidFill>
            <a:schemeClr val="tx1">
              <a:alpha val="0"/>
            </a:schemeClr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195" name="Rectangle 107"/>
          <p:cNvSpPr>
            <a:spLocks noChangeArrowheads="1"/>
          </p:cNvSpPr>
          <p:nvPr/>
        </p:nvSpPr>
        <p:spPr bwMode="auto">
          <a:xfrm>
            <a:off x="7056438" y="3957638"/>
            <a:ext cx="374650" cy="357187"/>
          </a:xfrm>
          <a:prstGeom prst="rect">
            <a:avLst/>
          </a:prstGeom>
          <a:solidFill>
            <a:schemeClr val="tx1">
              <a:alpha val="0"/>
            </a:schemeClr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197" name="Rectangle 109"/>
          <p:cNvSpPr>
            <a:spLocks noChangeArrowheads="1"/>
          </p:cNvSpPr>
          <p:nvPr/>
        </p:nvSpPr>
        <p:spPr bwMode="auto">
          <a:xfrm>
            <a:off x="6470650" y="4405313"/>
            <a:ext cx="209550" cy="274637"/>
          </a:xfrm>
          <a:prstGeom prst="rect">
            <a:avLst/>
          </a:prstGeom>
          <a:solidFill>
            <a:schemeClr val="tx1">
              <a:alpha val="0"/>
            </a:schemeClr>
          </a:solidFill>
          <a:ln w="1905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1747" y="3699404"/>
            <a:ext cx="677053" cy="225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857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857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857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5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57196" grpId="0" animBg="1"/>
      <p:bldP spid="857196" grpId="1" animBg="1"/>
      <p:bldP spid="857193" grpId="0" animBg="1"/>
      <p:bldP spid="857192" grpId="0" animBg="1"/>
      <p:bldP spid="857194" grpId="0" animBg="1"/>
      <p:bldP spid="857195" grpId="0" animBg="1"/>
      <p:bldP spid="857197" grpId="0" animBg="1"/>
      <p:bldP spid="85719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" y="3361782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383" y="3341318"/>
            <a:ext cx="6826134" cy="321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7091" name="Line 3"/>
          <p:cNvSpPr>
            <a:spLocks noChangeShapeType="1"/>
          </p:cNvSpPr>
          <p:nvPr/>
        </p:nvSpPr>
        <p:spPr bwMode="auto">
          <a:xfrm flipV="1">
            <a:off x="5181600" y="6324600"/>
            <a:ext cx="2438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 bwMode="auto">
          <a:xfrm>
            <a:off x="6864770" y="6247763"/>
            <a:ext cx="145765" cy="371549"/>
            <a:chOff x="6864770" y="6247763"/>
            <a:chExt cx="145765" cy="371549"/>
          </a:xfrm>
        </p:grpSpPr>
        <p:cxnSp>
          <p:nvCxnSpPr>
            <p:cNvPr id="56" name="Straight Connector 55"/>
            <p:cNvCxnSpPr/>
            <p:nvPr/>
          </p:nvCxnSpPr>
          <p:spPr bwMode="auto">
            <a:xfrm>
              <a:off x="6932612" y="6247763"/>
              <a:ext cx="0" cy="14630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4770" y="6420179"/>
              <a:ext cx="145765" cy="1991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3" name="Picture 5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71" y="3990975"/>
            <a:ext cx="4449783" cy="656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958" y="3990975"/>
            <a:ext cx="2727922" cy="656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7211" name="Picture 1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4779963"/>
            <a:ext cx="43942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218" name="Line 130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217" name="Picture 1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7213" name="Group 125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857214" name="Picture 1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7215" name="Picture 1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7216" name="Picture 1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7098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10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2192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76400"/>
            <a:ext cx="4984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263"/>
            <a:ext cx="60515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638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6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5125"/>
            <a:ext cx="113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090" name="Line 2"/>
          <p:cNvSpPr>
            <a:spLocks noChangeShapeType="1"/>
          </p:cNvSpPr>
          <p:nvPr/>
        </p:nvSpPr>
        <p:spPr bwMode="auto">
          <a:xfrm flipV="1">
            <a:off x="6400800" y="5257800"/>
            <a:ext cx="0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10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49705"/>
            <a:ext cx="938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19" name="Line 31"/>
          <p:cNvSpPr>
            <a:spLocks noChangeShapeType="1"/>
          </p:cNvSpPr>
          <p:nvPr/>
        </p:nvSpPr>
        <p:spPr bwMode="auto">
          <a:xfrm flipV="1">
            <a:off x="64008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20" name="Line 32"/>
          <p:cNvSpPr>
            <a:spLocks noChangeShapeType="1"/>
          </p:cNvSpPr>
          <p:nvPr/>
        </p:nvSpPr>
        <p:spPr bwMode="auto">
          <a:xfrm flipH="1" flipV="1">
            <a:off x="53340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27" name="Rectangle 39"/>
          <p:cNvSpPr>
            <a:spLocks noChangeArrowheads="1"/>
          </p:cNvSpPr>
          <p:nvPr/>
        </p:nvSpPr>
        <p:spPr bwMode="auto">
          <a:xfrm>
            <a:off x="4451350" y="5081588"/>
            <a:ext cx="3738563" cy="173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121" name="Oval 33"/>
          <p:cNvSpPr>
            <a:spLocks noChangeArrowheads="1"/>
          </p:cNvSpPr>
          <p:nvPr/>
        </p:nvSpPr>
        <p:spPr bwMode="auto">
          <a:xfrm>
            <a:off x="6380163" y="6307138"/>
            <a:ext cx="36512" cy="365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133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6324600" y="5503863"/>
            <a:ext cx="12160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EB88-E42E-430A-A3B5-21E6E2C9C8D8}" type="slidenum">
              <a:rPr lang="en-US"/>
              <a:pPr/>
              <a:t>22</a:t>
            </a:fld>
            <a:endParaRPr lang="en-US"/>
          </a:p>
        </p:txBody>
      </p:sp>
      <p:sp>
        <p:nvSpPr>
          <p:cNvPr id="857092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57113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8550"/>
            <a:ext cx="979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14" name="AutoShape 26"/>
          <p:cNvSpPr>
            <a:spLocks/>
          </p:cNvSpPr>
          <p:nvPr/>
        </p:nvSpPr>
        <p:spPr bwMode="auto">
          <a:xfrm>
            <a:off x="1600200" y="5867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115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984875"/>
            <a:ext cx="2492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16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6529388"/>
            <a:ext cx="4699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17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9086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18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4420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62" name="Picture 7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32101"/>
            <a:ext cx="5111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74" name="Line 86"/>
          <p:cNvSpPr>
            <a:spLocks noChangeShapeType="1"/>
          </p:cNvSpPr>
          <p:nvPr/>
        </p:nvSpPr>
        <p:spPr bwMode="auto">
          <a:xfrm flipH="1">
            <a:off x="5796311" y="3965923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75" name="Line 87"/>
          <p:cNvSpPr>
            <a:spLocks noChangeShapeType="1"/>
          </p:cNvSpPr>
          <p:nvPr/>
        </p:nvSpPr>
        <p:spPr bwMode="auto">
          <a:xfrm flipH="1">
            <a:off x="7159752" y="3965923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88" name="Rectangle 100"/>
          <p:cNvSpPr>
            <a:spLocks noChangeArrowheads="1"/>
          </p:cNvSpPr>
          <p:nvPr/>
        </p:nvSpPr>
        <p:spPr bwMode="auto">
          <a:xfrm>
            <a:off x="1938528" y="3911600"/>
            <a:ext cx="2752344" cy="8128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189" name="Rectangle 101"/>
          <p:cNvSpPr>
            <a:spLocks noChangeArrowheads="1"/>
          </p:cNvSpPr>
          <p:nvPr/>
        </p:nvSpPr>
        <p:spPr bwMode="auto">
          <a:xfrm>
            <a:off x="5648325" y="3911600"/>
            <a:ext cx="1836738" cy="8128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205" name="Picture 11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4074225"/>
            <a:ext cx="2921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212" name="Rectangle 1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222" name="Picture 1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>
            <a:off x="6007608" y="5157216"/>
            <a:ext cx="1554480" cy="1570585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/>
          <p:cNvSpPr>
            <a:spLocks noChangeAspect="1"/>
          </p:cNvSpPr>
          <p:nvPr/>
        </p:nvSpPr>
        <p:spPr bwMode="auto">
          <a:xfrm>
            <a:off x="6903720" y="5766148"/>
            <a:ext cx="54864" cy="54864"/>
          </a:xfrm>
          <a:prstGeom prst="ellipse">
            <a:avLst/>
          </a:prstGeom>
          <a:solidFill>
            <a:srgbClr val="FF6600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775548"/>
            <a:ext cx="2204012" cy="2389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16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857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5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5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174" grpId="0" animBg="1"/>
      <p:bldP spid="857175" grpId="0" animBg="1"/>
      <p:bldP spid="857188" grpId="0" animBg="1"/>
      <p:bldP spid="857188" grpId="1" animBg="1"/>
      <p:bldP spid="857189" grpId="0" animBg="1"/>
      <p:bldP spid="85718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" y="3361782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383" y="3341318"/>
            <a:ext cx="6826134" cy="321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7218" name="Line 130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217" name="Picture 1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7213" name="Group 125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857214" name="Picture 1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7215" name="Picture 1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7216" name="Picture 12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7098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10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2192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76400"/>
            <a:ext cx="4984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263"/>
            <a:ext cx="60515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638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5125"/>
            <a:ext cx="113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090" name="Line 2"/>
          <p:cNvSpPr>
            <a:spLocks noChangeShapeType="1"/>
          </p:cNvSpPr>
          <p:nvPr/>
        </p:nvSpPr>
        <p:spPr bwMode="auto">
          <a:xfrm flipV="1">
            <a:off x="6400800" y="5257800"/>
            <a:ext cx="0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710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49705"/>
            <a:ext cx="938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19" name="Line 31"/>
          <p:cNvSpPr>
            <a:spLocks noChangeShapeType="1"/>
          </p:cNvSpPr>
          <p:nvPr/>
        </p:nvSpPr>
        <p:spPr bwMode="auto">
          <a:xfrm flipV="1">
            <a:off x="64008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20" name="Line 32"/>
          <p:cNvSpPr>
            <a:spLocks noChangeShapeType="1"/>
          </p:cNvSpPr>
          <p:nvPr/>
        </p:nvSpPr>
        <p:spPr bwMode="auto">
          <a:xfrm flipH="1" flipV="1">
            <a:off x="53340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27" name="Rectangle 39"/>
          <p:cNvSpPr>
            <a:spLocks noChangeArrowheads="1"/>
          </p:cNvSpPr>
          <p:nvPr/>
        </p:nvSpPr>
        <p:spPr bwMode="auto">
          <a:xfrm>
            <a:off x="4451350" y="5081588"/>
            <a:ext cx="3738563" cy="173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091" name="Line 3"/>
          <p:cNvSpPr>
            <a:spLocks noChangeShapeType="1"/>
          </p:cNvSpPr>
          <p:nvPr/>
        </p:nvSpPr>
        <p:spPr bwMode="auto">
          <a:xfrm flipV="1">
            <a:off x="5181600" y="6324600"/>
            <a:ext cx="2438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21" name="Oval 33"/>
          <p:cNvSpPr>
            <a:spLocks noChangeArrowheads="1"/>
          </p:cNvSpPr>
          <p:nvPr/>
        </p:nvSpPr>
        <p:spPr bwMode="auto">
          <a:xfrm>
            <a:off x="6380163" y="6307138"/>
            <a:ext cx="36512" cy="365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133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6324600" y="5503863"/>
            <a:ext cx="12160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EB88-E42E-430A-A3B5-21E6E2C9C8D8}" type="slidenum">
              <a:rPr lang="en-US"/>
              <a:pPr/>
              <a:t>23</a:t>
            </a:fld>
            <a:endParaRPr lang="en-US"/>
          </a:p>
        </p:txBody>
      </p:sp>
      <p:sp>
        <p:nvSpPr>
          <p:cNvPr id="857092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113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8550"/>
            <a:ext cx="979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14" name="AutoShape 26"/>
          <p:cNvSpPr>
            <a:spLocks/>
          </p:cNvSpPr>
          <p:nvPr/>
        </p:nvSpPr>
        <p:spPr bwMode="auto">
          <a:xfrm>
            <a:off x="1600200" y="5867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115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984875"/>
            <a:ext cx="2492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16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6529388"/>
            <a:ext cx="4699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17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9086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18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4420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59" name="Picture 7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990975"/>
            <a:ext cx="44354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55" name="Picture 6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743325"/>
            <a:ext cx="1006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61" name="Picture 7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90975"/>
            <a:ext cx="271303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62" name="Picture 7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19575"/>
            <a:ext cx="5111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74" name="Line 86"/>
          <p:cNvSpPr>
            <a:spLocks noChangeShapeType="1"/>
          </p:cNvSpPr>
          <p:nvPr/>
        </p:nvSpPr>
        <p:spPr bwMode="auto">
          <a:xfrm flipH="1">
            <a:off x="5821363" y="3990975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175" name="Line 87"/>
          <p:cNvSpPr>
            <a:spLocks noChangeShapeType="1"/>
          </p:cNvSpPr>
          <p:nvPr/>
        </p:nvSpPr>
        <p:spPr bwMode="auto">
          <a:xfrm flipH="1">
            <a:off x="7162800" y="3990975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7212" name="Rectangle 1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222" name="Picture 1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77000" y="5943600"/>
            <a:ext cx="1676400" cy="838200"/>
            <a:chOff x="6477000" y="5943600"/>
            <a:chExt cx="1676400" cy="838200"/>
          </a:xfrm>
        </p:grpSpPr>
        <p:pic>
          <p:nvPicPr>
            <p:cNvPr id="857167" name="Picture 7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6361113"/>
              <a:ext cx="167640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7168" name="Picture 8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6588125"/>
              <a:ext cx="1082675" cy="19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7171" name="Line 83"/>
            <p:cNvSpPr>
              <a:spLocks noChangeShapeType="1"/>
            </p:cNvSpPr>
            <p:nvPr/>
          </p:nvSpPr>
          <p:spPr bwMode="auto">
            <a:xfrm flipH="1" flipV="1">
              <a:off x="6858000" y="5943600"/>
              <a:ext cx="76200" cy="457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169" name="Line 81"/>
            <p:cNvSpPr>
              <a:spLocks noChangeShapeType="1"/>
            </p:cNvSpPr>
            <p:nvPr/>
          </p:nvSpPr>
          <p:spPr bwMode="auto">
            <a:xfrm flipH="1" flipV="1">
              <a:off x="6705600" y="6096000"/>
              <a:ext cx="228600" cy="304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170" name="Line 82"/>
            <p:cNvSpPr>
              <a:spLocks noChangeShapeType="1"/>
            </p:cNvSpPr>
            <p:nvPr/>
          </p:nvSpPr>
          <p:spPr bwMode="auto">
            <a:xfrm flipH="1" flipV="1">
              <a:off x="6781800" y="6019800"/>
              <a:ext cx="1524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57131" name="Picture 4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99100"/>
            <a:ext cx="41132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2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" y="3361782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383" y="3341318"/>
            <a:ext cx="6826134" cy="321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CF0D-E5A8-4674-BE79-AB8AD978083E}" type="slidenum">
              <a:rPr lang="en-US"/>
              <a:pPr/>
              <a:t>24</a:t>
            </a:fld>
            <a:endParaRPr lang="en-US"/>
          </a:p>
        </p:txBody>
      </p:sp>
      <p:sp>
        <p:nvSpPr>
          <p:cNvPr id="858220" name="Line 108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8219" name="Picture 10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8215" name="Group 103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858216" name="Picture 10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8217" name="Picture 10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8218" name="Picture 10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8182" name="Picture 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990975"/>
            <a:ext cx="44354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8122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812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2192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2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76400"/>
            <a:ext cx="4984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2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263"/>
            <a:ext cx="60515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2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638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0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5125"/>
            <a:ext cx="113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8550"/>
            <a:ext cx="979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35" name="AutoShape 23"/>
          <p:cNvSpPr>
            <a:spLocks/>
          </p:cNvSpPr>
          <p:nvPr/>
        </p:nvSpPr>
        <p:spPr bwMode="auto">
          <a:xfrm>
            <a:off x="1600200" y="5867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8136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984875"/>
            <a:ext cx="2492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7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6529388"/>
            <a:ext cx="4699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8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9086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9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4420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46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99100"/>
            <a:ext cx="41132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81" name="Picture 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90975"/>
            <a:ext cx="34718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72" name="Picture 6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4219575"/>
            <a:ext cx="758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61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5486400" y="5037138"/>
            <a:ext cx="2111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97" name="Picture 8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6324600" y="5503863"/>
            <a:ext cx="12160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14" name="Line 2"/>
          <p:cNvSpPr>
            <a:spLocks noChangeShapeType="1"/>
          </p:cNvSpPr>
          <p:nvPr/>
        </p:nvSpPr>
        <p:spPr bwMode="auto">
          <a:xfrm flipV="1">
            <a:off x="6400800" y="5257800"/>
            <a:ext cx="0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8129" name="Picture 1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49705"/>
            <a:ext cx="938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40" name="Line 28"/>
          <p:cNvSpPr>
            <a:spLocks noChangeShapeType="1"/>
          </p:cNvSpPr>
          <p:nvPr/>
        </p:nvSpPr>
        <p:spPr bwMode="auto">
          <a:xfrm flipV="1">
            <a:off x="64008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41" name="Line 29"/>
          <p:cNvSpPr>
            <a:spLocks noChangeShapeType="1"/>
          </p:cNvSpPr>
          <p:nvPr/>
        </p:nvSpPr>
        <p:spPr bwMode="auto">
          <a:xfrm flipH="1" flipV="1">
            <a:off x="53340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45" name="Rectangle 33"/>
          <p:cNvSpPr>
            <a:spLocks noChangeArrowheads="1"/>
          </p:cNvSpPr>
          <p:nvPr/>
        </p:nvSpPr>
        <p:spPr bwMode="auto">
          <a:xfrm>
            <a:off x="4451350" y="5081588"/>
            <a:ext cx="3738563" cy="173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8185" name="Group 73"/>
          <p:cNvGrpSpPr>
            <a:grpSpLocks/>
          </p:cNvGrpSpPr>
          <p:nvPr/>
        </p:nvGrpSpPr>
        <p:grpSpPr bwMode="auto">
          <a:xfrm>
            <a:off x="4572000" y="6361113"/>
            <a:ext cx="1676400" cy="420687"/>
            <a:chOff x="2880" y="4007"/>
            <a:chExt cx="1056" cy="265"/>
          </a:xfrm>
        </p:grpSpPr>
        <p:pic>
          <p:nvPicPr>
            <p:cNvPr id="858175" name="Picture 6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007"/>
              <a:ext cx="1056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8176" name="Picture 6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" y="4150"/>
              <a:ext cx="804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8177" name="Line 65"/>
          <p:cNvSpPr>
            <a:spLocks noChangeShapeType="1"/>
          </p:cNvSpPr>
          <p:nvPr/>
        </p:nvSpPr>
        <p:spPr bwMode="auto">
          <a:xfrm flipV="1">
            <a:off x="5029200" y="5562600"/>
            <a:ext cx="533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79" name="Line 67"/>
          <p:cNvSpPr>
            <a:spLocks noChangeShapeType="1"/>
          </p:cNvSpPr>
          <p:nvPr/>
        </p:nvSpPr>
        <p:spPr bwMode="auto">
          <a:xfrm flipV="1">
            <a:off x="5029200" y="5715000"/>
            <a:ext cx="685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80" name="Line 68"/>
          <p:cNvSpPr>
            <a:spLocks noChangeShapeType="1"/>
          </p:cNvSpPr>
          <p:nvPr/>
        </p:nvSpPr>
        <p:spPr bwMode="auto">
          <a:xfrm flipV="1">
            <a:off x="5029200" y="5867400"/>
            <a:ext cx="838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8198" name="Group 86"/>
          <p:cNvGrpSpPr>
            <a:grpSpLocks/>
          </p:cNvGrpSpPr>
          <p:nvPr/>
        </p:nvGrpSpPr>
        <p:grpSpPr bwMode="auto">
          <a:xfrm>
            <a:off x="6477000" y="6361113"/>
            <a:ext cx="1676400" cy="420687"/>
            <a:chOff x="4080" y="4007"/>
            <a:chExt cx="1056" cy="265"/>
          </a:xfrm>
        </p:grpSpPr>
        <p:pic>
          <p:nvPicPr>
            <p:cNvPr id="858199" name="Picture 8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4007"/>
              <a:ext cx="1056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8200" name="Picture 8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4150"/>
              <a:ext cx="682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8115" name="Line 3"/>
          <p:cNvSpPr>
            <a:spLocks noChangeShapeType="1"/>
          </p:cNvSpPr>
          <p:nvPr/>
        </p:nvSpPr>
        <p:spPr bwMode="auto">
          <a:xfrm flipV="1">
            <a:off x="5181600" y="6324600"/>
            <a:ext cx="2438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201" name="Line 89"/>
          <p:cNvSpPr>
            <a:spLocks noChangeShapeType="1"/>
          </p:cNvSpPr>
          <p:nvPr/>
        </p:nvSpPr>
        <p:spPr bwMode="auto">
          <a:xfrm flipH="1" flipV="1">
            <a:off x="6705600" y="6096000"/>
            <a:ext cx="2286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202" name="Line 90"/>
          <p:cNvSpPr>
            <a:spLocks noChangeShapeType="1"/>
          </p:cNvSpPr>
          <p:nvPr/>
        </p:nvSpPr>
        <p:spPr bwMode="auto">
          <a:xfrm flipH="1" flipV="1">
            <a:off x="6781800" y="6019800"/>
            <a:ext cx="152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203" name="Line 91"/>
          <p:cNvSpPr>
            <a:spLocks noChangeShapeType="1"/>
          </p:cNvSpPr>
          <p:nvPr/>
        </p:nvSpPr>
        <p:spPr bwMode="auto">
          <a:xfrm flipH="1" flipV="1">
            <a:off x="6858000" y="5943600"/>
            <a:ext cx="76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42" name="Oval 30"/>
          <p:cNvSpPr>
            <a:spLocks noChangeArrowheads="1"/>
          </p:cNvSpPr>
          <p:nvPr/>
        </p:nvSpPr>
        <p:spPr bwMode="auto">
          <a:xfrm>
            <a:off x="6380163" y="6307138"/>
            <a:ext cx="36512" cy="365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8153" name="Picture 4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81600"/>
            <a:ext cx="4346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214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8224" name="Picture 11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68" name="Picture 5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43325"/>
            <a:ext cx="1006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83" name="Line 71"/>
          <p:cNvSpPr>
            <a:spLocks noChangeShapeType="1"/>
          </p:cNvSpPr>
          <p:nvPr/>
        </p:nvSpPr>
        <p:spPr bwMode="auto">
          <a:xfrm flipH="1">
            <a:off x="6172200" y="3990975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84" name="Line 72"/>
          <p:cNvSpPr>
            <a:spLocks noChangeShapeType="1"/>
          </p:cNvSpPr>
          <p:nvPr/>
        </p:nvSpPr>
        <p:spPr bwMode="auto">
          <a:xfrm flipH="1">
            <a:off x="7924800" y="3990975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4" y="4609620"/>
            <a:ext cx="1126972" cy="192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8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85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85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85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77" grpId="0" animBg="1"/>
      <p:bldP spid="858179" grpId="0" animBg="1"/>
      <p:bldP spid="858180" grpId="0" animBg="1"/>
      <p:bldP spid="858183" grpId="0" animBg="1"/>
      <p:bldP spid="8581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" y="3361782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383" y="3341318"/>
            <a:ext cx="6826134" cy="321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4" y="4609620"/>
            <a:ext cx="1126972" cy="192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49705"/>
            <a:ext cx="938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CA4B-F08E-43B1-9E3C-FB2BDD425CD8}" type="slidenum">
              <a:rPr lang="en-US"/>
              <a:pPr/>
              <a:t>25</a:t>
            </a:fld>
            <a:endParaRPr lang="en-US"/>
          </a:p>
        </p:txBody>
      </p:sp>
      <p:sp>
        <p:nvSpPr>
          <p:cNvPr id="859208" name="Line 7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9207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9203" name="Group 67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859204" name="Picture 6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9205" name="Picture 6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9206" name="Picture 7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9138" name="Line 2"/>
          <p:cNvSpPr>
            <a:spLocks noChangeShapeType="1"/>
          </p:cNvSpPr>
          <p:nvPr/>
        </p:nvSpPr>
        <p:spPr bwMode="auto">
          <a:xfrm flipV="1">
            <a:off x="6400800" y="5257800"/>
            <a:ext cx="0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9139" name="Line 3"/>
          <p:cNvSpPr>
            <a:spLocks noChangeShapeType="1"/>
          </p:cNvSpPr>
          <p:nvPr/>
        </p:nvSpPr>
        <p:spPr bwMode="auto">
          <a:xfrm flipV="1">
            <a:off x="5181600" y="6324600"/>
            <a:ext cx="2438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9146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914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2192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4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76400"/>
            <a:ext cx="4984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5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263"/>
            <a:ext cx="60515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5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638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5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5125"/>
            <a:ext cx="113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57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8550"/>
            <a:ext cx="979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9158" name="AutoShape 22"/>
          <p:cNvSpPr>
            <a:spLocks/>
          </p:cNvSpPr>
          <p:nvPr/>
        </p:nvSpPr>
        <p:spPr bwMode="auto">
          <a:xfrm>
            <a:off x="1600200" y="5867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915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984875"/>
            <a:ext cx="2492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60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6529388"/>
            <a:ext cx="4699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61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9086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62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4420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9163" name="Line 27"/>
          <p:cNvSpPr>
            <a:spLocks noChangeShapeType="1"/>
          </p:cNvSpPr>
          <p:nvPr/>
        </p:nvSpPr>
        <p:spPr bwMode="auto">
          <a:xfrm flipV="1">
            <a:off x="64008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9164" name="Line 28"/>
          <p:cNvSpPr>
            <a:spLocks noChangeShapeType="1"/>
          </p:cNvSpPr>
          <p:nvPr/>
        </p:nvSpPr>
        <p:spPr bwMode="auto">
          <a:xfrm flipH="1" flipV="1">
            <a:off x="53340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9165" name="Oval 29"/>
          <p:cNvSpPr>
            <a:spLocks noChangeArrowheads="1"/>
          </p:cNvSpPr>
          <p:nvPr/>
        </p:nvSpPr>
        <p:spPr bwMode="auto">
          <a:xfrm>
            <a:off x="6380163" y="6307138"/>
            <a:ext cx="36512" cy="365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9166" name="Rectangle 30"/>
          <p:cNvSpPr>
            <a:spLocks noChangeArrowheads="1"/>
          </p:cNvSpPr>
          <p:nvPr/>
        </p:nvSpPr>
        <p:spPr bwMode="auto">
          <a:xfrm>
            <a:off x="4451350" y="5081588"/>
            <a:ext cx="3738563" cy="173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9167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99100"/>
            <a:ext cx="41132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68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5486400" y="5037138"/>
            <a:ext cx="2111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69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81600"/>
            <a:ext cx="4346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72" name="Picture 3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2213"/>
            <a:ext cx="3494088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75" name="Picture 3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3746500"/>
            <a:ext cx="13731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77" name="Picture 4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3984625"/>
            <a:ext cx="5111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9186" name="Group 50"/>
          <p:cNvGrpSpPr>
            <a:grpSpLocks/>
          </p:cNvGrpSpPr>
          <p:nvPr/>
        </p:nvGrpSpPr>
        <p:grpSpPr bwMode="auto">
          <a:xfrm>
            <a:off x="6642100" y="4575175"/>
            <a:ext cx="1663700" cy="454025"/>
            <a:chOff x="4184" y="2882"/>
            <a:chExt cx="1048" cy="286"/>
          </a:xfrm>
        </p:grpSpPr>
        <p:pic>
          <p:nvPicPr>
            <p:cNvPr id="859183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2882"/>
              <a:ext cx="104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9184" name="Picture 4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3038"/>
              <a:ext cx="104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9185" name="Line 49"/>
          <p:cNvSpPr>
            <a:spLocks noChangeShapeType="1"/>
          </p:cNvSpPr>
          <p:nvPr/>
        </p:nvSpPr>
        <p:spPr bwMode="auto">
          <a:xfrm flipH="1">
            <a:off x="6426200" y="5029200"/>
            <a:ext cx="438150" cy="12334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9191" name="Rectangle 55"/>
          <p:cNvSpPr>
            <a:spLocks noChangeArrowheads="1"/>
          </p:cNvSpPr>
          <p:nvPr/>
        </p:nvSpPr>
        <p:spPr bwMode="auto">
          <a:xfrm>
            <a:off x="630238" y="4176713"/>
            <a:ext cx="209550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9202" name="Rectangle 6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9212" name="Picture 7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5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859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85" grpId="0" animBg="1"/>
      <p:bldP spid="859191" grpId="0" animBg="1"/>
      <p:bldP spid="85919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" y="3361782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383" y="3341318"/>
            <a:ext cx="6826134" cy="321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4" y="4609620"/>
            <a:ext cx="1126972" cy="192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49705"/>
            <a:ext cx="938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EBD2-5F7C-4182-B9F6-4C074730EC5D}" type="slidenum">
              <a:rPr lang="en-US"/>
              <a:pPr/>
              <a:t>26</a:t>
            </a:fld>
            <a:endParaRPr lang="en-US"/>
          </a:p>
        </p:txBody>
      </p:sp>
      <p:sp>
        <p:nvSpPr>
          <p:cNvPr id="860237" name="Line 77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0236" name="Picture 7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0232" name="Group 72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860233" name="Picture 7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0234" name="Picture 7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0235" name="Picture 7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0162" name="Line 2"/>
          <p:cNvSpPr>
            <a:spLocks noChangeShapeType="1"/>
          </p:cNvSpPr>
          <p:nvPr/>
        </p:nvSpPr>
        <p:spPr bwMode="auto">
          <a:xfrm flipV="1">
            <a:off x="6400800" y="5257800"/>
            <a:ext cx="0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63" name="Line 3"/>
          <p:cNvSpPr>
            <a:spLocks noChangeShapeType="1"/>
          </p:cNvSpPr>
          <p:nvPr/>
        </p:nvSpPr>
        <p:spPr bwMode="auto">
          <a:xfrm flipV="1">
            <a:off x="5181600" y="6324600"/>
            <a:ext cx="2438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64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87" name="Line 27"/>
          <p:cNvSpPr>
            <a:spLocks noChangeShapeType="1"/>
          </p:cNvSpPr>
          <p:nvPr/>
        </p:nvSpPr>
        <p:spPr bwMode="auto">
          <a:xfrm flipV="1">
            <a:off x="64008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88" name="Line 28"/>
          <p:cNvSpPr>
            <a:spLocks noChangeShapeType="1"/>
          </p:cNvSpPr>
          <p:nvPr/>
        </p:nvSpPr>
        <p:spPr bwMode="auto">
          <a:xfrm flipH="1" flipV="1">
            <a:off x="53340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89" name="Oval 29"/>
          <p:cNvSpPr>
            <a:spLocks noChangeArrowheads="1"/>
          </p:cNvSpPr>
          <p:nvPr/>
        </p:nvSpPr>
        <p:spPr bwMode="auto">
          <a:xfrm>
            <a:off x="6380163" y="6307138"/>
            <a:ext cx="36512" cy="365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0" name="Rectangle 30"/>
          <p:cNvSpPr>
            <a:spLocks noChangeArrowheads="1"/>
          </p:cNvSpPr>
          <p:nvPr/>
        </p:nvSpPr>
        <p:spPr bwMode="auto">
          <a:xfrm>
            <a:off x="4451350" y="5081588"/>
            <a:ext cx="3738563" cy="173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192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5486400" y="5037138"/>
            <a:ext cx="2111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00" name="Line 40"/>
          <p:cNvSpPr>
            <a:spLocks noChangeShapeType="1"/>
          </p:cNvSpPr>
          <p:nvPr/>
        </p:nvSpPr>
        <p:spPr bwMode="auto">
          <a:xfrm>
            <a:off x="5932488" y="5029200"/>
            <a:ext cx="438150" cy="1233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214" name="Group 54"/>
          <p:cNvGrpSpPr>
            <a:grpSpLocks/>
          </p:cNvGrpSpPr>
          <p:nvPr/>
        </p:nvGrpSpPr>
        <p:grpSpPr bwMode="auto">
          <a:xfrm>
            <a:off x="6642100" y="4575175"/>
            <a:ext cx="1663700" cy="454025"/>
            <a:chOff x="4184" y="2882"/>
            <a:chExt cx="1048" cy="286"/>
          </a:xfrm>
        </p:grpSpPr>
        <p:pic>
          <p:nvPicPr>
            <p:cNvPr id="860215" name="Picture 5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2882"/>
              <a:ext cx="104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0216" name="Picture 5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3038"/>
              <a:ext cx="104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0170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017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2192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7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76400"/>
            <a:ext cx="4984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7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263"/>
            <a:ext cx="60515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7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638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7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5125"/>
            <a:ext cx="113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8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8550"/>
            <a:ext cx="979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182" name="AutoShape 22"/>
          <p:cNvSpPr>
            <a:spLocks/>
          </p:cNvSpPr>
          <p:nvPr/>
        </p:nvSpPr>
        <p:spPr bwMode="auto">
          <a:xfrm>
            <a:off x="1600200" y="5867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183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984875"/>
            <a:ext cx="2492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84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6529388"/>
            <a:ext cx="4699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85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9086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86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4420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91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99100"/>
            <a:ext cx="41132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93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81600"/>
            <a:ext cx="4346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01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732213"/>
            <a:ext cx="3465512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02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3746500"/>
            <a:ext cx="15779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03" name="Picture 4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952875"/>
            <a:ext cx="758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0218" name="Group 58"/>
          <p:cNvGrpSpPr>
            <a:grpSpLocks/>
          </p:cNvGrpSpPr>
          <p:nvPr/>
        </p:nvGrpSpPr>
        <p:grpSpPr bwMode="auto">
          <a:xfrm>
            <a:off x="4403725" y="4575175"/>
            <a:ext cx="1844675" cy="454025"/>
            <a:chOff x="2774" y="2882"/>
            <a:chExt cx="1162" cy="286"/>
          </a:xfrm>
        </p:grpSpPr>
        <p:pic>
          <p:nvPicPr>
            <p:cNvPr id="860204" name="Picture 4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" y="2882"/>
              <a:ext cx="9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0205" name="Picture 4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" y="3038"/>
              <a:ext cx="116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0219" name="Rectangle 59"/>
          <p:cNvSpPr>
            <a:spLocks noChangeArrowheads="1"/>
          </p:cNvSpPr>
          <p:nvPr/>
        </p:nvSpPr>
        <p:spPr bwMode="auto">
          <a:xfrm>
            <a:off x="639763" y="4240213"/>
            <a:ext cx="182562" cy="76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8" name="Line 68"/>
          <p:cNvSpPr>
            <a:spLocks noChangeShapeType="1"/>
          </p:cNvSpPr>
          <p:nvPr/>
        </p:nvSpPr>
        <p:spPr bwMode="auto">
          <a:xfrm flipH="1">
            <a:off x="6426200" y="5029200"/>
            <a:ext cx="438150" cy="12334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1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241" name="Picture 8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6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0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860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0" grpId="0" animBg="1"/>
      <p:bldP spid="860219" grpId="0" animBg="1"/>
      <p:bldP spid="8602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" y="3361782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383" y="3341318"/>
            <a:ext cx="6826134" cy="321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4" y="4609620"/>
            <a:ext cx="1126972" cy="192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49705"/>
            <a:ext cx="938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B999-E401-4136-8C7E-85890A8A400F}" type="slidenum">
              <a:rPr lang="en-US"/>
              <a:pPr/>
              <a:t>27</a:t>
            </a:fld>
            <a:endParaRPr lang="en-US"/>
          </a:p>
        </p:txBody>
      </p:sp>
      <p:sp>
        <p:nvSpPr>
          <p:cNvPr id="861262" name="Line 78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1261" name="Picture 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1257" name="Group 73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861258" name="Picture 7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259" name="Picture 7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260" name="Picture 7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1238" name="Group 54"/>
          <p:cNvGrpSpPr>
            <a:grpSpLocks/>
          </p:cNvGrpSpPr>
          <p:nvPr/>
        </p:nvGrpSpPr>
        <p:grpSpPr bwMode="auto">
          <a:xfrm>
            <a:off x="6642100" y="4575175"/>
            <a:ext cx="1663700" cy="454025"/>
            <a:chOff x="4184" y="2882"/>
            <a:chExt cx="1048" cy="286"/>
          </a:xfrm>
        </p:grpSpPr>
        <p:pic>
          <p:nvPicPr>
            <p:cNvPr id="861239" name="Picture 5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2882"/>
              <a:ext cx="104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240" name="Picture 5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3038"/>
              <a:ext cx="104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1241" name="Group 57"/>
          <p:cNvGrpSpPr>
            <a:grpSpLocks/>
          </p:cNvGrpSpPr>
          <p:nvPr/>
        </p:nvGrpSpPr>
        <p:grpSpPr bwMode="auto">
          <a:xfrm>
            <a:off x="4403725" y="4575175"/>
            <a:ext cx="1844675" cy="454025"/>
            <a:chOff x="2774" y="2882"/>
            <a:chExt cx="1162" cy="286"/>
          </a:xfrm>
        </p:grpSpPr>
        <p:pic>
          <p:nvPicPr>
            <p:cNvPr id="861242" name="Picture 5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" y="2882"/>
              <a:ext cx="9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243" name="Picture 5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" y="3038"/>
              <a:ext cx="116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1186" name="Line 2"/>
          <p:cNvSpPr>
            <a:spLocks noChangeShapeType="1"/>
          </p:cNvSpPr>
          <p:nvPr/>
        </p:nvSpPr>
        <p:spPr bwMode="auto">
          <a:xfrm flipV="1">
            <a:off x="6400800" y="5257800"/>
            <a:ext cx="0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187" name="Line 3"/>
          <p:cNvSpPr>
            <a:spLocks noChangeShapeType="1"/>
          </p:cNvSpPr>
          <p:nvPr/>
        </p:nvSpPr>
        <p:spPr bwMode="auto">
          <a:xfrm flipV="1">
            <a:off x="5181600" y="6324600"/>
            <a:ext cx="2438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188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194" name="Line 10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119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2192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19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76400"/>
            <a:ext cx="4984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19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263"/>
            <a:ext cx="60515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19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638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0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5125"/>
            <a:ext cx="113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05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8550"/>
            <a:ext cx="979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1206" name="AutoShape 22"/>
          <p:cNvSpPr>
            <a:spLocks/>
          </p:cNvSpPr>
          <p:nvPr/>
        </p:nvSpPr>
        <p:spPr bwMode="auto">
          <a:xfrm>
            <a:off x="1600200" y="5867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1207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984875"/>
            <a:ext cx="2492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08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6529388"/>
            <a:ext cx="4699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09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9086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10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4420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1211" name="Line 27"/>
          <p:cNvSpPr>
            <a:spLocks noChangeShapeType="1"/>
          </p:cNvSpPr>
          <p:nvPr/>
        </p:nvSpPr>
        <p:spPr bwMode="auto">
          <a:xfrm flipV="1">
            <a:off x="64008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12" name="Line 28"/>
          <p:cNvSpPr>
            <a:spLocks noChangeShapeType="1"/>
          </p:cNvSpPr>
          <p:nvPr/>
        </p:nvSpPr>
        <p:spPr bwMode="auto">
          <a:xfrm flipH="1" flipV="1">
            <a:off x="53340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13" name="Oval 29"/>
          <p:cNvSpPr>
            <a:spLocks noChangeArrowheads="1"/>
          </p:cNvSpPr>
          <p:nvPr/>
        </p:nvSpPr>
        <p:spPr bwMode="auto">
          <a:xfrm>
            <a:off x="6380163" y="6307138"/>
            <a:ext cx="36512" cy="365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214" name="Rectangle 30"/>
          <p:cNvSpPr>
            <a:spLocks noChangeArrowheads="1"/>
          </p:cNvSpPr>
          <p:nvPr/>
        </p:nvSpPr>
        <p:spPr bwMode="auto">
          <a:xfrm>
            <a:off x="4451350" y="5081588"/>
            <a:ext cx="3738563" cy="173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1215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99100"/>
            <a:ext cx="41132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16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5486400" y="5037138"/>
            <a:ext cx="2111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17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81600"/>
            <a:ext cx="4346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27" name="Picture 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746500"/>
            <a:ext cx="33051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158" y="4003675"/>
            <a:ext cx="687096" cy="204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1252" name="Line 68"/>
          <p:cNvSpPr>
            <a:spLocks noChangeShapeType="1"/>
          </p:cNvSpPr>
          <p:nvPr/>
        </p:nvSpPr>
        <p:spPr bwMode="auto">
          <a:xfrm flipH="1">
            <a:off x="6426200" y="5029200"/>
            <a:ext cx="438150" cy="12334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53" name="Line 69"/>
          <p:cNvSpPr>
            <a:spLocks noChangeShapeType="1"/>
          </p:cNvSpPr>
          <p:nvPr/>
        </p:nvSpPr>
        <p:spPr bwMode="auto">
          <a:xfrm>
            <a:off x="5932488" y="5029200"/>
            <a:ext cx="438150" cy="1233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56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1266" name="Picture 8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" y="3361782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383" y="3341318"/>
            <a:ext cx="6826134" cy="321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4" y="4609620"/>
            <a:ext cx="1126972" cy="192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49705"/>
            <a:ext cx="938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23C1-8D8C-45C6-BE05-3510920807B4}" type="slidenum">
              <a:rPr lang="en-US"/>
              <a:pPr/>
              <a:t>28</a:t>
            </a:fld>
            <a:endParaRPr lang="en-US"/>
          </a:p>
        </p:txBody>
      </p:sp>
      <p:sp>
        <p:nvSpPr>
          <p:cNvPr id="864317" name="Line 61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4316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4312" name="Group 56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864313" name="Picture 5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4314" name="Picture 5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4315" name="Picture 5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4298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746500"/>
            <a:ext cx="33051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4262" name="Line 6"/>
          <p:cNvSpPr>
            <a:spLocks noChangeShapeType="1"/>
          </p:cNvSpPr>
          <p:nvPr/>
        </p:nvSpPr>
        <p:spPr bwMode="auto">
          <a:xfrm flipV="1">
            <a:off x="6400800" y="5257800"/>
            <a:ext cx="0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63" name="Line 7"/>
          <p:cNvSpPr>
            <a:spLocks noChangeShapeType="1"/>
          </p:cNvSpPr>
          <p:nvPr/>
        </p:nvSpPr>
        <p:spPr bwMode="auto">
          <a:xfrm flipV="1">
            <a:off x="5181600" y="6324600"/>
            <a:ext cx="2438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64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270" name="Line 1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4272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2192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7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76400"/>
            <a:ext cx="4984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7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263"/>
            <a:ext cx="60515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7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638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7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5125"/>
            <a:ext cx="113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7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8550"/>
            <a:ext cx="979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4280" name="AutoShape 24"/>
          <p:cNvSpPr>
            <a:spLocks/>
          </p:cNvSpPr>
          <p:nvPr/>
        </p:nvSpPr>
        <p:spPr bwMode="auto">
          <a:xfrm>
            <a:off x="1600200" y="5867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428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984875"/>
            <a:ext cx="2492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82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6529388"/>
            <a:ext cx="4699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83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9086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158" y="4003675"/>
            <a:ext cx="687096" cy="204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4284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4420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4285" name="Line 29"/>
          <p:cNvSpPr>
            <a:spLocks noChangeShapeType="1"/>
          </p:cNvSpPr>
          <p:nvPr/>
        </p:nvSpPr>
        <p:spPr bwMode="auto">
          <a:xfrm flipV="1">
            <a:off x="64008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6" name="Line 30"/>
          <p:cNvSpPr>
            <a:spLocks noChangeShapeType="1"/>
          </p:cNvSpPr>
          <p:nvPr/>
        </p:nvSpPr>
        <p:spPr bwMode="auto">
          <a:xfrm flipH="1" flipV="1">
            <a:off x="53340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7" name="Oval 31"/>
          <p:cNvSpPr>
            <a:spLocks noChangeArrowheads="1"/>
          </p:cNvSpPr>
          <p:nvPr/>
        </p:nvSpPr>
        <p:spPr bwMode="auto">
          <a:xfrm>
            <a:off x="6380163" y="6307138"/>
            <a:ext cx="36512" cy="365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288" name="Rectangle 32"/>
          <p:cNvSpPr>
            <a:spLocks noChangeArrowheads="1"/>
          </p:cNvSpPr>
          <p:nvPr/>
        </p:nvSpPr>
        <p:spPr bwMode="auto">
          <a:xfrm>
            <a:off x="4451350" y="5081588"/>
            <a:ext cx="3738563" cy="173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4289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99100"/>
            <a:ext cx="41132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90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5486400" y="5037138"/>
            <a:ext cx="2111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91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81600"/>
            <a:ext cx="4346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93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770438"/>
            <a:ext cx="32051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97" name="Picture 4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852988"/>
            <a:ext cx="39481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4307" name="Line 51"/>
          <p:cNvSpPr>
            <a:spLocks noChangeShapeType="1"/>
          </p:cNvSpPr>
          <p:nvPr/>
        </p:nvSpPr>
        <p:spPr bwMode="auto">
          <a:xfrm flipH="1">
            <a:off x="6426200" y="5029200"/>
            <a:ext cx="438150" cy="12334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308" name="Line 52"/>
          <p:cNvSpPr>
            <a:spLocks noChangeShapeType="1"/>
          </p:cNvSpPr>
          <p:nvPr/>
        </p:nvSpPr>
        <p:spPr bwMode="auto">
          <a:xfrm>
            <a:off x="5932488" y="5029200"/>
            <a:ext cx="438150" cy="1233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311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4329" name="Group 73"/>
          <p:cNvGrpSpPr>
            <a:grpSpLocks/>
          </p:cNvGrpSpPr>
          <p:nvPr/>
        </p:nvGrpSpPr>
        <p:grpSpPr bwMode="auto">
          <a:xfrm>
            <a:off x="3783013" y="4414838"/>
            <a:ext cx="4179887" cy="238125"/>
            <a:chOff x="2695" y="2781"/>
            <a:chExt cx="2633" cy="150"/>
          </a:xfrm>
        </p:grpSpPr>
        <p:pic>
          <p:nvPicPr>
            <p:cNvPr id="864327" name="Picture 7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" y="2781"/>
              <a:ext cx="26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4328" name="Line 72"/>
            <p:cNvSpPr>
              <a:spLocks noChangeShapeType="1"/>
            </p:cNvSpPr>
            <p:nvPr/>
          </p:nvSpPr>
          <p:spPr bwMode="auto">
            <a:xfrm>
              <a:off x="4330" y="2804"/>
              <a:ext cx="0" cy="1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64333" name="Picture 7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4419600"/>
            <a:ext cx="10810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334" name="Picture 7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49705"/>
            <a:ext cx="938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FCC5-3DC1-41A7-8E69-535CE4A737CB}" type="slidenum">
              <a:rPr lang="en-US"/>
              <a:pPr/>
              <a:t>29</a:t>
            </a:fld>
            <a:endParaRPr lang="en-US"/>
          </a:p>
        </p:txBody>
      </p:sp>
      <p:sp>
        <p:nvSpPr>
          <p:cNvPr id="939010" name="Line 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01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9014" name="Group 6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939015" name="Picture 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16" name="Picture 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17" name="Picture 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9020" name="Line 12"/>
          <p:cNvSpPr>
            <a:spLocks noChangeShapeType="1"/>
          </p:cNvSpPr>
          <p:nvPr/>
        </p:nvSpPr>
        <p:spPr bwMode="auto">
          <a:xfrm flipV="1">
            <a:off x="6400800" y="5257800"/>
            <a:ext cx="0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21" name="Line 13"/>
          <p:cNvSpPr>
            <a:spLocks noChangeShapeType="1"/>
          </p:cNvSpPr>
          <p:nvPr/>
        </p:nvSpPr>
        <p:spPr bwMode="auto">
          <a:xfrm flipV="1">
            <a:off x="5181600" y="6324600"/>
            <a:ext cx="2438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22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23" name="Line 15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024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2192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2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76400"/>
            <a:ext cx="4984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2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263"/>
            <a:ext cx="60515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2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638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3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5125"/>
            <a:ext cx="113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31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8550"/>
            <a:ext cx="979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032" name="AutoShape 24"/>
          <p:cNvSpPr>
            <a:spLocks/>
          </p:cNvSpPr>
          <p:nvPr/>
        </p:nvSpPr>
        <p:spPr bwMode="auto">
          <a:xfrm>
            <a:off x="1600200" y="5867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9033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984875"/>
            <a:ext cx="2492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34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6529388"/>
            <a:ext cx="4699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35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9086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36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4420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037" name="Line 29"/>
          <p:cNvSpPr>
            <a:spLocks noChangeShapeType="1"/>
          </p:cNvSpPr>
          <p:nvPr/>
        </p:nvSpPr>
        <p:spPr bwMode="auto">
          <a:xfrm flipV="1">
            <a:off x="64008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38" name="Line 30"/>
          <p:cNvSpPr>
            <a:spLocks noChangeShapeType="1"/>
          </p:cNvSpPr>
          <p:nvPr/>
        </p:nvSpPr>
        <p:spPr bwMode="auto">
          <a:xfrm flipH="1" flipV="1">
            <a:off x="53340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39" name="Oval 31"/>
          <p:cNvSpPr>
            <a:spLocks noChangeArrowheads="1"/>
          </p:cNvSpPr>
          <p:nvPr/>
        </p:nvSpPr>
        <p:spPr bwMode="auto">
          <a:xfrm>
            <a:off x="6380163" y="6307138"/>
            <a:ext cx="36512" cy="365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40" name="Rectangle 32"/>
          <p:cNvSpPr>
            <a:spLocks noChangeArrowheads="1"/>
          </p:cNvSpPr>
          <p:nvPr/>
        </p:nvSpPr>
        <p:spPr bwMode="auto">
          <a:xfrm>
            <a:off x="4451350" y="5081588"/>
            <a:ext cx="3738563" cy="173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9041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99100"/>
            <a:ext cx="41132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42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5486400" y="5037138"/>
            <a:ext cx="2111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43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81600"/>
            <a:ext cx="4346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44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770438"/>
            <a:ext cx="32051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45" name="Picture 3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852988"/>
            <a:ext cx="39481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046" name="Line 38"/>
          <p:cNvSpPr>
            <a:spLocks noChangeShapeType="1"/>
          </p:cNvSpPr>
          <p:nvPr/>
        </p:nvSpPr>
        <p:spPr bwMode="auto">
          <a:xfrm flipH="1">
            <a:off x="6426200" y="5029200"/>
            <a:ext cx="438150" cy="12334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7" name="Line 39"/>
          <p:cNvSpPr>
            <a:spLocks noChangeShapeType="1"/>
          </p:cNvSpPr>
          <p:nvPr/>
        </p:nvSpPr>
        <p:spPr bwMode="auto">
          <a:xfrm>
            <a:off x="5932488" y="5029200"/>
            <a:ext cx="438150" cy="1233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8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9055" name="Picture 4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9050" name="Group 42"/>
          <p:cNvGrpSpPr>
            <a:grpSpLocks/>
          </p:cNvGrpSpPr>
          <p:nvPr/>
        </p:nvGrpSpPr>
        <p:grpSpPr bwMode="auto">
          <a:xfrm>
            <a:off x="3783013" y="4414838"/>
            <a:ext cx="4179887" cy="238125"/>
            <a:chOff x="2695" y="2781"/>
            <a:chExt cx="2633" cy="150"/>
          </a:xfrm>
        </p:grpSpPr>
        <p:pic>
          <p:nvPicPr>
            <p:cNvPr id="939051" name="Picture 4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" y="2781"/>
              <a:ext cx="26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9052" name="Line 44"/>
            <p:cNvSpPr>
              <a:spLocks noChangeShapeType="1"/>
            </p:cNvSpPr>
            <p:nvPr/>
          </p:nvSpPr>
          <p:spPr bwMode="auto">
            <a:xfrm>
              <a:off x="4330" y="2804"/>
              <a:ext cx="0" cy="1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39053" name="Picture 4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4419600"/>
            <a:ext cx="10810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054" name="Line 46"/>
          <p:cNvSpPr>
            <a:spLocks noChangeShapeType="1"/>
          </p:cNvSpPr>
          <p:nvPr/>
        </p:nvSpPr>
        <p:spPr bwMode="auto">
          <a:xfrm>
            <a:off x="0" y="4378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9063" name="Group 55"/>
          <p:cNvGrpSpPr>
            <a:grpSpLocks/>
          </p:cNvGrpSpPr>
          <p:nvPr/>
        </p:nvGrpSpPr>
        <p:grpSpPr bwMode="auto">
          <a:xfrm>
            <a:off x="36513" y="3365500"/>
            <a:ext cx="8650287" cy="284163"/>
            <a:chOff x="23" y="2120"/>
            <a:chExt cx="5449" cy="179"/>
          </a:xfrm>
        </p:grpSpPr>
        <p:pic>
          <p:nvPicPr>
            <p:cNvPr id="939057" name="Picture 4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120"/>
              <a:ext cx="59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62" name="Picture 5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124"/>
              <a:ext cx="230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61" name="Picture 5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2124"/>
              <a:ext cx="239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39068" name="Picture 6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895725"/>
            <a:ext cx="3794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965" y="3683011"/>
            <a:ext cx="3473750" cy="656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5933" y="3948124"/>
            <a:ext cx="1240880" cy="1751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3711086"/>
            <a:ext cx="934234" cy="175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109850" y="3757550"/>
            <a:ext cx="4388642" cy="588775"/>
            <a:chOff x="2109850" y="3757550"/>
            <a:chExt cx="4388642" cy="58877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288180" y="3955143"/>
              <a:ext cx="210312" cy="16459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395728" y="4163445"/>
              <a:ext cx="201168" cy="182880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109850" y="3757550"/>
              <a:ext cx="210312" cy="16459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9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9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58"/>
          <p:cNvSpPr>
            <a:spLocks noChangeShapeType="1"/>
          </p:cNvSpPr>
          <p:nvPr/>
        </p:nvSpPr>
        <p:spPr bwMode="auto">
          <a:xfrm flipH="1">
            <a:off x="2743200" y="3684762"/>
            <a:ext cx="0" cy="2139696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8252" y="814192"/>
            <a:ext cx="5602679" cy="8159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0978" name="Line 34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1148"/>
            <a:ext cx="55197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9032"/>
            <a:ext cx="47450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" name="Rectangle 28"/>
          <p:cNvSpPr>
            <a:spLocks noChangeArrowheads="1"/>
          </p:cNvSpPr>
          <p:nvPr/>
        </p:nvSpPr>
        <p:spPr bwMode="auto">
          <a:xfrm>
            <a:off x="3941064" y="393192"/>
            <a:ext cx="320040" cy="38404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2659-C2D7-4B10-AE8F-C1F2CFB2DACA}" type="slidenum">
              <a:rPr lang="en-US"/>
              <a:pPr/>
              <a:t>3</a:t>
            </a:fld>
            <a:endParaRPr lang="en-US"/>
          </a:p>
        </p:txBody>
      </p:sp>
      <p:sp>
        <p:nvSpPr>
          <p:cNvPr id="851034" name="Line 90"/>
          <p:cNvSpPr>
            <a:spLocks noChangeShapeType="1"/>
          </p:cNvSpPr>
          <p:nvPr/>
        </p:nvSpPr>
        <p:spPr bwMode="auto">
          <a:xfrm flipH="1">
            <a:off x="4419600" y="4359275"/>
            <a:ext cx="0" cy="23764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53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6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77" name="Line 33"/>
          <p:cNvSpPr>
            <a:spLocks noChangeShapeType="1"/>
          </p:cNvSpPr>
          <p:nvPr/>
        </p:nvSpPr>
        <p:spPr bwMode="auto">
          <a:xfrm>
            <a:off x="0" y="23574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985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68500"/>
            <a:ext cx="8747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1014" name="Line 70"/>
          <p:cNvSpPr>
            <a:spLocks noChangeShapeType="1"/>
          </p:cNvSpPr>
          <p:nvPr/>
        </p:nvSpPr>
        <p:spPr bwMode="auto">
          <a:xfrm flipH="1">
            <a:off x="4419600" y="2906713"/>
            <a:ext cx="0" cy="14255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02" name="Line 58"/>
          <p:cNvSpPr>
            <a:spLocks noChangeShapeType="1"/>
          </p:cNvSpPr>
          <p:nvPr/>
        </p:nvSpPr>
        <p:spPr bwMode="auto">
          <a:xfrm flipH="1">
            <a:off x="3335338" y="3938588"/>
            <a:ext cx="0" cy="163671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03" name="Line 59"/>
          <p:cNvSpPr>
            <a:spLocks noChangeShapeType="1"/>
          </p:cNvSpPr>
          <p:nvPr/>
        </p:nvSpPr>
        <p:spPr bwMode="auto">
          <a:xfrm flipH="1">
            <a:off x="4926013" y="3919538"/>
            <a:ext cx="0" cy="163671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07" name="Line 63"/>
          <p:cNvSpPr>
            <a:spLocks noChangeShapeType="1"/>
          </p:cNvSpPr>
          <p:nvPr/>
        </p:nvSpPr>
        <p:spPr bwMode="auto">
          <a:xfrm flipH="1">
            <a:off x="6151563" y="2740025"/>
            <a:ext cx="0" cy="28336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10" name="Line 66"/>
          <p:cNvSpPr>
            <a:spLocks noChangeShapeType="1"/>
          </p:cNvSpPr>
          <p:nvPr/>
        </p:nvSpPr>
        <p:spPr bwMode="auto">
          <a:xfrm flipH="1">
            <a:off x="7832725" y="4194175"/>
            <a:ext cx="0" cy="13795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1029" name="Group 85"/>
          <p:cNvGrpSpPr>
            <a:grpSpLocks/>
          </p:cNvGrpSpPr>
          <p:nvPr/>
        </p:nvGrpSpPr>
        <p:grpSpPr bwMode="auto">
          <a:xfrm>
            <a:off x="3033713" y="2705100"/>
            <a:ext cx="5106987" cy="1471613"/>
            <a:chOff x="1911" y="1704"/>
            <a:chExt cx="3217" cy="927"/>
          </a:xfrm>
        </p:grpSpPr>
        <p:sp>
          <p:nvSpPr>
            <p:cNvPr id="851001" name="Line 57"/>
            <p:cNvSpPr>
              <a:spLocks noChangeShapeType="1"/>
            </p:cNvSpPr>
            <p:nvPr/>
          </p:nvSpPr>
          <p:spPr bwMode="auto">
            <a:xfrm>
              <a:off x="1911" y="2470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04" name="Line 60"/>
            <p:cNvSpPr>
              <a:spLocks noChangeShapeType="1"/>
            </p:cNvSpPr>
            <p:nvPr/>
          </p:nvSpPr>
          <p:spPr bwMode="auto">
            <a:xfrm>
              <a:off x="2913" y="2458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08" name="Line 64"/>
            <p:cNvSpPr>
              <a:spLocks noChangeShapeType="1"/>
            </p:cNvSpPr>
            <p:nvPr/>
          </p:nvSpPr>
          <p:spPr bwMode="auto">
            <a:xfrm>
              <a:off x="3685" y="1704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11" name="Line 67"/>
            <p:cNvSpPr>
              <a:spLocks noChangeShapeType="1"/>
            </p:cNvSpPr>
            <p:nvPr/>
          </p:nvSpPr>
          <p:spPr bwMode="auto">
            <a:xfrm>
              <a:off x="4744" y="2631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1038" name="Group 94"/>
          <p:cNvGrpSpPr>
            <a:grpSpLocks/>
          </p:cNvGrpSpPr>
          <p:nvPr/>
        </p:nvGrpSpPr>
        <p:grpSpPr bwMode="auto">
          <a:xfrm>
            <a:off x="1981200" y="4648200"/>
            <a:ext cx="6705600" cy="2101850"/>
            <a:chOff x="1248" y="2928"/>
            <a:chExt cx="4224" cy="1324"/>
          </a:xfrm>
        </p:grpSpPr>
        <p:pic>
          <p:nvPicPr>
            <p:cNvPr id="851020" name="Picture 7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" y="3792"/>
              <a:ext cx="18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0994" name="Line 50"/>
            <p:cNvSpPr>
              <a:spLocks noChangeShapeType="1"/>
            </p:cNvSpPr>
            <p:nvPr/>
          </p:nvSpPr>
          <p:spPr bwMode="auto">
            <a:xfrm flipV="1">
              <a:off x="1440" y="2928"/>
              <a:ext cx="0" cy="1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95" name="Line 51"/>
            <p:cNvSpPr>
              <a:spLocks noChangeShapeType="1"/>
            </p:cNvSpPr>
            <p:nvPr/>
          </p:nvSpPr>
          <p:spPr bwMode="auto">
            <a:xfrm>
              <a:off x="1248" y="3504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1015" name="Freeform 71"/>
          <p:cNvSpPr>
            <a:spLocks/>
          </p:cNvSpPr>
          <p:nvPr/>
        </p:nvSpPr>
        <p:spPr bwMode="auto">
          <a:xfrm>
            <a:off x="4419600" y="4572000"/>
            <a:ext cx="1441450" cy="2133600"/>
          </a:xfrm>
          <a:custGeom>
            <a:avLst/>
            <a:gdLst>
              <a:gd name="T0" fmla="*/ 0 w 908"/>
              <a:gd name="T1" fmla="*/ 1344 h 1344"/>
              <a:gd name="T2" fmla="*/ 308 w 908"/>
              <a:gd name="T3" fmla="*/ 633 h 1344"/>
              <a:gd name="T4" fmla="*/ 620 w 908"/>
              <a:gd name="T5" fmla="*/ 302 h 1344"/>
              <a:gd name="T6" fmla="*/ 776 w 908"/>
              <a:gd name="T7" fmla="*/ 312 h 1344"/>
              <a:gd name="T8" fmla="*/ 851 w 908"/>
              <a:gd name="T9" fmla="*/ 57 h 1344"/>
              <a:gd name="T10" fmla="*/ 908 w 908"/>
              <a:gd name="T11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8" h="1344">
                <a:moveTo>
                  <a:pt x="0" y="1344"/>
                </a:moveTo>
                <a:cubicBezTo>
                  <a:pt x="51" y="1226"/>
                  <a:pt x="205" y="807"/>
                  <a:pt x="308" y="633"/>
                </a:cubicBezTo>
                <a:cubicBezTo>
                  <a:pt x="411" y="459"/>
                  <a:pt x="542" y="355"/>
                  <a:pt x="620" y="302"/>
                </a:cubicBezTo>
                <a:cubicBezTo>
                  <a:pt x="698" y="249"/>
                  <a:pt x="738" y="353"/>
                  <a:pt x="776" y="312"/>
                </a:cubicBezTo>
                <a:cubicBezTo>
                  <a:pt x="814" y="271"/>
                  <a:pt x="829" y="109"/>
                  <a:pt x="851" y="57"/>
                </a:cubicBezTo>
                <a:cubicBezTo>
                  <a:pt x="873" y="5"/>
                  <a:pt x="896" y="12"/>
                  <a:pt x="90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17" name="Oval 73"/>
          <p:cNvSpPr>
            <a:spLocks noChangeAspect="1" noChangeArrowheads="1"/>
          </p:cNvSpPr>
          <p:nvPr/>
        </p:nvSpPr>
        <p:spPr bwMode="auto">
          <a:xfrm>
            <a:off x="4378325" y="66992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1026" name="Group 82"/>
          <p:cNvGrpSpPr>
            <a:grpSpLocks/>
          </p:cNvGrpSpPr>
          <p:nvPr/>
        </p:nvGrpSpPr>
        <p:grpSpPr bwMode="auto">
          <a:xfrm>
            <a:off x="187325" y="4305300"/>
            <a:ext cx="1673225" cy="501650"/>
            <a:chOff x="118" y="2712"/>
            <a:chExt cx="1054" cy="316"/>
          </a:xfrm>
        </p:grpSpPr>
        <p:pic>
          <p:nvPicPr>
            <p:cNvPr id="851023" name="Picture 7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7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1025" name="Picture 8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" y="2868"/>
              <a:ext cx="105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844" y="1919288"/>
            <a:ext cx="2994786" cy="3532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1030" name="Oval 86"/>
          <p:cNvSpPr>
            <a:spLocks noChangeAspect="1" noChangeArrowheads="1"/>
          </p:cNvSpPr>
          <p:nvPr/>
        </p:nvSpPr>
        <p:spPr bwMode="auto">
          <a:xfrm>
            <a:off x="3308350" y="5529263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31" name="Oval 87"/>
          <p:cNvSpPr>
            <a:spLocks noChangeAspect="1" noChangeArrowheads="1"/>
          </p:cNvSpPr>
          <p:nvPr/>
        </p:nvSpPr>
        <p:spPr bwMode="auto">
          <a:xfrm>
            <a:off x="4899025" y="5529263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32" name="Oval 88"/>
          <p:cNvSpPr>
            <a:spLocks noChangeAspect="1" noChangeArrowheads="1"/>
          </p:cNvSpPr>
          <p:nvPr/>
        </p:nvSpPr>
        <p:spPr bwMode="auto">
          <a:xfrm>
            <a:off x="6122988" y="55292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33" name="Oval 89"/>
          <p:cNvSpPr>
            <a:spLocks noChangeAspect="1" noChangeArrowheads="1"/>
          </p:cNvSpPr>
          <p:nvPr/>
        </p:nvSpPr>
        <p:spPr bwMode="auto">
          <a:xfrm>
            <a:off x="7805738" y="55292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35" name="Freeform 91"/>
          <p:cNvSpPr>
            <a:spLocks/>
          </p:cNvSpPr>
          <p:nvPr/>
        </p:nvSpPr>
        <p:spPr bwMode="auto">
          <a:xfrm>
            <a:off x="5846763" y="4533900"/>
            <a:ext cx="989012" cy="1908175"/>
          </a:xfrm>
          <a:custGeom>
            <a:avLst/>
            <a:gdLst>
              <a:gd name="T0" fmla="*/ 0 w 623"/>
              <a:gd name="T1" fmla="*/ 24 h 1202"/>
              <a:gd name="T2" fmla="*/ 56 w 623"/>
              <a:gd name="T3" fmla="*/ 62 h 1202"/>
              <a:gd name="T4" fmla="*/ 103 w 623"/>
              <a:gd name="T5" fmla="*/ 394 h 1202"/>
              <a:gd name="T6" fmla="*/ 311 w 623"/>
              <a:gd name="T7" fmla="*/ 912 h 1202"/>
              <a:gd name="T8" fmla="*/ 510 w 623"/>
              <a:gd name="T9" fmla="*/ 1145 h 1202"/>
              <a:gd name="T10" fmla="*/ 623 w 623"/>
              <a:gd name="T11" fmla="*/ 1202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3" h="1202">
                <a:moveTo>
                  <a:pt x="0" y="24"/>
                </a:moveTo>
                <a:cubicBezTo>
                  <a:pt x="11" y="32"/>
                  <a:pt x="39" y="0"/>
                  <a:pt x="56" y="62"/>
                </a:cubicBezTo>
                <a:cubicBezTo>
                  <a:pt x="73" y="124"/>
                  <a:pt x="61" y="252"/>
                  <a:pt x="103" y="394"/>
                </a:cubicBezTo>
                <a:cubicBezTo>
                  <a:pt x="145" y="536"/>
                  <a:pt x="243" y="787"/>
                  <a:pt x="311" y="912"/>
                </a:cubicBezTo>
                <a:cubicBezTo>
                  <a:pt x="379" y="1037"/>
                  <a:pt x="458" y="1097"/>
                  <a:pt x="510" y="1145"/>
                </a:cubicBezTo>
                <a:cubicBezTo>
                  <a:pt x="562" y="1193"/>
                  <a:pt x="599" y="1190"/>
                  <a:pt x="623" y="120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36" name="Freeform 92"/>
          <p:cNvSpPr>
            <a:spLocks/>
          </p:cNvSpPr>
          <p:nvPr/>
        </p:nvSpPr>
        <p:spPr bwMode="auto">
          <a:xfrm>
            <a:off x="6827838" y="4505325"/>
            <a:ext cx="1543050" cy="1963738"/>
          </a:xfrm>
          <a:custGeom>
            <a:avLst/>
            <a:gdLst>
              <a:gd name="T0" fmla="*/ 0 w 972"/>
              <a:gd name="T1" fmla="*/ 1218 h 1237"/>
              <a:gd name="T2" fmla="*/ 113 w 972"/>
              <a:gd name="T3" fmla="*/ 1143 h 1237"/>
              <a:gd name="T4" fmla="*/ 637 w 972"/>
              <a:gd name="T5" fmla="*/ 656 h 1237"/>
              <a:gd name="T6" fmla="*/ 972 w 972"/>
              <a:gd name="T7" fmla="*/ 0 h 1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2" h="1237">
                <a:moveTo>
                  <a:pt x="0" y="1218"/>
                </a:moveTo>
                <a:cubicBezTo>
                  <a:pt x="20" y="1206"/>
                  <a:pt x="7" y="1237"/>
                  <a:pt x="113" y="1143"/>
                </a:cubicBezTo>
                <a:cubicBezTo>
                  <a:pt x="219" y="1049"/>
                  <a:pt x="494" y="847"/>
                  <a:pt x="637" y="656"/>
                </a:cubicBezTo>
                <a:cubicBezTo>
                  <a:pt x="780" y="465"/>
                  <a:pt x="902" y="137"/>
                  <a:pt x="97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1051" name="Group 107"/>
          <p:cNvGrpSpPr>
            <a:grpSpLocks/>
          </p:cNvGrpSpPr>
          <p:nvPr/>
        </p:nvGrpSpPr>
        <p:grpSpPr bwMode="auto">
          <a:xfrm>
            <a:off x="115888" y="4876800"/>
            <a:ext cx="1712912" cy="1463675"/>
            <a:chOff x="73" y="3072"/>
            <a:chExt cx="1079" cy="922"/>
          </a:xfrm>
        </p:grpSpPr>
        <p:pic>
          <p:nvPicPr>
            <p:cNvPr id="851041" name="Picture 9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3072"/>
              <a:ext cx="1079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1043" name="Picture 9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3267"/>
              <a:ext cx="76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1046" name="Picture 10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3459"/>
              <a:ext cx="103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1048" name="Picture 10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3633"/>
              <a:ext cx="84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1050" name="Picture 10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3825"/>
              <a:ext cx="61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1057" name="Picture 1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33600" y="4287838"/>
            <a:ext cx="2303463" cy="2036762"/>
            <a:chOff x="2133600" y="4287838"/>
            <a:chExt cx="2303463" cy="2036762"/>
          </a:xfrm>
        </p:grpSpPr>
        <p:sp>
          <p:nvSpPr>
            <p:cNvPr id="851013" name="Freeform 69"/>
            <p:cNvSpPr>
              <a:spLocks/>
            </p:cNvSpPr>
            <p:nvPr/>
          </p:nvSpPr>
          <p:spPr bwMode="auto">
            <a:xfrm>
              <a:off x="2133600" y="4287838"/>
              <a:ext cx="2303463" cy="2036762"/>
            </a:xfrm>
            <a:custGeom>
              <a:avLst/>
              <a:gdLst>
                <a:gd name="T0" fmla="*/ 0 w 1451"/>
                <a:gd name="T1" fmla="*/ 1283 h 1283"/>
                <a:gd name="T2" fmla="*/ 288 w 1451"/>
                <a:gd name="T3" fmla="*/ 1043 h 1283"/>
                <a:gd name="T4" fmla="*/ 837 w 1451"/>
                <a:gd name="T5" fmla="*/ 755 h 1283"/>
                <a:gd name="T6" fmla="*/ 1309 w 1451"/>
                <a:gd name="T7" fmla="*/ 377 h 1283"/>
                <a:gd name="T8" fmla="*/ 1451 w 1451"/>
                <a:gd name="T9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1" h="1283">
                  <a:moveTo>
                    <a:pt x="0" y="1283"/>
                  </a:moveTo>
                  <a:cubicBezTo>
                    <a:pt x="88" y="1199"/>
                    <a:pt x="149" y="1131"/>
                    <a:pt x="288" y="1043"/>
                  </a:cubicBezTo>
                  <a:cubicBezTo>
                    <a:pt x="427" y="955"/>
                    <a:pt x="667" y="866"/>
                    <a:pt x="837" y="755"/>
                  </a:cubicBezTo>
                  <a:cubicBezTo>
                    <a:pt x="1007" y="644"/>
                    <a:pt x="1207" y="503"/>
                    <a:pt x="1309" y="377"/>
                  </a:cubicBezTo>
                  <a:cubicBezTo>
                    <a:pt x="1411" y="251"/>
                    <a:pt x="1422" y="79"/>
                    <a:pt x="1451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72"/>
            <p:cNvSpPr>
              <a:spLocks noChangeAspect="1" noChangeArrowheads="1"/>
            </p:cNvSpPr>
            <p:nvPr/>
          </p:nvSpPr>
          <p:spPr bwMode="auto">
            <a:xfrm>
              <a:off x="2705622" y="5819427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81200" y="2514600"/>
            <a:ext cx="6629400" cy="1828800"/>
            <a:chOff x="1981200" y="2514600"/>
            <a:chExt cx="6629400" cy="1828800"/>
          </a:xfrm>
        </p:grpSpPr>
        <p:grpSp>
          <p:nvGrpSpPr>
            <p:cNvPr id="851053" name="Group 109"/>
            <p:cNvGrpSpPr>
              <a:grpSpLocks/>
            </p:cNvGrpSpPr>
            <p:nvPr/>
          </p:nvGrpSpPr>
          <p:grpSpPr bwMode="auto">
            <a:xfrm>
              <a:off x="1981200" y="2514600"/>
              <a:ext cx="6629400" cy="1828800"/>
              <a:chOff x="1248" y="1584"/>
              <a:chExt cx="4176" cy="1152"/>
            </a:xfrm>
          </p:grpSpPr>
          <p:pic>
            <p:nvPicPr>
              <p:cNvPr id="851018" name="Picture 74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6" y="1776"/>
                <a:ext cx="117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50991" name="Line 47"/>
              <p:cNvSpPr>
                <a:spLocks noChangeShapeType="1"/>
              </p:cNvSpPr>
              <p:nvPr/>
            </p:nvSpPr>
            <p:spPr bwMode="auto">
              <a:xfrm flipV="1">
                <a:off x="1440" y="1584"/>
                <a:ext cx="0" cy="11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992" name="Line 48"/>
              <p:cNvSpPr>
                <a:spLocks noChangeShapeType="1"/>
              </p:cNvSpPr>
              <p:nvPr/>
            </p:nvSpPr>
            <p:spPr bwMode="auto">
              <a:xfrm>
                <a:off x="1248" y="2160"/>
                <a:ext cx="4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996" name="Freeform 52"/>
              <p:cNvSpPr>
                <a:spLocks/>
              </p:cNvSpPr>
              <p:nvPr/>
            </p:nvSpPr>
            <p:spPr bwMode="auto">
              <a:xfrm>
                <a:off x="1344" y="1824"/>
                <a:ext cx="1440" cy="665"/>
              </a:xfrm>
              <a:custGeom>
                <a:avLst/>
                <a:gdLst>
                  <a:gd name="T0" fmla="*/ 0 w 1440"/>
                  <a:gd name="T1" fmla="*/ 48 h 665"/>
                  <a:gd name="T2" fmla="*/ 304 w 1440"/>
                  <a:gd name="T3" fmla="*/ 433 h 665"/>
                  <a:gd name="T4" fmla="*/ 795 w 1440"/>
                  <a:gd name="T5" fmla="*/ 641 h 665"/>
                  <a:gd name="T6" fmla="*/ 1296 w 1440"/>
                  <a:gd name="T7" fmla="*/ 288 h 665"/>
                  <a:gd name="T8" fmla="*/ 1440 w 1440"/>
                  <a:gd name="T9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0" h="665">
                    <a:moveTo>
                      <a:pt x="0" y="48"/>
                    </a:moveTo>
                    <a:cubicBezTo>
                      <a:pt x="51" y="112"/>
                      <a:pt x="172" y="334"/>
                      <a:pt x="304" y="433"/>
                    </a:cubicBezTo>
                    <a:cubicBezTo>
                      <a:pt x="436" y="532"/>
                      <a:pt x="630" y="665"/>
                      <a:pt x="795" y="641"/>
                    </a:cubicBezTo>
                    <a:cubicBezTo>
                      <a:pt x="960" y="617"/>
                      <a:pt x="1189" y="395"/>
                      <a:pt x="1296" y="288"/>
                    </a:cubicBezTo>
                    <a:cubicBezTo>
                      <a:pt x="1403" y="181"/>
                      <a:pt x="1416" y="48"/>
                      <a:pt x="1440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997" name="Freeform 53"/>
              <p:cNvSpPr>
                <a:spLocks/>
              </p:cNvSpPr>
              <p:nvPr/>
            </p:nvSpPr>
            <p:spPr bwMode="auto">
              <a:xfrm>
                <a:off x="2784" y="1684"/>
                <a:ext cx="2490" cy="988"/>
              </a:xfrm>
              <a:custGeom>
                <a:avLst/>
                <a:gdLst>
                  <a:gd name="T0" fmla="*/ 0 w 2490"/>
                  <a:gd name="T1" fmla="*/ 140 h 988"/>
                  <a:gd name="T2" fmla="*/ 144 w 2490"/>
                  <a:gd name="T3" fmla="*/ 524 h 988"/>
                  <a:gd name="T4" fmla="*/ 336 w 2490"/>
                  <a:gd name="T5" fmla="*/ 764 h 988"/>
                  <a:gd name="T6" fmla="*/ 601 w 2490"/>
                  <a:gd name="T7" fmla="*/ 422 h 988"/>
                  <a:gd name="T8" fmla="*/ 799 w 2490"/>
                  <a:gd name="T9" fmla="*/ 271 h 988"/>
                  <a:gd name="T10" fmla="*/ 1026 w 2490"/>
                  <a:gd name="T11" fmla="*/ 26 h 988"/>
                  <a:gd name="T12" fmla="*/ 1408 w 2490"/>
                  <a:gd name="T13" fmla="*/ 115 h 988"/>
                  <a:gd name="T14" fmla="*/ 1576 w 2490"/>
                  <a:gd name="T15" fmla="*/ 345 h 988"/>
                  <a:gd name="T16" fmla="*/ 1842 w 2490"/>
                  <a:gd name="T17" fmla="*/ 833 h 988"/>
                  <a:gd name="T18" fmla="*/ 2276 w 2490"/>
                  <a:gd name="T19" fmla="*/ 912 h 988"/>
                  <a:gd name="T20" fmla="*/ 2490 w 2490"/>
                  <a:gd name="T21" fmla="*/ 37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0" h="988">
                    <a:moveTo>
                      <a:pt x="0" y="140"/>
                    </a:moveTo>
                    <a:cubicBezTo>
                      <a:pt x="44" y="280"/>
                      <a:pt x="88" y="420"/>
                      <a:pt x="144" y="524"/>
                    </a:cubicBezTo>
                    <a:cubicBezTo>
                      <a:pt x="200" y="628"/>
                      <a:pt x="260" y="781"/>
                      <a:pt x="336" y="764"/>
                    </a:cubicBezTo>
                    <a:cubicBezTo>
                      <a:pt x="412" y="747"/>
                      <a:pt x="524" y="504"/>
                      <a:pt x="601" y="422"/>
                    </a:cubicBezTo>
                    <a:cubicBezTo>
                      <a:pt x="678" y="340"/>
                      <a:pt x="728" y="337"/>
                      <a:pt x="799" y="271"/>
                    </a:cubicBezTo>
                    <a:cubicBezTo>
                      <a:pt x="870" y="205"/>
                      <a:pt x="924" y="52"/>
                      <a:pt x="1026" y="26"/>
                    </a:cubicBezTo>
                    <a:cubicBezTo>
                      <a:pt x="1128" y="0"/>
                      <a:pt x="1316" y="62"/>
                      <a:pt x="1408" y="115"/>
                    </a:cubicBezTo>
                    <a:cubicBezTo>
                      <a:pt x="1500" y="168"/>
                      <a:pt x="1504" y="225"/>
                      <a:pt x="1576" y="345"/>
                    </a:cubicBezTo>
                    <a:cubicBezTo>
                      <a:pt x="1648" y="465"/>
                      <a:pt x="1725" y="739"/>
                      <a:pt x="1842" y="833"/>
                    </a:cubicBezTo>
                    <a:cubicBezTo>
                      <a:pt x="1959" y="927"/>
                      <a:pt x="2168" y="988"/>
                      <a:pt x="2276" y="912"/>
                    </a:cubicBezTo>
                    <a:cubicBezTo>
                      <a:pt x="2384" y="836"/>
                      <a:pt x="2446" y="486"/>
                      <a:pt x="2490" y="37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Oval 72"/>
            <p:cNvSpPr>
              <a:spLocks noChangeAspect="1" noChangeArrowheads="1"/>
            </p:cNvSpPr>
            <p:nvPr/>
          </p:nvSpPr>
          <p:spPr bwMode="auto">
            <a:xfrm>
              <a:off x="2705622" y="3631504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1016" name="Oval 72"/>
          <p:cNvSpPr>
            <a:spLocks noChangeAspect="1" noChangeArrowheads="1"/>
          </p:cNvSpPr>
          <p:nvPr/>
        </p:nvSpPr>
        <p:spPr bwMode="auto">
          <a:xfrm>
            <a:off x="4390851" y="42672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9726" y="1965960"/>
            <a:ext cx="4609769" cy="285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Oval 110"/>
          <p:cNvSpPr>
            <a:spLocks noChangeAspect="1" noChangeArrowheads="1"/>
          </p:cNvSpPr>
          <p:nvPr/>
        </p:nvSpPr>
        <p:spPr bwMode="auto">
          <a:xfrm>
            <a:off x="2605414" y="3577334"/>
            <a:ext cx="274638" cy="18256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110"/>
          <p:cNvSpPr>
            <a:spLocks noChangeAspect="1" noChangeArrowheads="1"/>
          </p:cNvSpPr>
          <p:nvPr/>
        </p:nvSpPr>
        <p:spPr bwMode="auto">
          <a:xfrm>
            <a:off x="2605414" y="5759994"/>
            <a:ext cx="274638" cy="18256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54" name="Oval 110"/>
          <p:cNvSpPr>
            <a:spLocks noChangeAspect="1" noChangeArrowheads="1"/>
          </p:cNvSpPr>
          <p:nvPr/>
        </p:nvSpPr>
        <p:spPr bwMode="auto">
          <a:xfrm>
            <a:off x="4276725" y="2805113"/>
            <a:ext cx="274638" cy="182562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55" name="Oval 111"/>
          <p:cNvSpPr>
            <a:spLocks noChangeAspect="1" noChangeArrowheads="1"/>
          </p:cNvSpPr>
          <p:nvPr/>
        </p:nvSpPr>
        <p:spPr bwMode="auto">
          <a:xfrm>
            <a:off x="4276725" y="4213225"/>
            <a:ext cx="274638" cy="182563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56" name="Oval 112"/>
          <p:cNvSpPr>
            <a:spLocks noChangeAspect="1" noChangeArrowheads="1"/>
          </p:cNvSpPr>
          <p:nvPr/>
        </p:nvSpPr>
        <p:spPr bwMode="auto">
          <a:xfrm>
            <a:off x="4276725" y="6645275"/>
            <a:ext cx="274638" cy="182563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5888" y="2438400"/>
            <a:ext cx="1832305" cy="1392227"/>
            <a:chOff x="115888" y="2438400"/>
            <a:chExt cx="1832305" cy="1392227"/>
          </a:xfrm>
        </p:grpSpPr>
        <p:pic>
          <p:nvPicPr>
            <p:cNvPr id="68" name="Picture 9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8" y="2438400"/>
              <a:ext cx="1712912" cy="223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888" y="2718148"/>
              <a:ext cx="1429911" cy="2234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888" y="2984326"/>
              <a:ext cx="1832305" cy="2529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888" y="3252592"/>
              <a:ext cx="1400601" cy="2234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888" y="3517726"/>
              <a:ext cx="849302" cy="3129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16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5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85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5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85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85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85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5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5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5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5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5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5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5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5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51034" grpId="0" animBg="1"/>
      <p:bldP spid="850977" grpId="0" animBg="1"/>
      <p:bldP spid="851014" grpId="0" animBg="1"/>
      <p:bldP spid="851002" grpId="0" animBg="1"/>
      <p:bldP spid="851003" grpId="0" animBg="1"/>
      <p:bldP spid="851007" grpId="0" animBg="1"/>
      <p:bldP spid="851010" grpId="0" animBg="1"/>
      <p:bldP spid="851015" grpId="0" animBg="1"/>
      <p:bldP spid="851017" grpId="0" animBg="1"/>
      <p:bldP spid="851030" grpId="0" animBg="1"/>
      <p:bldP spid="851031" grpId="0" animBg="1"/>
      <p:bldP spid="851032" grpId="0" animBg="1"/>
      <p:bldP spid="851033" grpId="0" animBg="1"/>
      <p:bldP spid="851035" grpId="0" animBg="1"/>
      <p:bldP spid="851036" grpId="0" animBg="1"/>
      <p:bldP spid="851016" grpId="0" animBg="1"/>
      <p:bldP spid="65" grpId="0" animBg="1"/>
      <p:bldP spid="65" grpId="1" animBg="1"/>
      <p:bldP spid="66" grpId="0" animBg="1"/>
      <p:bldP spid="66" grpId="1" animBg="1"/>
      <p:bldP spid="851054" grpId="0" animBg="1"/>
      <p:bldP spid="851055" grpId="0" animBg="1"/>
      <p:bldP spid="8510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49705"/>
            <a:ext cx="938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FCC5-3DC1-41A7-8E69-535CE4A737CB}" type="slidenum">
              <a:rPr lang="en-US"/>
              <a:pPr/>
              <a:t>30</a:t>
            </a:fld>
            <a:endParaRPr lang="en-US"/>
          </a:p>
        </p:txBody>
      </p:sp>
      <p:sp>
        <p:nvSpPr>
          <p:cNvPr id="939010" name="Line 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01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9014" name="Group 6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939015" name="Picture 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16" name="Picture 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17" name="Picture 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9020" name="Line 12"/>
          <p:cNvSpPr>
            <a:spLocks noChangeShapeType="1"/>
          </p:cNvSpPr>
          <p:nvPr/>
        </p:nvSpPr>
        <p:spPr bwMode="auto">
          <a:xfrm flipV="1">
            <a:off x="6400800" y="5257800"/>
            <a:ext cx="0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21" name="Line 13"/>
          <p:cNvSpPr>
            <a:spLocks noChangeShapeType="1"/>
          </p:cNvSpPr>
          <p:nvPr/>
        </p:nvSpPr>
        <p:spPr bwMode="auto">
          <a:xfrm flipV="1">
            <a:off x="5181600" y="6324600"/>
            <a:ext cx="2438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22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23" name="Line 15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024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2192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2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76400"/>
            <a:ext cx="4984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2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263"/>
            <a:ext cx="60515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2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638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3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5125"/>
            <a:ext cx="113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31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8550"/>
            <a:ext cx="979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032" name="AutoShape 24"/>
          <p:cNvSpPr>
            <a:spLocks/>
          </p:cNvSpPr>
          <p:nvPr/>
        </p:nvSpPr>
        <p:spPr bwMode="auto">
          <a:xfrm>
            <a:off x="1600200" y="5867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9033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984875"/>
            <a:ext cx="2492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34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6529388"/>
            <a:ext cx="4699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35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9086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36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442075"/>
            <a:ext cx="1041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037" name="Line 29"/>
          <p:cNvSpPr>
            <a:spLocks noChangeShapeType="1"/>
          </p:cNvSpPr>
          <p:nvPr/>
        </p:nvSpPr>
        <p:spPr bwMode="auto">
          <a:xfrm flipV="1">
            <a:off x="64008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38" name="Line 30"/>
          <p:cNvSpPr>
            <a:spLocks noChangeShapeType="1"/>
          </p:cNvSpPr>
          <p:nvPr/>
        </p:nvSpPr>
        <p:spPr bwMode="auto">
          <a:xfrm flipH="1" flipV="1">
            <a:off x="5334000" y="5257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39" name="Oval 31"/>
          <p:cNvSpPr>
            <a:spLocks noChangeArrowheads="1"/>
          </p:cNvSpPr>
          <p:nvPr/>
        </p:nvSpPr>
        <p:spPr bwMode="auto">
          <a:xfrm>
            <a:off x="6380163" y="6307138"/>
            <a:ext cx="36512" cy="3651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40" name="Rectangle 32"/>
          <p:cNvSpPr>
            <a:spLocks noChangeArrowheads="1"/>
          </p:cNvSpPr>
          <p:nvPr/>
        </p:nvSpPr>
        <p:spPr bwMode="auto">
          <a:xfrm>
            <a:off x="4451350" y="5081588"/>
            <a:ext cx="3738563" cy="173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9041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99100"/>
            <a:ext cx="41132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42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5486400" y="5037138"/>
            <a:ext cx="2111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43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81600"/>
            <a:ext cx="4346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44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770438"/>
            <a:ext cx="32051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45" name="Picture 3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852988"/>
            <a:ext cx="39481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046" name="Line 38"/>
          <p:cNvSpPr>
            <a:spLocks noChangeShapeType="1"/>
          </p:cNvSpPr>
          <p:nvPr/>
        </p:nvSpPr>
        <p:spPr bwMode="auto">
          <a:xfrm flipH="1">
            <a:off x="6426200" y="5029200"/>
            <a:ext cx="438150" cy="12334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7" name="Line 39"/>
          <p:cNvSpPr>
            <a:spLocks noChangeShapeType="1"/>
          </p:cNvSpPr>
          <p:nvPr/>
        </p:nvSpPr>
        <p:spPr bwMode="auto">
          <a:xfrm>
            <a:off x="5932488" y="5029200"/>
            <a:ext cx="438150" cy="1233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8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9055" name="Picture 4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9050" name="Group 42"/>
          <p:cNvGrpSpPr>
            <a:grpSpLocks/>
          </p:cNvGrpSpPr>
          <p:nvPr/>
        </p:nvGrpSpPr>
        <p:grpSpPr bwMode="auto">
          <a:xfrm>
            <a:off x="3783013" y="4414838"/>
            <a:ext cx="4179887" cy="238125"/>
            <a:chOff x="2695" y="2781"/>
            <a:chExt cx="2633" cy="150"/>
          </a:xfrm>
        </p:grpSpPr>
        <p:pic>
          <p:nvPicPr>
            <p:cNvPr id="939051" name="Picture 4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" y="2781"/>
              <a:ext cx="26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9052" name="Line 44"/>
            <p:cNvSpPr>
              <a:spLocks noChangeShapeType="1"/>
            </p:cNvSpPr>
            <p:nvPr/>
          </p:nvSpPr>
          <p:spPr bwMode="auto">
            <a:xfrm>
              <a:off x="4330" y="2804"/>
              <a:ext cx="0" cy="1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39053" name="Picture 4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4419600"/>
            <a:ext cx="10810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054" name="Line 46"/>
          <p:cNvSpPr>
            <a:spLocks noChangeShapeType="1"/>
          </p:cNvSpPr>
          <p:nvPr/>
        </p:nvSpPr>
        <p:spPr bwMode="auto">
          <a:xfrm>
            <a:off x="0" y="4378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9063" name="Group 55"/>
          <p:cNvGrpSpPr>
            <a:grpSpLocks/>
          </p:cNvGrpSpPr>
          <p:nvPr/>
        </p:nvGrpSpPr>
        <p:grpSpPr bwMode="auto">
          <a:xfrm>
            <a:off x="36513" y="3365500"/>
            <a:ext cx="8650287" cy="284163"/>
            <a:chOff x="23" y="2120"/>
            <a:chExt cx="5449" cy="179"/>
          </a:xfrm>
        </p:grpSpPr>
        <p:pic>
          <p:nvPicPr>
            <p:cNvPr id="939057" name="Picture 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120"/>
              <a:ext cx="59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62" name="Picture 5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124"/>
              <a:ext cx="230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61" name="Picture 5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2124"/>
              <a:ext cx="239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39068" name="Picture 6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895725"/>
            <a:ext cx="3794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9075" name="Group 67"/>
          <p:cNvGrpSpPr>
            <a:grpSpLocks/>
          </p:cNvGrpSpPr>
          <p:nvPr/>
        </p:nvGrpSpPr>
        <p:grpSpPr bwMode="auto">
          <a:xfrm>
            <a:off x="1662113" y="3683000"/>
            <a:ext cx="5464175" cy="657225"/>
            <a:chOff x="1047" y="2320"/>
            <a:chExt cx="3442" cy="414"/>
          </a:xfrm>
        </p:grpSpPr>
        <p:pic>
          <p:nvPicPr>
            <p:cNvPr id="939076" name="Picture 6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" y="2320"/>
              <a:ext cx="2188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77" name="Picture 6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" y="2487"/>
              <a:ext cx="781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" name="Rectangle 52"/>
          <p:cNvSpPr/>
          <p:nvPr/>
        </p:nvSpPr>
        <p:spPr bwMode="auto">
          <a:xfrm>
            <a:off x="6288180" y="3955143"/>
            <a:ext cx="210312" cy="164592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395728" y="4163445"/>
            <a:ext cx="201168" cy="182880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109850" y="3757550"/>
            <a:ext cx="210312" cy="164592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5750-476C-484E-ACEB-EDDDA3379739}" type="slidenum">
              <a:rPr lang="en-US"/>
              <a:pPr/>
              <a:t>31</a:t>
            </a:fld>
            <a:endParaRPr lang="en-US"/>
          </a:p>
        </p:txBody>
      </p:sp>
      <p:sp>
        <p:nvSpPr>
          <p:cNvPr id="941058" name="Line 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10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1060" name="Group 4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941061" name="Picture 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062" name="Picture 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063" name="Picture 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106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067" name="Line 11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106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2192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6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76400"/>
            <a:ext cx="4984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7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263"/>
            <a:ext cx="60515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71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638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74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5125"/>
            <a:ext cx="113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1092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1099" name="Group 43"/>
          <p:cNvGrpSpPr>
            <a:grpSpLocks/>
          </p:cNvGrpSpPr>
          <p:nvPr/>
        </p:nvGrpSpPr>
        <p:grpSpPr bwMode="auto">
          <a:xfrm>
            <a:off x="36513" y="3365500"/>
            <a:ext cx="8650287" cy="284163"/>
            <a:chOff x="23" y="2120"/>
            <a:chExt cx="5449" cy="179"/>
          </a:xfrm>
        </p:grpSpPr>
        <p:pic>
          <p:nvPicPr>
            <p:cNvPr id="941100" name="Picture 4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120"/>
              <a:ext cx="59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101" name="Picture 4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124"/>
              <a:ext cx="230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102" name="Picture 4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2124"/>
              <a:ext cx="239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1103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895725"/>
            <a:ext cx="3794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1131" name="Group 75"/>
          <p:cNvGrpSpPr>
            <a:grpSpLocks/>
          </p:cNvGrpSpPr>
          <p:nvPr/>
        </p:nvGrpSpPr>
        <p:grpSpPr bwMode="auto">
          <a:xfrm>
            <a:off x="1662113" y="3683000"/>
            <a:ext cx="5464175" cy="657225"/>
            <a:chOff x="1047" y="2320"/>
            <a:chExt cx="3442" cy="414"/>
          </a:xfrm>
        </p:grpSpPr>
        <p:pic>
          <p:nvPicPr>
            <p:cNvPr id="941127" name="Picture 7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" y="2320"/>
              <a:ext cx="2188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129" name="Picture 7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" y="2487"/>
              <a:ext cx="781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1132" name="Group 76"/>
          <p:cNvGrpSpPr>
            <a:grpSpLocks/>
          </p:cNvGrpSpPr>
          <p:nvPr/>
        </p:nvGrpSpPr>
        <p:grpSpPr bwMode="auto">
          <a:xfrm>
            <a:off x="3162300" y="4676775"/>
            <a:ext cx="3963988" cy="247650"/>
            <a:chOff x="1992" y="2946"/>
            <a:chExt cx="2497" cy="156"/>
          </a:xfrm>
        </p:grpSpPr>
        <p:pic>
          <p:nvPicPr>
            <p:cNvPr id="941124" name="Picture 6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2946"/>
              <a:ext cx="91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123" name="Picture 6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" y="2971"/>
              <a:ext cx="781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1108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665480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1135" name="Group 79"/>
          <p:cNvGrpSpPr>
            <a:grpSpLocks/>
          </p:cNvGrpSpPr>
          <p:nvPr/>
        </p:nvGrpSpPr>
        <p:grpSpPr bwMode="auto">
          <a:xfrm>
            <a:off x="5200650" y="5715000"/>
            <a:ext cx="160338" cy="554038"/>
            <a:chOff x="3276" y="3600"/>
            <a:chExt cx="101" cy="349"/>
          </a:xfrm>
        </p:grpSpPr>
        <p:pic>
          <p:nvPicPr>
            <p:cNvPr id="941112" name="Picture 5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3811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115" name="Picture 5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" y="3600"/>
              <a:ext cx="6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1133" name="Group 77"/>
          <p:cNvGrpSpPr>
            <a:grpSpLocks/>
          </p:cNvGrpSpPr>
          <p:nvPr/>
        </p:nvGrpSpPr>
        <p:grpSpPr bwMode="auto">
          <a:xfrm>
            <a:off x="1260475" y="5429250"/>
            <a:ext cx="2535238" cy="347663"/>
            <a:chOff x="794" y="3420"/>
            <a:chExt cx="1597" cy="219"/>
          </a:xfrm>
        </p:grpSpPr>
        <p:sp>
          <p:nvSpPr>
            <p:cNvPr id="941116" name="Line 60"/>
            <p:cNvSpPr>
              <a:spLocks noChangeShapeType="1"/>
            </p:cNvSpPr>
            <p:nvPr/>
          </p:nvSpPr>
          <p:spPr bwMode="auto">
            <a:xfrm flipV="1">
              <a:off x="794" y="3558"/>
              <a:ext cx="480" cy="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117" name="Line 61"/>
            <p:cNvSpPr>
              <a:spLocks noChangeShapeType="1"/>
            </p:cNvSpPr>
            <p:nvPr/>
          </p:nvSpPr>
          <p:spPr bwMode="auto">
            <a:xfrm flipV="1">
              <a:off x="1911" y="3420"/>
              <a:ext cx="480" cy="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1138" name="Picture 8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810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123611" y="3836125"/>
            <a:ext cx="1981200" cy="1114425"/>
            <a:chOff x="7123611" y="3836125"/>
            <a:chExt cx="1981200" cy="1114425"/>
          </a:xfrm>
        </p:grpSpPr>
        <p:sp>
          <p:nvSpPr>
            <p:cNvPr id="2" name="Right Brace 1"/>
            <p:cNvSpPr/>
            <p:nvPr/>
          </p:nvSpPr>
          <p:spPr bwMode="auto">
            <a:xfrm>
              <a:off x="7123611" y="3836125"/>
              <a:ext cx="228600" cy="1114425"/>
            </a:xfrm>
            <a:prstGeom prst="rightBr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406047" y="4196338"/>
              <a:ext cx="1698764" cy="393998"/>
              <a:chOff x="7419110" y="4215013"/>
              <a:chExt cx="1698764" cy="393998"/>
            </a:xfrm>
          </p:grpSpPr>
          <p:pic>
            <p:nvPicPr>
              <p:cNvPr id="5" name="Picture 4" descr="txp_fi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19110" y="4404424"/>
                <a:ext cx="1698764" cy="20458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7" name="Picture 46" descr="txp_fi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540561" y="4215013"/>
                <a:ext cx="1455862" cy="191560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1970088" y="6049963"/>
            <a:ext cx="2144712" cy="731837"/>
            <a:chOff x="1970088" y="6049963"/>
            <a:chExt cx="2144712" cy="731837"/>
          </a:xfrm>
        </p:grpSpPr>
        <p:pic>
          <p:nvPicPr>
            <p:cNvPr id="941110" name="Picture 5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088" y="6489700"/>
              <a:ext cx="2144712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114" name="Picture 5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400" y="6049963"/>
              <a:ext cx="101600" cy="26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2460" y="6066631"/>
              <a:ext cx="649024" cy="2286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3DE2-9C02-45D1-9225-F20024DAE027}" type="slidenum">
              <a:rPr lang="en-US"/>
              <a:pPr/>
              <a:t>32</a:t>
            </a:fld>
            <a:endParaRPr lang="en-US"/>
          </a:p>
        </p:txBody>
      </p:sp>
      <p:sp>
        <p:nvSpPr>
          <p:cNvPr id="943106" name="Line 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31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3108" name="Group 4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943109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10" name="Picture 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11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3112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113" name="Line 9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311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2192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1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76400"/>
            <a:ext cx="4984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1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263"/>
            <a:ext cx="60515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1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638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1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5125"/>
            <a:ext cx="113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312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3122" name="Group 18"/>
          <p:cNvGrpSpPr>
            <a:grpSpLocks/>
          </p:cNvGrpSpPr>
          <p:nvPr/>
        </p:nvGrpSpPr>
        <p:grpSpPr bwMode="auto">
          <a:xfrm>
            <a:off x="36513" y="3365500"/>
            <a:ext cx="8650287" cy="284163"/>
            <a:chOff x="23" y="2120"/>
            <a:chExt cx="5449" cy="179"/>
          </a:xfrm>
        </p:grpSpPr>
        <p:pic>
          <p:nvPicPr>
            <p:cNvPr id="943123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120"/>
              <a:ext cx="59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24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124"/>
              <a:ext cx="230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25" name="Picture 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2124"/>
              <a:ext cx="239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3126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895725"/>
            <a:ext cx="3794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58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868738"/>
            <a:ext cx="29035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59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938588"/>
            <a:ext cx="1239837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30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6489700"/>
            <a:ext cx="21447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31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604996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41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5438775"/>
            <a:ext cx="292100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61" name="Picture 5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5410200"/>
            <a:ext cx="123983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65" name="Picture 6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5529263"/>
            <a:ext cx="5080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3156" name="Group 52"/>
          <p:cNvGrpSpPr>
            <a:grpSpLocks/>
          </p:cNvGrpSpPr>
          <p:nvPr/>
        </p:nvGrpSpPr>
        <p:grpSpPr bwMode="auto">
          <a:xfrm>
            <a:off x="2686050" y="4356100"/>
            <a:ext cx="3317875" cy="295275"/>
            <a:chOff x="1692" y="2744"/>
            <a:chExt cx="2090" cy="186"/>
          </a:xfrm>
        </p:grpSpPr>
        <p:pic>
          <p:nvPicPr>
            <p:cNvPr id="943148" name="Picture 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2744"/>
              <a:ext cx="3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52" name="Picture 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746"/>
              <a:ext cx="155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3166" name="Picture 6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5549E-6 L -0.075 -0.37734 " pathEditMode="relative" ptsTypes="AA">
                                      <p:cBhvr>
                                        <p:cTn id="6" dur="500" fill="hold"/>
                                        <p:tgtEl>
                                          <p:spTgt spid="943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64162E-6 L -0.04236 -0.2124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43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106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42775E-6 L -0.11823 -0.2113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43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105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9017E-7 L -0.13333 -0.31075 " pathEditMode="relative" ptsTypes="AA">
                                      <p:cBhvr>
                                        <p:cTn id="12" dur="500" fill="hold"/>
                                        <p:tgtEl>
                                          <p:spTgt spid="943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23699E-6 L -0.16511 -0.2134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43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10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5" y="2479675"/>
            <a:ext cx="6987819" cy="292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1169"/>
          </a:xfrm>
        </p:spPr>
        <p:txBody>
          <a:bodyPr/>
          <a:lstStyle/>
          <a:p>
            <a:fld id="{554AA017-E7C2-4D8F-94D7-BE7324AB7B7F}" type="slidenum">
              <a:rPr lang="en-US"/>
              <a:pPr/>
              <a:t>33</a:t>
            </a:fld>
            <a:endParaRPr lang="en-US"/>
          </a:p>
        </p:txBody>
      </p:sp>
      <p:sp>
        <p:nvSpPr>
          <p:cNvPr id="945154" name="Line 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51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95400"/>
            <a:ext cx="5114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5156" name="Group 4"/>
          <p:cNvGrpSpPr>
            <a:grpSpLocks/>
          </p:cNvGrpSpPr>
          <p:nvPr/>
        </p:nvGrpSpPr>
        <p:grpSpPr bwMode="auto">
          <a:xfrm>
            <a:off x="3103563" y="152400"/>
            <a:ext cx="5583237" cy="657225"/>
            <a:chOff x="1955" y="96"/>
            <a:chExt cx="3517" cy="414"/>
          </a:xfrm>
        </p:grpSpPr>
        <p:pic>
          <p:nvPicPr>
            <p:cNvPr id="945157" name="Picture 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58" name="Picture 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4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59" name="Picture 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40"/>
              <a:ext cx="58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5160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5161" name="Line 9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516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2192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16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676400"/>
            <a:ext cx="4984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16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263"/>
            <a:ext cx="60515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16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638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16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05125"/>
            <a:ext cx="1139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51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5170" name="Group 18"/>
          <p:cNvGrpSpPr>
            <a:grpSpLocks/>
          </p:cNvGrpSpPr>
          <p:nvPr/>
        </p:nvGrpSpPr>
        <p:grpSpPr bwMode="auto">
          <a:xfrm>
            <a:off x="36513" y="3365500"/>
            <a:ext cx="8650287" cy="284163"/>
            <a:chOff x="23" y="2120"/>
            <a:chExt cx="5449" cy="179"/>
          </a:xfrm>
        </p:grpSpPr>
        <p:pic>
          <p:nvPicPr>
            <p:cNvPr id="945171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120"/>
              <a:ext cx="59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72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124"/>
              <a:ext cx="230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73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2124"/>
              <a:ext cx="239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517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895725"/>
            <a:ext cx="3794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201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868738"/>
            <a:ext cx="29035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5188" name="Group 36"/>
          <p:cNvGrpSpPr>
            <a:grpSpLocks/>
          </p:cNvGrpSpPr>
          <p:nvPr/>
        </p:nvGrpSpPr>
        <p:grpSpPr bwMode="auto">
          <a:xfrm>
            <a:off x="2686050" y="4356100"/>
            <a:ext cx="3317875" cy="295275"/>
            <a:chOff x="1692" y="2744"/>
            <a:chExt cx="2090" cy="186"/>
          </a:xfrm>
        </p:grpSpPr>
        <p:pic>
          <p:nvPicPr>
            <p:cNvPr id="945189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2744"/>
              <a:ext cx="3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90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746"/>
              <a:ext cx="155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5200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938588"/>
            <a:ext cx="1239837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5207" name="Group 55"/>
          <p:cNvGrpSpPr>
            <a:grpSpLocks/>
          </p:cNvGrpSpPr>
          <p:nvPr/>
        </p:nvGrpSpPr>
        <p:grpSpPr bwMode="auto">
          <a:xfrm>
            <a:off x="1389063" y="5038725"/>
            <a:ext cx="4616450" cy="295275"/>
            <a:chOff x="875" y="3174"/>
            <a:chExt cx="2908" cy="186"/>
          </a:xfrm>
        </p:grpSpPr>
        <p:pic>
          <p:nvPicPr>
            <p:cNvPr id="945186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3174"/>
              <a:ext cx="3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203" name="Picture 5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" y="3216"/>
              <a:ext cx="78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206" name="Picture 5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3176"/>
              <a:ext cx="68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5193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727700"/>
            <a:ext cx="25114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198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40400"/>
            <a:ext cx="7445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208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943600" y="3836125"/>
            <a:ext cx="1994263" cy="841248"/>
            <a:chOff x="5943600" y="3836125"/>
            <a:chExt cx="1994263" cy="841248"/>
          </a:xfrm>
        </p:grpSpPr>
        <p:sp>
          <p:nvSpPr>
            <p:cNvPr id="37" name="Right Brace 36"/>
            <p:cNvSpPr/>
            <p:nvPr/>
          </p:nvSpPr>
          <p:spPr bwMode="auto">
            <a:xfrm>
              <a:off x="5943600" y="3836125"/>
              <a:ext cx="228600" cy="841248"/>
            </a:xfrm>
            <a:prstGeom prst="rightBr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239099" y="4059750"/>
              <a:ext cx="1698764" cy="393998"/>
              <a:chOff x="6212973" y="4059750"/>
              <a:chExt cx="1698764" cy="393998"/>
            </a:xfrm>
          </p:grpSpPr>
          <p:pic>
            <p:nvPicPr>
              <p:cNvPr id="39" name="Picture 38" descr="txp_fi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212973" y="4249161"/>
                <a:ext cx="1698764" cy="20458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" name="Picture 1" descr="txp_fi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743214" y="4059750"/>
                <a:ext cx="638282" cy="19156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945196" name="AutoShape 44"/>
          <p:cNvSpPr>
            <a:spLocks noChangeAspect="1" noChangeArrowheads="1"/>
          </p:cNvSpPr>
          <p:nvPr/>
        </p:nvSpPr>
        <p:spPr bwMode="auto">
          <a:xfrm>
            <a:off x="7788275" y="3581400"/>
            <a:ext cx="365125" cy="365125"/>
          </a:xfrm>
          <a:prstGeom prst="smileyFace">
            <a:avLst>
              <a:gd name="adj" fmla="val 4653"/>
            </a:avLst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9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554AA017-E7C2-4D8F-94D7-BE7324AB7B7F}" type="slidenum">
              <a:rPr lang="en-US"/>
              <a:pPr/>
              <a:t>34</a:t>
            </a:fld>
            <a:endParaRPr lang="en-US"/>
          </a:p>
        </p:txBody>
      </p:sp>
      <p:sp>
        <p:nvSpPr>
          <p:cNvPr id="945154" name="Line 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5160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51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5170" name="Group 18"/>
          <p:cNvGrpSpPr>
            <a:grpSpLocks/>
          </p:cNvGrpSpPr>
          <p:nvPr/>
        </p:nvGrpSpPr>
        <p:grpSpPr bwMode="auto">
          <a:xfrm>
            <a:off x="36513" y="3365500"/>
            <a:ext cx="8650287" cy="284163"/>
            <a:chOff x="23" y="2120"/>
            <a:chExt cx="5449" cy="179"/>
          </a:xfrm>
        </p:grpSpPr>
        <p:pic>
          <p:nvPicPr>
            <p:cNvPr id="945171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120"/>
              <a:ext cx="59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72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124"/>
              <a:ext cx="2300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73" name="Picture 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2124"/>
              <a:ext cx="239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5174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895725"/>
            <a:ext cx="3794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201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868738"/>
            <a:ext cx="29035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5188" name="Group 36"/>
          <p:cNvGrpSpPr>
            <a:grpSpLocks/>
          </p:cNvGrpSpPr>
          <p:nvPr/>
        </p:nvGrpSpPr>
        <p:grpSpPr bwMode="auto">
          <a:xfrm>
            <a:off x="2686050" y="4356100"/>
            <a:ext cx="3317875" cy="295275"/>
            <a:chOff x="1692" y="2744"/>
            <a:chExt cx="2090" cy="186"/>
          </a:xfrm>
        </p:grpSpPr>
        <p:pic>
          <p:nvPicPr>
            <p:cNvPr id="945189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2744"/>
              <a:ext cx="3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90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746"/>
              <a:ext cx="155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5200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938588"/>
            <a:ext cx="1239837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5207" name="Group 55"/>
          <p:cNvGrpSpPr>
            <a:grpSpLocks/>
          </p:cNvGrpSpPr>
          <p:nvPr/>
        </p:nvGrpSpPr>
        <p:grpSpPr bwMode="auto">
          <a:xfrm>
            <a:off x="1389063" y="5038725"/>
            <a:ext cx="4616450" cy="295275"/>
            <a:chOff x="875" y="3174"/>
            <a:chExt cx="2908" cy="186"/>
          </a:xfrm>
        </p:grpSpPr>
        <p:pic>
          <p:nvPicPr>
            <p:cNvPr id="945186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3174"/>
              <a:ext cx="3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203" name="Picture 5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" y="3216"/>
              <a:ext cx="78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206" name="Picture 5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3176"/>
              <a:ext cx="68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5193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727700"/>
            <a:ext cx="25114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198" name="Picture 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40400"/>
            <a:ext cx="7445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208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943600" y="3836125"/>
            <a:ext cx="1994263" cy="841248"/>
            <a:chOff x="5943600" y="3836125"/>
            <a:chExt cx="1994263" cy="841248"/>
          </a:xfrm>
        </p:grpSpPr>
        <p:sp>
          <p:nvSpPr>
            <p:cNvPr id="37" name="Right Brace 36"/>
            <p:cNvSpPr/>
            <p:nvPr/>
          </p:nvSpPr>
          <p:spPr bwMode="auto">
            <a:xfrm>
              <a:off x="5943600" y="3836125"/>
              <a:ext cx="228600" cy="841248"/>
            </a:xfrm>
            <a:prstGeom prst="rightBr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239099" y="4059750"/>
              <a:ext cx="1698764" cy="393998"/>
              <a:chOff x="6212973" y="4059750"/>
              <a:chExt cx="1698764" cy="393998"/>
            </a:xfrm>
          </p:grpSpPr>
          <p:pic>
            <p:nvPicPr>
              <p:cNvPr id="39" name="Picture 38" descr="txp_fi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212973" y="4249161"/>
                <a:ext cx="1698764" cy="20458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" name="Picture 1" descr="txp_fi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743214" y="4059750"/>
                <a:ext cx="638282" cy="19156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787052" y="76200"/>
            <a:ext cx="6601968" cy="2011680"/>
            <a:chOff x="787052" y="76200"/>
            <a:chExt cx="6601968" cy="2011680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96169" y="337770"/>
              <a:ext cx="185587" cy="321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0" name="Line 70"/>
            <p:cNvSpPr>
              <a:spLocks noChangeShapeType="1"/>
            </p:cNvSpPr>
            <p:nvPr/>
          </p:nvSpPr>
          <p:spPr bwMode="auto">
            <a:xfrm flipH="1">
              <a:off x="5607652" y="157202"/>
              <a:ext cx="0" cy="16367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70"/>
            <p:cNvSpPr>
              <a:spLocks noChangeShapeType="1"/>
            </p:cNvSpPr>
            <p:nvPr/>
          </p:nvSpPr>
          <p:spPr bwMode="auto">
            <a:xfrm flipH="1">
              <a:off x="3840416" y="570525"/>
              <a:ext cx="0" cy="12252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70"/>
            <p:cNvSpPr>
              <a:spLocks noChangeShapeType="1"/>
            </p:cNvSpPr>
            <p:nvPr/>
          </p:nvSpPr>
          <p:spPr bwMode="auto">
            <a:xfrm flipH="1">
              <a:off x="2210227" y="1143000"/>
              <a:ext cx="0" cy="6309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1588200" y="76200"/>
              <a:ext cx="0" cy="20116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87052" y="1787882"/>
              <a:ext cx="6601968" cy="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787511" y="771389"/>
              <a:ext cx="3042371" cy="1097167"/>
            </a:xfrm>
            <a:custGeom>
              <a:avLst/>
              <a:gdLst>
                <a:gd name="T0" fmla="*/ 0 w 1451"/>
                <a:gd name="T1" fmla="*/ 1283 h 1283"/>
                <a:gd name="T2" fmla="*/ 288 w 1451"/>
                <a:gd name="T3" fmla="*/ 1043 h 1283"/>
                <a:gd name="T4" fmla="*/ 837 w 1451"/>
                <a:gd name="T5" fmla="*/ 755 h 1283"/>
                <a:gd name="T6" fmla="*/ 1309 w 1451"/>
                <a:gd name="T7" fmla="*/ 377 h 1283"/>
                <a:gd name="T8" fmla="*/ 1451 w 1451"/>
                <a:gd name="T9" fmla="*/ 0 h 1283"/>
                <a:gd name="connsiteX0" fmla="*/ 0 w 9021"/>
                <a:gd name="connsiteY0" fmla="*/ 7062 h 7062"/>
                <a:gd name="connsiteX1" fmla="*/ 1985 w 9021"/>
                <a:gd name="connsiteY1" fmla="*/ 5191 h 7062"/>
                <a:gd name="connsiteX2" fmla="*/ 5768 w 9021"/>
                <a:gd name="connsiteY2" fmla="*/ 2947 h 7062"/>
                <a:gd name="connsiteX3" fmla="*/ 9021 w 9021"/>
                <a:gd name="connsiteY3" fmla="*/ 0 h 7062"/>
                <a:gd name="connsiteX0" fmla="*/ 0 w 10723"/>
                <a:gd name="connsiteY0" fmla="*/ 5900 h 5900"/>
                <a:gd name="connsiteX1" fmla="*/ 2200 w 10723"/>
                <a:gd name="connsiteY1" fmla="*/ 3251 h 5900"/>
                <a:gd name="connsiteX2" fmla="*/ 6394 w 10723"/>
                <a:gd name="connsiteY2" fmla="*/ 73 h 5900"/>
                <a:gd name="connsiteX3" fmla="*/ 10723 w 10723"/>
                <a:gd name="connsiteY3" fmla="*/ 341 h 5900"/>
                <a:gd name="connsiteX0" fmla="*/ 0 w 10000"/>
                <a:gd name="connsiteY0" fmla="*/ 9939 h 9939"/>
                <a:gd name="connsiteX1" fmla="*/ 2052 w 10000"/>
                <a:gd name="connsiteY1" fmla="*/ 5449 h 9939"/>
                <a:gd name="connsiteX2" fmla="*/ 5963 w 10000"/>
                <a:gd name="connsiteY2" fmla="*/ 63 h 9939"/>
                <a:gd name="connsiteX3" fmla="*/ 10000 w 10000"/>
                <a:gd name="connsiteY3" fmla="*/ 517 h 9939"/>
                <a:gd name="connsiteX0" fmla="*/ 0 w 13654"/>
                <a:gd name="connsiteY0" fmla="*/ 10594 h 10594"/>
                <a:gd name="connsiteX1" fmla="*/ 5706 w 13654"/>
                <a:gd name="connsiteY1" fmla="*/ 5482 h 10594"/>
                <a:gd name="connsiteX2" fmla="*/ 9617 w 13654"/>
                <a:gd name="connsiteY2" fmla="*/ 63 h 10594"/>
                <a:gd name="connsiteX3" fmla="*/ 13654 w 13654"/>
                <a:gd name="connsiteY3" fmla="*/ 520 h 10594"/>
                <a:gd name="connsiteX0" fmla="*/ 0 w 13654"/>
                <a:gd name="connsiteY0" fmla="*/ 10594 h 13008"/>
                <a:gd name="connsiteX1" fmla="*/ 5706 w 13654"/>
                <a:gd name="connsiteY1" fmla="*/ 5482 h 13008"/>
                <a:gd name="connsiteX2" fmla="*/ 9617 w 13654"/>
                <a:gd name="connsiteY2" fmla="*/ 63 h 13008"/>
                <a:gd name="connsiteX3" fmla="*/ 13654 w 13654"/>
                <a:gd name="connsiteY3" fmla="*/ 520 h 1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54" h="13008">
                  <a:moveTo>
                    <a:pt x="0" y="10594"/>
                  </a:moveTo>
                  <a:cubicBezTo>
                    <a:pt x="1639" y="17626"/>
                    <a:pt x="4103" y="7237"/>
                    <a:pt x="5706" y="5482"/>
                  </a:cubicBezTo>
                  <a:cubicBezTo>
                    <a:pt x="7309" y="3727"/>
                    <a:pt x="8293" y="890"/>
                    <a:pt x="9617" y="63"/>
                  </a:cubicBezTo>
                  <a:cubicBezTo>
                    <a:pt x="10941" y="-764"/>
                    <a:pt x="11804" y="6902"/>
                    <a:pt x="13654" y="52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Oval 72"/>
            <p:cNvSpPr>
              <a:spLocks noChangeAspect="1" noChangeArrowheads="1"/>
            </p:cNvSpPr>
            <p:nvPr/>
          </p:nvSpPr>
          <p:spPr bwMode="auto">
            <a:xfrm>
              <a:off x="2173715" y="1122197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72"/>
            <p:cNvSpPr>
              <a:spLocks noChangeAspect="1" noChangeArrowheads="1"/>
            </p:cNvSpPr>
            <p:nvPr/>
          </p:nvSpPr>
          <p:spPr bwMode="auto">
            <a:xfrm>
              <a:off x="3803904" y="772230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72"/>
            <p:cNvSpPr>
              <a:spLocks noChangeAspect="1" noChangeArrowheads="1"/>
            </p:cNvSpPr>
            <p:nvPr/>
          </p:nvSpPr>
          <p:spPr bwMode="auto">
            <a:xfrm>
              <a:off x="3803904" y="494325"/>
              <a:ext cx="73025" cy="7302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69"/>
            <p:cNvSpPr>
              <a:spLocks/>
            </p:cNvSpPr>
            <p:nvPr/>
          </p:nvSpPr>
          <p:spPr bwMode="auto">
            <a:xfrm>
              <a:off x="3839697" y="121920"/>
              <a:ext cx="1770966" cy="1180045"/>
            </a:xfrm>
            <a:custGeom>
              <a:avLst/>
              <a:gdLst>
                <a:gd name="T0" fmla="*/ 0 w 1451"/>
                <a:gd name="T1" fmla="*/ 1283 h 1283"/>
                <a:gd name="T2" fmla="*/ 288 w 1451"/>
                <a:gd name="T3" fmla="*/ 1043 h 1283"/>
                <a:gd name="T4" fmla="*/ 837 w 1451"/>
                <a:gd name="T5" fmla="*/ 755 h 1283"/>
                <a:gd name="T6" fmla="*/ 1309 w 1451"/>
                <a:gd name="T7" fmla="*/ 377 h 1283"/>
                <a:gd name="T8" fmla="*/ 1451 w 1451"/>
                <a:gd name="T9" fmla="*/ 0 h 1283"/>
                <a:gd name="connsiteX0" fmla="*/ 0 w 9021"/>
                <a:gd name="connsiteY0" fmla="*/ 7062 h 7062"/>
                <a:gd name="connsiteX1" fmla="*/ 1985 w 9021"/>
                <a:gd name="connsiteY1" fmla="*/ 5191 h 7062"/>
                <a:gd name="connsiteX2" fmla="*/ 5768 w 9021"/>
                <a:gd name="connsiteY2" fmla="*/ 2947 h 7062"/>
                <a:gd name="connsiteX3" fmla="*/ 9021 w 9021"/>
                <a:gd name="connsiteY3" fmla="*/ 0 h 7062"/>
                <a:gd name="connsiteX0" fmla="*/ 0 w 10723"/>
                <a:gd name="connsiteY0" fmla="*/ 5900 h 5900"/>
                <a:gd name="connsiteX1" fmla="*/ 2200 w 10723"/>
                <a:gd name="connsiteY1" fmla="*/ 3251 h 5900"/>
                <a:gd name="connsiteX2" fmla="*/ 6394 w 10723"/>
                <a:gd name="connsiteY2" fmla="*/ 73 h 5900"/>
                <a:gd name="connsiteX3" fmla="*/ 10723 w 10723"/>
                <a:gd name="connsiteY3" fmla="*/ 341 h 5900"/>
                <a:gd name="connsiteX0" fmla="*/ 0 w 10000"/>
                <a:gd name="connsiteY0" fmla="*/ 9939 h 9939"/>
                <a:gd name="connsiteX1" fmla="*/ 2052 w 10000"/>
                <a:gd name="connsiteY1" fmla="*/ 5449 h 9939"/>
                <a:gd name="connsiteX2" fmla="*/ 5963 w 10000"/>
                <a:gd name="connsiteY2" fmla="*/ 63 h 9939"/>
                <a:gd name="connsiteX3" fmla="*/ 10000 w 10000"/>
                <a:gd name="connsiteY3" fmla="*/ 517 h 9939"/>
                <a:gd name="connsiteX0" fmla="*/ 0 w 13654"/>
                <a:gd name="connsiteY0" fmla="*/ 10594 h 10594"/>
                <a:gd name="connsiteX1" fmla="*/ 5706 w 13654"/>
                <a:gd name="connsiteY1" fmla="*/ 5482 h 10594"/>
                <a:gd name="connsiteX2" fmla="*/ 9617 w 13654"/>
                <a:gd name="connsiteY2" fmla="*/ 63 h 10594"/>
                <a:gd name="connsiteX3" fmla="*/ 13654 w 13654"/>
                <a:gd name="connsiteY3" fmla="*/ 520 h 10594"/>
                <a:gd name="connsiteX0" fmla="*/ 0 w 13654"/>
                <a:gd name="connsiteY0" fmla="*/ 10594 h 13008"/>
                <a:gd name="connsiteX1" fmla="*/ 5706 w 13654"/>
                <a:gd name="connsiteY1" fmla="*/ 5482 h 13008"/>
                <a:gd name="connsiteX2" fmla="*/ 9617 w 13654"/>
                <a:gd name="connsiteY2" fmla="*/ 63 h 13008"/>
                <a:gd name="connsiteX3" fmla="*/ 13654 w 13654"/>
                <a:gd name="connsiteY3" fmla="*/ 520 h 13008"/>
                <a:gd name="connsiteX0" fmla="*/ 0 w 7948"/>
                <a:gd name="connsiteY0" fmla="*/ 5482 h 5482"/>
                <a:gd name="connsiteX1" fmla="*/ 3911 w 7948"/>
                <a:gd name="connsiteY1" fmla="*/ 63 h 5482"/>
                <a:gd name="connsiteX2" fmla="*/ 7948 w 7948"/>
                <a:gd name="connsiteY2" fmla="*/ 520 h 5482"/>
                <a:gd name="connsiteX0" fmla="*/ 0 w 10000"/>
                <a:gd name="connsiteY0" fmla="*/ 9051 h 25521"/>
                <a:gd name="connsiteX1" fmla="*/ 5487 w 10000"/>
                <a:gd name="connsiteY1" fmla="*/ 25444 h 25521"/>
                <a:gd name="connsiteX2" fmla="*/ 10000 w 10000"/>
                <a:gd name="connsiteY2" fmla="*/ 0 h 25521"/>
                <a:gd name="connsiteX0" fmla="*/ 0 w 10000"/>
                <a:gd name="connsiteY0" fmla="*/ 9051 h 25521"/>
                <a:gd name="connsiteX1" fmla="*/ 5487 w 10000"/>
                <a:gd name="connsiteY1" fmla="*/ 25444 h 25521"/>
                <a:gd name="connsiteX2" fmla="*/ 10000 w 10000"/>
                <a:gd name="connsiteY2" fmla="*/ 0 h 25521"/>
                <a:gd name="connsiteX0" fmla="*/ 0 w 10000"/>
                <a:gd name="connsiteY0" fmla="*/ 9051 h 25521"/>
                <a:gd name="connsiteX1" fmla="*/ 5487 w 10000"/>
                <a:gd name="connsiteY1" fmla="*/ 25444 h 25521"/>
                <a:gd name="connsiteX2" fmla="*/ 10000 w 10000"/>
                <a:gd name="connsiteY2" fmla="*/ 0 h 2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25521">
                  <a:moveTo>
                    <a:pt x="0" y="9051"/>
                  </a:moveTo>
                  <a:cubicBezTo>
                    <a:pt x="2017" y="5850"/>
                    <a:pt x="3821" y="26952"/>
                    <a:pt x="5487" y="25444"/>
                  </a:cubicBezTo>
                  <a:cubicBezTo>
                    <a:pt x="7153" y="23935"/>
                    <a:pt x="8662" y="18143"/>
                    <a:pt x="1000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69"/>
            <p:cNvSpPr>
              <a:spLocks/>
            </p:cNvSpPr>
            <p:nvPr/>
          </p:nvSpPr>
          <p:spPr bwMode="auto">
            <a:xfrm flipH="1">
              <a:off x="5607652" y="121920"/>
              <a:ext cx="1770966" cy="1180045"/>
            </a:xfrm>
            <a:custGeom>
              <a:avLst/>
              <a:gdLst>
                <a:gd name="T0" fmla="*/ 0 w 1451"/>
                <a:gd name="T1" fmla="*/ 1283 h 1283"/>
                <a:gd name="T2" fmla="*/ 288 w 1451"/>
                <a:gd name="T3" fmla="*/ 1043 h 1283"/>
                <a:gd name="T4" fmla="*/ 837 w 1451"/>
                <a:gd name="T5" fmla="*/ 755 h 1283"/>
                <a:gd name="T6" fmla="*/ 1309 w 1451"/>
                <a:gd name="T7" fmla="*/ 377 h 1283"/>
                <a:gd name="T8" fmla="*/ 1451 w 1451"/>
                <a:gd name="T9" fmla="*/ 0 h 1283"/>
                <a:gd name="connsiteX0" fmla="*/ 0 w 9021"/>
                <a:gd name="connsiteY0" fmla="*/ 7062 h 7062"/>
                <a:gd name="connsiteX1" fmla="*/ 1985 w 9021"/>
                <a:gd name="connsiteY1" fmla="*/ 5191 h 7062"/>
                <a:gd name="connsiteX2" fmla="*/ 5768 w 9021"/>
                <a:gd name="connsiteY2" fmla="*/ 2947 h 7062"/>
                <a:gd name="connsiteX3" fmla="*/ 9021 w 9021"/>
                <a:gd name="connsiteY3" fmla="*/ 0 h 7062"/>
                <a:gd name="connsiteX0" fmla="*/ 0 w 10723"/>
                <a:gd name="connsiteY0" fmla="*/ 5900 h 5900"/>
                <a:gd name="connsiteX1" fmla="*/ 2200 w 10723"/>
                <a:gd name="connsiteY1" fmla="*/ 3251 h 5900"/>
                <a:gd name="connsiteX2" fmla="*/ 6394 w 10723"/>
                <a:gd name="connsiteY2" fmla="*/ 73 h 5900"/>
                <a:gd name="connsiteX3" fmla="*/ 10723 w 10723"/>
                <a:gd name="connsiteY3" fmla="*/ 341 h 5900"/>
                <a:gd name="connsiteX0" fmla="*/ 0 w 10000"/>
                <a:gd name="connsiteY0" fmla="*/ 9939 h 9939"/>
                <a:gd name="connsiteX1" fmla="*/ 2052 w 10000"/>
                <a:gd name="connsiteY1" fmla="*/ 5449 h 9939"/>
                <a:gd name="connsiteX2" fmla="*/ 5963 w 10000"/>
                <a:gd name="connsiteY2" fmla="*/ 63 h 9939"/>
                <a:gd name="connsiteX3" fmla="*/ 10000 w 10000"/>
                <a:gd name="connsiteY3" fmla="*/ 517 h 9939"/>
                <a:gd name="connsiteX0" fmla="*/ 0 w 13654"/>
                <a:gd name="connsiteY0" fmla="*/ 10594 h 10594"/>
                <a:gd name="connsiteX1" fmla="*/ 5706 w 13654"/>
                <a:gd name="connsiteY1" fmla="*/ 5482 h 10594"/>
                <a:gd name="connsiteX2" fmla="*/ 9617 w 13654"/>
                <a:gd name="connsiteY2" fmla="*/ 63 h 10594"/>
                <a:gd name="connsiteX3" fmla="*/ 13654 w 13654"/>
                <a:gd name="connsiteY3" fmla="*/ 520 h 10594"/>
                <a:gd name="connsiteX0" fmla="*/ 0 w 13654"/>
                <a:gd name="connsiteY0" fmla="*/ 10594 h 13008"/>
                <a:gd name="connsiteX1" fmla="*/ 5706 w 13654"/>
                <a:gd name="connsiteY1" fmla="*/ 5482 h 13008"/>
                <a:gd name="connsiteX2" fmla="*/ 9617 w 13654"/>
                <a:gd name="connsiteY2" fmla="*/ 63 h 13008"/>
                <a:gd name="connsiteX3" fmla="*/ 13654 w 13654"/>
                <a:gd name="connsiteY3" fmla="*/ 520 h 13008"/>
                <a:gd name="connsiteX0" fmla="*/ 0 w 7948"/>
                <a:gd name="connsiteY0" fmla="*/ 5482 h 5482"/>
                <a:gd name="connsiteX1" fmla="*/ 3911 w 7948"/>
                <a:gd name="connsiteY1" fmla="*/ 63 h 5482"/>
                <a:gd name="connsiteX2" fmla="*/ 7948 w 7948"/>
                <a:gd name="connsiteY2" fmla="*/ 520 h 5482"/>
                <a:gd name="connsiteX0" fmla="*/ 0 w 10000"/>
                <a:gd name="connsiteY0" fmla="*/ 9051 h 25521"/>
                <a:gd name="connsiteX1" fmla="*/ 5487 w 10000"/>
                <a:gd name="connsiteY1" fmla="*/ 25444 h 25521"/>
                <a:gd name="connsiteX2" fmla="*/ 10000 w 10000"/>
                <a:gd name="connsiteY2" fmla="*/ 0 h 25521"/>
                <a:gd name="connsiteX0" fmla="*/ 0 w 10000"/>
                <a:gd name="connsiteY0" fmla="*/ 9051 h 25521"/>
                <a:gd name="connsiteX1" fmla="*/ 5487 w 10000"/>
                <a:gd name="connsiteY1" fmla="*/ 25444 h 25521"/>
                <a:gd name="connsiteX2" fmla="*/ 10000 w 10000"/>
                <a:gd name="connsiteY2" fmla="*/ 0 h 25521"/>
                <a:gd name="connsiteX0" fmla="*/ 0 w 10000"/>
                <a:gd name="connsiteY0" fmla="*/ 9051 h 25521"/>
                <a:gd name="connsiteX1" fmla="*/ 5487 w 10000"/>
                <a:gd name="connsiteY1" fmla="*/ 25444 h 25521"/>
                <a:gd name="connsiteX2" fmla="*/ 10000 w 10000"/>
                <a:gd name="connsiteY2" fmla="*/ 0 h 2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25521">
                  <a:moveTo>
                    <a:pt x="0" y="9051"/>
                  </a:moveTo>
                  <a:cubicBezTo>
                    <a:pt x="2017" y="5850"/>
                    <a:pt x="3821" y="26952"/>
                    <a:pt x="5487" y="25444"/>
                  </a:cubicBezTo>
                  <a:cubicBezTo>
                    <a:pt x="7153" y="23935"/>
                    <a:pt x="8662" y="18143"/>
                    <a:pt x="1000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0864" y="1807632"/>
              <a:ext cx="131861" cy="1468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4748" y="1807632"/>
              <a:ext cx="116684" cy="190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8475" y="1807632"/>
              <a:ext cx="175464" cy="1465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905" y="2256075"/>
            <a:ext cx="2427091" cy="278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0129" y="2268601"/>
            <a:ext cx="2821907" cy="2482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189" y="2259331"/>
            <a:ext cx="2296064" cy="219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847" y="2590840"/>
            <a:ext cx="2646387" cy="278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484" y="2581570"/>
            <a:ext cx="2266527" cy="21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3497" y="2909714"/>
            <a:ext cx="2193997" cy="2781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58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905" y="2256075"/>
            <a:ext cx="2427091" cy="278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0129" y="2268601"/>
            <a:ext cx="2821907" cy="2482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189" y="2259331"/>
            <a:ext cx="2296064" cy="219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847" y="2590840"/>
            <a:ext cx="2646387" cy="278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484" y="2581570"/>
            <a:ext cx="2266527" cy="21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3497" y="2909714"/>
            <a:ext cx="2193997" cy="2781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787052" y="76200"/>
            <a:ext cx="6601968" cy="2011680"/>
            <a:chOff x="787052" y="76200"/>
            <a:chExt cx="6601968" cy="2011680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96169" y="337770"/>
              <a:ext cx="185587" cy="321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Line 70"/>
            <p:cNvSpPr>
              <a:spLocks noChangeShapeType="1"/>
            </p:cNvSpPr>
            <p:nvPr/>
          </p:nvSpPr>
          <p:spPr bwMode="auto">
            <a:xfrm flipH="1">
              <a:off x="5607652" y="157202"/>
              <a:ext cx="0" cy="16367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0"/>
            <p:cNvSpPr>
              <a:spLocks noChangeShapeType="1"/>
            </p:cNvSpPr>
            <p:nvPr/>
          </p:nvSpPr>
          <p:spPr bwMode="auto">
            <a:xfrm flipH="1">
              <a:off x="3840416" y="570525"/>
              <a:ext cx="0" cy="12252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0"/>
            <p:cNvSpPr>
              <a:spLocks noChangeShapeType="1"/>
            </p:cNvSpPr>
            <p:nvPr/>
          </p:nvSpPr>
          <p:spPr bwMode="auto">
            <a:xfrm flipH="1">
              <a:off x="2210227" y="1143000"/>
              <a:ext cx="0" cy="6309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V="1">
              <a:off x="1588200" y="76200"/>
              <a:ext cx="0" cy="20116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787052" y="1787882"/>
              <a:ext cx="6601968" cy="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787511" y="771389"/>
              <a:ext cx="3042371" cy="1097167"/>
            </a:xfrm>
            <a:custGeom>
              <a:avLst/>
              <a:gdLst>
                <a:gd name="T0" fmla="*/ 0 w 1451"/>
                <a:gd name="T1" fmla="*/ 1283 h 1283"/>
                <a:gd name="T2" fmla="*/ 288 w 1451"/>
                <a:gd name="T3" fmla="*/ 1043 h 1283"/>
                <a:gd name="T4" fmla="*/ 837 w 1451"/>
                <a:gd name="T5" fmla="*/ 755 h 1283"/>
                <a:gd name="T6" fmla="*/ 1309 w 1451"/>
                <a:gd name="T7" fmla="*/ 377 h 1283"/>
                <a:gd name="T8" fmla="*/ 1451 w 1451"/>
                <a:gd name="T9" fmla="*/ 0 h 1283"/>
                <a:gd name="connsiteX0" fmla="*/ 0 w 9021"/>
                <a:gd name="connsiteY0" fmla="*/ 7062 h 7062"/>
                <a:gd name="connsiteX1" fmla="*/ 1985 w 9021"/>
                <a:gd name="connsiteY1" fmla="*/ 5191 h 7062"/>
                <a:gd name="connsiteX2" fmla="*/ 5768 w 9021"/>
                <a:gd name="connsiteY2" fmla="*/ 2947 h 7062"/>
                <a:gd name="connsiteX3" fmla="*/ 9021 w 9021"/>
                <a:gd name="connsiteY3" fmla="*/ 0 h 7062"/>
                <a:gd name="connsiteX0" fmla="*/ 0 w 10723"/>
                <a:gd name="connsiteY0" fmla="*/ 5900 h 5900"/>
                <a:gd name="connsiteX1" fmla="*/ 2200 w 10723"/>
                <a:gd name="connsiteY1" fmla="*/ 3251 h 5900"/>
                <a:gd name="connsiteX2" fmla="*/ 6394 w 10723"/>
                <a:gd name="connsiteY2" fmla="*/ 73 h 5900"/>
                <a:gd name="connsiteX3" fmla="*/ 10723 w 10723"/>
                <a:gd name="connsiteY3" fmla="*/ 341 h 5900"/>
                <a:gd name="connsiteX0" fmla="*/ 0 w 10000"/>
                <a:gd name="connsiteY0" fmla="*/ 9939 h 9939"/>
                <a:gd name="connsiteX1" fmla="*/ 2052 w 10000"/>
                <a:gd name="connsiteY1" fmla="*/ 5449 h 9939"/>
                <a:gd name="connsiteX2" fmla="*/ 5963 w 10000"/>
                <a:gd name="connsiteY2" fmla="*/ 63 h 9939"/>
                <a:gd name="connsiteX3" fmla="*/ 10000 w 10000"/>
                <a:gd name="connsiteY3" fmla="*/ 517 h 9939"/>
                <a:gd name="connsiteX0" fmla="*/ 0 w 13654"/>
                <a:gd name="connsiteY0" fmla="*/ 10594 h 10594"/>
                <a:gd name="connsiteX1" fmla="*/ 5706 w 13654"/>
                <a:gd name="connsiteY1" fmla="*/ 5482 h 10594"/>
                <a:gd name="connsiteX2" fmla="*/ 9617 w 13654"/>
                <a:gd name="connsiteY2" fmla="*/ 63 h 10594"/>
                <a:gd name="connsiteX3" fmla="*/ 13654 w 13654"/>
                <a:gd name="connsiteY3" fmla="*/ 520 h 10594"/>
                <a:gd name="connsiteX0" fmla="*/ 0 w 13654"/>
                <a:gd name="connsiteY0" fmla="*/ 10594 h 13008"/>
                <a:gd name="connsiteX1" fmla="*/ 5706 w 13654"/>
                <a:gd name="connsiteY1" fmla="*/ 5482 h 13008"/>
                <a:gd name="connsiteX2" fmla="*/ 9617 w 13654"/>
                <a:gd name="connsiteY2" fmla="*/ 63 h 13008"/>
                <a:gd name="connsiteX3" fmla="*/ 13654 w 13654"/>
                <a:gd name="connsiteY3" fmla="*/ 520 h 1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54" h="13008">
                  <a:moveTo>
                    <a:pt x="0" y="10594"/>
                  </a:moveTo>
                  <a:cubicBezTo>
                    <a:pt x="1639" y="17626"/>
                    <a:pt x="4103" y="7237"/>
                    <a:pt x="5706" y="5482"/>
                  </a:cubicBezTo>
                  <a:cubicBezTo>
                    <a:pt x="7309" y="3727"/>
                    <a:pt x="8293" y="890"/>
                    <a:pt x="9617" y="63"/>
                  </a:cubicBezTo>
                  <a:cubicBezTo>
                    <a:pt x="10941" y="-764"/>
                    <a:pt x="11804" y="6902"/>
                    <a:pt x="13654" y="52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Oval 72"/>
            <p:cNvSpPr>
              <a:spLocks noChangeAspect="1" noChangeArrowheads="1"/>
            </p:cNvSpPr>
            <p:nvPr/>
          </p:nvSpPr>
          <p:spPr bwMode="auto">
            <a:xfrm>
              <a:off x="2173715" y="1122197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2"/>
            <p:cNvSpPr>
              <a:spLocks noChangeAspect="1" noChangeArrowheads="1"/>
            </p:cNvSpPr>
            <p:nvPr/>
          </p:nvSpPr>
          <p:spPr bwMode="auto">
            <a:xfrm>
              <a:off x="3803904" y="772230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72"/>
            <p:cNvSpPr>
              <a:spLocks noChangeAspect="1" noChangeArrowheads="1"/>
            </p:cNvSpPr>
            <p:nvPr/>
          </p:nvSpPr>
          <p:spPr bwMode="auto">
            <a:xfrm>
              <a:off x="3803904" y="494325"/>
              <a:ext cx="73025" cy="7302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69"/>
            <p:cNvSpPr>
              <a:spLocks/>
            </p:cNvSpPr>
            <p:nvPr/>
          </p:nvSpPr>
          <p:spPr bwMode="auto">
            <a:xfrm>
              <a:off x="3839697" y="121920"/>
              <a:ext cx="1770966" cy="1180045"/>
            </a:xfrm>
            <a:custGeom>
              <a:avLst/>
              <a:gdLst>
                <a:gd name="T0" fmla="*/ 0 w 1451"/>
                <a:gd name="T1" fmla="*/ 1283 h 1283"/>
                <a:gd name="T2" fmla="*/ 288 w 1451"/>
                <a:gd name="T3" fmla="*/ 1043 h 1283"/>
                <a:gd name="T4" fmla="*/ 837 w 1451"/>
                <a:gd name="T5" fmla="*/ 755 h 1283"/>
                <a:gd name="T6" fmla="*/ 1309 w 1451"/>
                <a:gd name="T7" fmla="*/ 377 h 1283"/>
                <a:gd name="T8" fmla="*/ 1451 w 1451"/>
                <a:gd name="T9" fmla="*/ 0 h 1283"/>
                <a:gd name="connsiteX0" fmla="*/ 0 w 9021"/>
                <a:gd name="connsiteY0" fmla="*/ 7062 h 7062"/>
                <a:gd name="connsiteX1" fmla="*/ 1985 w 9021"/>
                <a:gd name="connsiteY1" fmla="*/ 5191 h 7062"/>
                <a:gd name="connsiteX2" fmla="*/ 5768 w 9021"/>
                <a:gd name="connsiteY2" fmla="*/ 2947 h 7062"/>
                <a:gd name="connsiteX3" fmla="*/ 9021 w 9021"/>
                <a:gd name="connsiteY3" fmla="*/ 0 h 7062"/>
                <a:gd name="connsiteX0" fmla="*/ 0 w 10723"/>
                <a:gd name="connsiteY0" fmla="*/ 5900 h 5900"/>
                <a:gd name="connsiteX1" fmla="*/ 2200 w 10723"/>
                <a:gd name="connsiteY1" fmla="*/ 3251 h 5900"/>
                <a:gd name="connsiteX2" fmla="*/ 6394 w 10723"/>
                <a:gd name="connsiteY2" fmla="*/ 73 h 5900"/>
                <a:gd name="connsiteX3" fmla="*/ 10723 w 10723"/>
                <a:gd name="connsiteY3" fmla="*/ 341 h 5900"/>
                <a:gd name="connsiteX0" fmla="*/ 0 w 10000"/>
                <a:gd name="connsiteY0" fmla="*/ 9939 h 9939"/>
                <a:gd name="connsiteX1" fmla="*/ 2052 w 10000"/>
                <a:gd name="connsiteY1" fmla="*/ 5449 h 9939"/>
                <a:gd name="connsiteX2" fmla="*/ 5963 w 10000"/>
                <a:gd name="connsiteY2" fmla="*/ 63 h 9939"/>
                <a:gd name="connsiteX3" fmla="*/ 10000 w 10000"/>
                <a:gd name="connsiteY3" fmla="*/ 517 h 9939"/>
                <a:gd name="connsiteX0" fmla="*/ 0 w 13654"/>
                <a:gd name="connsiteY0" fmla="*/ 10594 h 10594"/>
                <a:gd name="connsiteX1" fmla="*/ 5706 w 13654"/>
                <a:gd name="connsiteY1" fmla="*/ 5482 h 10594"/>
                <a:gd name="connsiteX2" fmla="*/ 9617 w 13654"/>
                <a:gd name="connsiteY2" fmla="*/ 63 h 10594"/>
                <a:gd name="connsiteX3" fmla="*/ 13654 w 13654"/>
                <a:gd name="connsiteY3" fmla="*/ 520 h 10594"/>
                <a:gd name="connsiteX0" fmla="*/ 0 w 13654"/>
                <a:gd name="connsiteY0" fmla="*/ 10594 h 13008"/>
                <a:gd name="connsiteX1" fmla="*/ 5706 w 13654"/>
                <a:gd name="connsiteY1" fmla="*/ 5482 h 13008"/>
                <a:gd name="connsiteX2" fmla="*/ 9617 w 13654"/>
                <a:gd name="connsiteY2" fmla="*/ 63 h 13008"/>
                <a:gd name="connsiteX3" fmla="*/ 13654 w 13654"/>
                <a:gd name="connsiteY3" fmla="*/ 520 h 13008"/>
                <a:gd name="connsiteX0" fmla="*/ 0 w 7948"/>
                <a:gd name="connsiteY0" fmla="*/ 5482 h 5482"/>
                <a:gd name="connsiteX1" fmla="*/ 3911 w 7948"/>
                <a:gd name="connsiteY1" fmla="*/ 63 h 5482"/>
                <a:gd name="connsiteX2" fmla="*/ 7948 w 7948"/>
                <a:gd name="connsiteY2" fmla="*/ 520 h 5482"/>
                <a:gd name="connsiteX0" fmla="*/ 0 w 10000"/>
                <a:gd name="connsiteY0" fmla="*/ 9051 h 25521"/>
                <a:gd name="connsiteX1" fmla="*/ 5487 w 10000"/>
                <a:gd name="connsiteY1" fmla="*/ 25444 h 25521"/>
                <a:gd name="connsiteX2" fmla="*/ 10000 w 10000"/>
                <a:gd name="connsiteY2" fmla="*/ 0 h 25521"/>
                <a:gd name="connsiteX0" fmla="*/ 0 w 10000"/>
                <a:gd name="connsiteY0" fmla="*/ 9051 h 25521"/>
                <a:gd name="connsiteX1" fmla="*/ 5487 w 10000"/>
                <a:gd name="connsiteY1" fmla="*/ 25444 h 25521"/>
                <a:gd name="connsiteX2" fmla="*/ 10000 w 10000"/>
                <a:gd name="connsiteY2" fmla="*/ 0 h 25521"/>
                <a:gd name="connsiteX0" fmla="*/ 0 w 10000"/>
                <a:gd name="connsiteY0" fmla="*/ 9051 h 25521"/>
                <a:gd name="connsiteX1" fmla="*/ 5487 w 10000"/>
                <a:gd name="connsiteY1" fmla="*/ 25444 h 25521"/>
                <a:gd name="connsiteX2" fmla="*/ 10000 w 10000"/>
                <a:gd name="connsiteY2" fmla="*/ 0 h 2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25521">
                  <a:moveTo>
                    <a:pt x="0" y="9051"/>
                  </a:moveTo>
                  <a:cubicBezTo>
                    <a:pt x="2017" y="5850"/>
                    <a:pt x="3821" y="26952"/>
                    <a:pt x="5487" y="25444"/>
                  </a:cubicBezTo>
                  <a:cubicBezTo>
                    <a:pt x="7153" y="23935"/>
                    <a:pt x="8662" y="18143"/>
                    <a:pt x="1000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69"/>
            <p:cNvSpPr>
              <a:spLocks/>
            </p:cNvSpPr>
            <p:nvPr/>
          </p:nvSpPr>
          <p:spPr bwMode="auto">
            <a:xfrm flipH="1">
              <a:off x="5607652" y="121920"/>
              <a:ext cx="1770966" cy="1180045"/>
            </a:xfrm>
            <a:custGeom>
              <a:avLst/>
              <a:gdLst>
                <a:gd name="T0" fmla="*/ 0 w 1451"/>
                <a:gd name="T1" fmla="*/ 1283 h 1283"/>
                <a:gd name="T2" fmla="*/ 288 w 1451"/>
                <a:gd name="T3" fmla="*/ 1043 h 1283"/>
                <a:gd name="T4" fmla="*/ 837 w 1451"/>
                <a:gd name="T5" fmla="*/ 755 h 1283"/>
                <a:gd name="T6" fmla="*/ 1309 w 1451"/>
                <a:gd name="T7" fmla="*/ 377 h 1283"/>
                <a:gd name="T8" fmla="*/ 1451 w 1451"/>
                <a:gd name="T9" fmla="*/ 0 h 1283"/>
                <a:gd name="connsiteX0" fmla="*/ 0 w 9021"/>
                <a:gd name="connsiteY0" fmla="*/ 7062 h 7062"/>
                <a:gd name="connsiteX1" fmla="*/ 1985 w 9021"/>
                <a:gd name="connsiteY1" fmla="*/ 5191 h 7062"/>
                <a:gd name="connsiteX2" fmla="*/ 5768 w 9021"/>
                <a:gd name="connsiteY2" fmla="*/ 2947 h 7062"/>
                <a:gd name="connsiteX3" fmla="*/ 9021 w 9021"/>
                <a:gd name="connsiteY3" fmla="*/ 0 h 7062"/>
                <a:gd name="connsiteX0" fmla="*/ 0 w 10723"/>
                <a:gd name="connsiteY0" fmla="*/ 5900 h 5900"/>
                <a:gd name="connsiteX1" fmla="*/ 2200 w 10723"/>
                <a:gd name="connsiteY1" fmla="*/ 3251 h 5900"/>
                <a:gd name="connsiteX2" fmla="*/ 6394 w 10723"/>
                <a:gd name="connsiteY2" fmla="*/ 73 h 5900"/>
                <a:gd name="connsiteX3" fmla="*/ 10723 w 10723"/>
                <a:gd name="connsiteY3" fmla="*/ 341 h 5900"/>
                <a:gd name="connsiteX0" fmla="*/ 0 w 10000"/>
                <a:gd name="connsiteY0" fmla="*/ 9939 h 9939"/>
                <a:gd name="connsiteX1" fmla="*/ 2052 w 10000"/>
                <a:gd name="connsiteY1" fmla="*/ 5449 h 9939"/>
                <a:gd name="connsiteX2" fmla="*/ 5963 w 10000"/>
                <a:gd name="connsiteY2" fmla="*/ 63 h 9939"/>
                <a:gd name="connsiteX3" fmla="*/ 10000 w 10000"/>
                <a:gd name="connsiteY3" fmla="*/ 517 h 9939"/>
                <a:gd name="connsiteX0" fmla="*/ 0 w 13654"/>
                <a:gd name="connsiteY0" fmla="*/ 10594 h 10594"/>
                <a:gd name="connsiteX1" fmla="*/ 5706 w 13654"/>
                <a:gd name="connsiteY1" fmla="*/ 5482 h 10594"/>
                <a:gd name="connsiteX2" fmla="*/ 9617 w 13654"/>
                <a:gd name="connsiteY2" fmla="*/ 63 h 10594"/>
                <a:gd name="connsiteX3" fmla="*/ 13654 w 13654"/>
                <a:gd name="connsiteY3" fmla="*/ 520 h 10594"/>
                <a:gd name="connsiteX0" fmla="*/ 0 w 13654"/>
                <a:gd name="connsiteY0" fmla="*/ 10594 h 13008"/>
                <a:gd name="connsiteX1" fmla="*/ 5706 w 13654"/>
                <a:gd name="connsiteY1" fmla="*/ 5482 h 13008"/>
                <a:gd name="connsiteX2" fmla="*/ 9617 w 13654"/>
                <a:gd name="connsiteY2" fmla="*/ 63 h 13008"/>
                <a:gd name="connsiteX3" fmla="*/ 13654 w 13654"/>
                <a:gd name="connsiteY3" fmla="*/ 520 h 13008"/>
                <a:gd name="connsiteX0" fmla="*/ 0 w 7948"/>
                <a:gd name="connsiteY0" fmla="*/ 5482 h 5482"/>
                <a:gd name="connsiteX1" fmla="*/ 3911 w 7948"/>
                <a:gd name="connsiteY1" fmla="*/ 63 h 5482"/>
                <a:gd name="connsiteX2" fmla="*/ 7948 w 7948"/>
                <a:gd name="connsiteY2" fmla="*/ 520 h 5482"/>
                <a:gd name="connsiteX0" fmla="*/ 0 w 10000"/>
                <a:gd name="connsiteY0" fmla="*/ 9051 h 25521"/>
                <a:gd name="connsiteX1" fmla="*/ 5487 w 10000"/>
                <a:gd name="connsiteY1" fmla="*/ 25444 h 25521"/>
                <a:gd name="connsiteX2" fmla="*/ 10000 w 10000"/>
                <a:gd name="connsiteY2" fmla="*/ 0 h 25521"/>
                <a:gd name="connsiteX0" fmla="*/ 0 w 10000"/>
                <a:gd name="connsiteY0" fmla="*/ 9051 h 25521"/>
                <a:gd name="connsiteX1" fmla="*/ 5487 w 10000"/>
                <a:gd name="connsiteY1" fmla="*/ 25444 h 25521"/>
                <a:gd name="connsiteX2" fmla="*/ 10000 w 10000"/>
                <a:gd name="connsiteY2" fmla="*/ 0 h 25521"/>
                <a:gd name="connsiteX0" fmla="*/ 0 w 10000"/>
                <a:gd name="connsiteY0" fmla="*/ 9051 h 25521"/>
                <a:gd name="connsiteX1" fmla="*/ 5487 w 10000"/>
                <a:gd name="connsiteY1" fmla="*/ 25444 h 25521"/>
                <a:gd name="connsiteX2" fmla="*/ 10000 w 10000"/>
                <a:gd name="connsiteY2" fmla="*/ 0 h 2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25521">
                  <a:moveTo>
                    <a:pt x="0" y="9051"/>
                  </a:moveTo>
                  <a:cubicBezTo>
                    <a:pt x="2017" y="5850"/>
                    <a:pt x="3821" y="26952"/>
                    <a:pt x="5487" y="25444"/>
                  </a:cubicBezTo>
                  <a:cubicBezTo>
                    <a:pt x="7153" y="23935"/>
                    <a:pt x="8662" y="18143"/>
                    <a:pt x="1000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0864" y="1807632"/>
              <a:ext cx="131861" cy="1468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4748" y="1807632"/>
              <a:ext cx="116684" cy="190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8475" y="1807632"/>
              <a:ext cx="175464" cy="1465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554AA017-E7C2-4D8F-94D7-BE7324AB7B7F}" type="slidenum">
              <a:rPr lang="en-US"/>
              <a:pPr/>
              <a:t>35</a:t>
            </a:fld>
            <a:endParaRPr lang="en-US"/>
          </a:p>
        </p:txBody>
      </p:sp>
      <p:sp>
        <p:nvSpPr>
          <p:cNvPr id="945160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516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5208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9172" y="3760509"/>
            <a:ext cx="8145584" cy="1471200"/>
            <a:chOff x="159172" y="3760509"/>
            <a:chExt cx="8145584" cy="1471200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4276" y="3760509"/>
              <a:ext cx="4590158" cy="2192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678" y="4225363"/>
              <a:ext cx="5628322" cy="2192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172" y="4682579"/>
              <a:ext cx="6519122" cy="2192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6225" y="4953680"/>
              <a:ext cx="5218531" cy="2780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4" name="Group 37"/>
          <p:cNvGrpSpPr>
            <a:grpSpLocks/>
          </p:cNvGrpSpPr>
          <p:nvPr/>
        </p:nvGrpSpPr>
        <p:grpSpPr bwMode="auto">
          <a:xfrm>
            <a:off x="3810000" y="5562600"/>
            <a:ext cx="914400" cy="914400"/>
            <a:chOff x="4853" y="1680"/>
            <a:chExt cx="576" cy="576"/>
          </a:xfrm>
        </p:grpSpPr>
        <p:sp>
          <p:nvSpPr>
            <p:cNvPr id="45" name="AutoShape 3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33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75" y="3481841"/>
            <a:ext cx="2908818" cy="353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844" y="1919288"/>
            <a:ext cx="2994786" cy="3532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9726" y="1965960"/>
            <a:ext cx="4609769" cy="285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8252" y="814192"/>
            <a:ext cx="5602679" cy="8159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1148"/>
            <a:ext cx="55197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9032"/>
            <a:ext cx="47450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3941064" y="393192"/>
            <a:ext cx="320040" cy="38404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B9FD2E6-FCB7-49A6-8631-FF0669E9CBEE}" type="slidenum">
              <a:rPr lang="en-US"/>
              <a:pPr/>
              <a:t>4</a:t>
            </a:fld>
            <a:endParaRPr lang="en-US"/>
          </a:p>
        </p:txBody>
      </p:sp>
      <p:sp>
        <p:nvSpPr>
          <p:cNvPr id="85198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9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1989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395538"/>
            <a:ext cx="5888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99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" y="2776538"/>
            <a:ext cx="78390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4557" y="3267075"/>
            <a:ext cx="5870360" cy="756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1992" name="Line 24"/>
          <p:cNvSpPr>
            <a:spLocks noChangeShapeType="1"/>
          </p:cNvSpPr>
          <p:nvPr/>
        </p:nvSpPr>
        <p:spPr bwMode="auto">
          <a:xfrm>
            <a:off x="0" y="23574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1994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59250"/>
            <a:ext cx="5888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2000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" y="4572000"/>
            <a:ext cx="78390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996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68500"/>
            <a:ext cx="8747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1998" name="Line 30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970213" y="5033963"/>
            <a:ext cx="6084190" cy="686916"/>
            <a:chOff x="2970213" y="5033963"/>
            <a:chExt cx="6084190" cy="686916"/>
          </a:xfrm>
        </p:grpSpPr>
        <p:pic>
          <p:nvPicPr>
            <p:cNvPr id="852005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213" y="5033963"/>
              <a:ext cx="4508500" cy="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10760" y="5435252"/>
              <a:ext cx="4743643" cy="2856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52009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8252" y="814192"/>
            <a:ext cx="5602679" cy="8159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1148"/>
            <a:ext cx="55197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9032"/>
            <a:ext cx="47450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3941064" y="393192"/>
            <a:ext cx="320040" cy="38404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B9FD2E6-FCB7-49A6-8631-FF0669E9CBEE}" type="slidenum">
              <a:rPr lang="en-US"/>
              <a:pPr/>
              <a:t>5</a:t>
            </a:fld>
            <a:endParaRPr lang="en-US"/>
          </a:p>
        </p:txBody>
      </p:sp>
      <p:sp>
        <p:nvSpPr>
          <p:cNvPr id="85198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9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2009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731" y="1905000"/>
            <a:ext cx="4510375" cy="386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4907" y="3308429"/>
            <a:ext cx="1598493" cy="386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9936" y="2412304"/>
            <a:ext cx="3298287" cy="386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8874" y="2829816"/>
            <a:ext cx="2743527" cy="370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97" y="3842954"/>
            <a:ext cx="4997925" cy="386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0" y="543629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7147" y="3500164"/>
            <a:ext cx="5861304" cy="282696"/>
            <a:chOff x="447147" y="3500164"/>
            <a:chExt cx="5861304" cy="282696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447147" y="3782860"/>
              <a:ext cx="586130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7147" y="3500164"/>
              <a:ext cx="1457853" cy="182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93526" y="4572000"/>
            <a:ext cx="4695030" cy="767709"/>
            <a:chOff x="393526" y="4572000"/>
            <a:chExt cx="4695030" cy="767709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526" y="4572000"/>
              <a:ext cx="4695030" cy="7572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98677" y="5114259"/>
              <a:ext cx="640080" cy="2254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057660" y="4843887"/>
            <a:ext cx="998359" cy="495822"/>
            <a:chOff x="5057660" y="4843887"/>
            <a:chExt cx="998359" cy="495822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4951" y="4843887"/>
              <a:ext cx="841068" cy="252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57660" y="5149818"/>
              <a:ext cx="663551" cy="1898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0937" y="4806309"/>
            <a:ext cx="1211141" cy="353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Rectangle 182"/>
          <p:cNvSpPr>
            <a:spLocks noChangeArrowheads="1"/>
          </p:cNvSpPr>
          <p:nvPr/>
        </p:nvSpPr>
        <p:spPr bwMode="auto">
          <a:xfrm>
            <a:off x="7517704" y="487575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918" y="5486400"/>
            <a:ext cx="2928677" cy="320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193" y="5827052"/>
            <a:ext cx="4493607" cy="32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070188" y="3200400"/>
            <a:ext cx="3782901" cy="1614531"/>
            <a:chOff x="5070188" y="3200400"/>
            <a:chExt cx="3782901" cy="1614531"/>
          </a:xfrm>
        </p:grpSpPr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09570" y="4272962"/>
              <a:ext cx="2743519" cy="2103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1" name="Straight Connector 60"/>
            <p:cNvCxnSpPr/>
            <p:nvPr/>
          </p:nvCxnSpPr>
          <p:spPr bwMode="auto">
            <a:xfrm flipH="1" flipV="1">
              <a:off x="6056019" y="3200400"/>
              <a:ext cx="740488" cy="104957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5456964" y="4068098"/>
              <a:ext cx="640080" cy="21945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>
              <a:off x="5070188" y="4428222"/>
              <a:ext cx="1026856" cy="386709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5906023" y="4552729"/>
            <a:ext cx="3078341" cy="316210"/>
            <a:chOff x="5906023" y="4552729"/>
            <a:chExt cx="3078341" cy="316210"/>
          </a:xfrm>
        </p:grpSpPr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09570" y="4552729"/>
              <a:ext cx="2874794" cy="2102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7" name="Straight Connector 86"/>
            <p:cNvCxnSpPr/>
            <p:nvPr/>
          </p:nvCxnSpPr>
          <p:spPr bwMode="auto">
            <a:xfrm flipH="1">
              <a:off x="5906023" y="4682928"/>
              <a:ext cx="191021" cy="186011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5499970"/>
            <a:ext cx="2221755" cy="30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6651519" y="5476323"/>
            <a:ext cx="2439746" cy="670069"/>
            <a:chOff x="6651519" y="5476323"/>
            <a:chExt cx="2439746" cy="670069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1519" y="5476323"/>
              <a:ext cx="1918439" cy="269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1519" y="5826409"/>
              <a:ext cx="2439746" cy="3199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6" name="Picture 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353" y="6173244"/>
            <a:ext cx="6394855" cy="302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Arrow Connector 21"/>
          <p:cNvCxnSpPr>
            <a:endCxn id="5" idx="0"/>
          </p:cNvCxnSpPr>
          <p:nvPr/>
        </p:nvCxnSpPr>
        <p:spPr bwMode="auto">
          <a:xfrm>
            <a:off x="2741041" y="2291719"/>
            <a:ext cx="803113" cy="101671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965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82"/>
          <p:cNvSpPr>
            <a:spLocks noChangeArrowheads="1"/>
          </p:cNvSpPr>
          <p:nvPr/>
        </p:nvSpPr>
        <p:spPr bwMode="auto">
          <a:xfrm>
            <a:off x="7872608" y="487575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1148"/>
            <a:ext cx="551973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9032"/>
            <a:ext cx="47450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3941064" y="393192"/>
            <a:ext cx="320040" cy="38404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B9FD2E6-FCB7-49A6-8631-FF0669E9CBEE}" type="slidenum">
              <a:rPr lang="en-US"/>
              <a:pPr/>
              <a:t>6</a:t>
            </a:fld>
            <a:endParaRPr lang="en-US"/>
          </a:p>
        </p:txBody>
      </p:sp>
      <p:sp>
        <p:nvSpPr>
          <p:cNvPr id="85198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9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2009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672" y="814192"/>
            <a:ext cx="6219185" cy="815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963" y="2412304"/>
            <a:ext cx="3920602" cy="386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362" y="2843408"/>
            <a:ext cx="4005907" cy="386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768" y="3842954"/>
            <a:ext cx="6580122" cy="386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47" y="4572000"/>
            <a:ext cx="5317705" cy="757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358" y="5114259"/>
            <a:ext cx="865375" cy="2254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644" y="4831361"/>
            <a:ext cx="841068" cy="252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1949" y="5149818"/>
            <a:ext cx="876995" cy="177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5163" y="4793783"/>
            <a:ext cx="1211141" cy="353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486400"/>
            <a:ext cx="2844514" cy="320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5499970"/>
            <a:ext cx="2221755" cy="30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0" y="543629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193" y="5827052"/>
            <a:ext cx="4493607" cy="32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731" y="1905000"/>
            <a:ext cx="4510375" cy="386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4907" y="3308429"/>
            <a:ext cx="1598493" cy="386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72" y="3500164"/>
            <a:ext cx="1457853" cy="182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353" y="6173244"/>
            <a:ext cx="6394855" cy="302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1" name="Straight Connector 60"/>
          <p:cNvCxnSpPr/>
          <p:nvPr/>
        </p:nvCxnSpPr>
        <p:spPr bwMode="auto">
          <a:xfrm>
            <a:off x="128016" y="3782860"/>
            <a:ext cx="7479792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651519" y="5476323"/>
            <a:ext cx="2439746" cy="670069"/>
            <a:chOff x="6651519" y="5476323"/>
            <a:chExt cx="2439746" cy="670069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1519" y="5476323"/>
              <a:ext cx="1918439" cy="269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1519" y="5826409"/>
              <a:ext cx="2439746" cy="3199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8" name="Picture 5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570" y="4272962"/>
            <a:ext cx="2979546" cy="1969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570" y="4552729"/>
            <a:ext cx="2874794" cy="210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4" name="Straight Connector 73"/>
          <p:cNvCxnSpPr/>
          <p:nvPr/>
        </p:nvCxnSpPr>
        <p:spPr bwMode="auto">
          <a:xfrm flipH="1" flipV="1">
            <a:off x="7108112" y="3200400"/>
            <a:ext cx="740488" cy="1049576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H="1" flipV="1">
            <a:off x="6858000" y="4038600"/>
            <a:ext cx="365760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5211949" y="4440748"/>
            <a:ext cx="885095" cy="366042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5918548" y="4657104"/>
            <a:ext cx="137160" cy="13716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H="1" flipV="1">
            <a:off x="7211234" y="4036309"/>
            <a:ext cx="100584" cy="20116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H="1" flipV="1">
            <a:off x="5914164" y="4657875"/>
            <a:ext cx="182880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" name="Picture 4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5201" y="6512900"/>
            <a:ext cx="2423421" cy="32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13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82"/>
          <p:cNvSpPr>
            <a:spLocks noChangeArrowheads="1"/>
          </p:cNvSpPr>
          <p:nvPr/>
        </p:nvSpPr>
        <p:spPr bwMode="auto">
          <a:xfrm>
            <a:off x="7872608" y="487575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5201" y="6512900"/>
            <a:ext cx="2423421" cy="32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B9FD2E6-FCB7-49A6-8631-FF0669E9CBEE}" type="slidenum">
              <a:rPr lang="en-US"/>
              <a:pPr/>
              <a:t>7</a:t>
            </a:fld>
            <a:endParaRPr lang="en-US"/>
          </a:p>
        </p:txBody>
      </p:sp>
      <p:sp>
        <p:nvSpPr>
          <p:cNvPr id="85198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9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2009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486400"/>
            <a:ext cx="2844514" cy="320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5499970"/>
            <a:ext cx="2221755" cy="30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193" y="5827052"/>
            <a:ext cx="4493607" cy="32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353" y="6173244"/>
            <a:ext cx="6394855" cy="302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963" y="2412304"/>
            <a:ext cx="3920602" cy="386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362" y="2843408"/>
            <a:ext cx="4005907" cy="386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768" y="3842954"/>
            <a:ext cx="6580122" cy="386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47" y="4572000"/>
            <a:ext cx="5317705" cy="757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358" y="5114259"/>
            <a:ext cx="865375" cy="2254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644" y="4831361"/>
            <a:ext cx="841068" cy="252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1949" y="5149818"/>
            <a:ext cx="876995" cy="177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5163" y="4793783"/>
            <a:ext cx="1211141" cy="353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Line 34"/>
          <p:cNvSpPr>
            <a:spLocks noChangeShapeType="1"/>
          </p:cNvSpPr>
          <p:nvPr/>
        </p:nvSpPr>
        <p:spPr bwMode="auto">
          <a:xfrm>
            <a:off x="0" y="543629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731" y="1905000"/>
            <a:ext cx="4510375" cy="386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4907" y="3308429"/>
            <a:ext cx="1598493" cy="386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3" name="Straight Connector 62"/>
          <p:cNvCxnSpPr/>
          <p:nvPr/>
        </p:nvCxnSpPr>
        <p:spPr bwMode="auto">
          <a:xfrm>
            <a:off x="128016" y="3782860"/>
            <a:ext cx="7479792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4" name="Picture 6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72" y="3500164"/>
            <a:ext cx="1457853" cy="182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6651519" y="5476323"/>
            <a:ext cx="2439746" cy="670069"/>
            <a:chOff x="6651519" y="5476323"/>
            <a:chExt cx="2439746" cy="670069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1519" y="5476323"/>
              <a:ext cx="1918439" cy="269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1519" y="5826409"/>
              <a:ext cx="2439746" cy="3199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392" y="178926"/>
            <a:ext cx="5066104" cy="386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3677" y="179970"/>
            <a:ext cx="3062901" cy="38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8" y="1066130"/>
            <a:ext cx="5857168" cy="370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2" y="914830"/>
            <a:ext cx="2793983" cy="723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97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B9FD2E6-FCB7-49A6-8631-FF0669E9CBEE}" type="slidenum">
              <a:rPr lang="en-US"/>
              <a:pPr/>
              <a:t>8</a:t>
            </a:fld>
            <a:endParaRPr lang="en-US"/>
          </a:p>
        </p:txBody>
      </p:sp>
      <p:sp>
        <p:nvSpPr>
          <p:cNvPr id="85198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9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2009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769" y="1867422"/>
            <a:ext cx="3567928" cy="7240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392" y="178926"/>
            <a:ext cx="5066104" cy="386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3677" y="179970"/>
            <a:ext cx="3062901" cy="38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8" y="1066130"/>
            <a:ext cx="5857168" cy="370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2" y="914830"/>
            <a:ext cx="2793983" cy="723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863" y="3781368"/>
            <a:ext cx="1077219" cy="386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452" y="2807918"/>
            <a:ext cx="4022411" cy="454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992" y="3259330"/>
            <a:ext cx="4005907" cy="386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996" y="4399383"/>
            <a:ext cx="6041707" cy="538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22666" y="4024170"/>
            <a:ext cx="6958584" cy="282696"/>
            <a:chOff x="1122666" y="4024170"/>
            <a:chExt cx="6958584" cy="282696"/>
          </a:xfrm>
        </p:grpSpPr>
        <p:cxnSp>
          <p:nvCxnSpPr>
            <p:cNvPr id="84" name="Straight Connector 83"/>
            <p:cNvCxnSpPr/>
            <p:nvPr/>
          </p:nvCxnSpPr>
          <p:spPr bwMode="auto">
            <a:xfrm>
              <a:off x="1122666" y="4306866"/>
              <a:ext cx="695858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4996" y="4024170"/>
              <a:ext cx="1457853" cy="182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091852" y="4852792"/>
            <a:ext cx="2834640" cy="635734"/>
            <a:chOff x="1091852" y="4852792"/>
            <a:chExt cx="2834640" cy="635734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5093" y="5168392"/>
              <a:ext cx="1548159" cy="3201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Left Brace 18"/>
            <p:cNvSpPr/>
            <p:nvPr/>
          </p:nvSpPr>
          <p:spPr bwMode="auto">
            <a:xfrm rot="16200000">
              <a:off x="2394872" y="3549772"/>
              <a:ext cx="228600" cy="2834640"/>
            </a:xfrm>
            <a:prstGeom prst="leftBr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7" name="Picture 5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295" y="5527900"/>
            <a:ext cx="2221755" cy="30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1217854" y="5971857"/>
            <a:ext cx="2439746" cy="670069"/>
            <a:chOff x="6651519" y="5476323"/>
            <a:chExt cx="2439746" cy="670069"/>
          </a:xfrm>
        </p:grpSpPr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1519" y="5476323"/>
              <a:ext cx="1918439" cy="269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1519" y="5826409"/>
              <a:ext cx="2439746" cy="3199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6" name="Picture 8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510414"/>
            <a:ext cx="891616" cy="32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Arrow Connector 26"/>
          <p:cNvCxnSpPr/>
          <p:nvPr/>
        </p:nvCxnSpPr>
        <p:spPr bwMode="auto">
          <a:xfrm>
            <a:off x="2964912" y="2362200"/>
            <a:ext cx="1047080" cy="1419168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538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B9FD2E6-FCB7-49A6-8631-FF0669E9CBEE}" type="slidenum">
              <a:rPr lang="en-US"/>
              <a:pPr/>
              <a:t>9</a:t>
            </a:fld>
            <a:endParaRPr lang="en-US"/>
          </a:p>
        </p:txBody>
      </p:sp>
      <p:sp>
        <p:nvSpPr>
          <p:cNvPr id="85198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9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2009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769" y="1867422"/>
            <a:ext cx="3567928" cy="7240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863" y="3781368"/>
            <a:ext cx="1077219" cy="386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452" y="2807918"/>
            <a:ext cx="4022411" cy="454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992" y="3259330"/>
            <a:ext cx="4005907" cy="386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392" y="178926"/>
            <a:ext cx="5066104" cy="386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3677" y="179970"/>
            <a:ext cx="3062901" cy="386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8" y="1066130"/>
            <a:ext cx="5857168" cy="370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2" y="914830"/>
            <a:ext cx="2793983" cy="723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996" y="4399383"/>
            <a:ext cx="6041707" cy="538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Connector 49"/>
          <p:cNvCxnSpPr/>
          <p:nvPr/>
        </p:nvCxnSpPr>
        <p:spPr bwMode="auto">
          <a:xfrm>
            <a:off x="1122666" y="4306866"/>
            <a:ext cx="6958584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5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996" y="4024170"/>
            <a:ext cx="1457853" cy="182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510414"/>
            <a:ext cx="891616" cy="32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 bwMode="auto">
          <a:xfrm>
            <a:off x="2898160" y="5159680"/>
            <a:ext cx="3061797" cy="767668"/>
            <a:chOff x="2898160" y="5159680"/>
            <a:chExt cx="3061797" cy="767668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8160" y="5159680"/>
              <a:ext cx="3061797" cy="739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8079" y="5701939"/>
              <a:ext cx="865375" cy="2254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821884" y="6178091"/>
            <a:ext cx="2607862" cy="678864"/>
            <a:chOff x="821884" y="6178091"/>
            <a:chExt cx="2607862" cy="678864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6394" y="6178091"/>
              <a:ext cx="2573352" cy="3199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884" y="6537010"/>
              <a:ext cx="2607004" cy="3199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5256756"/>
            <a:ext cx="942136" cy="639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5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37857&quot;&gt;&lt;property id=&quot;20148&quot; value=&quot;5&quot;/&gt;&lt;property id=&quot;20300&quot; value=&quot;Slide 2&quot;/&gt;&lt;property id=&quot;20307&quot; value=&quot;335&quot;/&gt;&lt;/object&gt;&lt;object type=&quot;3&quot; unique_id=&quot;38197&quot;&gt;&lt;property id=&quot;20148&quot; value=&quot;5&quot;/&gt;&lt;property id=&quot;20300&quot; value=&quot;Slide 36&quot;/&gt;&lt;property id=&quot;20307&quot; value=&quot;353&quot;/&gt;&lt;/object&gt;&lt;object type=&quot;3&quot; unique_id=&quot;38230&quot;&gt;&lt;property id=&quot;20148&quot; value=&quot;5&quot;/&gt;&lt;property id=&quot;20300&quot; value=&quot;Slide 33&quot;/&gt;&lt;property id=&quot;20307&quot; value=&quot;354&quot;/&gt;&lt;/object&gt;&lt;object type=&quot;3&quot; unique_id=&quot;38285&quot;&gt;&lt;property id=&quot;20148&quot; value=&quot;5&quot;/&gt;&lt;property id=&quot;20300&quot; value=&quot;Slide 4&quot;/&gt;&lt;property id=&quot;20307&quot; value=&quot;355&quot;/&gt;&lt;/object&gt;&lt;object type=&quot;3&quot; unique_id=&quot;38376&quot;&gt;&lt;property id=&quot;20148&quot; value=&quot;5&quot;/&gt;&lt;property id=&quot;20300&quot; value=&quot;Slide 10&quot;/&gt;&lt;property id=&quot;20307&quot; value=&quot;356&quot;/&gt;&lt;/object&gt;&lt;object type=&quot;3&quot; unique_id=&quot;38378&quot;&gt;&lt;property id=&quot;20148&quot; value=&quot;5&quot;/&gt;&lt;property id=&quot;20300&quot; value=&quot;Slide 11&quot;/&gt;&lt;property id=&quot;20307&quot; value=&quot;358&quot;/&gt;&lt;/object&gt;&lt;object type=&quot;3&quot; unique_id=&quot;38379&quot;&gt;&lt;property id=&quot;20148&quot; value=&quot;5&quot;/&gt;&lt;property id=&quot;20300&quot; value=&quot;Slide 12&quot;/&gt;&lt;property id=&quot;20307&quot; value=&quot;359&quot;/&gt;&lt;/object&gt;&lt;object type=&quot;3&quot; unique_id=&quot;38422&quot;&gt;&lt;property id=&quot;20148&quot; value=&quot;5&quot;/&gt;&lt;property id=&quot;20300&quot; value=&quot;Slide 13&quot;/&gt;&lt;property id=&quot;20307&quot; value=&quot;360&quot;/&gt;&lt;/object&gt;&lt;object type=&quot;3&quot; unique_id=&quot;38498&quot;&gt;&lt;property id=&quot;20148&quot; value=&quot;5&quot;/&gt;&lt;property id=&quot;20300&quot; value=&quot;Slide 14&quot;/&gt;&lt;property id=&quot;20307&quot; value=&quot;361&quot;/&gt;&lt;/object&gt;&lt;object type=&quot;3&quot; unique_id=&quot;38563&quot;&gt;&lt;property id=&quot;20148&quot; value=&quot;5&quot;/&gt;&lt;property id=&quot;20300&quot; value=&quot;Slide 15&quot;/&gt;&lt;property id=&quot;20307&quot; value=&quot;362&quot;/&gt;&lt;/object&gt;&lt;object type=&quot;3&quot; unique_id=&quot;38564&quot;&gt;&lt;property id=&quot;20148&quot; value=&quot;5&quot;/&gt;&lt;property id=&quot;20300&quot; value=&quot;Slide 16&quot;/&gt;&lt;property id=&quot;20307&quot; value=&quot;363&quot;/&gt;&lt;/object&gt;&lt;object type=&quot;3&quot; unique_id=&quot;38619&quot;&gt;&lt;property id=&quot;20148&quot; value=&quot;5&quot;/&gt;&lt;property id=&quot;20300&quot; value=&quot;Slide 34&quot;/&gt;&lt;property id=&quot;20307&quot; value=&quot;364&quot;/&gt;&lt;/object&gt;&lt;object type=&quot;3&quot; unique_id=&quot;38715&quot;&gt;&lt;property id=&quot;20148&quot; value=&quot;5&quot;/&gt;&lt;property id=&quot;20300&quot; value=&quot;Slide 3&quot;/&gt;&lt;property id=&quot;20307&quot; value=&quot;365&quot;/&gt;&lt;/object&gt;&lt;object type=&quot;3&quot; unique_id=&quot;38793&quot;&gt;&lt;property id=&quot;20148&quot; value=&quot;5&quot;/&gt;&lt;property id=&quot;20300&quot; value=&quot;Slide 17&quot;/&gt;&lt;property id=&quot;20307&quot; value=&quot;366&quot;/&gt;&lt;/object&gt;&lt;object type=&quot;3&quot; unique_id=&quot;39014&quot;&gt;&lt;property id=&quot;20148&quot; value=&quot;5&quot;/&gt;&lt;property id=&quot;20300&quot; value=&quot;Slide 22&quot;/&gt;&lt;property id=&quot;20307&quot; value=&quot;367&quot;/&gt;&lt;/object&gt;&lt;object type=&quot;3&quot; unique_id=&quot;39120&quot;&gt;&lt;property id=&quot;20148&quot; value=&quot;5&quot;/&gt;&lt;property id=&quot;20300&quot; value=&quot;Slide 25&quot;/&gt;&lt;property id=&quot;20307&quot; value=&quot;369&quot;/&gt;&lt;/object&gt;&lt;object type=&quot;3&quot; unique_id=&quot;39121&quot;&gt;&lt;property id=&quot;20148&quot; value=&quot;5&quot;/&gt;&lt;property id=&quot;20300&quot; value=&quot;Slide 26&quot;/&gt;&lt;property id=&quot;20307&quot; value=&quot;368&quot;/&gt;&lt;/object&gt;&lt;object type=&quot;3&quot; unique_id=&quot;39306&quot;&gt;&lt;property id=&quot;20148&quot; value=&quot;5&quot;/&gt;&lt;property id=&quot;20300&quot; value=&quot;Slide 23&quot;/&gt;&lt;property id=&quot;20307&quot; value=&quot;370&quot;/&gt;&lt;/object&gt;&lt;object type=&quot;3&quot; unique_id=&quot;39307&quot;&gt;&lt;property id=&quot;20148&quot; value=&quot;5&quot;/&gt;&lt;property id=&quot;20300&quot; value=&quot;Slide 24&quot;/&gt;&lt;property id=&quot;20307&quot; value=&quot;371&quot;/&gt;&lt;/object&gt;&lt;object type=&quot;3&quot; unique_id=&quot;39558&quot;&gt;&lt;property id=&quot;20148&quot; value=&quot;5&quot;/&gt;&lt;property id=&quot;20300&quot; value=&quot;Slide 27&quot;/&gt;&lt;property id=&quot;20307&quot; value=&quot;372&quot;/&gt;&lt;/object&gt;&lt;object type=&quot;3&quot; unique_id=&quot;39775&quot;&gt;&lt;property id=&quot;20148&quot; value=&quot;5&quot;/&gt;&lt;property id=&quot;20300&quot; value=&quot;Slide 29&quot;/&gt;&lt;property id=&quot;20307&quot; value=&quot;375&quot;/&gt;&lt;/object&gt;&lt;object type=&quot;3&quot; unique_id=&quot;39888&quot;&gt;&lt;property id=&quot;20148&quot; value=&quot;5&quot;/&gt;&lt;property id=&quot;20300&quot; value=&quot;Slide 30&quot;/&gt;&lt;property id=&quot;20307&quot; value=&quot;376&quot;/&gt;&lt;/object&gt;&lt;object type=&quot;3&quot; unique_id=&quot;39889&quot;&gt;&lt;property id=&quot;20148&quot; value=&quot;5&quot;/&gt;&lt;property id=&quot;20300&quot; value=&quot;Slide 31&quot;/&gt;&lt;property id=&quot;20307&quot; value=&quot;377&quot;/&gt;&lt;/object&gt;&lt;object type=&quot;3&quot; unique_id=&quot;39980&quot;&gt;&lt;property id=&quot;20148&quot; value=&quot;5&quot;/&gt;&lt;property id=&quot;20300&quot; value=&quot;Slide 32&quot;/&gt;&lt;property id=&quot;20307&quot; value=&quot;378&quot;/&gt;&lt;/object&gt;&lt;object type=&quot;3&quot; unique_id=&quot;40012&quot;&gt;&lt;property id=&quot;20148&quot; value=&quot;5&quot;/&gt;&lt;property id=&quot;20300&quot; value=&quot;Slide 28&quot;/&gt;&lt;property id=&quot;20307&quot; value=&quot;379&quot;/&gt;&lt;/object&gt;&lt;object type=&quot;3&quot; unique_id=&quot;40328&quot;&gt;&lt;property id=&quot;20148&quot; value=&quot;5&quot;/&gt;&lt;property id=&quot;20300&quot; value=&quot;Slide 5&quot;/&gt;&lt;property id=&quot;20307&quot; value=&quot;380&quot;/&gt;&lt;/object&gt;&lt;object type=&quot;3&quot; unique_id=&quot;40457&quot;&gt;&lt;property id=&quot;20148&quot; value=&quot;5&quot;/&gt;&lt;property id=&quot;20300&quot; value=&quot;Slide 6&quot;/&gt;&lt;property id=&quot;20307&quot; value=&quot;381&quot;/&gt;&lt;/object&gt;&lt;object type=&quot;3&quot; unique_id=&quot;40623&quot;&gt;&lt;property id=&quot;20148&quot; value=&quot;5&quot;/&gt;&lt;property id=&quot;20300&quot; value=&quot;Slide 7&quot;/&gt;&lt;property id=&quot;20307&quot; value=&quot;382&quot;/&gt;&lt;/object&gt;&lt;object type=&quot;3&quot; unique_id=&quot;40624&quot;&gt;&lt;property id=&quot;20148&quot; value=&quot;5&quot;/&gt;&lt;property id=&quot;20300&quot; value=&quot;Slide 9&quot;/&gt;&lt;property id=&quot;20307&quot; value=&quot;383&quot;/&gt;&lt;/object&gt;&lt;object type=&quot;3&quot; unique_id=&quot;40730&quot;&gt;&lt;property id=&quot;20148&quot; value=&quot;5&quot;/&gt;&lt;property id=&quot;20300&quot; value=&quot;Slide 8&quot;/&gt;&lt;property id=&quot;20307&quot; value=&quot;384&quot;/&gt;&lt;/object&gt;&lt;object type=&quot;3&quot; unique_id=&quot;41307&quot;&gt;&lt;property id=&quot;20148&quot; value=&quot;5&quot;/&gt;&lt;property id=&quot;20300&quot; value=&quot;Slide 37&quot;/&gt;&lt;property id=&quot;20307&quot; value=&quot;385&quot;/&gt;&lt;/object&gt;&lt;object type=&quot;3&quot; unique_id=&quot;41308&quot;&gt;&lt;property id=&quot;20148&quot; value=&quot;5&quot;/&gt;&lt;property id=&quot;20300&quot; value=&quot;Slide 38&quot;/&gt;&lt;property id=&quot;20307&quot; value=&quot;386&quot;/&gt;&lt;/object&gt;&lt;object type=&quot;3&quot; unique_id=&quot;41309&quot;&gt;&lt;property id=&quot;20148&quot; value=&quot;5&quot;/&gt;&lt;property id=&quot;20300&quot; value=&quot;Slide 40&quot;/&gt;&lt;property id=&quot;20307&quot; value=&quot;387&quot;/&gt;&lt;/object&gt;&lt;object type=&quot;3&quot; unique_id=&quot;41310&quot;&gt;&lt;property id=&quot;20148&quot; value=&quot;5&quot;/&gt;&lt;property id=&quot;20300&quot; value=&quot;Slide 41&quot;/&gt;&lt;property id=&quot;20307&quot; value=&quot;388&quot;/&gt;&lt;/object&gt;&lt;object type=&quot;3&quot; unique_id=&quot;41991&quot;&gt;&lt;property id=&quot;20148&quot; value=&quot;5&quot;/&gt;&lt;property id=&quot;20300&quot; value=&quot;Slide 35&quot;/&gt;&lt;property id=&quot;20307&quot; value=&quot;389&quot;/&gt;&lt;/object&gt;&lt;object type=&quot;3&quot; unique_id=&quot;44438&quot;&gt;&lt;property id=&quot;20148&quot; value=&quot;5&quot;/&gt;&lt;property id=&quot;20300&quot; value=&quot;Slide 42&quot;/&gt;&lt;property id=&quot;20307&quot; value=&quot;398&quot;/&gt;&lt;/object&gt;&lt;object type=&quot;3&quot; unique_id=&quot;44595&quot;&gt;&lt;property id=&quot;20148&quot; value=&quot;5&quot;/&gt;&lt;property id=&quot;20300&quot; value=&quot;Slide 39&quot;/&gt;&lt;property id=&quot;20307&quot; value=&quot;399&quot;/&gt;&lt;/object&gt;&lt;object type=&quot;3&quot; unique_id=&quot;44756&quot;&gt;&lt;property id=&quot;20148&quot; value=&quot;5&quot;/&gt;&lt;property id=&quot;20300&quot; value=&quot;Slide 18&quot;/&gt;&lt;property id=&quot;20307&quot; value=&quot;400&quot;/&gt;&lt;/object&gt;&lt;object type=&quot;3&quot; unique_id=&quot;44921&quot;&gt;&lt;property id=&quot;20148&quot; value=&quot;5&quot;/&gt;&lt;property id=&quot;20300&quot; value=&quot;Slide 19&quot;/&gt;&lt;property id=&quot;20307&quot; value=&quot;401&quot;/&gt;&lt;/object&gt;&lt;object type=&quot;3&quot; unique_id=&quot;44922&quot;&gt;&lt;property id=&quot;20148&quot; value=&quot;5&quot;/&gt;&lt;property id=&quot;20300&quot; value=&quot;Slide 20&quot;/&gt;&lt;property id=&quot;20307&quot; value=&quot;402&quot;/&gt;&lt;/object&gt;&lt;object type=&quot;3&quot; unique_id=&quot;45052&quot;&gt;&lt;property id=&quot;20148&quot; value=&quot;5&quot;/&gt;&lt;property id=&quot;20300&quot; value=&quot;Slide 21&quot;/&gt;&lt;property id=&quot;20307&quot; value=&quot;40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has {\color[rgb]{0,.8,0}all} of the slop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01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.~OF $x$ AND $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59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.~OF $x$ AL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42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quad{\color{red}\ne}\quad\triangle\cdot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71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ld schoo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12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\triangle$'' for``$chgto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83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riangle x\quad{\color{red}\ne}\quad\triangle\cdot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716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$h$'' by ``$chgtox$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27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, too lo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8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chgtox\quad{\color{red}\ne}\quad&#10;c\cdot h\cdot g\cdot t\cdot o\cdot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56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l} of the tangent lines 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97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ld school: Replace ``$h$'' by ``$\triangle x$''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527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\triangle x)=(x+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562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2+2x(\triangle x)+(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25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+\triangle x)]-[f(x)]=2x(\triangle x)+(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9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x+\triangle x)]-[f(x)]}{\triangle x}=2x+\triangle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757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81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28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$f(x)=x^2$, $f'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74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derivative} of a function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08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1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UBTR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2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 $(\bullet)^2$ is $2(\bullet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48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[(\bullet)^2]'=2(\bulle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32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 $x^2$ w.r.t.~$x$ is $2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70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displaystyle{\frac{d}{dx}[x^2]=2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547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ld schoo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1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\triangle$'' for``$chgto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83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$y=x^2$,&#10;$\displaystyle{\frac{dy}{dx}={\color{blue}??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1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function $f'$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26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 $(\bullet)^2$ is $2(\bullet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48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[(\bullet)^2]'=2(\bulle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32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 $x^2$ w.r.t.~$x$ is $2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70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displaystyle{\frac{d}{dx}[x^2]=2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547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y]_{x:\to x+\triangle x}=(x+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14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2+2x(\triangle x)+(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25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[y]_{x:\to x+\triangle x}\right)-y=2x(\triangle x)+(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73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, too lo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8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17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ld schoo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1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\triangle$'' for``$chgto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83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$chgtoy$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50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UBTR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2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$y=x^2$,&#10;$\displaystyle{\frac{dy}{dx}={\color{blue}??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11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6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y]_{x:\to x+\triangle x}=(x+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14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2+2x(\triangle x)+(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25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 $(\bullet)^2$ is $2(\bullet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4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 2.18, \S2.5, 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275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[(\bullet)^2]'=2(\bulle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32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 $x^2$ w.r.t.~$x$ is $2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70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displaystyle{\frac{d}{dx}[x^2]=2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547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[y]_{x:\to x+\triangle x}\right)-y=2x(\triangle x)+(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73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UBTR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2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8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y}{x}\quad{\color{red}\ne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7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cdot y\quad\,{\color{red}\ne}\quad\,\,\triangle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759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cdot x\quad\,{\color{red}\ne}\quad\,\,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732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 y}{\triangle x}\,\,\,\,\,=\,\,\,\,\,2x+\triangle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3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derivative} of a function $f$ at a numb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269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$y=x^2$,&#10;$\displaystyle{\frac{dy}{dx}={\color{blue}??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11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6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y]_{x:\to x+\triangle x}=(x+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14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2+2x(\triangle x)+(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25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 $(\bullet)^2$ is $2(\bullet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48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[(\bullet)^2]'=2(\bulle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32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 $x^2$ w.r.t.~$x$ is $2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70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displaystyle{\frac{d}{dx}[x^2]=2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54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a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95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[y]_{x:\to x+\triangle x}\right)-y=2x(\triangle x)+(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73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UBTR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2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38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\,\,\,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23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 $\displaystyle{&#10;\lim_{\triangle x\to0}\frac{\triangle y}{\triangle x}\,\,\,\,\,=\,\,\,\,\,\frac{dy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617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.~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19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ND $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4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.~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19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 AL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57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,\,\,\,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39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noted by $f'(a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554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 y}{\triangle x}\,\,\,\,\,=\,\,\,\,\,2x+\triangle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38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2.2, p.~25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60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[f(x+\triangle x)]-[f(x)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919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0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y$ is the traditional n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724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triangle y=([y]_{x:\to x+\triangle x})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838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5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me people are uncomfortable with a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79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name involves {\color{blue}two} symbol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73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ke ``$\triangle x$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33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avoid using ``$\triangle y$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63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 US!!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893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most modern treatments of 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858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place ``$\triangle x$'' by ``$h$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58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an express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51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TWO}} variables:&#10;$x$ and $\triangle 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999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triangle y=([y]_{x:\to x+\triangle x})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83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01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0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y$ is the traditional n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724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2.2, p.~25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60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[f(x+\triangle x)]-[f(x)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919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178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\lim_{\triangle x\to0}\frac{[f(x+\triangle x)]-[f(x)]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3451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\triangle x\to0}\frac{\triangle y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434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idea for expressions of $t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354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h:\to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25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a+h)]-[f(a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881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 expression of $x$ al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375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147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an express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51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TWO}} variables:&#10;$x$ and $\triangle 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999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y$ is the traditional n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724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2.2, p.~25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60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=f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61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88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[f(t+h)]-[f(t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58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x)=\lim_{h\to0}\frac{[f(x+h)]-[f(x)]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3218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t)=\lim_{\triangle t\to0}\frac{[f(t+\triangle t)]-[f(t)]}{\triangle 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3304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\triangle t\to0}\frac{\triangle y}{\triangle 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398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556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147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an express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51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TWO}} variables:&#10;$t$ and $\triangle 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40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triangle y=([y]_{t:\to t+\triangle t})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5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[f(t+\triangle t)]-[f(t)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824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:\to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0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derivative} of a function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08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idea for {\color[rgb]{0,.8,0}any} 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44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dependent variabl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05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 expression of $t$ al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336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2.2, p.~25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60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88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=f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07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r$ is the traditional n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559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[f(t+h)]-[f(t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587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t)=\lim_{\triangle t\to0}\frac{[f(t+\triangle t)]-[f(t)]}{\triangle 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3304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\triangle t\to0}\frac{\triangle r}{\triangle 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5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function $f'$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26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r}{d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508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147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an express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5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TWO}} variables:&#10;$t$ and $\triangle 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40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triangle r=([r]_{t:\to t+\triangle t})-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678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[f(t+\triangle t)]-[f(t)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824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examp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35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idea for {\color[rgb]{0,.8,0}any} 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44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dependent variabl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0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 expression of $t$ al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336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r:=\sqrt{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728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r=\sqrt{t+\triangle t}-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221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t+\triangle t}-\sqrt{t}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39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t+\triangle t}+\sqrt{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21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sqrt{t+\triangle t}+\sqrt{t}}{\sqrt{t+\triangle t}+\sqrt{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980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t+\triangle t)-t}{\sqrt{t+\triangle t}+\sqrt{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980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triangle t}{\sqrt{t+\triangle t}+\sqrt{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43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 r}{\triangle 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582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om}[f']\subseteq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613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riangle t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78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frac{1}{\sqrt{t}+\sqrt{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95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riangle t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05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\sqrt{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32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frac{d}{dt}[\sqrt{t}]=\frac{1}{2\sqrt{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580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ack to $x$ and $y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96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ALCULUS is all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78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earning to do calcul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37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ke this quickly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620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lgorithmical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9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01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28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\sqrt{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621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r}{d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506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y:=\sqrt{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20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\sqrt{x+\triangle x}-\sqrt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28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they may {\color{red}not} be equ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51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x+\triangle x}-\sqrt{x}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36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sqrt{x+\triangle x}+\sqrt{x}}{\sqrt{x+\triangle x}+\sqrt{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2054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x+\triangle x)-x}{\sqrt{x+\triangle x}+\sqrt{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979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x+\triangle x}+\sqrt{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34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triangle x}{\sqrt{x+\triangle x}+\sqrt{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585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riangle y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669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frac{1}{\sqrt{x}+\sqrt{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63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\sqrt{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9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\sqrt{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681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82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frac{d}{dx}[\sqrt{x}]=\frac{1}{2\sqrt{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72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[\sqrt{\bullet}]'=\frac{1}{2\sqrt{\bulle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216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ALCULUS is all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78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earning to do calcul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37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ke this quickly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620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lgorithmical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91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is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87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01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28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y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2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x+\triangle x}-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01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51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[y]_{x:\to x+\triangle x})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379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y:=\frac{1}{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33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x-(x+\triangle x)}{(x+\triangle x)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777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\triangle x}{(x+\triangle x)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56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compu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51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468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(x+\triangle x)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95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\triangle y}{\triangle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667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triangle x\to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774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(x+0)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29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1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71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3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66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68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/x$ at $(2,1/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92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-\frac{1}{2}=-\frac{1}{x^2}(x-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77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RO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927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slope of 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42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need ONE 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34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tangent li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05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\frac{1}{x^2}}$ has {\color[rgb]{0,.8,0}all} slop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905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l} tangent lin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3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|\bullet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5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01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28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y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2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[y]_{x:\to x+\triangle x})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379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x+\triangle x}-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01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x-(x+\triangle x)}{(x+\triangle x)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777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\triangle x}{(x+\triangle x)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56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5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y:=\frac{1}{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33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triangle x\to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774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(x+0)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29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(x+\triangle x)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95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\triangle y}{\triangle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667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1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71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3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66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/x$ at $(2,1/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9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82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= $[dy/dx]_{x:\to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28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-1/x^2]_{x:\to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13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74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837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(1/2)+(-1/4)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2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5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t/slope to eq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9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is 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49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eq'n of 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55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slope of 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42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riv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01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28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y}{d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2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ater,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31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x)=\lim_{u\to x}\frac{[f(u)]-[f(x)]}{u-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948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12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y'=\frac{dy}{dx}=\frac{df}{dx}=\frac{d}{dx}[f(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59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y: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66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\frac{dy}{dx}=\frac{d}{dx}[f(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215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{\it these} slides, rememb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82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)]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72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ception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25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implicit differentia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60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tud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3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 \S4.9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91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36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the function, {\color{red}{\it NOT}}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2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p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66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7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05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 is the function&#10;$f(x)=|x|$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709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40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33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7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5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7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u\to a}\frac{[f(u)]-[f(a)]}{u-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474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9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 $f'$ from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52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 is the function&#10;$f(x)=|x|$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709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5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=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4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40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9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4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3)=\lim_{h\to0}\frac{[f(3+h)]-[f(3)]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212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h\to0}\frac{[3+h]-[3]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965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\hskip-.04in {\color[rgb]{0,.8,0}if} \hskip-.04in&#10;$f'(a)$ \hskip-.04in {\color[rgb]{0,.8,0}exists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8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66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qual for $h$ sufficiently close to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3218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43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 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47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54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\to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69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6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om}[f']\subseteq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613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 is the function&#10;$f(x)=|x|$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709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3)=\lim_{h\to0}\frac{[f(3+h)]-[f(3)]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212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h\to0}\frac{[3+h]-[3]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965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qual for $h$ sufficiently close to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3218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they may {\color{red}not} be equ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51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5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=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09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4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40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9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47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x)=\lim_{h\to0}\frac{[f(x+h)]-[f(x)]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3218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:\to x$, for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057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6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 is the function&#10;$f(x)=|x|$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709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derivative} of a function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08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5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=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09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4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function $f'$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26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40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9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4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x)=\lim_{h\to0}\frac{[f(x+h)]-[f(x)]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163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70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h\to0}\frac{[x+h]-[x]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915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64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an.~lines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51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DEFINITION 2.20, \S2.5, 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21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lope 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07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 is the function&#10;$f(x)=|x|$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709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x)=\lim_{h\to0}\frac{[f(x+h)]-[f(x)]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163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u\to x}\frac{[f(u)]-[f(x)]}{u-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487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f$ is {\bf{\color{blue}differentiable} at $a$}&#10;{\color[rgb]{0,.8,0}if} $a\in\hbox{dom}[f'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92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47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40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9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4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64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\hskip-.04in {\color[rgb]{0,.8,0}if} \hskip-.04in&#10;$\displaystyle{\lim_{h\to0}\frac{[f(a+h)]-[f(a)]}{h}}$ \hskip-.04in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561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h\to0}\frac{[-(x+h)]-[-x]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226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237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= 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32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=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09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5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-\infty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16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&l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68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t $x=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87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an.~lines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51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DEFINITION 2.20, \S2.5, 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21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lope 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07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n.~lines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51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lope $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30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 is the function&#10;$f(x)=|x|$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709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t $x=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87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5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f$ is {\bf{\color{blue}differentiable}}&#10;{\color[rgb]{0,.8,0}if} $\hbox{dom}[f]=\hbox{dom}[f'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777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4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40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9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4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64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= 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32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-\infty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16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^+}\frac{[f(0+h)]-[f(0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629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^+}\frac{h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153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 tan.~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63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s slope 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15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 is the function&#10;$f(x)=|x|$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709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t $x=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87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5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0,.8,0}if}&#10;$f$ is differentiabl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24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= 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32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4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40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9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ry} number in its doma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085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47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64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-\infty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169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^-}\frac{[f(0+h)]-[f(0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548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^-}\frac{-h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119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237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eft tan.~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98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has slope $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936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 tan.~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6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x)=\lim_{h\to0}\frac{[f(x+h)]-[f(x)]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3218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s slope 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159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 is the function&#10;$f(x)=|x|$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709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t $x=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87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5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derivative} of a function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08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47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40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9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function $f'$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26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649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= 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32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-\infty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16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[f(0+h)]-[f(0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475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eft tan.~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98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has slope $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9362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 tan.~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637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s slope 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15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 is the function&#10;$f(x)=|x|$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709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t $x=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87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50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[f(0+h)]-[f(0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475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$f(x)=x^2$, $f'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749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4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40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9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18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47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64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= 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32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-\infty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169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two-sided'' tan.~line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010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color{red}not} differentiable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107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red}but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27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62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: contin.~at $a$\,\,${\color{red}\Rightarrow}$&#10;diff.~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1880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h)=(x+h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68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50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2+2xh+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20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47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40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94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47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649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= 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32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-\infty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169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two-sided'' tan.~line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01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color{red}not} differentiable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107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+h)]-[f(x)]=2xh+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2438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red}but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27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(f(u))-(f(a))}{u-a}\to f'(a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493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u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69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u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18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15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31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ontinuous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6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: contin.~at $a$\,\,${\color{red}\Rightarrow}$&#10;diff.~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1880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284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50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$h$'' $:\to$ ``$chgtox$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47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14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40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94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47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64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= 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32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differentiable on $(-\infty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169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two-sided'' tan.~line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0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chgtox\quad{\color{red}\ne}\quad&#10;c\cdot h\cdot g\cdot t\cdot o\cdot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568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color{red}not} differentiable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1070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red}but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27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(f(x))-(f(a))}{x-a}\to f'(a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477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74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15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31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ontinuous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66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: contin.~at $a$\,\,${\color{red}\Rightarrow}$&#10;diff.~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188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lope of the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35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, too lo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88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ld school: Replace ``$h$'' by ``$\triangle x$''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5275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frac{(f(x))-(f(a))}{x-a}\right][x-a]\to[f'(a)][0]}$, 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44583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f(x))-(f(a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853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ne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514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G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93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ULTIP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ld schoo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123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a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5879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74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(f(x))-(f(a))}{x-a}\to f'(a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4775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74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15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312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ontinuous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6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\triangle$'' for``$chgto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834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f(x))-(f(a))\to 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38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.~OF $x$ AL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426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74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f(x))-(f(a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853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4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74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659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f(a)$, 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1680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15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.~OF $x$ AND 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074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312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ontinuous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6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,q)$\quad{\color[rgb]{0,.8,0}or}\quad&#10;$(p,\infty)$\quad{\color[rgb]{0,.8,0}or}\quad&#10;$(-\infty,q)$\quad{\color[rgb]{0,.8,0}or}\quad&#10;$(-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8"/>
  <p:tag name="PICTUREFILESIZE" val="26667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2.5}, {\color{blue}p.~42},&#10;{\color[rgb]{0,.8,0}DEFINITION 2.2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69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922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differentiable} at $a$}&#10;{\color[rgb]{0,.8,0}if} $f'(a)$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71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bf{\color{blue}differentiable} on an ope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6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819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 is differentiable at&#10;{\color[rgb]{0,.8,0}every} numbe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24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85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f(x))-(f(a))\to 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382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74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(f(x))=f(a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5917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G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933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6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43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74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f(a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98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65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f(a)$, 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1680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151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312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ontinuous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66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x+h)]-[f(x)]}{h}=2x+h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5176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f(x))-(f(a))\to 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382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74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a}(f(x))=f(a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5917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{\color{red}not} def'd at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259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{\color{red}not} contin.~at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206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{\color{red}not} diff.~at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24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4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{\color{red}not} contin.~at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556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{\color{red}not} diff.~at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013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{\color{red}not} diff.~at 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336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0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G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933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68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graph of $f$ at $(7,f(7))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90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UBTR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21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374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f(a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98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65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f(a)$, 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1680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15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differentiable at $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312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ontinuous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66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{\color{red}not} def'd at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259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{\color{red}not} contin.~at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206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{\color{red}not} diff.~at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24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derivative} of a function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088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{\color{red}not} contin.~at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556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{\color{red}not} diff.~at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013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{\color{red}not} diff.~at 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33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defined'': There's a dot the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1563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continuous'': There's {\color{red}no} break the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6161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differentiable'': There's {\color{red}neither} a break {\color{red}n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989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dden change of direction the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6355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function $f'$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267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0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x)=\lim_{\triangle x\to0}\frac{[f(x+\triangle x)]-[f(x)]}{\triangle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3496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\triangle x)=(x+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562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2+2x(\triangle x)+(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25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+\triangle x)]-[f(x)]=2x(\triangle x)+(\triangle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9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f(x+\triangle x)]-[f(x)]}{\triangle x}=2x+\triangle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75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triangle 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1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16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81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triangle 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5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28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$h$'' by ``$chgtox$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27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, too lo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8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chgtox\quad{\color{red}\ne}\quad&#10;c\cdot h\cdot g\cdot t\cdot o\cdot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568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$f(x)=x^2$, $f'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749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UBTR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2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ld school: Replace ``$h$'' by ``$\triangle x$''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527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9008</TotalTime>
  <Words>80</Words>
  <Application>Microsoft Office PowerPoint</Application>
  <PresentationFormat>On-screen Show (4:3)</PresentationFormat>
  <Paragraphs>73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1120</cp:revision>
  <dcterms:created xsi:type="dcterms:W3CDTF">2008-09-20T13:47:00Z</dcterms:created>
  <dcterms:modified xsi:type="dcterms:W3CDTF">2011-07-08T20:19:56Z</dcterms:modified>
</cp:coreProperties>
</file>