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2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3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412" r:id="rId3"/>
    <p:sldId id="413" r:id="rId4"/>
    <p:sldId id="403" r:id="rId5"/>
    <p:sldId id="404" r:id="rId6"/>
    <p:sldId id="405" r:id="rId7"/>
    <p:sldId id="414" r:id="rId8"/>
    <p:sldId id="406" r:id="rId9"/>
    <p:sldId id="407" r:id="rId10"/>
    <p:sldId id="408" r:id="rId11"/>
    <p:sldId id="409" r:id="rId12"/>
    <p:sldId id="410" r:id="rId13"/>
    <p:sldId id="411" r:id="rId14"/>
    <p:sldId id="387" r:id="rId15"/>
    <p:sldId id="353" r:id="rId16"/>
    <p:sldId id="385" r:id="rId17"/>
    <p:sldId id="388" r:id="rId18"/>
    <p:sldId id="398" r:id="rId19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9811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827E-203B-44F0-A93C-31C3E624C527}" type="slidenum">
              <a:rPr lang="en-US"/>
              <a:pPr/>
              <a:t>12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587CF-C23C-4519-A2D7-A68B48DEF4C9}" type="slidenum">
              <a:rPr lang="en-US"/>
              <a:pPr/>
              <a:t>13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424-C01C-4C50-8ED3-508010E0028D}" type="slidenum">
              <a:rPr lang="en-US"/>
              <a:pPr/>
              <a:t>15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C1172-2258-43A6-9DD2-7B4249F1E4B0}" type="slidenum">
              <a:rPr lang="en-US"/>
              <a:pPr/>
              <a:t>16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B5CF1-C01F-4A46-970D-9C73943A85ED}" type="slidenum">
              <a:rPr lang="en-US"/>
              <a:pPr/>
              <a:t>4</a:t>
            </a:fld>
            <a:endParaRPr lang="en-U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6695F-3A0F-4110-AFA1-A3AED2029094}" type="slidenum">
              <a:rPr lang="en-US"/>
              <a:pPr/>
              <a:t>5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40F8B-565D-4F50-BE72-4CF58DE70EB7}" type="slidenum">
              <a:rPr lang="en-US"/>
              <a:pPr/>
              <a:t>6</a:t>
            </a:fld>
            <a:endParaRPr lang="en-US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514C-C576-4A66-9739-EE658AC73477}" type="slidenum">
              <a:rPr lang="en-US"/>
              <a:pPr/>
              <a:t>7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E7A56-2AED-4AED-90FF-3094F28030DC}" type="slidenum">
              <a:rPr lang="en-US"/>
              <a:pPr/>
              <a:t>8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E7A56-2AED-4AED-90FF-3094F28030DC}" type="slidenum">
              <a:rPr lang="en-US"/>
              <a:pPr/>
              <a:t>9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AB1C3-A505-456C-975E-18A516B3A8C1}" type="slidenum">
              <a:rPr lang="en-US"/>
              <a:pPr/>
              <a:t>10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CB054-4363-4DB7-B768-888708C4FFB6}" type="slidenum">
              <a:rPr lang="en-US"/>
              <a:pPr/>
              <a:t>11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image" Target="../media/image105.png"/><Relationship Id="rId26" Type="http://schemas.openxmlformats.org/officeDocument/2006/relationships/image" Target="../media/image6.png"/><Relationship Id="rId3" Type="http://schemas.openxmlformats.org/officeDocument/2006/relationships/tags" Target="../tags/tag194.xml"/><Relationship Id="rId21" Type="http://schemas.openxmlformats.org/officeDocument/2006/relationships/image" Target="../media/image108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image" Target="../media/image1.png"/><Relationship Id="rId25" Type="http://schemas.openxmlformats.org/officeDocument/2006/relationships/image" Target="../media/image5.png"/><Relationship Id="rId2" Type="http://schemas.openxmlformats.org/officeDocument/2006/relationships/tags" Target="../tags/tag193.xml"/><Relationship Id="rId16" Type="http://schemas.openxmlformats.org/officeDocument/2006/relationships/image" Target="../media/image104.png"/><Relationship Id="rId20" Type="http://schemas.openxmlformats.org/officeDocument/2006/relationships/image" Target="../media/image115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101.png"/><Relationship Id="rId5" Type="http://schemas.openxmlformats.org/officeDocument/2006/relationships/tags" Target="../tags/tag196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118.png"/><Relationship Id="rId10" Type="http://schemas.openxmlformats.org/officeDocument/2006/relationships/tags" Target="../tags/tag201.xml"/><Relationship Id="rId19" Type="http://schemas.openxmlformats.org/officeDocument/2006/relationships/image" Target="../media/image11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image" Target="../media/image117.png"/><Relationship Id="rId3" Type="http://schemas.openxmlformats.org/officeDocument/2006/relationships/tags" Target="../tags/tag207.xml"/><Relationship Id="rId21" Type="http://schemas.openxmlformats.org/officeDocument/2006/relationships/image" Target="../media/image104.png"/><Relationship Id="rId34" Type="http://schemas.openxmlformats.org/officeDocument/2006/relationships/image" Target="../media/image124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101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116.png"/><Relationship Id="rId32" Type="http://schemas.openxmlformats.org/officeDocument/2006/relationships/image" Target="../media/image122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image" Target="../media/image105.png"/><Relationship Id="rId28" Type="http://schemas.openxmlformats.org/officeDocument/2006/relationships/image" Target="../media/image118.png"/><Relationship Id="rId36" Type="http://schemas.openxmlformats.org/officeDocument/2006/relationships/image" Target="../media/image6.png"/><Relationship Id="rId10" Type="http://schemas.openxmlformats.org/officeDocument/2006/relationships/tags" Target="../tags/tag2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1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image" Target="../media/image1.png"/><Relationship Id="rId27" Type="http://schemas.openxmlformats.org/officeDocument/2006/relationships/image" Target="../media/image119.png"/><Relationship Id="rId30" Type="http://schemas.openxmlformats.org/officeDocument/2006/relationships/image" Target="../media/image120.png"/><Relationship Id="rId35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04.png"/><Relationship Id="rId17" Type="http://schemas.openxmlformats.org/officeDocument/2006/relationships/image" Target="../media/image5.png"/><Relationship Id="rId2" Type="http://schemas.openxmlformats.org/officeDocument/2006/relationships/tags" Target="../tags/tag224.xml"/><Relationship Id="rId16" Type="http://schemas.openxmlformats.org/officeDocument/2006/relationships/image" Target="../media/image101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27.xml"/><Relationship Id="rId15" Type="http://schemas.openxmlformats.org/officeDocument/2006/relationships/image" Target="../media/image12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image" Target="../media/image104.png"/><Relationship Id="rId18" Type="http://schemas.openxmlformats.org/officeDocument/2006/relationships/image" Target="../media/image127.png"/><Relationship Id="rId3" Type="http://schemas.openxmlformats.org/officeDocument/2006/relationships/tags" Target="../tags/tag234.xml"/><Relationship Id="rId21" Type="http://schemas.openxmlformats.org/officeDocument/2006/relationships/image" Target="../media/image6.png"/><Relationship Id="rId7" Type="http://schemas.openxmlformats.org/officeDocument/2006/relationships/tags" Target="../tags/tag238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126.png"/><Relationship Id="rId2" Type="http://schemas.openxmlformats.org/officeDocument/2006/relationships/tags" Target="../tags/tag233.xml"/><Relationship Id="rId16" Type="http://schemas.openxmlformats.org/officeDocument/2006/relationships/image" Target="../media/image125.png"/><Relationship Id="rId20" Type="http://schemas.openxmlformats.org/officeDocument/2006/relationships/image" Target="../media/image5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15" Type="http://schemas.openxmlformats.org/officeDocument/2006/relationships/image" Target="../media/image124.png"/><Relationship Id="rId10" Type="http://schemas.openxmlformats.org/officeDocument/2006/relationships/tags" Target="../tags/tag241.xml"/><Relationship Id="rId19" Type="http://schemas.openxmlformats.org/officeDocument/2006/relationships/image" Target="../media/image101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131.png"/><Relationship Id="rId3" Type="http://schemas.openxmlformats.org/officeDocument/2006/relationships/tags" Target="../tags/tag244.xml"/><Relationship Id="rId21" Type="http://schemas.openxmlformats.org/officeDocument/2006/relationships/image" Target="../media/image128.png"/><Relationship Id="rId34" Type="http://schemas.openxmlformats.org/officeDocument/2006/relationships/image" Target="../media/image138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6.png"/><Relationship Id="rId33" Type="http://schemas.openxmlformats.org/officeDocument/2006/relationships/image" Target="../media/image21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image" Target="../media/image1.png"/><Relationship Id="rId29" Type="http://schemas.openxmlformats.org/officeDocument/2006/relationships/image" Target="../media/image134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5.png"/><Relationship Id="rId32" Type="http://schemas.openxmlformats.org/officeDocument/2006/relationships/image" Target="../media/image137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30.png"/><Relationship Id="rId28" Type="http://schemas.openxmlformats.org/officeDocument/2006/relationships/image" Target="../media/image133.png"/><Relationship Id="rId36" Type="http://schemas.openxmlformats.org/officeDocument/2006/relationships/image" Target="../media/image140.png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6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129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../media/image141.png"/><Relationship Id="rId18" Type="http://schemas.openxmlformats.org/officeDocument/2006/relationships/image" Target="../media/image5.png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1.png"/><Relationship Id="rId17" Type="http://schemas.openxmlformats.org/officeDocument/2006/relationships/image" Target="../media/image21.png"/><Relationship Id="rId2" Type="http://schemas.openxmlformats.org/officeDocument/2006/relationships/tags" Target="../tags/tag261.xml"/><Relationship Id="rId16" Type="http://schemas.openxmlformats.org/officeDocument/2006/relationships/image" Target="../media/image144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64.xml"/><Relationship Id="rId15" Type="http://schemas.openxmlformats.org/officeDocument/2006/relationships/image" Target="../media/image14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5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47.png"/><Relationship Id="rId39" Type="http://schemas.openxmlformats.org/officeDocument/2006/relationships/image" Target="../media/image156.png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34" Type="http://schemas.openxmlformats.org/officeDocument/2006/relationships/image" Target="../media/image5.png"/><Relationship Id="rId42" Type="http://schemas.openxmlformats.org/officeDocument/2006/relationships/image" Target="../media/image159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1.png"/><Relationship Id="rId33" Type="http://schemas.openxmlformats.org/officeDocument/2006/relationships/image" Target="../media/image153.png"/><Relationship Id="rId38" Type="http://schemas.openxmlformats.org/officeDocument/2006/relationships/image" Target="../media/image155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image" Target="../media/image150.png"/><Relationship Id="rId41" Type="http://schemas.openxmlformats.org/officeDocument/2006/relationships/image" Target="../media/image158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146.png"/><Relationship Id="rId32" Type="http://schemas.openxmlformats.org/officeDocument/2006/relationships/image" Target="../media/image152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149.png"/><Relationship Id="rId36" Type="http://schemas.openxmlformats.org/officeDocument/2006/relationships/image" Target="../media/image21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51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8.png"/><Relationship Id="rId30" Type="http://schemas.openxmlformats.org/officeDocument/2006/relationships/image" Target="../media/image142.png"/><Relationship Id="rId35" Type="http://schemas.openxmlformats.org/officeDocument/2006/relationships/image" Target="../media/image145.png"/><Relationship Id="rId43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image" Target="../media/image167.png"/><Relationship Id="rId21" Type="http://schemas.openxmlformats.org/officeDocument/2006/relationships/tags" Target="../tags/tag310.xml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1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59" Type="http://schemas.openxmlformats.org/officeDocument/2006/relationships/image" Target="../media/image184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tags" Target="../tags/tag318.xml"/><Relationship Id="rId41" Type="http://schemas.openxmlformats.org/officeDocument/2006/relationships/image" Target="../media/image169.png"/><Relationship Id="rId54" Type="http://schemas.openxmlformats.org/officeDocument/2006/relationships/image" Target="../media/image143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image" Target="../media/image1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42.png"/><Relationship Id="rId58" Type="http://schemas.openxmlformats.org/officeDocument/2006/relationships/image" Target="../media/image183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image" Target="../media/image164.png"/><Relationship Id="rId49" Type="http://schemas.openxmlformats.org/officeDocument/2006/relationships/image" Target="../media/image177.png"/><Relationship Id="rId57" Type="http://schemas.openxmlformats.org/officeDocument/2006/relationships/image" Target="../media/image182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21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5.png"/><Relationship Id="rId8" Type="http://schemas.openxmlformats.org/officeDocument/2006/relationships/tags" Target="../tags/tag297.xml"/><Relationship Id="rId51" Type="http://schemas.openxmlformats.org/officeDocument/2006/relationships/image" Target="../media/image179.png"/><Relationship Id="rId3" Type="http://schemas.openxmlformats.org/officeDocument/2006/relationships/tags" Target="../tags/tag29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9" Type="http://schemas.openxmlformats.org/officeDocument/2006/relationships/image" Target="../media/image193.png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34" Type="http://schemas.openxmlformats.org/officeDocument/2006/relationships/image" Target="../media/image188.png"/><Relationship Id="rId42" Type="http://schemas.openxmlformats.org/officeDocument/2006/relationships/image" Target="../media/image196.png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image" Target="../media/image187.png"/><Relationship Id="rId38" Type="http://schemas.openxmlformats.org/officeDocument/2006/relationships/image" Target="../media/image192.png"/><Relationship Id="rId46" Type="http://schemas.openxmlformats.org/officeDocument/2006/relationships/image" Target="../media/image200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95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40" Type="http://schemas.openxmlformats.org/officeDocument/2006/relationships/image" Target="../media/image194.png"/><Relationship Id="rId45" Type="http://schemas.openxmlformats.org/officeDocument/2006/relationships/image" Target="../media/image199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image" Target="../media/image190.png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image" Target="../media/image185.png"/><Relationship Id="rId44" Type="http://schemas.openxmlformats.org/officeDocument/2006/relationships/image" Target="../media/image198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image" Target="../media/image5.png"/><Relationship Id="rId35" Type="http://schemas.openxmlformats.org/officeDocument/2006/relationships/image" Target="../media/image189.png"/><Relationship Id="rId43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3.png"/><Relationship Id="rId47" Type="http://schemas.openxmlformats.org/officeDocument/2006/relationships/image" Target="../media/image8.png"/><Relationship Id="rId50" Type="http://schemas.openxmlformats.org/officeDocument/2006/relationships/image" Target="../media/image11.png"/><Relationship Id="rId55" Type="http://schemas.openxmlformats.org/officeDocument/2006/relationships/image" Target="../media/image1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2.png"/><Relationship Id="rId54" Type="http://schemas.openxmlformats.org/officeDocument/2006/relationships/image" Target="../media/image15.png"/><Relationship Id="rId62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image" Target="../media/image1.png"/><Relationship Id="rId45" Type="http://schemas.openxmlformats.org/officeDocument/2006/relationships/image" Target="../media/image6.png"/><Relationship Id="rId53" Type="http://schemas.openxmlformats.org/officeDocument/2006/relationships/image" Target="../media/image14.png"/><Relationship Id="rId58" Type="http://schemas.openxmlformats.org/officeDocument/2006/relationships/image" Target="../media/image1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image" Target="../media/image10.png"/><Relationship Id="rId57" Type="http://schemas.openxmlformats.org/officeDocument/2006/relationships/image" Target="../media/image18.png"/><Relationship Id="rId61" Type="http://schemas.openxmlformats.org/officeDocument/2006/relationships/image" Target="../media/image2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5.png"/><Relationship Id="rId52" Type="http://schemas.openxmlformats.org/officeDocument/2006/relationships/image" Target="../media/image13.png"/><Relationship Id="rId60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image" Target="../media/image4.png"/><Relationship Id="rId48" Type="http://schemas.openxmlformats.org/officeDocument/2006/relationships/image" Target="../media/image9.png"/><Relationship Id="rId56" Type="http://schemas.openxmlformats.org/officeDocument/2006/relationships/image" Target="../media/image17.png"/><Relationship Id="rId8" Type="http://schemas.openxmlformats.org/officeDocument/2006/relationships/tags" Target="../tags/tag10.xml"/><Relationship Id="rId51" Type="http://schemas.openxmlformats.org/officeDocument/2006/relationships/image" Target="../media/image12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image" Target="../media/image7.png"/><Relationship Id="rId5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.pn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image" Target="../media/image25.png"/><Relationship Id="rId42" Type="http://schemas.openxmlformats.org/officeDocument/2006/relationships/image" Target="../media/image3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24.png"/><Relationship Id="rId38" Type="http://schemas.openxmlformats.org/officeDocument/2006/relationships/image" Target="../media/image27.png"/><Relationship Id="rId46" Type="http://schemas.openxmlformats.org/officeDocument/2006/relationships/image" Target="../media/image34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2.png"/><Relationship Id="rId41" Type="http://schemas.openxmlformats.org/officeDocument/2006/relationships/image" Target="../media/image2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23.png"/><Relationship Id="rId37" Type="http://schemas.openxmlformats.org/officeDocument/2006/relationships/image" Target="../media/image6.png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image" Target="../media/image1.png"/><Relationship Id="rId36" Type="http://schemas.openxmlformats.org/officeDocument/2006/relationships/image" Target="../media/image5.png"/><Relationship Id="rId49" Type="http://schemas.openxmlformats.org/officeDocument/2006/relationships/image" Target="../media/image37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4.png"/><Relationship Id="rId44" Type="http://schemas.openxmlformats.org/officeDocument/2006/relationships/image" Target="../media/image32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image" Target="../media/image22.png"/><Relationship Id="rId30" Type="http://schemas.openxmlformats.org/officeDocument/2006/relationships/image" Target="../media/image3.png"/><Relationship Id="rId35" Type="http://schemas.openxmlformats.org/officeDocument/2006/relationships/image" Target="../media/image26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8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1.png"/><Relationship Id="rId39" Type="http://schemas.openxmlformats.org/officeDocument/2006/relationships/image" Target="../media/image51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8.png"/><Relationship Id="rId3" Type="http://schemas.openxmlformats.org/officeDocument/2006/relationships/tags" Target="../tags/tag91.xml"/><Relationship Id="rId21" Type="http://schemas.openxmlformats.org/officeDocument/2006/relationships/image" Target="../media/image55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41.png"/><Relationship Id="rId2" Type="http://schemas.openxmlformats.org/officeDocument/2006/relationships/tags" Target="../tags/tag90.xml"/><Relationship Id="rId16" Type="http://schemas.openxmlformats.org/officeDocument/2006/relationships/image" Target="../media/image39.png"/><Relationship Id="rId20" Type="http://schemas.openxmlformats.org/officeDocument/2006/relationships/image" Target="../media/image50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1.png"/><Relationship Id="rId23" Type="http://schemas.openxmlformats.org/officeDocument/2006/relationships/image" Target="../media/image40.png"/><Relationship Id="rId10" Type="http://schemas.openxmlformats.org/officeDocument/2006/relationships/tags" Target="../tags/tag98.xml"/><Relationship Id="rId19" Type="http://schemas.openxmlformats.org/officeDocument/2006/relationships/image" Target="../media/image49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image" Target="../media/image60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34" Type="http://schemas.openxmlformats.org/officeDocument/2006/relationships/image" Target="../media/image50.png"/><Relationship Id="rId42" Type="http://schemas.openxmlformats.org/officeDocument/2006/relationships/image" Target="../media/image5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49.png"/><Relationship Id="rId38" Type="http://schemas.openxmlformats.org/officeDocument/2006/relationships/image" Target="../media/image59.png"/><Relationship Id="rId46" Type="http://schemas.openxmlformats.org/officeDocument/2006/relationships/image" Target="../media/image65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image" Target="../media/image1.png"/><Relationship Id="rId41" Type="http://schemas.openxmlformats.org/officeDocument/2006/relationships/image" Target="../media/image6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image" Target="../media/image48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4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57.png"/><Relationship Id="rId49" Type="http://schemas.openxmlformats.org/officeDocument/2006/relationships/image" Target="../media/image68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41.png"/><Relationship Id="rId44" Type="http://schemas.openxmlformats.org/officeDocument/2006/relationships/image" Target="../media/image40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9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7.png"/><Relationship Id="rId8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image" Target="../media/image72.png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66" Type="http://schemas.openxmlformats.org/officeDocument/2006/relationships/image" Target="../media/image98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notesSlide" Target="../notesSlides/notesSlide5.xml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61" Type="http://schemas.openxmlformats.org/officeDocument/2006/relationships/image" Target="../media/image93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21.png"/><Relationship Id="rId65" Type="http://schemas.openxmlformats.org/officeDocument/2006/relationships/image" Target="../media/image9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6.png"/><Relationship Id="rId8" Type="http://schemas.openxmlformats.org/officeDocument/2006/relationships/tags" Target="../tags/tag134.xml"/><Relationship Id="rId51" Type="http://schemas.openxmlformats.org/officeDocument/2006/relationships/image" Target="../media/image84.png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67" Type="http://schemas.openxmlformats.org/officeDocument/2006/relationships/image" Target="../media/image99.png"/><Relationship Id="rId20" Type="http://schemas.openxmlformats.org/officeDocument/2006/relationships/tags" Target="../tags/tag146.xml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4.png"/><Relationship Id="rId3" Type="http://schemas.openxmlformats.org/officeDocument/2006/relationships/tags" Target="../tags/tag163.xml"/><Relationship Id="rId21" Type="http://schemas.openxmlformats.org/officeDocument/2006/relationships/image" Target="../media/image106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image" Target="../media/image103.png"/><Relationship Id="rId25" Type="http://schemas.openxmlformats.org/officeDocument/2006/relationships/image" Target="../media/image6.png"/><Relationship Id="rId2" Type="http://schemas.openxmlformats.org/officeDocument/2006/relationships/tags" Target="../tags/tag162.xml"/><Relationship Id="rId16" Type="http://schemas.openxmlformats.org/officeDocument/2006/relationships/image" Target="../media/image102.png"/><Relationship Id="rId20" Type="http://schemas.openxmlformats.org/officeDocument/2006/relationships/image" Target="../media/image105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5.png"/><Relationship Id="rId5" Type="http://schemas.openxmlformats.org/officeDocument/2006/relationships/tags" Target="../tags/tag165.xml"/><Relationship Id="rId15" Type="http://schemas.openxmlformats.org/officeDocument/2006/relationships/image" Target="../media/image101.png"/><Relationship Id="rId23" Type="http://schemas.openxmlformats.org/officeDocument/2006/relationships/image" Target="../media/image108.png"/><Relationship Id="rId10" Type="http://schemas.openxmlformats.org/officeDocument/2006/relationships/tags" Target="../tags/tag170.xml"/><Relationship Id="rId19" Type="http://schemas.openxmlformats.org/officeDocument/2006/relationships/image" Target="../media/image1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101.png"/><Relationship Id="rId39" Type="http://schemas.openxmlformats.org/officeDocument/2006/relationships/image" Target="../media/image6.png"/><Relationship Id="rId3" Type="http://schemas.openxmlformats.org/officeDocument/2006/relationships/tags" Target="../tags/tag175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108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03.png"/><Relationship Id="rId33" Type="http://schemas.openxmlformats.org/officeDocument/2006/relationships/image" Target="../media/image113.png"/><Relationship Id="rId38" Type="http://schemas.openxmlformats.org/officeDocument/2006/relationships/image" Target="../media/image5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9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02.png"/><Relationship Id="rId32" Type="http://schemas.openxmlformats.org/officeDocument/2006/relationships/image" Target="../media/image112.png"/><Relationship Id="rId37" Type="http://schemas.openxmlformats.org/officeDocument/2006/relationships/image" Target="../media/image115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image" Target="../media/image111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104.png"/><Relationship Id="rId27" Type="http://schemas.openxmlformats.org/officeDocument/2006/relationships/image" Target="../media/image105.png"/><Relationship Id="rId30" Type="http://schemas.openxmlformats.org/officeDocument/2006/relationships/image" Target="../media/image110.png"/><Relationship Id="rId35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Differentiation problems</a:t>
            </a:r>
          </a:p>
          <a:p>
            <a:pPr algn="ctr"/>
            <a:r>
              <a:rPr lang="en-US" sz="2400" dirty="0" smtClean="0"/>
              <a:t>without techniques of differentiation</a:t>
            </a:r>
            <a:endParaRPr lang="en-US" sz="2400" dirty="0"/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" y="20774"/>
            <a:ext cx="7010400" cy="879940"/>
            <a:chOff x="152400" y="20774"/>
            <a:chExt cx="7010400" cy="879940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8157" y="20774"/>
              <a:ext cx="5224643" cy="879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86575"/>
              <a:ext cx="16494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F675-9359-43BA-92D5-520A4558280E}" type="slidenum">
              <a:rPr lang="en-US"/>
              <a:pPr/>
              <a:t>10</a:t>
            </a:fld>
            <a:endParaRPr lang="en-US"/>
          </a:p>
        </p:txBody>
      </p:sp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7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6325"/>
            <a:ext cx="1981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5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00200"/>
            <a:ext cx="3489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6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981200"/>
            <a:ext cx="61245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5963"/>
            <a:ext cx="61245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489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7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8275"/>
            <a:ext cx="4194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14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2554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9" name="Line 49"/>
          <p:cNvSpPr>
            <a:spLocks noChangeShapeType="1"/>
          </p:cNvSpPr>
          <p:nvPr/>
        </p:nvSpPr>
        <p:spPr bwMode="auto">
          <a:xfrm flipH="1">
            <a:off x="1219200" y="1447800"/>
            <a:ext cx="5334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5" name="Line 55"/>
          <p:cNvSpPr>
            <a:spLocks noChangeShapeType="1"/>
          </p:cNvSpPr>
          <p:nvPr/>
        </p:nvSpPr>
        <p:spPr bwMode="auto">
          <a:xfrm>
            <a:off x="3600450" y="2403475"/>
            <a:ext cx="6302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6" name="Line 56"/>
          <p:cNvSpPr>
            <a:spLocks noChangeShapeType="1"/>
          </p:cNvSpPr>
          <p:nvPr/>
        </p:nvSpPr>
        <p:spPr bwMode="auto">
          <a:xfrm>
            <a:off x="8418513" y="2403475"/>
            <a:ext cx="6302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8" name="Line 48"/>
          <p:cNvSpPr>
            <a:spLocks noChangeShapeType="1"/>
          </p:cNvSpPr>
          <p:nvPr/>
        </p:nvSpPr>
        <p:spPr bwMode="auto">
          <a:xfrm flipH="1" flipV="1">
            <a:off x="712788" y="1323975"/>
            <a:ext cx="347662" cy="420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218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30" name="Picture 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8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5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24565E-6 L -0.025 -0.3226 " pathEditMode="relative" ptsTypes="AA">
                                      <p:cBhvr>
                                        <p:cTn id="6" dur="500" fill="hold"/>
                                        <p:tgtEl>
                                          <p:spTgt spid="860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765E-6 L 0.19844 -0.5497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27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6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9" grpId="0" animBg="1"/>
      <p:bldP spid="860209" grpId="1" animBg="1"/>
      <p:bldP spid="860215" grpId="0" animBg="1"/>
      <p:bldP spid="860216" grpId="0" animBg="1"/>
      <p:bldP spid="860208" grpId="0" animBg="1"/>
      <p:bldP spid="8602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52400" y="20774"/>
            <a:ext cx="7010400" cy="879940"/>
            <a:chOff x="152400" y="20774"/>
            <a:chExt cx="7010400" cy="879940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8157" y="20774"/>
              <a:ext cx="5224643" cy="879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86575"/>
              <a:ext cx="16494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2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6325"/>
            <a:ext cx="1981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813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00200"/>
            <a:ext cx="3489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981200"/>
            <a:ext cx="61245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4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8275"/>
            <a:ext cx="41941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5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2851150"/>
            <a:ext cx="46831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3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2554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64" name="Line 52"/>
          <p:cNvSpPr>
            <a:spLocks noChangeShapeType="1"/>
          </p:cNvSpPr>
          <p:nvPr/>
        </p:nvSpPr>
        <p:spPr bwMode="auto">
          <a:xfrm>
            <a:off x="3600450" y="2403475"/>
            <a:ext cx="6302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65" name="Line 53"/>
          <p:cNvSpPr>
            <a:spLocks noChangeShapeType="1"/>
          </p:cNvSpPr>
          <p:nvPr/>
        </p:nvSpPr>
        <p:spPr bwMode="auto">
          <a:xfrm>
            <a:off x="8418513" y="2403475"/>
            <a:ext cx="6302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73" name="Rectangle 61"/>
          <p:cNvSpPr>
            <a:spLocks noChangeArrowheads="1"/>
          </p:cNvSpPr>
          <p:nvPr/>
        </p:nvSpPr>
        <p:spPr bwMode="auto">
          <a:xfrm>
            <a:off x="4492625" y="3848100"/>
            <a:ext cx="520700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74" name="Rectangle 62"/>
          <p:cNvSpPr>
            <a:spLocks noChangeArrowheads="1"/>
          </p:cNvSpPr>
          <p:nvPr/>
        </p:nvSpPr>
        <p:spPr bwMode="auto">
          <a:xfrm>
            <a:off x="3322638" y="4313238"/>
            <a:ext cx="520700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82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221576" y="2609182"/>
            <a:ext cx="631889" cy="164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43000" y="3559110"/>
            <a:ext cx="5372100" cy="1101790"/>
            <a:chOff x="1485900" y="3559110"/>
            <a:chExt cx="5372100" cy="1101790"/>
          </a:xfrm>
        </p:grpSpPr>
        <p:pic>
          <p:nvPicPr>
            <p:cNvPr id="858154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3810000"/>
              <a:ext cx="5372100" cy="85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956766" y="3792759"/>
              <a:ext cx="631889" cy="1645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58168" name="Group 56"/>
          <p:cNvGrpSpPr>
            <a:grpSpLocks/>
          </p:cNvGrpSpPr>
          <p:nvPr/>
        </p:nvGrpSpPr>
        <p:grpSpPr bwMode="auto">
          <a:xfrm>
            <a:off x="603250" y="2814638"/>
            <a:ext cx="4730750" cy="461962"/>
            <a:chOff x="380" y="1773"/>
            <a:chExt cx="2980" cy="291"/>
          </a:xfrm>
        </p:grpSpPr>
        <p:sp>
          <p:nvSpPr>
            <p:cNvPr id="858166" name="Rectangle 54"/>
            <p:cNvSpPr>
              <a:spLocks noChangeArrowheads="1"/>
            </p:cNvSpPr>
            <p:nvPr/>
          </p:nvSpPr>
          <p:spPr bwMode="auto">
            <a:xfrm>
              <a:off x="380" y="1773"/>
              <a:ext cx="2321" cy="28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167" name="Line 55"/>
            <p:cNvSpPr>
              <a:spLocks noChangeShapeType="1"/>
            </p:cNvSpPr>
            <p:nvPr/>
          </p:nvSpPr>
          <p:spPr bwMode="auto">
            <a:xfrm>
              <a:off x="2709" y="1968"/>
              <a:ext cx="651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8156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4876800"/>
            <a:ext cx="44545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70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077618"/>
            <a:ext cx="1742485" cy="20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36687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75" name="Rectangle 63"/>
          <p:cNvSpPr>
            <a:spLocks noChangeArrowheads="1"/>
          </p:cNvSpPr>
          <p:nvPr/>
        </p:nvSpPr>
        <p:spPr bwMode="auto">
          <a:xfrm>
            <a:off x="4480750" y="4926013"/>
            <a:ext cx="219075" cy="284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76" name="Rectangle 64"/>
          <p:cNvSpPr>
            <a:spLocks noChangeArrowheads="1"/>
          </p:cNvSpPr>
          <p:nvPr/>
        </p:nvSpPr>
        <p:spPr bwMode="auto">
          <a:xfrm>
            <a:off x="3322638" y="5392738"/>
            <a:ext cx="210312" cy="284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77" name="Line 65"/>
          <p:cNvSpPr>
            <a:spLocks noChangeShapeType="1"/>
          </p:cNvSpPr>
          <p:nvPr/>
        </p:nvSpPr>
        <p:spPr bwMode="auto">
          <a:xfrm>
            <a:off x="3665788" y="5181600"/>
            <a:ext cx="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78" name="Line 66"/>
          <p:cNvSpPr>
            <a:spLocks noChangeShapeType="1"/>
          </p:cNvSpPr>
          <p:nvPr/>
        </p:nvSpPr>
        <p:spPr bwMode="auto">
          <a:xfrm flipH="1">
            <a:off x="4000500" y="5181600"/>
            <a:ext cx="10668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79" name="Line 67"/>
          <p:cNvSpPr>
            <a:spLocks noChangeShapeType="1"/>
          </p:cNvSpPr>
          <p:nvPr/>
        </p:nvSpPr>
        <p:spPr bwMode="auto">
          <a:xfrm flipH="1">
            <a:off x="2571750" y="5648325"/>
            <a:ext cx="173038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80" name="Line 68"/>
          <p:cNvSpPr>
            <a:spLocks noChangeShapeType="1"/>
          </p:cNvSpPr>
          <p:nvPr/>
        </p:nvSpPr>
        <p:spPr bwMode="auto">
          <a:xfrm flipH="1">
            <a:off x="3086100" y="5611813"/>
            <a:ext cx="941388" cy="4206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81" name="Line 69"/>
          <p:cNvSpPr>
            <a:spLocks noChangeShapeType="1"/>
          </p:cNvSpPr>
          <p:nvPr/>
        </p:nvSpPr>
        <p:spPr bwMode="auto">
          <a:xfrm>
            <a:off x="3086100" y="6019800"/>
            <a:ext cx="1524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47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6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5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5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5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5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5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64" grpId="0" animBg="1"/>
      <p:bldP spid="858165" grpId="0" animBg="1"/>
      <p:bldP spid="858173" grpId="0" animBg="1"/>
      <p:bldP spid="858173" grpId="1" animBg="1"/>
      <p:bldP spid="858174" grpId="0" animBg="1"/>
      <p:bldP spid="858174" grpId="1" animBg="1"/>
      <p:bldP spid="858175" grpId="0" animBg="1"/>
      <p:bldP spid="858175" grpId="1" animBg="1"/>
      <p:bldP spid="858176" grpId="0" animBg="1"/>
      <p:bldP spid="858176" grpId="1" animBg="1"/>
      <p:bldP spid="858177" grpId="0" animBg="1"/>
      <p:bldP spid="858178" grpId="0" animBg="1"/>
      <p:bldP spid="858179" grpId="0" animBg="1"/>
      <p:bldP spid="858180" grpId="0" animBg="1"/>
      <p:bldP spid="8581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20774"/>
            <a:ext cx="7010400" cy="879940"/>
            <a:chOff x="152400" y="20774"/>
            <a:chExt cx="7010400" cy="879940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8157" y="20774"/>
              <a:ext cx="5224643" cy="879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86575"/>
              <a:ext cx="16494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2C76-A86E-49FB-A416-C3E7AF290EBB}" type="slidenum">
              <a:rPr lang="en-US"/>
              <a:pPr/>
              <a:t>12</a:t>
            </a:fld>
            <a:endParaRPr lang="en-US"/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1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752600"/>
            <a:ext cx="36687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15" name="Group 31"/>
          <p:cNvGrpSpPr>
            <a:grpSpLocks/>
          </p:cNvGrpSpPr>
          <p:nvPr/>
        </p:nvGrpSpPr>
        <p:grpSpPr bwMode="auto">
          <a:xfrm>
            <a:off x="1951038" y="1243013"/>
            <a:ext cx="1371600" cy="585787"/>
            <a:chOff x="1229" y="783"/>
            <a:chExt cx="864" cy="369"/>
          </a:xfrm>
        </p:grpSpPr>
        <p:pic>
          <p:nvPicPr>
            <p:cNvPr id="861214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783"/>
              <a:ext cx="37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13" name="AutoShape 29"/>
            <p:cNvSpPr>
              <a:spLocks/>
            </p:cNvSpPr>
            <p:nvPr/>
          </p:nvSpPr>
          <p:spPr bwMode="auto">
            <a:xfrm rot="-5400000">
              <a:off x="1589" y="64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120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36687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7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27" name="Picture 6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8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70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8834E-6 L -0.07552 -0.605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30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2400" y="20774"/>
            <a:ext cx="7010400" cy="879940"/>
            <a:chOff x="152400" y="20774"/>
            <a:chExt cx="7010400" cy="879940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8157" y="20774"/>
              <a:ext cx="5224643" cy="879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86575"/>
              <a:ext cx="16494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42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915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752600"/>
            <a:ext cx="36687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71" name="Group 35"/>
          <p:cNvGrpSpPr>
            <a:grpSpLocks/>
          </p:cNvGrpSpPr>
          <p:nvPr/>
        </p:nvGrpSpPr>
        <p:grpSpPr bwMode="auto">
          <a:xfrm>
            <a:off x="1951038" y="1243013"/>
            <a:ext cx="1371600" cy="585787"/>
            <a:chOff x="1229" y="783"/>
            <a:chExt cx="864" cy="369"/>
          </a:xfrm>
        </p:grpSpPr>
        <p:pic>
          <p:nvPicPr>
            <p:cNvPr id="859172" name="Picture 3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783"/>
              <a:ext cx="37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9173" name="AutoShape 37"/>
            <p:cNvSpPr>
              <a:spLocks/>
            </p:cNvSpPr>
            <p:nvPr/>
          </p:nvSpPr>
          <p:spPr bwMode="auto">
            <a:xfrm rot="-5400000">
              <a:off x="1589" y="64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915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752600"/>
            <a:ext cx="21447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86" name="Group 50"/>
          <p:cNvGrpSpPr>
            <a:grpSpLocks/>
          </p:cNvGrpSpPr>
          <p:nvPr/>
        </p:nvGrpSpPr>
        <p:grpSpPr bwMode="auto">
          <a:xfrm>
            <a:off x="1622425" y="2514600"/>
            <a:ext cx="2724150" cy="604838"/>
            <a:chOff x="1022" y="1584"/>
            <a:chExt cx="1716" cy="381"/>
          </a:xfrm>
        </p:grpSpPr>
        <p:pic>
          <p:nvPicPr>
            <p:cNvPr id="859185" name="Picture 4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28"/>
              <a:ext cx="83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9184" name="AutoShape 48"/>
            <p:cNvSpPr>
              <a:spLocks/>
            </p:cNvSpPr>
            <p:nvPr/>
          </p:nvSpPr>
          <p:spPr bwMode="auto">
            <a:xfrm rot="5400000" flipV="1">
              <a:off x="1808" y="798"/>
              <a:ext cx="144" cy="1716"/>
            </a:xfrm>
            <a:prstGeom prst="rightBrace">
              <a:avLst>
                <a:gd name="adj1" fmla="val 99306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9187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38" name="Picture 6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8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" name="Rectangle 59"/>
          <p:cNvSpPr>
            <a:spLocks noChangeArrowheads="1"/>
          </p:cNvSpPr>
          <p:nvPr/>
        </p:nvSpPr>
        <p:spPr bwMode="auto">
          <a:xfrm>
            <a:off x="6705600" y="20756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6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8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16F69843-B6E5-425F-930A-A01A9600AB3F}" type="slidenum">
              <a:rPr lang="en-US"/>
              <a:pPr/>
              <a:t>14</a:t>
            </a:fld>
            <a:endParaRPr lang="en-US"/>
          </a:p>
        </p:txBody>
      </p:sp>
      <p:sp>
        <p:nvSpPr>
          <p:cNvPr id="889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9880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9563"/>
            <a:ext cx="16494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63500"/>
            <a:ext cx="1741487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7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987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90600"/>
            <a:ext cx="78263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7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368425"/>
            <a:ext cx="8542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9881" name="Group 25"/>
          <p:cNvGrpSpPr>
            <a:grpSpLocks/>
          </p:cNvGrpSpPr>
          <p:nvPr/>
        </p:nvGrpSpPr>
        <p:grpSpPr bwMode="auto">
          <a:xfrm>
            <a:off x="6019800" y="130175"/>
            <a:ext cx="3024188" cy="479425"/>
            <a:chOff x="3792" y="946"/>
            <a:chExt cx="1905" cy="302"/>
          </a:xfrm>
        </p:grpSpPr>
        <p:pic>
          <p:nvPicPr>
            <p:cNvPr id="88988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94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988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33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988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522"/>
            <a:ext cx="56261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92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858022"/>
            <a:ext cx="226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94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859610"/>
            <a:ext cx="18970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896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721622"/>
            <a:ext cx="4046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9897" name="Line 41"/>
          <p:cNvSpPr>
            <a:spLocks noChangeShapeType="1"/>
          </p:cNvSpPr>
          <p:nvPr/>
        </p:nvSpPr>
        <p:spPr bwMode="auto">
          <a:xfrm>
            <a:off x="0" y="17912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990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9244"/>
            <a:ext cx="6858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90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63544"/>
            <a:ext cx="5334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905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551118"/>
            <a:ext cx="40767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9908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697676"/>
            <a:ext cx="552959" cy="158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9907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551118"/>
            <a:ext cx="112236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298" y="6504142"/>
            <a:ext cx="4172702" cy="331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9886" name="Rectangle 30"/>
          <p:cNvSpPr>
            <a:spLocks noChangeArrowheads="1"/>
          </p:cNvSpPr>
          <p:nvPr/>
        </p:nvSpPr>
        <p:spPr bwMode="auto">
          <a:xfrm>
            <a:off x="6728848" y="654745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97" grpId="0" animBg="1"/>
      <p:bldP spid="8898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6603-A2CF-4412-B458-51B48960DBFF}" type="slidenum">
              <a:rPr lang="en-US"/>
              <a:pPr/>
              <a:t>15</a:t>
            </a:fld>
            <a:endParaRPr lang="en-US"/>
          </a:p>
        </p:txBody>
      </p:sp>
      <p:sp>
        <p:nvSpPr>
          <p:cNvPr id="841760" name="Line 32"/>
          <p:cNvSpPr>
            <a:spLocks noChangeShapeType="1"/>
          </p:cNvSpPr>
          <p:nvPr/>
        </p:nvSpPr>
        <p:spPr bwMode="auto">
          <a:xfrm flipV="1">
            <a:off x="4572000" y="41910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3" name="Line 35"/>
          <p:cNvSpPr>
            <a:spLocks noChangeShapeType="1"/>
          </p:cNvSpPr>
          <p:nvPr/>
        </p:nvSpPr>
        <p:spPr bwMode="auto">
          <a:xfrm>
            <a:off x="5164138" y="1882775"/>
            <a:ext cx="0" cy="48228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8" name="Line 40"/>
          <p:cNvSpPr>
            <a:spLocks noChangeShapeType="1"/>
          </p:cNvSpPr>
          <p:nvPr/>
        </p:nvSpPr>
        <p:spPr bwMode="auto">
          <a:xfrm>
            <a:off x="4572000" y="1882775"/>
            <a:ext cx="0" cy="48228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4" name="Line 36"/>
          <p:cNvSpPr>
            <a:spLocks noChangeShapeType="1"/>
          </p:cNvSpPr>
          <p:nvPr/>
        </p:nvSpPr>
        <p:spPr bwMode="auto">
          <a:xfrm>
            <a:off x="4191000" y="1882775"/>
            <a:ext cx="0" cy="48228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5" name="Line 37"/>
          <p:cNvSpPr>
            <a:spLocks noChangeShapeType="1"/>
          </p:cNvSpPr>
          <p:nvPr/>
        </p:nvSpPr>
        <p:spPr bwMode="auto">
          <a:xfrm>
            <a:off x="4953000" y="1882775"/>
            <a:ext cx="0" cy="48228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2" name="Line 34"/>
          <p:cNvSpPr>
            <a:spLocks noChangeShapeType="1"/>
          </p:cNvSpPr>
          <p:nvPr/>
        </p:nvSpPr>
        <p:spPr bwMode="auto">
          <a:xfrm>
            <a:off x="3975100" y="1882775"/>
            <a:ext cx="0" cy="48228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37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77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7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9538"/>
            <a:ext cx="53895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1779" name="Group 51"/>
          <p:cNvGrpSpPr>
            <a:grpSpLocks/>
          </p:cNvGrpSpPr>
          <p:nvPr/>
        </p:nvGrpSpPr>
        <p:grpSpPr bwMode="auto">
          <a:xfrm>
            <a:off x="2743200" y="1882775"/>
            <a:ext cx="3657600" cy="2232025"/>
            <a:chOff x="1728" y="1186"/>
            <a:chExt cx="2304" cy="1406"/>
          </a:xfrm>
        </p:grpSpPr>
        <p:sp>
          <p:nvSpPr>
            <p:cNvPr id="841754" name="Line 26"/>
            <p:cNvSpPr>
              <a:spLocks noChangeShapeType="1"/>
            </p:cNvSpPr>
            <p:nvPr/>
          </p:nvSpPr>
          <p:spPr bwMode="auto">
            <a:xfrm flipV="1">
              <a:off x="2880" y="1186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1770" name="Picture 4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73"/>
              <a:ext cx="1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1756" name="Line 28"/>
            <p:cNvSpPr>
              <a:spLocks noChangeShapeType="1"/>
            </p:cNvSpPr>
            <p:nvPr/>
          </p:nvSpPr>
          <p:spPr bwMode="auto">
            <a:xfrm>
              <a:off x="1728" y="2160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57" name="Freeform 29"/>
            <p:cNvSpPr>
              <a:spLocks/>
            </p:cNvSpPr>
            <p:nvPr/>
          </p:nvSpPr>
          <p:spPr bwMode="auto">
            <a:xfrm flipV="1">
              <a:off x="2160" y="1464"/>
              <a:ext cx="720" cy="984"/>
            </a:xfrm>
            <a:custGeom>
              <a:avLst/>
              <a:gdLst>
                <a:gd name="T0" fmla="*/ 0 w 720"/>
                <a:gd name="T1" fmla="*/ 0 h 984"/>
                <a:gd name="T2" fmla="*/ 144 w 720"/>
                <a:gd name="T3" fmla="*/ 576 h 984"/>
                <a:gd name="T4" fmla="*/ 336 w 720"/>
                <a:gd name="T5" fmla="*/ 960 h 984"/>
                <a:gd name="T6" fmla="*/ 480 w 720"/>
                <a:gd name="T7" fmla="*/ 720 h 984"/>
                <a:gd name="T8" fmla="*/ 590 w 720"/>
                <a:gd name="T9" fmla="*/ 477 h 984"/>
                <a:gd name="T10" fmla="*/ 720 w 720"/>
                <a:gd name="T11" fmla="*/ 432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984">
                  <a:moveTo>
                    <a:pt x="0" y="0"/>
                  </a:moveTo>
                  <a:cubicBezTo>
                    <a:pt x="44" y="208"/>
                    <a:pt x="88" y="416"/>
                    <a:pt x="144" y="576"/>
                  </a:cubicBezTo>
                  <a:cubicBezTo>
                    <a:pt x="200" y="736"/>
                    <a:pt x="280" y="936"/>
                    <a:pt x="336" y="960"/>
                  </a:cubicBezTo>
                  <a:cubicBezTo>
                    <a:pt x="392" y="984"/>
                    <a:pt x="438" y="800"/>
                    <a:pt x="480" y="720"/>
                  </a:cubicBezTo>
                  <a:cubicBezTo>
                    <a:pt x="522" y="640"/>
                    <a:pt x="550" y="525"/>
                    <a:pt x="590" y="477"/>
                  </a:cubicBezTo>
                  <a:cubicBezTo>
                    <a:pt x="630" y="429"/>
                    <a:pt x="693" y="441"/>
                    <a:pt x="720" y="43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59" name="Freeform 31"/>
            <p:cNvSpPr>
              <a:spLocks/>
            </p:cNvSpPr>
            <p:nvPr/>
          </p:nvSpPr>
          <p:spPr bwMode="auto">
            <a:xfrm flipH="1" flipV="1">
              <a:off x="2880" y="1464"/>
              <a:ext cx="720" cy="984"/>
            </a:xfrm>
            <a:custGeom>
              <a:avLst/>
              <a:gdLst>
                <a:gd name="T0" fmla="*/ 0 w 720"/>
                <a:gd name="T1" fmla="*/ 0 h 984"/>
                <a:gd name="T2" fmla="*/ 144 w 720"/>
                <a:gd name="T3" fmla="*/ 576 h 984"/>
                <a:gd name="T4" fmla="*/ 336 w 720"/>
                <a:gd name="T5" fmla="*/ 960 h 984"/>
                <a:gd name="T6" fmla="*/ 480 w 720"/>
                <a:gd name="T7" fmla="*/ 720 h 984"/>
                <a:gd name="T8" fmla="*/ 590 w 720"/>
                <a:gd name="T9" fmla="*/ 477 h 984"/>
                <a:gd name="T10" fmla="*/ 720 w 720"/>
                <a:gd name="T11" fmla="*/ 432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984">
                  <a:moveTo>
                    <a:pt x="0" y="0"/>
                  </a:moveTo>
                  <a:cubicBezTo>
                    <a:pt x="44" y="208"/>
                    <a:pt x="88" y="416"/>
                    <a:pt x="144" y="576"/>
                  </a:cubicBezTo>
                  <a:cubicBezTo>
                    <a:pt x="200" y="736"/>
                    <a:pt x="280" y="936"/>
                    <a:pt x="336" y="960"/>
                  </a:cubicBezTo>
                  <a:cubicBezTo>
                    <a:pt x="392" y="984"/>
                    <a:pt x="438" y="800"/>
                    <a:pt x="480" y="720"/>
                  </a:cubicBezTo>
                  <a:cubicBezTo>
                    <a:pt x="522" y="640"/>
                    <a:pt x="550" y="525"/>
                    <a:pt x="590" y="477"/>
                  </a:cubicBezTo>
                  <a:cubicBezTo>
                    <a:pt x="630" y="429"/>
                    <a:pt x="693" y="441"/>
                    <a:pt x="720" y="43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1761" name="Line 33"/>
          <p:cNvSpPr>
            <a:spLocks noChangeShapeType="1"/>
          </p:cNvSpPr>
          <p:nvPr/>
        </p:nvSpPr>
        <p:spPr bwMode="auto">
          <a:xfrm>
            <a:off x="2743200" y="5562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6" name="Freeform 38"/>
          <p:cNvSpPr>
            <a:spLocks/>
          </p:cNvSpPr>
          <p:nvPr/>
        </p:nvSpPr>
        <p:spPr bwMode="auto">
          <a:xfrm flipV="1">
            <a:off x="3500438" y="4606925"/>
            <a:ext cx="1069975" cy="1228725"/>
          </a:xfrm>
          <a:custGeom>
            <a:avLst/>
            <a:gdLst>
              <a:gd name="T0" fmla="*/ 0 w 669"/>
              <a:gd name="T1" fmla="*/ 774 h 774"/>
              <a:gd name="T2" fmla="*/ 177 w 669"/>
              <a:gd name="T3" fmla="*/ 412 h 774"/>
              <a:gd name="T4" fmla="*/ 400 w 669"/>
              <a:gd name="T5" fmla="*/ 40 h 774"/>
              <a:gd name="T6" fmla="*/ 669 w 669"/>
              <a:gd name="T7" fmla="*/ 17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9" h="774">
                <a:moveTo>
                  <a:pt x="0" y="774"/>
                </a:moveTo>
                <a:cubicBezTo>
                  <a:pt x="28" y="712"/>
                  <a:pt x="110" y="534"/>
                  <a:pt x="177" y="412"/>
                </a:cubicBezTo>
                <a:cubicBezTo>
                  <a:pt x="244" y="290"/>
                  <a:pt x="318" y="80"/>
                  <a:pt x="400" y="40"/>
                </a:cubicBezTo>
                <a:cubicBezTo>
                  <a:pt x="482" y="0"/>
                  <a:pt x="613" y="144"/>
                  <a:pt x="669" y="1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767" name="Freeform 39"/>
          <p:cNvSpPr>
            <a:spLocks/>
          </p:cNvSpPr>
          <p:nvPr/>
        </p:nvSpPr>
        <p:spPr bwMode="auto">
          <a:xfrm flipH="1">
            <a:off x="4560888" y="5291138"/>
            <a:ext cx="1069975" cy="1228725"/>
          </a:xfrm>
          <a:custGeom>
            <a:avLst/>
            <a:gdLst>
              <a:gd name="T0" fmla="*/ 0 w 669"/>
              <a:gd name="T1" fmla="*/ 774 h 774"/>
              <a:gd name="T2" fmla="*/ 177 w 669"/>
              <a:gd name="T3" fmla="*/ 412 h 774"/>
              <a:gd name="T4" fmla="*/ 400 w 669"/>
              <a:gd name="T5" fmla="*/ 40 h 774"/>
              <a:gd name="T6" fmla="*/ 669 w 669"/>
              <a:gd name="T7" fmla="*/ 17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9" h="774">
                <a:moveTo>
                  <a:pt x="0" y="774"/>
                </a:moveTo>
                <a:cubicBezTo>
                  <a:pt x="28" y="712"/>
                  <a:pt x="110" y="534"/>
                  <a:pt x="177" y="412"/>
                </a:cubicBezTo>
                <a:cubicBezTo>
                  <a:pt x="244" y="290"/>
                  <a:pt x="318" y="80"/>
                  <a:pt x="400" y="40"/>
                </a:cubicBezTo>
                <a:cubicBezTo>
                  <a:pt x="482" y="0"/>
                  <a:pt x="613" y="144"/>
                  <a:pt x="669" y="1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1772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169025"/>
            <a:ext cx="311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73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177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533400"/>
            <a:ext cx="27860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178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1786" name="Group 58"/>
          <p:cNvGrpSpPr>
            <a:grpSpLocks/>
          </p:cNvGrpSpPr>
          <p:nvPr/>
        </p:nvGrpSpPr>
        <p:grpSpPr bwMode="auto">
          <a:xfrm>
            <a:off x="6453188" y="1143000"/>
            <a:ext cx="2003425" cy="552450"/>
            <a:chOff x="4065" y="2684"/>
            <a:chExt cx="1262" cy="348"/>
          </a:xfrm>
        </p:grpSpPr>
        <p:pic>
          <p:nvPicPr>
            <p:cNvPr id="841783" name="Picture 5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26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1785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871"/>
              <a:ext cx="12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1787" name="Rectangle 59"/>
          <p:cNvSpPr>
            <a:spLocks noChangeArrowheads="1"/>
          </p:cNvSpPr>
          <p:nvPr/>
        </p:nvSpPr>
        <p:spPr bwMode="auto">
          <a:xfrm>
            <a:off x="7543800" y="6248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4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60" grpId="0" animBg="1"/>
      <p:bldP spid="841763" grpId="0" animBg="1"/>
      <p:bldP spid="841768" grpId="0" animBg="1"/>
      <p:bldP spid="841764" grpId="0" animBg="1"/>
      <p:bldP spid="841765" grpId="0" animBg="1"/>
      <p:bldP spid="841762" grpId="0" animBg="1"/>
      <p:bldP spid="841761" grpId="0" animBg="1"/>
      <p:bldP spid="841766" grpId="0" animBg="1"/>
      <p:bldP spid="841767" grpId="0" animBg="1"/>
      <p:bldP spid="8417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832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19713"/>
            <a:ext cx="311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6826" name="Line 42"/>
          <p:cNvSpPr>
            <a:spLocks noChangeShapeType="1"/>
          </p:cNvSpPr>
          <p:nvPr/>
        </p:nvSpPr>
        <p:spPr bwMode="auto">
          <a:xfrm>
            <a:off x="3581400" y="3438144"/>
            <a:ext cx="0" cy="2734056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825" name="Line 41"/>
          <p:cNvSpPr>
            <a:spLocks noChangeShapeType="1"/>
          </p:cNvSpPr>
          <p:nvPr/>
        </p:nvSpPr>
        <p:spPr bwMode="auto">
          <a:xfrm>
            <a:off x="2943225" y="2862072"/>
            <a:ext cx="0" cy="2432304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79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680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680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68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1323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1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000"/>
            <a:ext cx="58102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1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3995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1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49363"/>
            <a:ext cx="63595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6824" name="Freeform 40"/>
          <p:cNvSpPr>
            <a:spLocks/>
          </p:cNvSpPr>
          <p:nvPr/>
        </p:nvSpPr>
        <p:spPr bwMode="auto">
          <a:xfrm>
            <a:off x="1828800" y="4264025"/>
            <a:ext cx="3643313" cy="1800225"/>
          </a:xfrm>
          <a:custGeom>
            <a:avLst/>
            <a:gdLst>
              <a:gd name="T0" fmla="*/ 0 w 2295"/>
              <a:gd name="T1" fmla="*/ 50 h 1134"/>
              <a:gd name="T2" fmla="*/ 519 w 2295"/>
              <a:gd name="T3" fmla="*/ 137 h 1134"/>
              <a:gd name="T4" fmla="*/ 793 w 2295"/>
              <a:gd name="T5" fmla="*/ 874 h 1134"/>
              <a:gd name="T6" fmla="*/ 1143 w 2295"/>
              <a:gd name="T7" fmla="*/ 1110 h 1134"/>
              <a:gd name="T8" fmla="*/ 1652 w 2295"/>
              <a:gd name="T9" fmla="*/ 732 h 1134"/>
              <a:gd name="T10" fmla="*/ 2295 w 2295"/>
              <a:gd name="T11" fmla="*/ 657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5" h="1134">
                <a:moveTo>
                  <a:pt x="0" y="50"/>
                </a:moveTo>
                <a:cubicBezTo>
                  <a:pt x="86" y="64"/>
                  <a:pt x="387" y="0"/>
                  <a:pt x="519" y="137"/>
                </a:cubicBezTo>
                <a:cubicBezTo>
                  <a:pt x="651" y="274"/>
                  <a:pt x="689" y="712"/>
                  <a:pt x="793" y="874"/>
                </a:cubicBezTo>
                <a:cubicBezTo>
                  <a:pt x="897" y="1036"/>
                  <a:pt x="1000" y="1134"/>
                  <a:pt x="1143" y="1110"/>
                </a:cubicBezTo>
                <a:cubicBezTo>
                  <a:pt x="1286" y="1086"/>
                  <a:pt x="1460" y="807"/>
                  <a:pt x="1652" y="732"/>
                </a:cubicBezTo>
                <a:cubicBezTo>
                  <a:pt x="1844" y="657"/>
                  <a:pt x="2161" y="673"/>
                  <a:pt x="2295" y="657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6831" name="Group 47"/>
          <p:cNvGrpSpPr>
            <a:grpSpLocks/>
          </p:cNvGrpSpPr>
          <p:nvPr/>
        </p:nvGrpSpPr>
        <p:grpSpPr bwMode="auto">
          <a:xfrm>
            <a:off x="1371600" y="2514600"/>
            <a:ext cx="4572000" cy="3657600"/>
            <a:chOff x="864" y="1584"/>
            <a:chExt cx="2880" cy="2304"/>
          </a:xfrm>
        </p:grpSpPr>
        <p:sp>
          <p:nvSpPr>
            <p:cNvPr id="886822" name="Freeform 38"/>
            <p:cNvSpPr>
              <a:spLocks/>
            </p:cNvSpPr>
            <p:nvPr/>
          </p:nvSpPr>
          <p:spPr bwMode="auto">
            <a:xfrm>
              <a:off x="1152" y="2446"/>
              <a:ext cx="2550" cy="2"/>
            </a:xfrm>
            <a:custGeom>
              <a:avLst/>
              <a:gdLst>
                <a:gd name="T0" fmla="*/ 0 w 2550"/>
                <a:gd name="T1" fmla="*/ 0 h 2"/>
                <a:gd name="T2" fmla="*/ 2550 w 255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0" h="2">
                  <a:moveTo>
                    <a:pt x="0" y="0"/>
                  </a:moveTo>
                  <a:lnTo>
                    <a:pt x="2550" y="2"/>
                  </a:ln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821" name="Line 37"/>
            <p:cNvSpPr>
              <a:spLocks noChangeShapeType="1"/>
            </p:cNvSpPr>
            <p:nvPr/>
          </p:nvSpPr>
          <p:spPr bwMode="auto">
            <a:xfrm>
              <a:off x="864" y="3312"/>
              <a:ext cx="28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823" name="Freeform 39"/>
            <p:cNvSpPr>
              <a:spLocks/>
            </p:cNvSpPr>
            <p:nvPr/>
          </p:nvSpPr>
          <p:spPr bwMode="auto">
            <a:xfrm>
              <a:off x="1152" y="1758"/>
              <a:ext cx="2304" cy="688"/>
            </a:xfrm>
            <a:custGeom>
              <a:avLst/>
              <a:gdLst>
                <a:gd name="T0" fmla="*/ 0 w 2304"/>
                <a:gd name="T1" fmla="*/ 688 h 688"/>
                <a:gd name="T2" fmla="*/ 670 w 2304"/>
                <a:gd name="T3" fmla="*/ 39 h 688"/>
                <a:gd name="T4" fmla="*/ 1161 w 2304"/>
                <a:gd name="T5" fmla="*/ 454 h 688"/>
                <a:gd name="T6" fmla="*/ 1549 w 2304"/>
                <a:gd name="T7" fmla="*/ 605 h 688"/>
                <a:gd name="T8" fmla="*/ 2304 w 2304"/>
                <a:gd name="T9" fmla="*/ 66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688">
                  <a:moveTo>
                    <a:pt x="0" y="688"/>
                  </a:moveTo>
                  <a:cubicBezTo>
                    <a:pt x="112" y="580"/>
                    <a:pt x="477" y="78"/>
                    <a:pt x="670" y="39"/>
                  </a:cubicBezTo>
                  <a:cubicBezTo>
                    <a:pt x="863" y="0"/>
                    <a:pt x="1015" y="360"/>
                    <a:pt x="1161" y="454"/>
                  </a:cubicBezTo>
                  <a:cubicBezTo>
                    <a:pt x="1307" y="548"/>
                    <a:pt x="1359" y="570"/>
                    <a:pt x="1549" y="605"/>
                  </a:cubicBezTo>
                  <a:cubicBezTo>
                    <a:pt x="1739" y="640"/>
                    <a:pt x="2147" y="650"/>
                    <a:pt x="2304" y="66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820" name="Line 36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23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6827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2181"/>
              <a:ext cx="1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6833" name="Oval 49"/>
          <p:cNvSpPr>
            <a:spLocks noChangeArrowheads="1"/>
          </p:cNvSpPr>
          <p:nvPr/>
        </p:nvSpPr>
        <p:spPr bwMode="auto">
          <a:xfrm>
            <a:off x="2906713" y="5227638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6845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466975"/>
            <a:ext cx="20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47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283200"/>
            <a:ext cx="146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6854" name="Group 70"/>
          <p:cNvGrpSpPr>
            <a:grpSpLocks/>
          </p:cNvGrpSpPr>
          <p:nvPr/>
        </p:nvGrpSpPr>
        <p:grpSpPr bwMode="auto">
          <a:xfrm>
            <a:off x="2209800" y="5291138"/>
            <a:ext cx="685800" cy="652462"/>
            <a:chOff x="1392" y="3333"/>
            <a:chExt cx="432" cy="411"/>
          </a:xfrm>
        </p:grpSpPr>
        <p:pic>
          <p:nvPicPr>
            <p:cNvPr id="886852" name="Picture 6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6853" name="Line 69"/>
            <p:cNvSpPr>
              <a:spLocks noChangeShapeType="1"/>
            </p:cNvSpPr>
            <p:nvPr/>
          </p:nvSpPr>
          <p:spPr bwMode="auto">
            <a:xfrm flipV="1">
              <a:off x="1488" y="3333"/>
              <a:ext cx="336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6868" name="Group 84"/>
          <p:cNvGrpSpPr>
            <a:grpSpLocks/>
          </p:cNvGrpSpPr>
          <p:nvPr/>
        </p:nvGrpSpPr>
        <p:grpSpPr bwMode="auto">
          <a:xfrm>
            <a:off x="6453188" y="1981200"/>
            <a:ext cx="2003425" cy="552450"/>
            <a:chOff x="4065" y="2684"/>
            <a:chExt cx="1262" cy="348"/>
          </a:xfrm>
        </p:grpSpPr>
        <p:pic>
          <p:nvPicPr>
            <p:cNvPr id="886869" name="Picture 8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26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70" name="Picture 8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871"/>
              <a:ext cx="126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6872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3555274" y="3414098"/>
            <a:ext cx="54864" cy="54864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15166" y="2667000"/>
            <a:ext cx="2430760" cy="742070"/>
            <a:chOff x="3615166" y="2667000"/>
            <a:chExt cx="2430760" cy="742070"/>
          </a:xfrm>
        </p:grpSpPr>
        <p:grpSp>
          <p:nvGrpSpPr>
            <p:cNvPr id="7" name="Group 6"/>
            <p:cNvGrpSpPr/>
            <p:nvPr/>
          </p:nvGrpSpPr>
          <p:grpSpPr>
            <a:xfrm>
              <a:off x="4133108" y="2667000"/>
              <a:ext cx="1912818" cy="435043"/>
              <a:chOff x="4106982" y="2667000"/>
              <a:chExt cx="1912818" cy="435043"/>
            </a:xfrm>
          </p:grpSpPr>
          <p:pic>
            <p:nvPicPr>
              <p:cNvPr id="5" name="Picture 4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3343" y="2667000"/>
                <a:ext cx="1560096" cy="21729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106982" y="2884715"/>
                <a:ext cx="1912818" cy="2173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9" name="Straight Arrow Connector 8"/>
            <p:cNvCxnSpPr/>
            <p:nvPr/>
          </p:nvCxnSpPr>
          <p:spPr bwMode="auto">
            <a:xfrm flipH="1">
              <a:off x="3615166" y="3088980"/>
              <a:ext cx="504879" cy="32009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8681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3538"/>
            <a:ext cx="3152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98936" y="6315075"/>
            <a:ext cx="6116264" cy="521454"/>
            <a:chOff x="739741" y="6315075"/>
            <a:chExt cx="6116264" cy="52145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741" y="6315075"/>
              <a:ext cx="6061142" cy="244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741" y="6578600"/>
              <a:ext cx="6116264" cy="2579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6865" name="Group 81"/>
          <p:cNvGrpSpPr>
            <a:grpSpLocks/>
          </p:cNvGrpSpPr>
          <p:nvPr/>
        </p:nvGrpSpPr>
        <p:grpSpPr bwMode="auto">
          <a:xfrm>
            <a:off x="4711700" y="3902075"/>
            <a:ext cx="3484563" cy="849313"/>
            <a:chOff x="2968" y="2458"/>
            <a:chExt cx="2195" cy="535"/>
          </a:xfrm>
        </p:grpSpPr>
        <p:pic>
          <p:nvPicPr>
            <p:cNvPr id="886840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2640"/>
              <a:ext cx="164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8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31"/>
              <a:ext cx="218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6864" name="Line 80"/>
            <p:cNvSpPr>
              <a:spLocks noChangeShapeType="1"/>
            </p:cNvSpPr>
            <p:nvPr/>
          </p:nvSpPr>
          <p:spPr bwMode="auto">
            <a:xfrm flipH="1" flipV="1">
              <a:off x="3690" y="2458"/>
              <a:ext cx="24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86871" name="Rectangle 87"/>
          <p:cNvSpPr>
            <a:spLocks noChangeArrowheads="1"/>
          </p:cNvSpPr>
          <p:nvPr/>
        </p:nvSpPr>
        <p:spPr bwMode="auto">
          <a:xfrm>
            <a:off x="7417496" y="64519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8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8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26" grpId="0" animBg="1"/>
      <p:bldP spid="886825" grpId="0" animBg="1"/>
      <p:bldP spid="886824" grpId="0" animBg="1"/>
      <p:bldP spid="886833" grpId="0" animBg="1"/>
      <p:bldP spid="4" grpId="0" animBg="1"/>
      <p:bldP spid="886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923B3-001C-47AA-BC07-D8794EC216E0}" type="slidenum">
              <a:rPr lang="en-US"/>
              <a:pPr/>
              <a:t>17</a:t>
            </a:fld>
            <a:endParaRPr lang="en-US"/>
          </a:p>
        </p:txBody>
      </p:sp>
      <p:pic>
        <p:nvPicPr>
          <p:cNvPr id="89091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1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1438"/>
            <a:ext cx="46751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2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857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0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2438"/>
            <a:ext cx="557371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79" name="Group 99"/>
          <p:cNvGrpSpPr>
            <a:grpSpLocks/>
          </p:cNvGrpSpPr>
          <p:nvPr/>
        </p:nvGrpSpPr>
        <p:grpSpPr bwMode="auto">
          <a:xfrm>
            <a:off x="7112000" y="838200"/>
            <a:ext cx="1955800" cy="1138238"/>
            <a:chOff x="4480" y="528"/>
            <a:chExt cx="1232" cy="717"/>
          </a:xfrm>
        </p:grpSpPr>
        <p:pic>
          <p:nvPicPr>
            <p:cNvPr id="890973" name="Picture 9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528"/>
              <a:ext cx="123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74" name="Picture 9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720"/>
              <a:ext cx="84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77" name="Picture 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894"/>
              <a:ext cx="12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78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074"/>
              <a:ext cx="80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0992" name="Group 112"/>
          <p:cNvGrpSpPr>
            <a:grpSpLocks/>
          </p:cNvGrpSpPr>
          <p:nvPr/>
        </p:nvGrpSpPr>
        <p:grpSpPr bwMode="auto">
          <a:xfrm>
            <a:off x="7126288" y="838200"/>
            <a:ext cx="1941512" cy="1414463"/>
            <a:chOff x="4199" y="2522"/>
            <a:chExt cx="1223" cy="891"/>
          </a:xfrm>
        </p:grpSpPr>
        <p:pic>
          <p:nvPicPr>
            <p:cNvPr id="890986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2522"/>
              <a:ext cx="99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7" name="Picture 1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2691"/>
              <a:ext cx="122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8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2865"/>
              <a:ext cx="12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9" name="Picture 10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3045"/>
              <a:ext cx="105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91" name="Picture 1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3224"/>
              <a:ext cx="87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26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105400"/>
            <a:ext cx="73675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9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537200"/>
            <a:ext cx="7972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35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943600"/>
            <a:ext cx="5772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33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6354763"/>
            <a:ext cx="329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4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649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59" name="Group 79"/>
          <p:cNvGrpSpPr>
            <a:grpSpLocks/>
          </p:cNvGrpSpPr>
          <p:nvPr/>
        </p:nvGrpSpPr>
        <p:grpSpPr bwMode="auto">
          <a:xfrm>
            <a:off x="2133600" y="3829050"/>
            <a:ext cx="1219200" cy="666750"/>
            <a:chOff x="1344" y="2412"/>
            <a:chExt cx="768" cy="420"/>
          </a:xfrm>
        </p:grpSpPr>
        <p:sp>
          <p:nvSpPr>
            <p:cNvPr id="890937" name="Line 57"/>
            <p:cNvSpPr>
              <a:spLocks noChangeShapeType="1"/>
            </p:cNvSpPr>
            <p:nvPr/>
          </p:nvSpPr>
          <p:spPr bwMode="auto">
            <a:xfrm>
              <a:off x="1344" y="2412"/>
              <a:ext cx="528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8" name="Line 58"/>
            <p:cNvSpPr>
              <a:spLocks noChangeShapeType="1"/>
            </p:cNvSpPr>
            <p:nvPr/>
          </p:nvSpPr>
          <p:spPr bwMode="auto">
            <a:xfrm flipH="1">
              <a:off x="1920" y="2592"/>
              <a:ext cx="192" cy="24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9" name="Line 59"/>
            <p:cNvSpPr>
              <a:spLocks noChangeShapeType="1"/>
            </p:cNvSpPr>
            <p:nvPr/>
          </p:nvSpPr>
          <p:spPr bwMode="auto">
            <a:xfrm flipH="1" flipV="1">
              <a:off x="1920" y="2592"/>
              <a:ext cx="192" cy="24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40" name="Line 60"/>
          <p:cNvSpPr>
            <a:spLocks noChangeShapeType="1"/>
          </p:cNvSpPr>
          <p:nvPr/>
        </p:nvSpPr>
        <p:spPr bwMode="auto">
          <a:xfrm flipH="1" flipV="1">
            <a:off x="1219200" y="2532063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53" name="Group 73"/>
          <p:cNvGrpSpPr>
            <a:grpSpLocks/>
          </p:cNvGrpSpPr>
          <p:nvPr/>
        </p:nvGrpSpPr>
        <p:grpSpPr bwMode="auto">
          <a:xfrm>
            <a:off x="4267200" y="3536950"/>
            <a:ext cx="4495800" cy="1131888"/>
            <a:chOff x="2688" y="2228"/>
            <a:chExt cx="2832" cy="713"/>
          </a:xfrm>
        </p:grpSpPr>
        <p:pic>
          <p:nvPicPr>
            <p:cNvPr id="890952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2784"/>
              <a:ext cx="266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51" name="Line 71"/>
            <p:cNvSpPr>
              <a:spLocks noChangeShapeType="1"/>
            </p:cNvSpPr>
            <p:nvPr/>
          </p:nvSpPr>
          <p:spPr bwMode="auto">
            <a:xfrm flipH="1" flipV="1">
              <a:off x="2688" y="2228"/>
              <a:ext cx="24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36" name="Line 56"/>
          <p:cNvSpPr>
            <a:spLocks noChangeShapeType="1"/>
          </p:cNvSpPr>
          <p:nvPr/>
        </p:nvSpPr>
        <p:spPr bwMode="auto">
          <a:xfrm>
            <a:off x="1752600" y="2951163"/>
            <a:ext cx="0" cy="9318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58" name="Group 78"/>
          <p:cNvGrpSpPr>
            <a:grpSpLocks/>
          </p:cNvGrpSpPr>
          <p:nvPr/>
        </p:nvGrpSpPr>
        <p:grpSpPr bwMode="auto">
          <a:xfrm>
            <a:off x="1100138" y="1566863"/>
            <a:ext cx="5605462" cy="1019175"/>
            <a:chOff x="693" y="987"/>
            <a:chExt cx="3531" cy="642"/>
          </a:xfrm>
        </p:grpSpPr>
        <p:pic>
          <p:nvPicPr>
            <p:cNvPr id="890957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987"/>
              <a:ext cx="353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56" name="Line 76"/>
            <p:cNvSpPr>
              <a:spLocks noChangeShapeType="1"/>
            </p:cNvSpPr>
            <p:nvPr/>
          </p:nvSpPr>
          <p:spPr bwMode="auto">
            <a:xfrm>
              <a:off x="2602" y="1134"/>
              <a:ext cx="240" cy="49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64" name="Group 84"/>
          <p:cNvGrpSpPr>
            <a:grpSpLocks/>
          </p:cNvGrpSpPr>
          <p:nvPr/>
        </p:nvGrpSpPr>
        <p:grpSpPr bwMode="auto">
          <a:xfrm>
            <a:off x="990600" y="1960563"/>
            <a:ext cx="3175000" cy="736600"/>
            <a:chOff x="624" y="1235"/>
            <a:chExt cx="2000" cy="464"/>
          </a:xfrm>
        </p:grpSpPr>
        <p:pic>
          <p:nvPicPr>
            <p:cNvPr id="890963" name="Picture 8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35"/>
              <a:ext cx="200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62" name="Line 82"/>
            <p:cNvSpPr>
              <a:spLocks noChangeShapeType="1"/>
            </p:cNvSpPr>
            <p:nvPr/>
          </p:nvSpPr>
          <p:spPr bwMode="auto">
            <a:xfrm flipH="1">
              <a:off x="1680" y="1377"/>
              <a:ext cx="96" cy="3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0943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66975"/>
            <a:ext cx="15716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2860675"/>
            <a:ext cx="24288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47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57563"/>
            <a:ext cx="30003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48" name="Group 68"/>
          <p:cNvGrpSpPr>
            <a:grpSpLocks/>
          </p:cNvGrpSpPr>
          <p:nvPr/>
        </p:nvGrpSpPr>
        <p:grpSpPr bwMode="auto">
          <a:xfrm>
            <a:off x="457200" y="1600200"/>
            <a:ext cx="8229600" cy="2741613"/>
            <a:chOff x="288" y="1008"/>
            <a:chExt cx="5184" cy="1727"/>
          </a:xfrm>
        </p:grpSpPr>
        <p:sp>
          <p:nvSpPr>
            <p:cNvPr id="890895" name="Line 15"/>
            <p:cNvSpPr>
              <a:spLocks noChangeShapeType="1"/>
            </p:cNvSpPr>
            <p:nvPr/>
          </p:nvSpPr>
          <p:spPr bwMode="auto">
            <a:xfrm>
              <a:off x="288" y="2044"/>
              <a:ext cx="51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07" name="Freeform 27"/>
            <p:cNvSpPr>
              <a:spLocks/>
            </p:cNvSpPr>
            <p:nvPr/>
          </p:nvSpPr>
          <p:spPr bwMode="auto">
            <a:xfrm>
              <a:off x="576" y="1411"/>
              <a:ext cx="4608" cy="1167"/>
            </a:xfrm>
            <a:custGeom>
              <a:avLst/>
              <a:gdLst>
                <a:gd name="T0" fmla="*/ 0 w 4608"/>
                <a:gd name="T1" fmla="*/ 288 h 1946"/>
                <a:gd name="T2" fmla="*/ 330 w 4608"/>
                <a:gd name="T3" fmla="*/ 397 h 1946"/>
                <a:gd name="T4" fmla="*/ 768 w 4608"/>
                <a:gd name="T5" fmla="*/ 1056 h 1946"/>
                <a:gd name="T6" fmla="*/ 1728 w 4608"/>
                <a:gd name="T7" fmla="*/ 1446 h 1946"/>
                <a:gd name="T8" fmla="*/ 2448 w 4608"/>
                <a:gd name="T9" fmla="*/ 1056 h 1946"/>
                <a:gd name="T10" fmla="*/ 2880 w 4608"/>
                <a:gd name="T11" fmla="*/ 0 h 1946"/>
                <a:gd name="T12" fmla="*/ 3408 w 4608"/>
                <a:gd name="T13" fmla="*/ 1056 h 1946"/>
                <a:gd name="T14" fmla="*/ 3692 w 4608"/>
                <a:gd name="T15" fmla="*/ 1946 h 1946"/>
                <a:gd name="T16" fmla="*/ 3792 w 4608"/>
                <a:gd name="T17" fmla="*/ 1056 h 1946"/>
                <a:gd name="T18" fmla="*/ 3947 w 4608"/>
                <a:gd name="T19" fmla="*/ 322 h 1946"/>
                <a:gd name="T20" fmla="*/ 4249 w 4608"/>
                <a:gd name="T21" fmla="*/ 917 h 1946"/>
                <a:gd name="T22" fmla="*/ 4608 w 4608"/>
                <a:gd name="T23" fmla="*/ 1002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08" h="1946">
                  <a:moveTo>
                    <a:pt x="0" y="288"/>
                  </a:moveTo>
                  <a:cubicBezTo>
                    <a:pt x="55" y="306"/>
                    <a:pt x="202" y="269"/>
                    <a:pt x="330" y="397"/>
                  </a:cubicBezTo>
                  <a:cubicBezTo>
                    <a:pt x="458" y="525"/>
                    <a:pt x="535" y="881"/>
                    <a:pt x="768" y="1056"/>
                  </a:cubicBezTo>
                  <a:cubicBezTo>
                    <a:pt x="1001" y="1231"/>
                    <a:pt x="1448" y="1446"/>
                    <a:pt x="1728" y="1446"/>
                  </a:cubicBezTo>
                  <a:cubicBezTo>
                    <a:pt x="2008" y="1446"/>
                    <a:pt x="2256" y="1297"/>
                    <a:pt x="2448" y="1056"/>
                  </a:cubicBezTo>
                  <a:cubicBezTo>
                    <a:pt x="2640" y="815"/>
                    <a:pt x="2720" y="0"/>
                    <a:pt x="2880" y="0"/>
                  </a:cubicBezTo>
                  <a:cubicBezTo>
                    <a:pt x="3040" y="0"/>
                    <a:pt x="3273" y="732"/>
                    <a:pt x="3408" y="1056"/>
                  </a:cubicBezTo>
                  <a:cubicBezTo>
                    <a:pt x="3543" y="1380"/>
                    <a:pt x="3628" y="1946"/>
                    <a:pt x="3692" y="1946"/>
                  </a:cubicBezTo>
                  <a:cubicBezTo>
                    <a:pt x="3756" y="1946"/>
                    <a:pt x="3749" y="1327"/>
                    <a:pt x="3792" y="1056"/>
                  </a:cubicBezTo>
                  <a:cubicBezTo>
                    <a:pt x="3835" y="785"/>
                    <a:pt x="3871" y="345"/>
                    <a:pt x="3947" y="322"/>
                  </a:cubicBezTo>
                  <a:cubicBezTo>
                    <a:pt x="4023" y="299"/>
                    <a:pt x="4139" y="804"/>
                    <a:pt x="4249" y="917"/>
                  </a:cubicBezTo>
                  <a:cubicBezTo>
                    <a:pt x="4359" y="1030"/>
                    <a:pt x="4533" y="984"/>
                    <a:pt x="4608" y="100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09" name="Freeform 29"/>
            <p:cNvSpPr>
              <a:spLocks/>
            </p:cNvSpPr>
            <p:nvPr/>
          </p:nvSpPr>
          <p:spPr bwMode="auto">
            <a:xfrm>
              <a:off x="576" y="1123"/>
              <a:ext cx="4608" cy="1599"/>
            </a:xfrm>
            <a:custGeom>
              <a:avLst/>
              <a:gdLst>
                <a:gd name="T0" fmla="*/ 0 w 4608"/>
                <a:gd name="T1" fmla="*/ 917 h 1599"/>
                <a:gd name="T2" fmla="*/ 529 w 4608"/>
                <a:gd name="T3" fmla="*/ 1325 h 1599"/>
                <a:gd name="T4" fmla="*/ 1728 w 4608"/>
                <a:gd name="T5" fmla="*/ 922 h 1599"/>
                <a:gd name="T6" fmla="*/ 2688 w 4608"/>
                <a:gd name="T7" fmla="*/ 288 h 1599"/>
                <a:gd name="T8" fmla="*/ 2956 w 4608"/>
                <a:gd name="T9" fmla="*/ 1189 h 1599"/>
                <a:gd name="T10" fmla="*/ 3456 w 4608"/>
                <a:gd name="T11" fmla="*/ 1555 h 1599"/>
                <a:gd name="T12" fmla="*/ 3696 w 4608"/>
                <a:gd name="T13" fmla="*/ 922 h 1599"/>
                <a:gd name="T14" fmla="*/ 3843 w 4608"/>
                <a:gd name="T15" fmla="*/ 0 h 1599"/>
                <a:gd name="T16" fmla="*/ 3936 w 4608"/>
                <a:gd name="T17" fmla="*/ 922 h 1599"/>
                <a:gd name="T18" fmla="*/ 4145 w 4608"/>
                <a:gd name="T19" fmla="*/ 1381 h 1599"/>
                <a:gd name="T20" fmla="*/ 4429 w 4608"/>
                <a:gd name="T21" fmla="*/ 1019 h 1599"/>
                <a:gd name="T22" fmla="*/ 4608 w 4608"/>
                <a:gd name="T23" fmla="*/ 95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08" h="1599">
                  <a:moveTo>
                    <a:pt x="0" y="917"/>
                  </a:moveTo>
                  <a:cubicBezTo>
                    <a:pt x="88" y="987"/>
                    <a:pt x="241" y="1324"/>
                    <a:pt x="529" y="1325"/>
                  </a:cubicBezTo>
                  <a:cubicBezTo>
                    <a:pt x="817" y="1326"/>
                    <a:pt x="1368" y="1094"/>
                    <a:pt x="1728" y="922"/>
                  </a:cubicBezTo>
                  <a:cubicBezTo>
                    <a:pt x="2088" y="749"/>
                    <a:pt x="2483" y="244"/>
                    <a:pt x="2688" y="288"/>
                  </a:cubicBezTo>
                  <a:cubicBezTo>
                    <a:pt x="2893" y="333"/>
                    <a:pt x="2828" y="978"/>
                    <a:pt x="2956" y="1189"/>
                  </a:cubicBezTo>
                  <a:cubicBezTo>
                    <a:pt x="3084" y="1400"/>
                    <a:pt x="3333" y="1599"/>
                    <a:pt x="3456" y="1555"/>
                  </a:cubicBezTo>
                  <a:cubicBezTo>
                    <a:pt x="3579" y="1510"/>
                    <a:pt x="3632" y="1181"/>
                    <a:pt x="3696" y="922"/>
                  </a:cubicBezTo>
                  <a:cubicBezTo>
                    <a:pt x="3760" y="663"/>
                    <a:pt x="3803" y="0"/>
                    <a:pt x="3843" y="0"/>
                  </a:cubicBezTo>
                  <a:cubicBezTo>
                    <a:pt x="3883" y="0"/>
                    <a:pt x="3886" y="691"/>
                    <a:pt x="3936" y="922"/>
                  </a:cubicBezTo>
                  <a:cubicBezTo>
                    <a:pt x="3986" y="1152"/>
                    <a:pt x="4063" y="1365"/>
                    <a:pt x="4145" y="1381"/>
                  </a:cubicBezTo>
                  <a:cubicBezTo>
                    <a:pt x="4227" y="1398"/>
                    <a:pt x="4352" y="1091"/>
                    <a:pt x="4429" y="1019"/>
                  </a:cubicBezTo>
                  <a:cubicBezTo>
                    <a:pt x="4506" y="947"/>
                    <a:pt x="4571" y="965"/>
                    <a:pt x="4608" y="95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1" name="Freeform 31"/>
            <p:cNvSpPr>
              <a:spLocks/>
            </p:cNvSpPr>
            <p:nvPr/>
          </p:nvSpPr>
          <p:spPr bwMode="auto">
            <a:xfrm>
              <a:off x="576" y="1467"/>
              <a:ext cx="4607" cy="577"/>
            </a:xfrm>
            <a:custGeom>
              <a:avLst/>
              <a:gdLst>
                <a:gd name="T0" fmla="*/ 0 w 4607"/>
                <a:gd name="T1" fmla="*/ 962 h 962"/>
                <a:gd name="T2" fmla="*/ 746 w 4607"/>
                <a:gd name="T3" fmla="*/ 338 h 962"/>
                <a:gd name="T4" fmla="*/ 2474 w 4607"/>
                <a:gd name="T5" fmla="*/ 851 h 962"/>
                <a:gd name="T6" fmla="*/ 3154 w 4607"/>
                <a:gd name="T7" fmla="*/ 143 h 962"/>
                <a:gd name="T8" fmla="*/ 3588 w 4607"/>
                <a:gd name="T9" fmla="*/ 96 h 962"/>
                <a:gd name="T10" fmla="*/ 3773 w 4607"/>
                <a:gd name="T11" fmla="*/ 722 h 962"/>
                <a:gd name="T12" fmla="*/ 3993 w 4607"/>
                <a:gd name="T13" fmla="*/ 482 h 962"/>
                <a:gd name="T14" fmla="*/ 4607 w 4607"/>
                <a:gd name="T15" fmla="*/ 43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07" h="962">
                  <a:moveTo>
                    <a:pt x="0" y="962"/>
                  </a:moveTo>
                  <a:cubicBezTo>
                    <a:pt x="124" y="858"/>
                    <a:pt x="334" y="356"/>
                    <a:pt x="746" y="338"/>
                  </a:cubicBezTo>
                  <a:cubicBezTo>
                    <a:pt x="1158" y="320"/>
                    <a:pt x="2073" y="884"/>
                    <a:pt x="2474" y="851"/>
                  </a:cubicBezTo>
                  <a:cubicBezTo>
                    <a:pt x="2875" y="818"/>
                    <a:pt x="2968" y="269"/>
                    <a:pt x="3154" y="143"/>
                  </a:cubicBezTo>
                  <a:cubicBezTo>
                    <a:pt x="3340" y="17"/>
                    <a:pt x="3485" y="0"/>
                    <a:pt x="3588" y="96"/>
                  </a:cubicBezTo>
                  <a:cubicBezTo>
                    <a:pt x="3691" y="192"/>
                    <a:pt x="3706" y="658"/>
                    <a:pt x="3773" y="722"/>
                  </a:cubicBezTo>
                  <a:cubicBezTo>
                    <a:pt x="3840" y="786"/>
                    <a:pt x="3854" y="530"/>
                    <a:pt x="3993" y="482"/>
                  </a:cubicBezTo>
                  <a:cubicBezTo>
                    <a:pt x="4132" y="434"/>
                    <a:pt x="4505" y="442"/>
                    <a:pt x="4607" y="43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4" name="Line 14"/>
            <p:cNvSpPr>
              <a:spLocks noChangeShapeType="1"/>
            </p:cNvSpPr>
            <p:nvPr/>
          </p:nvSpPr>
          <p:spPr bwMode="auto">
            <a:xfrm flipV="1">
              <a:off x="576" y="1008"/>
              <a:ext cx="0" cy="17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04" name="Group 124"/>
          <p:cNvGrpSpPr>
            <a:grpSpLocks/>
          </p:cNvGrpSpPr>
          <p:nvPr/>
        </p:nvGrpSpPr>
        <p:grpSpPr bwMode="auto">
          <a:xfrm>
            <a:off x="685800" y="6361113"/>
            <a:ext cx="1930400" cy="454025"/>
            <a:chOff x="432" y="4007"/>
            <a:chExt cx="1216" cy="286"/>
          </a:xfrm>
        </p:grpSpPr>
        <p:pic>
          <p:nvPicPr>
            <p:cNvPr id="891001" name="Picture 1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40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003" name="Picture 1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71"/>
              <a:ext cx="121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005" name="Rectangle 125"/>
          <p:cNvSpPr>
            <a:spLocks noChangeArrowheads="1"/>
          </p:cNvSpPr>
          <p:nvPr/>
        </p:nvSpPr>
        <p:spPr bwMode="auto">
          <a:xfrm>
            <a:off x="7924800" y="3810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011" name="Group 131"/>
          <p:cNvGrpSpPr>
            <a:grpSpLocks/>
          </p:cNvGrpSpPr>
          <p:nvPr/>
        </p:nvGrpSpPr>
        <p:grpSpPr bwMode="auto">
          <a:xfrm>
            <a:off x="7391400" y="76200"/>
            <a:ext cx="855663" cy="379413"/>
            <a:chOff x="4656" y="48"/>
            <a:chExt cx="539" cy="239"/>
          </a:xfrm>
        </p:grpSpPr>
        <p:pic>
          <p:nvPicPr>
            <p:cNvPr id="891008" name="Picture 1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48"/>
              <a:ext cx="347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010" name="Picture 1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9844">
              <a:off x="4656" y="192"/>
              <a:ext cx="208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1012" name="Picture 1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9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0" grpId="0" animBg="1"/>
      <p:bldP spid="890936" grpId="0" animBg="1"/>
      <p:bldP spid="8910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283F-1028-4302-AA47-3F1EA5C4ACF9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903170" name="Group 2"/>
          <p:cNvGrpSpPr>
            <a:grpSpLocks/>
          </p:cNvGrpSpPr>
          <p:nvPr/>
        </p:nvGrpSpPr>
        <p:grpSpPr bwMode="auto">
          <a:xfrm>
            <a:off x="1120775" y="381000"/>
            <a:ext cx="2328863" cy="1425575"/>
            <a:chOff x="706" y="240"/>
            <a:chExt cx="1467" cy="898"/>
          </a:xfrm>
        </p:grpSpPr>
        <p:pic>
          <p:nvPicPr>
            <p:cNvPr id="903171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2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81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3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" y="985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4" name="Picture 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427"/>
              <a:ext cx="117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5" name="Picture 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615"/>
              <a:ext cx="70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3176" name="Group 8"/>
          <p:cNvGrpSpPr>
            <a:grpSpLocks/>
          </p:cNvGrpSpPr>
          <p:nvPr/>
        </p:nvGrpSpPr>
        <p:grpSpPr bwMode="auto">
          <a:xfrm>
            <a:off x="4978400" y="381000"/>
            <a:ext cx="2328863" cy="1120775"/>
            <a:chOff x="3136" y="240"/>
            <a:chExt cx="1467" cy="706"/>
          </a:xfrm>
        </p:grpSpPr>
        <p:pic>
          <p:nvPicPr>
            <p:cNvPr id="903177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8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420"/>
              <a:ext cx="105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79" name="Picture 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80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793"/>
              <a:ext cx="134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318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8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3183" name="Group 15"/>
          <p:cNvGrpSpPr>
            <a:grpSpLocks/>
          </p:cNvGrpSpPr>
          <p:nvPr/>
        </p:nvGrpSpPr>
        <p:grpSpPr bwMode="auto">
          <a:xfrm>
            <a:off x="727075" y="2689225"/>
            <a:ext cx="2811463" cy="1425575"/>
            <a:chOff x="101" y="96"/>
            <a:chExt cx="1771" cy="898"/>
          </a:xfrm>
        </p:grpSpPr>
        <p:pic>
          <p:nvPicPr>
            <p:cNvPr id="90318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8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67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8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841"/>
              <a:ext cx="117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8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283"/>
              <a:ext cx="177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8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71"/>
              <a:ext cx="120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3189" name="Group 21"/>
          <p:cNvGrpSpPr>
            <a:grpSpLocks/>
          </p:cNvGrpSpPr>
          <p:nvPr/>
        </p:nvGrpSpPr>
        <p:grpSpPr bwMode="auto">
          <a:xfrm>
            <a:off x="4978400" y="2689225"/>
            <a:ext cx="2387600" cy="1425575"/>
            <a:chOff x="2779" y="96"/>
            <a:chExt cx="1504" cy="898"/>
          </a:xfrm>
        </p:grpSpPr>
        <p:pic>
          <p:nvPicPr>
            <p:cNvPr id="903190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1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" y="67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2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841"/>
              <a:ext cx="134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3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" y="283"/>
              <a:ext cx="150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4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" y="471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3195" name="Group 27"/>
          <p:cNvGrpSpPr>
            <a:grpSpLocks/>
          </p:cNvGrpSpPr>
          <p:nvPr/>
        </p:nvGrpSpPr>
        <p:grpSpPr bwMode="auto">
          <a:xfrm>
            <a:off x="1023938" y="4899025"/>
            <a:ext cx="2328862" cy="1120775"/>
            <a:chOff x="288" y="1392"/>
            <a:chExt cx="1467" cy="706"/>
          </a:xfrm>
        </p:grpSpPr>
        <p:pic>
          <p:nvPicPr>
            <p:cNvPr id="903196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13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7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7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8" name="Picture 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945"/>
              <a:ext cx="118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199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1579"/>
              <a:ext cx="129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3200" name="Group 32"/>
          <p:cNvGrpSpPr>
            <a:grpSpLocks/>
          </p:cNvGrpSpPr>
          <p:nvPr/>
        </p:nvGrpSpPr>
        <p:grpSpPr bwMode="auto">
          <a:xfrm>
            <a:off x="5138738" y="4899025"/>
            <a:ext cx="2328862" cy="1120775"/>
            <a:chOff x="2880" y="1392"/>
            <a:chExt cx="1467" cy="706"/>
          </a:xfrm>
        </p:grpSpPr>
        <p:pic>
          <p:nvPicPr>
            <p:cNvPr id="903201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3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202" name="Picture 3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77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203" name="Picture 3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1945"/>
              <a:ext cx="134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3204" name="Picture 3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" y="1579"/>
              <a:ext cx="87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3205" name="Group 37"/>
          <p:cNvGrpSpPr>
            <a:grpSpLocks/>
          </p:cNvGrpSpPr>
          <p:nvPr/>
        </p:nvGrpSpPr>
        <p:grpSpPr bwMode="auto">
          <a:xfrm>
            <a:off x="8153400" y="5029200"/>
            <a:ext cx="914400" cy="914400"/>
            <a:chOff x="4853" y="1680"/>
            <a:chExt cx="576" cy="576"/>
          </a:xfrm>
        </p:grpSpPr>
        <p:sp>
          <p:nvSpPr>
            <p:cNvPr id="903206" name="AutoShape 3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207" name="Text Box 3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9E-AFD0-4E8C-BC66-175E1D06DCEB}" type="slidenum">
              <a:rPr lang="en-US"/>
              <a:pPr/>
              <a:t>2</a:t>
            </a:fld>
            <a:endParaRPr lang="en-US"/>
          </a:p>
        </p:txBody>
      </p:sp>
      <p:sp>
        <p:nvSpPr>
          <p:cNvPr id="8878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7879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0175"/>
            <a:ext cx="16494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81" name="Picture 7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33400"/>
            <a:ext cx="78628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85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25"/>
            <a:ext cx="3079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82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11225"/>
            <a:ext cx="8542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72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7890" name="Group 82"/>
          <p:cNvGrpSpPr>
            <a:grpSpLocks/>
          </p:cNvGrpSpPr>
          <p:nvPr/>
        </p:nvGrpSpPr>
        <p:grpSpPr bwMode="auto">
          <a:xfrm>
            <a:off x="838200" y="1501775"/>
            <a:ext cx="3024188" cy="479425"/>
            <a:chOff x="3792" y="946"/>
            <a:chExt cx="1905" cy="302"/>
          </a:xfrm>
        </p:grpSpPr>
        <p:pic>
          <p:nvPicPr>
            <p:cNvPr id="887875" name="Picture 6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94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89" name="Picture 8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33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7892" name="Line 84"/>
          <p:cNvSpPr>
            <a:spLocks noChangeShapeType="1"/>
          </p:cNvSpPr>
          <p:nvPr/>
        </p:nvSpPr>
        <p:spPr bwMode="auto">
          <a:xfrm flipV="1">
            <a:off x="3276600" y="374650"/>
            <a:ext cx="0" cy="1096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7953" name="Group 145"/>
          <p:cNvGrpSpPr>
            <a:grpSpLocks/>
          </p:cNvGrpSpPr>
          <p:nvPr/>
        </p:nvGrpSpPr>
        <p:grpSpPr bwMode="auto">
          <a:xfrm>
            <a:off x="2514600" y="3171825"/>
            <a:ext cx="5334000" cy="3228975"/>
            <a:chOff x="1584" y="1998"/>
            <a:chExt cx="3360" cy="2034"/>
          </a:xfrm>
        </p:grpSpPr>
        <p:pic>
          <p:nvPicPr>
            <p:cNvPr id="887898" name="Picture 9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1998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99" name="Picture 9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2334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0" name="Picture 9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34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1" name="Picture 9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" y="2707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19" name="Picture 1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2707"/>
              <a:ext cx="12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3" name="Picture 9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2707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4" name="Picture 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102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0" name="Picture 1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" y="3091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1" name="Picture 1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3091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7" name="Picture 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02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08" name="Picture 10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486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2" name="Picture 1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3486"/>
              <a:ext cx="13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3" name="Picture 1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3475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4" name="Picture 1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" y="3486"/>
              <a:ext cx="13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12" name="Picture 10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" y="3486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13" name="Picture 10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870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5" name="Picture 11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3859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6" name="Picture 11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" y="3859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7" name="Picture 11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3859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28" name="Picture 12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3859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18" name="Picture 1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3870"/>
              <a:ext cx="10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7954" name="Group 146"/>
          <p:cNvGrpSpPr>
            <a:grpSpLocks/>
          </p:cNvGrpSpPr>
          <p:nvPr/>
        </p:nvGrpSpPr>
        <p:grpSpPr bwMode="auto">
          <a:xfrm>
            <a:off x="228600" y="3127375"/>
            <a:ext cx="3276600" cy="3273425"/>
            <a:chOff x="144" y="1970"/>
            <a:chExt cx="2064" cy="2062"/>
          </a:xfrm>
        </p:grpSpPr>
        <p:pic>
          <p:nvPicPr>
            <p:cNvPr id="887931" name="Picture 1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1970"/>
              <a:ext cx="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37" name="Picture 1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306"/>
              <a:ext cx="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38" name="Picture 1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79"/>
              <a:ext cx="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39" name="Picture 1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074"/>
              <a:ext cx="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40" name="Picture 1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58"/>
              <a:ext cx="63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941" name="Picture 1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2"/>
              <a:ext cx="6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7942" name="Line 134"/>
          <p:cNvSpPr>
            <a:spLocks noChangeShapeType="1"/>
          </p:cNvSpPr>
          <p:nvPr/>
        </p:nvSpPr>
        <p:spPr bwMode="auto">
          <a:xfrm>
            <a:off x="3024188" y="3746500"/>
            <a:ext cx="2459037" cy="9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943" name="Line 135"/>
          <p:cNvSpPr>
            <a:spLocks noChangeShapeType="1"/>
          </p:cNvSpPr>
          <p:nvPr/>
        </p:nvSpPr>
        <p:spPr bwMode="auto">
          <a:xfrm>
            <a:off x="2590800" y="4343400"/>
            <a:ext cx="2322513" cy="9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944" name="Line 136"/>
          <p:cNvSpPr>
            <a:spLocks noChangeShapeType="1"/>
          </p:cNvSpPr>
          <p:nvPr/>
        </p:nvSpPr>
        <p:spPr bwMode="auto">
          <a:xfrm>
            <a:off x="2211388" y="4953000"/>
            <a:ext cx="2166937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945" name="Line 137"/>
          <p:cNvSpPr>
            <a:spLocks noChangeShapeType="1"/>
          </p:cNvSpPr>
          <p:nvPr/>
        </p:nvSpPr>
        <p:spPr bwMode="auto">
          <a:xfrm>
            <a:off x="1752600" y="5562600"/>
            <a:ext cx="2166938" cy="9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946" name="Line 138"/>
          <p:cNvSpPr>
            <a:spLocks noChangeShapeType="1"/>
          </p:cNvSpPr>
          <p:nvPr/>
        </p:nvSpPr>
        <p:spPr bwMode="auto">
          <a:xfrm>
            <a:off x="1223963" y="6172200"/>
            <a:ext cx="220345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949" name="Picture 1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589713"/>
            <a:ext cx="5762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956" name="Picture 1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175" y="52450"/>
            <a:ext cx="3396149" cy="292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5664776" y="0"/>
            <a:ext cx="1" cy="38404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652074" y="381950"/>
            <a:ext cx="3493008" cy="1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166175" y="4820601"/>
            <a:ext cx="5596128" cy="401574"/>
          </a:xfrm>
          <a:prstGeom prst="rect">
            <a:avLst/>
          </a:prstGeom>
          <a:solidFill>
            <a:schemeClr val="tx1">
              <a:alpha val="0"/>
            </a:schemeClr>
          </a:solidFill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7955" name="Line 147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85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395728"/>
            <a:ext cx="61769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67" name="Line 59"/>
          <p:cNvSpPr>
            <a:spLocks noChangeShapeType="1"/>
          </p:cNvSpPr>
          <p:nvPr/>
        </p:nvSpPr>
        <p:spPr bwMode="auto">
          <a:xfrm>
            <a:off x="2057400" y="2505456"/>
            <a:ext cx="1563624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88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8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8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88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88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92" grpId="0" animBg="1"/>
      <p:bldP spid="887942" grpId="0" animBg="1"/>
      <p:bldP spid="887943" grpId="0" animBg="1"/>
      <p:bldP spid="887944" grpId="0" animBg="1"/>
      <p:bldP spid="887945" grpId="0" animBg="1"/>
      <p:bldP spid="887946" grpId="0" animBg="1"/>
      <p:bldP spid="3" grpId="0" animBg="1"/>
      <p:bldP spid="3" grpId="1" animBg="1"/>
      <p:bldP spid="887955" grpId="0" animBg="1"/>
      <p:bldP spid="8878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175" y="52450"/>
            <a:ext cx="3396149" cy="292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4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41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0175"/>
            <a:ext cx="16494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33400"/>
            <a:ext cx="78628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25"/>
            <a:ext cx="3079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11225"/>
            <a:ext cx="8542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397125"/>
            <a:ext cx="61769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960687"/>
            <a:ext cx="6121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459162"/>
            <a:ext cx="2767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916362"/>
            <a:ext cx="1685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4211" name="Group 19"/>
          <p:cNvGrpSpPr>
            <a:grpSpLocks/>
          </p:cNvGrpSpPr>
          <p:nvPr/>
        </p:nvGrpSpPr>
        <p:grpSpPr bwMode="auto">
          <a:xfrm>
            <a:off x="2133600" y="2133600"/>
            <a:ext cx="990600" cy="685800"/>
            <a:chOff x="1344" y="1392"/>
            <a:chExt cx="624" cy="432"/>
          </a:xfrm>
        </p:grpSpPr>
        <p:sp>
          <p:nvSpPr>
            <p:cNvPr id="904212" name="Rectangle 20"/>
            <p:cNvSpPr>
              <a:spLocks noChangeArrowheads="1"/>
            </p:cNvSpPr>
            <p:nvPr/>
          </p:nvSpPr>
          <p:spPr bwMode="auto">
            <a:xfrm>
              <a:off x="1632" y="1536"/>
              <a:ext cx="336" cy="2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 flipH="1" flipV="1">
              <a:off x="1440" y="1392"/>
              <a:ext cx="36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4" name="Line 22"/>
            <p:cNvSpPr>
              <a:spLocks noChangeShapeType="1"/>
            </p:cNvSpPr>
            <p:nvPr/>
          </p:nvSpPr>
          <p:spPr bwMode="auto">
            <a:xfrm flipH="1">
              <a:off x="1344" y="1392"/>
              <a:ext cx="9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421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4217" name="Group 25"/>
          <p:cNvGrpSpPr>
            <a:grpSpLocks/>
          </p:cNvGrpSpPr>
          <p:nvPr/>
        </p:nvGrpSpPr>
        <p:grpSpPr bwMode="auto">
          <a:xfrm>
            <a:off x="838200" y="1501775"/>
            <a:ext cx="3024188" cy="479425"/>
            <a:chOff x="3792" y="946"/>
            <a:chExt cx="1905" cy="302"/>
          </a:xfrm>
        </p:grpSpPr>
        <p:pic>
          <p:nvPicPr>
            <p:cNvPr id="904218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94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4219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33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4221" name="Line 29"/>
          <p:cNvSpPr>
            <a:spLocks noChangeShapeType="1"/>
          </p:cNvSpPr>
          <p:nvPr/>
        </p:nvSpPr>
        <p:spPr bwMode="auto">
          <a:xfrm flipV="1">
            <a:off x="3276600" y="374650"/>
            <a:ext cx="0" cy="1096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2" name="Line 30"/>
          <p:cNvSpPr>
            <a:spLocks noChangeShapeType="1"/>
          </p:cNvSpPr>
          <p:nvPr/>
        </p:nvSpPr>
        <p:spPr bwMode="auto">
          <a:xfrm flipV="1">
            <a:off x="4276725" y="374650"/>
            <a:ext cx="0" cy="10969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4223" name="Line 31"/>
          <p:cNvSpPr>
            <a:spLocks noChangeShapeType="1"/>
          </p:cNvSpPr>
          <p:nvPr/>
        </p:nvSpPr>
        <p:spPr bwMode="auto">
          <a:xfrm flipV="1">
            <a:off x="5181600" y="374650"/>
            <a:ext cx="0" cy="1096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2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17475"/>
            <a:ext cx="2746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2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4952" y="3474720"/>
            <a:ext cx="2157667" cy="307449"/>
            <a:chOff x="2825496" y="3505200"/>
            <a:chExt cx="2157667" cy="30744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5496" y="3505200"/>
              <a:ext cx="969433" cy="3074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3810000" y="3658924"/>
              <a:ext cx="1173163" cy="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221224" y="3904488"/>
            <a:ext cx="2113250" cy="307450"/>
            <a:chOff x="3000977" y="4035951"/>
            <a:chExt cx="2113250" cy="30745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0977" y="4035951"/>
              <a:ext cx="923272" cy="307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 bwMode="auto">
            <a:xfrm>
              <a:off x="3941064" y="4189675"/>
              <a:ext cx="1173163" cy="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5221224" y="3438144"/>
            <a:ext cx="2788920" cy="3931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360920" y="3900487"/>
            <a:ext cx="1709928" cy="30175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069848" y="4333701"/>
            <a:ext cx="8001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6664" y="3519361"/>
            <a:ext cx="915975" cy="274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4198" name="Picture 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6338888"/>
            <a:ext cx="17049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0" name="Picture 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410200"/>
            <a:ext cx="33353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5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2488"/>
            <a:ext cx="3243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6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586288"/>
            <a:ext cx="5480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7" name="Picture 1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5616575"/>
            <a:ext cx="37957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725" y="5569588"/>
            <a:ext cx="581026" cy="204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307" y="6338000"/>
            <a:ext cx="603035" cy="172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46720" y="4654296"/>
            <a:ext cx="1024128" cy="301752"/>
            <a:chOff x="8046720" y="4654296"/>
            <a:chExt cx="1024128" cy="301752"/>
          </a:xfrm>
        </p:grpSpPr>
        <p:sp>
          <p:nvSpPr>
            <p:cNvPr id="2" name="Rectangle 1"/>
            <p:cNvSpPr/>
            <p:nvPr/>
          </p:nvSpPr>
          <p:spPr bwMode="auto">
            <a:xfrm>
              <a:off x="8046720" y="4654296"/>
              <a:ext cx="1024128" cy="30175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8046720" y="4654296"/>
              <a:ext cx="1024128" cy="30175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8046720" y="4654296"/>
              <a:ext cx="1024128" cy="30175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H="1">
            <a:off x="5664776" y="0"/>
            <a:ext cx="1" cy="38404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652074" y="381950"/>
            <a:ext cx="3493008" cy="1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259" y="1520043"/>
            <a:ext cx="4014541" cy="384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557016" y="384048"/>
            <a:ext cx="466344" cy="309981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846320" y="384048"/>
            <a:ext cx="813816" cy="353872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62250" y="384048"/>
            <a:ext cx="3396860" cy="42784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4220" name="Rectangle 28"/>
          <p:cNvSpPr>
            <a:spLocks noChangeArrowheads="1"/>
          </p:cNvSpPr>
          <p:nvPr/>
        </p:nvSpPr>
        <p:spPr bwMode="auto">
          <a:xfrm>
            <a:off x="8774113" y="159868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2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0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0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21" grpId="0" animBg="1"/>
      <p:bldP spid="904222" grpId="0" animBg="1"/>
      <p:bldP spid="904222" grpId="1" animBg="1"/>
      <p:bldP spid="904223" grpId="0" animBg="1"/>
      <p:bldP spid="904223" grpId="1" animBg="1"/>
      <p:bldP spid="13" grpId="0" animBg="1"/>
      <p:bldP spid="13" grpId="1" animBg="1"/>
      <p:bldP spid="49" grpId="0" animBg="1"/>
      <p:bldP spid="49" grpId="1" animBg="1"/>
      <p:bldP spid="904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48AA-379D-4540-B34A-5C33552E42A6}" type="slidenum">
              <a:rPr lang="en-US"/>
              <a:pPr/>
              <a:t>4</a:t>
            </a:fld>
            <a:endParaRPr lang="en-US"/>
          </a:p>
        </p:txBody>
      </p:sp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39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56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05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0088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9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39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04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28600"/>
            <a:ext cx="2936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451" name="Line 8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6467" name="Picture 9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38400"/>
            <a:ext cx="48402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68" name="Picture 10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971800"/>
            <a:ext cx="71691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69" name="Picture 10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540125"/>
            <a:ext cx="20177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56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9950"/>
            <a:ext cx="10271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57" name="Picture 8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29188"/>
            <a:ext cx="185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18" y="1863725"/>
            <a:ext cx="7995416" cy="421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74822"/>
            <a:ext cx="5737170" cy="458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3" y="685800"/>
            <a:ext cx="8359121" cy="348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757" y="1101725"/>
            <a:ext cx="6215443" cy="421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6458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872038"/>
            <a:ext cx="49863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59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8763"/>
            <a:ext cx="2492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62" name="Picture 9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25"/>
            <a:ext cx="2936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6484" name="Group 116"/>
          <p:cNvGrpSpPr>
            <a:grpSpLocks/>
          </p:cNvGrpSpPr>
          <p:nvPr/>
        </p:nvGrpSpPr>
        <p:grpSpPr bwMode="auto">
          <a:xfrm>
            <a:off x="2057400" y="2438400"/>
            <a:ext cx="2695575" cy="1489075"/>
            <a:chOff x="1296" y="1536"/>
            <a:chExt cx="1698" cy="938"/>
          </a:xfrm>
        </p:grpSpPr>
        <p:sp>
          <p:nvSpPr>
            <p:cNvPr id="826470" name="Line 102"/>
            <p:cNvSpPr>
              <a:spLocks noChangeShapeType="1"/>
            </p:cNvSpPr>
            <p:nvPr/>
          </p:nvSpPr>
          <p:spPr bwMode="auto">
            <a:xfrm flipH="1">
              <a:off x="1296" y="1536"/>
              <a:ext cx="288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71" name="Line 103"/>
            <p:cNvSpPr>
              <a:spLocks noChangeShapeType="1"/>
            </p:cNvSpPr>
            <p:nvPr/>
          </p:nvSpPr>
          <p:spPr bwMode="auto">
            <a:xfrm flipH="1">
              <a:off x="2706" y="2234"/>
              <a:ext cx="288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32063" y="2971800"/>
            <a:ext cx="3319594" cy="955675"/>
            <a:chOff x="2532063" y="2971800"/>
            <a:chExt cx="3319594" cy="955675"/>
          </a:xfrm>
        </p:grpSpPr>
        <p:sp>
          <p:nvSpPr>
            <p:cNvPr id="826472" name="Line 104"/>
            <p:cNvSpPr>
              <a:spLocks noChangeShapeType="1"/>
            </p:cNvSpPr>
            <p:nvPr/>
          </p:nvSpPr>
          <p:spPr bwMode="auto">
            <a:xfrm flipH="1">
              <a:off x="2532063" y="2971800"/>
              <a:ext cx="4572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77" name="Line 109"/>
            <p:cNvSpPr>
              <a:spLocks noChangeShapeType="1"/>
            </p:cNvSpPr>
            <p:nvPr/>
          </p:nvSpPr>
          <p:spPr bwMode="auto">
            <a:xfrm flipH="1">
              <a:off x="5243124" y="3546475"/>
              <a:ext cx="608533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9300" y="3235325"/>
            <a:ext cx="2962275" cy="955675"/>
            <a:chOff x="2019300" y="3235325"/>
            <a:chExt cx="2962275" cy="955675"/>
          </a:xfrm>
        </p:grpSpPr>
        <p:sp>
          <p:nvSpPr>
            <p:cNvPr id="826475" name="Line 107"/>
            <p:cNvSpPr>
              <a:spLocks noChangeShapeType="1"/>
            </p:cNvSpPr>
            <p:nvPr/>
          </p:nvSpPr>
          <p:spPr bwMode="auto">
            <a:xfrm flipV="1">
              <a:off x="4048125" y="3810000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73" name="Line 105"/>
            <p:cNvSpPr>
              <a:spLocks noChangeShapeType="1"/>
            </p:cNvSpPr>
            <p:nvPr/>
          </p:nvSpPr>
          <p:spPr bwMode="auto">
            <a:xfrm flipV="1">
              <a:off x="2286000" y="3317875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74" name="Line 106"/>
            <p:cNvSpPr>
              <a:spLocks noChangeShapeType="1"/>
            </p:cNvSpPr>
            <p:nvPr/>
          </p:nvSpPr>
          <p:spPr bwMode="auto">
            <a:xfrm flipV="1">
              <a:off x="2019300" y="3235325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79" name="Line 111"/>
            <p:cNvSpPr>
              <a:spLocks noChangeShapeType="1"/>
            </p:cNvSpPr>
            <p:nvPr/>
          </p:nvSpPr>
          <p:spPr bwMode="auto">
            <a:xfrm flipV="1">
              <a:off x="4981575" y="3810000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6488" name="Line 120"/>
          <p:cNvSpPr>
            <a:spLocks noChangeShapeType="1"/>
          </p:cNvSpPr>
          <p:nvPr/>
        </p:nvSpPr>
        <p:spPr bwMode="auto">
          <a:xfrm>
            <a:off x="3733800" y="3352800"/>
            <a:ext cx="4572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89" name="Line 121"/>
          <p:cNvSpPr>
            <a:spLocks noChangeShapeType="1"/>
          </p:cNvSpPr>
          <p:nvPr/>
        </p:nvSpPr>
        <p:spPr bwMode="auto">
          <a:xfrm flipH="1">
            <a:off x="5638800" y="3352800"/>
            <a:ext cx="381000" cy="1554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6490" name="Line 122"/>
          <p:cNvSpPr>
            <a:spLocks noChangeShapeType="1"/>
          </p:cNvSpPr>
          <p:nvPr/>
        </p:nvSpPr>
        <p:spPr bwMode="auto">
          <a:xfrm flipH="1">
            <a:off x="7620000" y="3429000"/>
            <a:ext cx="6096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92" name="Line 124"/>
          <p:cNvSpPr>
            <a:spLocks noChangeShapeType="1"/>
          </p:cNvSpPr>
          <p:nvPr/>
        </p:nvSpPr>
        <p:spPr bwMode="auto">
          <a:xfrm flipV="1">
            <a:off x="4048125" y="38100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6502" name="Picture 1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6126163"/>
            <a:ext cx="135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6503" name="Group 135"/>
          <p:cNvGrpSpPr>
            <a:grpSpLocks/>
          </p:cNvGrpSpPr>
          <p:nvPr/>
        </p:nvGrpSpPr>
        <p:grpSpPr bwMode="auto">
          <a:xfrm>
            <a:off x="3171825" y="5257800"/>
            <a:ext cx="5265738" cy="628650"/>
            <a:chOff x="1998" y="3312"/>
            <a:chExt cx="3317" cy="396"/>
          </a:xfrm>
        </p:grpSpPr>
        <p:pic>
          <p:nvPicPr>
            <p:cNvPr id="826498" name="Picture 1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535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99" name="Picture 1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3535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500" name="Picture 1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" y="3535"/>
              <a:ext cx="1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6493" name="Line 125"/>
            <p:cNvSpPr>
              <a:spLocks noChangeShapeType="1"/>
            </p:cNvSpPr>
            <p:nvPr/>
          </p:nvSpPr>
          <p:spPr bwMode="auto">
            <a:xfrm>
              <a:off x="1998" y="3312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95" name="Line 127"/>
            <p:cNvSpPr>
              <a:spLocks noChangeShapeType="1"/>
            </p:cNvSpPr>
            <p:nvPr/>
          </p:nvSpPr>
          <p:spPr bwMode="auto">
            <a:xfrm>
              <a:off x="4059" y="3312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96" name="Line 128"/>
            <p:cNvSpPr>
              <a:spLocks noChangeShapeType="1"/>
            </p:cNvSpPr>
            <p:nvPr/>
          </p:nvSpPr>
          <p:spPr bwMode="auto">
            <a:xfrm>
              <a:off x="4963" y="3312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6460" name="Picture 9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715000"/>
            <a:ext cx="31369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733800"/>
            <a:ext cx="2149247" cy="205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6486" name="Line 118"/>
          <p:cNvSpPr>
            <a:spLocks noChangeShapeType="1"/>
          </p:cNvSpPr>
          <p:nvPr/>
        </p:nvSpPr>
        <p:spPr bwMode="auto">
          <a:xfrm flipH="1">
            <a:off x="1600200" y="2819400"/>
            <a:ext cx="16764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87" name="Line 119"/>
          <p:cNvSpPr>
            <a:spLocks noChangeShapeType="1"/>
          </p:cNvSpPr>
          <p:nvPr/>
        </p:nvSpPr>
        <p:spPr bwMode="auto">
          <a:xfrm flipH="1">
            <a:off x="2819400" y="2819400"/>
            <a:ext cx="25908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6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2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82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82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2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82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51" grpId="0" animBg="1"/>
      <p:bldP spid="826488" grpId="0" animBg="1"/>
      <p:bldP spid="826488" grpId="1" animBg="1"/>
      <p:bldP spid="826489" grpId="0" animBg="1"/>
      <p:bldP spid="826489" grpId="1" animBg="1"/>
      <p:bldP spid="826490" grpId="0" animBg="1"/>
      <p:bldP spid="826490" grpId="1" animBg="1"/>
      <p:bldP spid="826492" grpId="0" animBg="1"/>
      <p:bldP spid="826492" grpId="1" animBg="1"/>
      <p:bldP spid="826486" grpId="0" animBg="1"/>
      <p:bldP spid="826486" grpId="1" animBg="1"/>
      <p:bldP spid="826487" grpId="0" animBg="1"/>
      <p:bldP spid="8264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56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0088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28600"/>
            <a:ext cx="2936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74822"/>
            <a:ext cx="5737170" cy="458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3" y="685800"/>
            <a:ext cx="8359121" cy="348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757" y="1101725"/>
            <a:ext cx="6215443" cy="421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3805-CA5B-4578-95C5-6972B584FDCC}" type="slidenum">
              <a:rPr lang="en-US"/>
              <a:pPr/>
              <a:t>5</a:t>
            </a:fld>
            <a:endParaRPr lang="en-US"/>
          </a:p>
        </p:txBody>
      </p:sp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63" name="Line 1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3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25"/>
            <a:ext cx="2936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313690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715000"/>
            <a:ext cx="31369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6263"/>
            <a:ext cx="19812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miley Face 1"/>
          <p:cNvSpPr>
            <a:spLocks noChangeAspect="1"/>
          </p:cNvSpPr>
          <p:nvPr/>
        </p:nvSpPr>
        <p:spPr bwMode="auto">
          <a:xfrm>
            <a:off x="8153400" y="762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5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5624E-6 L 0.0309 -0.57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28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563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0088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28600"/>
            <a:ext cx="2936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74822"/>
            <a:ext cx="5737170" cy="458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83" y="685800"/>
            <a:ext cx="8359121" cy="348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757" y="1101725"/>
            <a:ext cx="6215443" cy="421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7357" name="Line 2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735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25"/>
            <a:ext cx="2936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5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313690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6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6263"/>
            <a:ext cx="19812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62" name="Line 34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059" y="3998025"/>
            <a:ext cx="5283429" cy="421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26" y="4067300"/>
            <a:ext cx="1759377" cy="2935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4443350"/>
            <a:ext cx="3922320" cy="2935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6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0781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388" y="2819400"/>
            <a:ext cx="1504088" cy="843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737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0163"/>
            <a:ext cx="4256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7339" name="Group 11"/>
          <p:cNvGrpSpPr>
            <a:grpSpLocks/>
          </p:cNvGrpSpPr>
          <p:nvPr/>
        </p:nvGrpSpPr>
        <p:grpSpPr bwMode="auto">
          <a:xfrm>
            <a:off x="6532563" y="2971800"/>
            <a:ext cx="2535237" cy="466725"/>
            <a:chOff x="278" y="2712"/>
            <a:chExt cx="1597" cy="294"/>
          </a:xfrm>
        </p:grpSpPr>
        <p:pic>
          <p:nvPicPr>
            <p:cNvPr id="867340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41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2868"/>
              <a:ext cx="159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737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912" y="3077730"/>
            <a:ext cx="1356650" cy="275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7367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70225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5123625"/>
            <a:ext cx="1393209" cy="2935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7342" name="Group 14"/>
          <p:cNvGrpSpPr>
            <a:grpSpLocks/>
          </p:cNvGrpSpPr>
          <p:nvPr/>
        </p:nvGrpSpPr>
        <p:grpSpPr bwMode="auto">
          <a:xfrm>
            <a:off x="6642100" y="5629275"/>
            <a:ext cx="2425700" cy="466725"/>
            <a:chOff x="313" y="2712"/>
            <a:chExt cx="1528" cy="294"/>
          </a:xfrm>
        </p:grpSpPr>
        <p:pic>
          <p:nvPicPr>
            <p:cNvPr id="867343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44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2868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7345" name="Rectangle 17"/>
          <p:cNvSpPr>
            <a:spLocks noChangeArrowheads="1"/>
          </p:cNvSpPr>
          <p:nvPr/>
        </p:nvSpPr>
        <p:spPr bwMode="auto">
          <a:xfrm>
            <a:off x="7958450" y="51720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2252617"/>
            <a:ext cx="5383442" cy="226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H="1">
            <a:off x="7580376" y="1447800"/>
            <a:ext cx="182880" cy="260604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821641"/>
            <a:ext cx="2741406" cy="226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675888" y="1459358"/>
            <a:ext cx="4050792" cy="196596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4023360" y="1423733"/>
            <a:ext cx="4352544" cy="263347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005450" y="2286556"/>
            <a:ext cx="502920" cy="181629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6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6324600" y="3337560"/>
            <a:ext cx="0" cy="180136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063752" y="1438339"/>
            <a:ext cx="3319272" cy="371246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7580376" y="1486789"/>
            <a:ext cx="182880" cy="36576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006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775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11163"/>
            <a:ext cx="16271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78" name="Picture 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09550"/>
            <a:ext cx="34051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76200"/>
            <a:ext cx="1624136" cy="260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2802" name="Picture 1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53511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23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81125"/>
            <a:ext cx="2689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73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28700"/>
            <a:ext cx="2981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79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219200"/>
            <a:ext cx="2514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2748" name="Line 60"/>
          <p:cNvSpPr>
            <a:spLocks noChangeShapeType="1"/>
          </p:cNvSpPr>
          <p:nvPr/>
        </p:nvSpPr>
        <p:spPr bwMode="auto">
          <a:xfrm flipV="1">
            <a:off x="1371600" y="533400"/>
            <a:ext cx="4681728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49" name="Line 61"/>
          <p:cNvSpPr>
            <a:spLocks noChangeShapeType="1"/>
          </p:cNvSpPr>
          <p:nvPr/>
        </p:nvSpPr>
        <p:spPr bwMode="auto">
          <a:xfrm flipV="1">
            <a:off x="2667000" y="11430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51" name="Line 63"/>
          <p:cNvSpPr>
            <a:spLocks noChangeShapeType="1"/>
          </p:cNvSpPr>
          <p:nvPr/>
        </p:nvSpPr>
        <p:spPr bwMode="auto">
          <a:xfrm flipH="1">
            <a:off x="4606925" y="533400"/>
            <a:ext cx="2174875" cy="649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52" name="Line 64"/>
          <p:cNvSpPr>
            <a:spLocks noChangeShapeType="1"/>
          </p:cNvSpPr>
          <p:nvPr/>
        </p:nvSpPr>
        <p:spPr bwMode="auto">
          <a:xfrm flipH="1">
            <a:off x="5548313" y="593725"/>
            <a:ext cx="1262062" cy="630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53" name="Line 65"/>
          <p:cNvSpPr>
            <a:spLocks noChangeShapeType="1"/>
          </p:cNvSpPr>
          <p:nvPr/>
        </p:nvSpPr>
        <p:spPr bwMode="auto">
          <a:xfrm flipV="1">
            <a:off x="3352800" y="609600"/>
            <a:ext cx="2706624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54" name="Rectangle 66"/>
          <p:cNvSpPr>
            <a:spLocks noChangeArrowheads="1"/>
          </p:cNvSpPr>
          <p:nvPr/>
        </p:nvSpPr>
        <p:spPr bwMode="auto">
          <a:xfrm>
            <a:off x="3371850" y="1196975"/>
            <a:ext cx="1216025" cy="5334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55" name="Rectangle 67"/>
          <p:cNvSpPr>
            <a:spLocks noChangeArrowheads="1"/>
          </p:cNvSpPr>
          <p:nvPr/>
        </p:nvSpPr>
        <p:spPr bwMode="auto">
          <a:xfrm>
            <a:off x="4935538" y="1233488"/>
            <a:ext cx="593725" cy="484187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2684319"/>
            <a:ext cx="1570502" cy="263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514903"/>
            <a:ext cx="1871041" cy="760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437224"/>
            <a:ext cx="3595929" cy="84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2799" name="Group 882798"/>
          <p:cNvGrpSpPr/>
          <p:nvPr/>
        </p:nvGrpSpPr>
        <p:grpSpPr>
          <a:xfrm>
            <a:off x="7086600" y="2249219"/>
            <a:ext cx="1716088" cy="367476"/>
            <a:chOff x="7086600" y="2249219"/>
            <a:chExt cx="1716088" cy="367476"/>
          </a:xfrm>
        </p:grpSpPr>
        <p:pic>
          <p:nvPicPr>
            <p:cNvPr id="882760" name="Picture 7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050" y="2249219"/>
              <a:ext cx="1120775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59" name="Picture 7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18257"/>
              <a:ext cx="171608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722844"/>
            <a:ext cx="3040870" cy="848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877" y="3906658"/>
            <a:ext cx="3918148" cy="716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2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028024"/>
            <a:ext cx="3830488" cy="716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2791" name="Group 882790"/>
          <p:cNvGrpSpPr/>
          <p:nvPr/>
        </p:nvGrpSpPr>
        <p:grpSpPr>
          <a:xfrm>
            <a:off x="1775481" y="5028024"/>
            <a:ext cx="2519550" cy="228600"/>
            <a:chOff x="1775481" y="5028024"/>
            <a:chExt cx="2519550" cy="2286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1775481" y="5028024"/>
              <a:ext cx="594360" cy="2286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3700671" y="5028024"/>
              <a:ext cx="594360" cy="2286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035803"/>
            <a:ext cx="1725481" cy="701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2803" name="Group 882802"/>
          <p:cNvGrpSpPr/>
          <p:nvPr/>
        </p:nvGrpSpPr>
        <p:grpSpPr>
          <a:xfrm>
            <a:off x="5105400" y="6143500"/>
            <a:ext cx="1702704" cy="686976"/>
            <a:chOff x="5105400" y="6143500"/>
            <a:chExt cx="1702704" cy="686976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6143500"/>
              <a:ext cx="1550304" cy="686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2800" name="Picture 88279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5400" y="6208776"/>
              <a:ext cx="545180" cy="192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2807" name="Group 882806"/>
          <p:cNvGrpSpPr/>
          <p:nvPr/>
        </p:nvGrpSpPr>
        <p:grpSpPr>
          <a:xfrm>
            <a:off x="5840602" y="5029200"/>
            <a:ext cx="639447" cy="638300"/>
            <a:chOff x="5840602" y="5029200"/>
            <a:chExt cx="639447" cy="638300"/>
          </a:xfrm>
        </p:grpSpPr>
        <p:cxnSp>
          <p:nvCxnSpPr>
            <p:cNvPr id="882806" name="Straight Connector 882805"/>
            <p:cNvCxnSpPr>
              <a:cxnSpLocks/>
            </p:cNvCxnSpPr>
            <p:nvPr/>
          </p:nvCxnSpPr>
          <p:spPr bwMode="auto">
            <a:xfrm>
              <a:off x="6324601" y="5029200"/>
              <a:ext cx="155448" cy="21945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cxnSpLocks/>
            </p:cNvCxnSpPr>
            <p:nvPr/>
          </p:nvCxnSpPr>
          <p:spPr bwMode="auto">
            <a:xfrm>
              <a:off x="5840602" y="5448044"/>
              <a:ext cx="146304" cy="21945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3" name="Picture 7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20000">
            <a:off x="7700657" y="5962419"/>
            <a:ext cx="297375" cy="137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50029" y="6152610"/>
            <a:ext cx="946171" cy="629190"/>
            <a:chOff x="6750029" y="6152610"/>
            <a:chExt cx="946171" cy="629190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5380" y="6152610"/>
              <a:ext cx="760820" cy="6291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0029" y="6220651"/>
              <a:ext cx="565171" cy="1617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9" y="6019010"/>
            <a:ext cx="1521351" cy="62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2795" name="Group 882794"/>
          <p:cNvGrpSpPr/>
          <p:nvPr/>
        </p:nvGrpSpPr>
        <p:grpSpPr>
          <a:xfrm>
            <a:off x="1905000" y="5995655"/>
            <a:ext cx="2404872" cy="722376"/>
            <a:chOff x="2243328" y="5995655"/>
            <a:chExt cx="2404872" cy="722376"/>
          </a:xfrm>
        </p:grpSpPr>
        <p:pic>
          <p:nvPicPr>
            <p:cNvPr id="882787" name="Picture 88278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7078" y="6019800"/>
              <a:ext cx="2354592" cy="6871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82788" name="Rectangle 882787"/>
            <p:cNvSpPr/>
            <p:nvPr/>
          </p:nvSpPr>
          <p:spPr bwMode="auto">
            <a:xfrm>
              <a:off x="2243328" y="5995655"/>
              <a:ext cx="2404872" cy="72237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82774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805" name="Picture 1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8025" y="1042844"/>
            <a:ext cx="781191" cy="185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868" y="1261803"/>
            <a:ext cx="1438132" cy="185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441" y="1490439"/>
            <a:ext cx="1251890" cy="185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2808" name="Picture 88280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835" y="1730158"/>
            <a:ext cx="1288592" cy="210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>
            <a:endCxn id="14" idx="1"/>
          </p:cNvCxnSpPr>
          <p:nvPr/>
        </p:nvCxnSpPr>
        <p:spPr bwMode="auto">
          <a:xfrm>
            <a:off x="5377990" y="209550"/>
            <a:ext cx="2430035" cy="89611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3629420" y="1676400"/>
            <a:ext cx="5089830" cy="4790805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124200" y="1424050"/>
            <a:ext cx="4648200" cy="13716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3944236" y="1647699"/>
            <a:ext cx="3913632" cy="386791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3033650" y="1828800"/>
            <a:ext cx="4762500" cy="787895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82811" name="Group 882810"/>
          <p:cNvGrpSpPr/>
          <p:nvPr/>
        </p:nvGrpSpPr>
        <p:grpSpPr bwMode="auto">
          <a:xfrm>
            <a:off x="7047119" y="4988221"/>
            <a:ext cx="2051300" cy="462278"/>
            <a:chOff x="7047062" y="4988221"/>
            <a:chExt cx="2051300" cy="462278"/>
          </a:xfrm>
        </p:grpSpPr>
        <p:pic>
          <p:nvPicPr>
            <p:cNvPr id="882809" name="Picture 88280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7980" y="5221385"/>
              <a:ext cx="1880382" cy="2291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9395">
              <a:off x="7047062" y="4988221"/>
              <a:ext cx="297375" cy="1373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2792" name="Group 882791"/>
          <p:cNvGrpSpPr/>
          <p:nvPr/>
        </p:nvGrpSpPr>
        <p:grpSpPr>
          <a:xfrm>
            <a:off x="6120540" y="4799810"/>
            <a:ext cx="961047" cy="475488"/>
            <a:chOff x="6120540" y="4800600"/>
            <a:chExt cx="961047" cy="475488"/>
          </a:xfrm>
        </p:grpSpPr>
        <p:sp>
          <p:nvSpPr>
            <p:cNvPr id="3" name="Rectangle 2"/>
            <p:cNvSpPr/>
            <p:nvPr/>
          </p:nvSpPr>
          <p:spPr bwMode="auto">
            <a:xfrm>
              <a:off x="6120540" y="5020056"/>
              <a:ext cx="182880" cy="2560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800000">
              <a:off x="6300850" y="4921227"/>
              <a:ext cx="206515" cy="805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08162" y="4800600"/>
              <a:ext cx="573425" cy="172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2794" name="Group 882793"/>
          <p:cNvGrpSpPr/>
          <p:nvPr/>
        </p:nvGrpSpPr>
        <p:grpSpPr>
          <a:xfrm>
            <a:off x="8095217" y="5474278"/>
            <a:ext cx="125909" cy="409699"/>
            <a:chOff x="8095217" y="5475068"/>
            <a:chExt cx="125909" cy="409699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95217" y="5712760"/>
              <a:ext cx="125909" cy="172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8055155" y="5537908"/>
              <a:ext cx="206033" cy="80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2812" name="Group 882811"/>
          <p:cNvGrpSpPr/>
          <p:nvPr/>
        </p:nvGrpSpPr>
        <p:grpSpPr>
          <a:xfrm>
            <a:off x="7772400" y="5268885"/>
            <a:ext cx="780800" cy="155448"/>
            <a:chOff x="7772400" y="5268885"/>
            <a:chExt cx="780800" cy="155448"/>
          </a:xfrm>
        </p:grpSpPr>
        <p:cxnSp>
          <p:nvCxnSpPr>
            <p:cNvPr id="11" name="Straight Connector 10"/>
            <p:cNvCxnSpPr/>
            <p:nvPr/>
          </p:nvCxnSpPr>
          <p:spPr bwMode="auto">
            <a:xfrm flipH="1">
              <a:off x="7772400" y="5268885"/>
              <a:ext cx="128016" cy="15544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8425184" y="5268885"/>
              <a:ext cx="128016" cy="15544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 flipV="1">
            <a:off x="7455725" y="1676400"/>
            <a:ext cx="411480" cy="488289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2813" name="Oval 882812"/>
          <p:cNvSpPr/>
          <p:nvPr/>
        </p:nvSpPr>
        <p:spPr bwMode="auto">
          <a:xfrm rot="19800000">
            <a:off x="7599955" y="5900611"/>
            <a:ext cx="475217" cy="277468"/>
          </a:xfrm>
          <a:prstGeom prst="ellipse">
            <a:avLst/>
          </a:prstGeom>
          <a:solidFill>
            <a:srgbClr val="00CC00">
              <a:alpha val="0"/>
            </a:srgbClr>
          </a:solidFill>
          <a:ln w="5715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4362322" y="62246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88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8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88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8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8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8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8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8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8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8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8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8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8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50" fill="hold"/>
                                        <p:tgtEl>
                                          <p:spTgt spid="882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8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8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48" grpId="0" animBg="1"/>
      <p:bldP spid="882748" grpId="1" animBg="1"/>
      <p:bldP spid="882749" grpId="0" animBg="1"/>
      <p:bldP spid="882749" grpId="1" animBg="1"/>
      <p:bldP spid="882751" grpId="0" animBg="1"/>
      <p:bldP spid="882751" grpId="1" animBg="1"/>
      <p:bldP spid="882752" grpId="0" animBg="1"/>
      <p:bldP spid="882752" grpId="1" animBg="1"/>
      <p:bldP spid="882753" grpId="0" animBg="1"/>
      <p:bldP spid="882753" grpId="1" animBg="1"/>
      <p:bldP spid="882754" grpId="0" animBg="1"/>
      <p:bldP spid="882754" grpId="1" animBg="1"/>
      <p:bldP spid="882755" grpId="0" animBg="1"/>
      <p:bldP spid="882755" grpId="1" animBg="1"/>
      <p:bldP spid="882813" grpId="0" animBg="1"/>
      <p:bldP spid="882813" grpId="1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7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7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00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4191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89" name="Picture 1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71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81" name="Rectangle 129"/>
          <p:cNvSpPr>
            <a:spLocks noChangeArrowheads="1"/>
          </p:cNvSpPr>
          <p:nvPr/>
        </p:nvSpPr>
        <p:spPr bwMode="auto">
          <a:xfrm>
            <a:off x="5246688" y="1571625"/>
            <a:ext cx="1352550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82" name="Rectangle 130"/>
          <p:cNvSpPr>
            <a:spLocks noChangeArrowheads="1"/>
          </p:cNvSpPr>
          <p:nvPr/>
        </p:nvSpPr>
        <p:spPr bwMode="auto">
          <a:xfrm>
            <a:off x="7421563" y="1571625"/>
            <a:ext cx="1362075" cy="4206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157" y="20774"/>
            <a:ext cx="5224643" cy="879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277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575"/>
            <a:ext cx="1649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97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6325"/>
            <a:ext cx="1981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832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654300"/>
            <a:ext cx="63531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08" name="Line 56"/>
          <p:cNvSpPr>
            <a:spLocks noChangeShapeType="1"/>
          </p:cNvSpPr>
          <p:nvPr/>
        </p:nvSpPr>
        <p:spPr bwMode="auto">
          <a:xfrm>
            <a:off x="4040188" y="2744788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10" name="Line 58"/>
          <p:cNvSpPr>
            <a:spLocks noChangeShapeType="1"/>
          </p:cNvSpPr>
          <p:nvPr/>
        </p:nvSpPr>
        <p:spPr bwMode="auto">
          <a:xfrm>
            <a:off x="7248525" y="2744788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2848" name="Group 96"/>
          <p:cNvGrpSpPr>
            <a:grpSpLocks/>
          </p:cNvGrpSpPr>
          <p:nvPr/>
        </p:nvGrpSpPr>
        <p:grpSpPr bwMode="auto">
          <a:xfrm>
            <a:off x="574675" y="2057400"/>
            <a:ext cx="3794125" cy="1279525"/>
            <a:chOff x="362" y="1296"/>
            <a:chExt cx="2390" cy="806"/>
          </a:xfrm>
        </p:grpSpPr>
        <p:sp>
          <p:nvSpPr>
            <p:cNvPr id="842846" name="Line 94"/>
            <p:cNvSpPr>
              <a:spLocks noChangeShapeType="1"/>
            </p:cNvSpPr>
            <p:nvPr/>
          </p:nvSpPr>
          <p:spPr bwMode="auto">
            <a:xfrm flipH="1">
              <a:off x="362" y="2101"/>
              <a:ext cx="239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47" name="Line 95"/>
            <p:cNvSpPr>
              <a:spLocks noChangeShapeType="1"/>
            </p:cNvSpPr>
            <p:nvPr/>
          </p:nvSpPr>
          <p:spPr bwMode="auto">
            <a:xfrm flipV="1">
              <a:off x="368" y="1296"/>
              <a:ext cx="0" cy="80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304716" y="3810000"/>
            <a:ext cx="8534569" cy="409862"/>
            <a:chOff x="304800" y="3810000"/>
            <a:chExt cx="8534569" cy="40986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8256" y="3810000"/>
              <a:ext cx="4931113" cy="409862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2863" name="Picture 1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0"/>
              <a:ext cx="34893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2865" name="Line 113"/>
          <p:cNvSpPr>
            <a:spLocks noChangeShapeType="1"/>
          </p:cNvSpPr>
          <p:nvPr/>
        </p:nvSpPr>
        <p:spPr bwMode="auto">
          <a:xfrm>
            <a:off x="3070225" y="2430463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66" name="Line 114"/>
          <p:cNvSpPr>
            <a:spLocks noChangeShapeType="1"/>
          </p:cNvSpPr>
          <p:nvPr/>
        </p:nvSpPr>
        <p:spPr bwMode="auto">
          <a:xfrm>
            <a:off x="6234113" y="2430463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83" name="Rectangle 131"/>
          <p:cNvSpPr>
            <a:spLocks noChangeArrowheads="1"/>
          </p:cNvSpPr>
          <p:nvPr/>
        </p:nvSpPr>
        <p:spPr bwMode="auto">
          <a:xfrm>
            <a:off x="3171825" y="2627313"/>
            <a:ext cx="2312988" cy="4302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84" name="Rectangle 132"/>
          <p:cNvSpPr>
            <a:spLocks noChangeArrowheads="1"/>
          </p:cNvSpPr>
          <p:nvPr/>
        </p:nvSpPr>
        <p:spPr bwMode="auto">
          <a:xfrm>
            <a:off x="6334125" y="2627313"/>
            <a:ext cx="2322513" cy="43021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37" name="Picture 6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8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60376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1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2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881" grpId="0" animBg="1"/>
      <p:bldP spid="842881" grpId="1" animBg="1"/>
      <p:bldP spid="842882" grpId="0" animBg="1"/>
      <p:bldP spid="842882" grpId="1" animBg="1"/>
      <p:bldP spid="842808" grpId="0" animBg="1"/>
      <p:bldP spid="842810" grpId="0" animBg="1"/>
      <p:bldP spid="842865" grpId="0" animBg="1"/>
      <p:bldP spid="842865" grpId="1" animBg="1"/>
      <p:bldP spid="842866" grpId="0" animBg="1"/>
      <p:bldP spid="842866" grpId="1" animBg="1"/>
      <p:bldP spid="842883" grpId="0" animBg="1"/>
      <p:bldP spid="842883" grpId="1" animBg="1"/>
      <p:bldP spid="842884" grpId="0" animBg="1"/>
      <p:bldP spid="8428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0774"/>
            <a:ext cx="7010400" cy="879940"/>
            <a:chOff x="152400" y="20774"/>
            <a:chExt cx="7010400" cy="879940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8157" y="20774"/>
              <a:ext cx="5224643" cy="879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86575"/>
              <a:ext cx="16494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1986-E0F7-4A23-BAD8-42760E18819A}" type="slidenum">
              <a:rPr lang="en-US"/>
              <a:pPr/>
              <a:t>9</a:t>
            </a:fld>
            <a:endParaRPr lang="en-US"/>
          </a:p>
        </p:txBody>
      </p:sp>
      <p:pic>
        <p:nvPicPr>
          <p:cNvPr id="842800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4191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89" name="Picture 1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71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7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7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97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6325"/>
            <a:ext cx="1981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2832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654300"/>
            <a:ext cx="63531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08" name="Line 56"/>
          <p:cNvSpPr>
            <a:spLocks noChangeShapeType="1"/>
          </p:cNvSpPr>
          <p:nvPr/>
        </p:nvSpPr>
        <p:spPr bwMode="auto">
          <a:xfrm>
            <a:off x="4040188" y="2744788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10" name="Line 58"/>
          <p:cNvSpPr>
            <a:spLocks noChangeShapeType="1"/>
          </p:cNvSpPr>
          <p:nvPr/>
        </p:nvSpPr>
        <p:spPr bwMode="auto">
          <a:xfrm>
            <a:off x="7248525" y="2744788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2835" name="Picture 8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00600"/>
            <a:ext cx="76009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40" name="Picture 8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338763"/>
            <a:ext cx="66817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37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5372100"/>
            <a:ext cx="1457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30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491163"/>
            <a:ext cx="2952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38" name="Line 86"/>
          <p:cNvSpPr>
            <a:spLocks noChangeShapeType="1"/>
          </p:cNvSpPr>
          <p:nvPr/>
        </p:nvSpPr>
        <p:spPr bwMode="auto">
          <a:xfrm flipH="1">
            <a:off x="1066800" y="5419725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39" name="Line 87"/>
          <p:cNvSpPr>
            <a:spLocks noChangeShapeType="1"/>
          </p:cNvSpPr>
          <p:nvPr/>
        </p:nvSpPr>
        <p:spPr bwMode="auto">
          <a:xfrm flipH="1">
            <a:off x="3352800" y="5343525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49" name="Rectangle 97"/>
          <p:cNvSpPr>
            <a:spLocks noChangeArrowheads="1"/>
          </p:cNvSpPr>
          <p:nvPr/>
        </p:nvSpPr>
        <p:spPr bwMode="auto">
          <a:xfrm>
            <a:off x="3079750" y="4762500"/>
            <a:ext cx="1563688" cy="457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50" name="Rectangle 98"/>
          <p:cNvSpPr>
            <a:spLocks noChangeArrowheads="1"/>
          </p:cNvSpPr>
          <p:nvPr/>
        </p:nvSpPr>
        <p:spPr bwMode="auto">
          <a:xfrm>
            <a:off x="3216275" y="5291138"/>
            <a:ext cx="3821113" cy="4572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2854" name="Group 102"/>
          <p:cNvGrpSpPr>
            <a:grpSpLocks/>
          </p:cNvGrpSpPr>
          <p:nvPr/>
        </p:nvGrpSpPr>
        <p:grpSpPr bwMode="auto">
          <a:xfrm>
            <a:off x="5976938" y="4899025"/>
            <a:ext cx="1795462" cy="228600"/>
            <a:chOff x="3765" y="3086"/>
            <a:chExt cx="1131" cy="144"/>
          </a:xfrm>
        </p:grpSpPr>
        <p:sp>
          <p:nvSpPr>
            <p:cNvPr id="842852" name="Line 100"/>
            <p:cNvSpPr>
              <a:spLocks noChangeShapeType="1"/>
            </p:cNvSpPr>
            <p:nvPr/>
          </p:nvSpPr>
          <p:spPr bwMode="auto">
            <a:xfrm flipH="1">
              <a:off x="3765" y="3086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53" name="Line 101"/>
            <p:cNvSpPr>
              <a:spLocks noChangeShapeType="1"/>
            </p:cNvSpPr>
            <p:nvPr/>
          </p:nvSpPr>
          <p:spPr bwMode="auto">
            <a:xfrm flipH="1">
              <a:off x="4752" y="3086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257" y="4330700"/>
            <a:ext cx="4291349" cy="376366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304716" y="3810000"/>
            <a:ext cx="8534569" cy="409862"/>
            <a:chOff x="304800" y="3810000"/>
            <a:chExt cx="8534569" cy="409862"/>
          </a:xfrm>
        </p:grpSpPr>
        <p:pic>
          <p:nvPicPr>
            <p:cNvPr id="842863" name="Picture 1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0"/>
              <a:ext cx="34893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8256" y="3810000"/>
              <a:ext cx="4931113" cy="409862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42858" name="Line 106"/>
          <p:cNvSpPr>
            <a:spLocks noChangeShapeType="1"/>
          </p:cNvSpPr>
          <p:nvPr/>
        </p:nvSpPr>
        <p:spPr bwMode="auto">
          <a:xfrm flipH="1">
            <a:off x="1524000" y="1447800"/>
            <a:ext cx="228600" cy="3352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59" name="Line 107"/>
          <p:cNvSpPr>
            <a:spLocks noChangeShapeType="1"/>
          </p:cNvSpPr>
          <p:nvPr/>
        </p:nvSpPr>
        <p:spPr bwMode="auto">
          <a:xfrm>
            <a:off x="1752600" y="1447800"/>
            <a:ext cx="1676400" cy="3352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55" name="Line 103"/>
          <p:cNvSpPr>
            <a:spLocks noChangeShapeType="1"/>
          </p:cNvSpPr>
          <p:nvPr/>
        </p:nvSpPr>
        <p:spPr bwMode="auto">
          <a:xfrm flipH="1" flipV="1">
            <a:off x="697675" y="1323149"/>
            <a:ext cx="3950208" cy="316382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56" name="Line 104"/>
          <p:cNvSpPr>
            <a:spLocks noChangeShapeType="1"/>
          </p:cNvSpPr>
          <p:nvPr/>
        </p:nvSpPr>
        <p:spPr bwMode="auto">
          <a:xfrm flipH="1" flipV="1">
            <a:off x="762000" y="1295400"/>
            <a:ext cx="4876800" cy="3200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57" name="Line 105"/>
          <p:cNvSpPr>
            <a:spLocks noChangeShapeType="1"/>
          </p:cNvSpPr>
          <p:nvPr/>
        </p:nvSpPr>
        <p:spPr bwMode="auto">
          <a:xfrm flipH="1" flipV="1">
            <a:off x="762000" y="1219200"/>
            <a:ext cx="6553200" cy="3276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60" name="Line 108"/>
          <p:cNvSpPr>
            <a:spLocks noChangeShapeType="1"/>
          </p:cNvSpPr>
          <p:nvPr/>
        </p:nvSpPr>
        <p:spPr bwMode="auto">
          <a:xfrm>
            <a:off x="1752600" y="1447800"/>
            <a:ext cx="4191000" cy="3352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2888" name="Group 136"/>
          <p:cNvGrpSpPr>
            <a:grpSpLocks/>
          </p:cNvGrpSpPr>
          <p:nvPr/>
        </p:nvGrpSpPr>
        <p:grpSpPr bwMode="auto">
          <a:xfrm>
            <a:off x="228600" y="5638800"/>
            <a:ext cx="609600" cy="609600"/>
            <a:chOff x="144" y="3552"/>
            <a:chExt cx="384" cy="384"/>
          </a:xfrm>
        </p:grpSpPr>
        <p:pic>
          <p:nvPicPr>
            <p:cNvPr id="842885" name="Picture 1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81"/>
              <a:ext cx="2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2874" name="Line 122"/>
            <p:cNvSpPr>
              <a:spLocks noChangeShapeType="1"/>
            </p:cNvSpPr>
            <p:nvPr/>
          </p:nvSpPr>
          <p:spPr bwMode="auto">
            <a:xfrm flipV="1">
              <a:off x="336" y="3552"/>
              <a:ext cx="192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2880" name="Group 128"/>
          <p:cNvGrpSpPr>
            <a:grpSpLocks/>
          </p:cNvGrpSpPr>
          <p:nvPr/>
        </p:nvGrpSpPr>
        <p:grpSpPr bwMode="auto">
          <a:xfrm>
            <a:off x="1752600" y="5410200"/>
            <a:ext cx="5105400" cy="152400"/>
            <a:chOff x="1104" y="3408"/>
            <a:chExt cx="3216" cy="96"/>
          </a:xfrm>
        </p:grpSpPr>
        <p:sp>
          <p:nvSpPr>
            <p:cNvPr id="842876" name="Line 124"/>
            <p:cNvSpPr>
              <a:spLocks noChangeShapeType="1"/>
            </p:cNvSpPr>
            <p:nvPr/>
          </p:nvSpPr>
          <p:spPr bwMode="auto">
            <a:xfrm>
              <a:off x="1104" y="3504"/>
              <a:ext cx="33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77" name="Line 125"/>
            <p:cNvSpPr>
              <a:spLocks noChangeShapeType="1"/>
            </p:cNvSpPr>
            <p:nvPr/>
          </p:nvSpPr>
          <p:spPr bwMode="auto">
            <a:xfrm>
              <a:off x="2976" y="3504"/>
              <a:ext cx="33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78" name="Line 126"/>
            <p:cNvSpPr>
              <a:spLocks noChangeShapeType="1"/>
            </p:cNvSpPr>
            <p:nvPr/>
          </p:nvSpPr>
          <p:spPr bwMode="auto">
            <a:xfrm>
              <a:off x="4224" y="34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2845" name="Picture 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5963"/>
            <a:ext cx="61245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870" name="Line 118"/>
          <p:cNvSpPr>
            <a:spLocks noChangeShapeType="1"/>
          </p:cNvSpPr>
          <p:nvPr/>
        </p:nvSpPr>
        <p:spPr bwMode="auto">
          <a:xfrm flipV="1">
            <a:off x="2503488" y="5638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71" name="Line 119"/>
          <p:cNvSpPr>
            <a:spLocks noChangeShapeType="1"/>
          </p:cNvSpPr>
          <p:nvPr/>
        </p:nvSpPr>
        <p:spPr bwMode="auto">
          <a:xfrm flipV="1">
            <a:off x="7129463" y="5638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419600" y="4160520"/>
            <a:ext cx="77788" cy="2377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4480560" y="4023360"/>
            <a:ext cx="2468880" cy="4206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6035039" y="4114800"/>
            <a:ext cx="804672" cy="35163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7150608" y="4114800"/>
            <a:ext cx="1051560" cy="3200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oup 82"/>
          <p:cNvGrpSpPr>
            <a:grpSpLocks/>
          </p:cNvGrpSpPr>
          <p:nvPr/>
        </p:nvGrpSpPr>
        <p:grpSpPr bwMode="auto">
          <a:xfrm>
            <a:off x="5173665" y="6392872"/>
            <a:ext cx="3024188" cy="420688"/>
            <a:chOff x="3259" y="4027"/>
            <a:chExt cx="1905" cy="265"/>
          </a:xfrm>
        </p:grpSpPr>
        <p:pic>
          <p:nvPicPr>
            <p:cNvPr id="62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402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" y="4177"/>
              <a:ext cx="190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96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8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84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8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4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4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4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42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42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838" grpId="0" animBg="1"/>
      <p:bldP spid="842839" grpId="0" animBg="1"/>
      <p:bldP spid="842849" grpId="0" animBg="1"/>
      <p:bldP spid="842849" grpId="1" animBg="1"/>
      <p:bldP spid="842850" grpId="0" animBg="1"/>
      <p:bldP spid="842850" grpId="1" animBg="1"/>
      <p:bldP spid="842858" grpId="0" animBg="1"/>
      <p:bldP spid="842858" grpId="1" animBg="1"/>
      <p:bldP spid="842859" grpId="0" animBg="1"/>
      <p:bldP spid="842859" grpId="1" animBg="1"/>
      <p:bldP spid="842855" grpId="0" animBg="1"/>
      <p:bldP spid="842855" grpId="1" animBg="1"/>
      <p:bldP spid="842856" grpId="0" animBg="1"/>
      <p:bldP spid="842856" grpId="1" animBg="1"/>
      <p:bldP spid="842857" grpId="0" animBg="1"/>
      <p:bldP spid="842857" grpId="1" animBg="1"/>
      <p:bldP spid="842860" grpId="0" animBg="1"/>
      <p:bldP spid="842860" grpId="1" animBg="1"/>
      <p:bldP spid="842870" grpId="0" animBg="1"/>
      <p:bldP spid="842870" grpId="1" animBg="1"/>
      <p:bldP spid="842871" grpId="0" animBg="1"/>
      <p:bldP spid="84287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h)]-[f(x)]={\color[rgb]{1,0,1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9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, when $y=x^2-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38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of the tangent line to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9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-2x^3$&#10;at the point $(1,-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27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x-2(3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69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x+h)^3}={\color{blue}x^3+3x^2h+3xh^2+h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60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x-6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3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1)=(2x-6x^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82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27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EVEN LINEA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8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y}{dx}\right]_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23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1)=(-4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395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1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6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IGH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3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S OF {\color[rgb]{0,.8,0}ALL} TANGENT LIN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56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NLY NEED {\color[rgb]{0,.8,0}O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eq'n of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55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slope of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42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'$&#10;{\color[rgb]{0,.8,0}if} $\displaystyle{f(x)=\frac{2+x}{3-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05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irst, $f'(7)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3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09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tional in 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7+h)]-[f(7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9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/0$ indeterminat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6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frac{2+(7+h)}{3-(7+h)}-\frac{2+7}{3-7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278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[-4-h][-4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1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frac{9+h}{-4-h}-\frac{9}{-4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frac{[9+h][-4]}{{\color{blue}[-4-h][-4]}}-&#10;\frac{[-4-h][9]}{{\color{blue}[-4-h][-4]}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8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frac{[9+h][-4]-[-4-h][9]}{{\color{blue}[-4-h][-4]}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549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9+h][-4]-&#10;[-4-h][9]}{h{\color{blue}[-4-h][-4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027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-36-4h]-[-36-9h]}&#10;{4h[h+4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75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5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h}&#10;{4h[h+4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3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: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2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7)=\frac{5}&#10;{4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88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9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4:\to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4:\to 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9:\to2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5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7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5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9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2+x)-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72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: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2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f'(x)=\frac{5}&#10;{(x-3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98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5}&#10;{4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49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&#10;{4[h+4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6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mm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4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enominato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1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riangle y=\frac{3u}{(u+4)^2}-\frac{3x}{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98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3u(x+4)^2-3x(u+4)^2}{(u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48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:=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1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3u[x^2+8x+16]-3x[u^2+8u+16]}{(u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4397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+b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3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[{\color[rgb]{1,.38,0}3}ux^2+{\color[rgb]{0,.8,0}48}u]-&#10;[{\color[rgb]{1,.38,0}3}xu^2+{\color[rgb]{0,.8,0}48}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3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\triangle y)(u+4)^2(x+4)^2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2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riangle y=\frac{3u}{(u+4)^2}-\frac{3x}{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9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3u(x+4)^2-3x(u+4)^2}{(u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488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:=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1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3u[x^2+8x+16]-3x[u^2+8u+16]}{(u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439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(x+\triangle x)x^2-(x+\triangle x)^2x]+48[(x+\triangle x)-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2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[(x+\triangle x)x^2-(x^2+2x(\triangle x)+(\triangle x)^2)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54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,48[\triangle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5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{\color[rgb]{1,.38,0}3}[ux^2-u^2x]+{\color[rgb]{0,.8,0}48}[u-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8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\triangle x][x^2-(2x+(\triangle x))x]+48[\triangle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36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triangle x$&#10;\end{document}&#10;&#10;&#10;&#10;&#10;&#10;&#10;&#10;&#10;&#10;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\triangle y)(u+4)^2(x+4)^2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29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[{\color[rgb]{1,.38,0}3}ux^2+{\color[rgb]{0,.8,0}48}u]-&#10;[{\color[rgb]{1,.38,0}3}xu^2+{\color[rgb]{0,.8,0}48}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3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:=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1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triangle y)(u+4)^2(x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00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\triangle x][x^2-(2x+(\triangle x))x]+48[\triangle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36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\triangle x][x^2-(2x+(\triangle x))x]+48[\triangle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36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\triangle y)(u+4)^2(x+4)^2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29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triangle y}{\triangle x}(x+\triangle x+4)^2(x+4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53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7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:=x+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1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triangle y)(u+4)^2(x+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0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\triangle x][x^2-(2x+(\triangle x))x]+48[\triangle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3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triangle y}{\triangle x}(x+\triangle x+4)^2(x+4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5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3[x^2-(2x+(\triangle x))x]+4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2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70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95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o&#10;\frac{3[x^2-(2x+(0))x]+48}{(x+0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798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 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89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=&#10;\frac{3[x^2-2x^2]+48}{(x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203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triangle y}{\triangle x}=&#10;\frac{3[x^2-(2x+(\triangle x))x]+48}{(x+\triangle x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436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9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=&#10;\frac{3[x^2-2x^2]+48}{(x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203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=&#10;\frac{3[x^2-2x^2]+48}{(x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20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=&#10;\frac{3[x^2-2x^2]+48}{(x+4)^2(x+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203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-3x^2+48}{(x+4)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76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73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x+4)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50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y}{dx}}$,&#10;when $\displaystyle{y=\frac{3x}{(x+4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93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t)=\frac{1}{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0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$g$ using the def'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7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rivative. {\color{blue}What} are the domains of $g$ and $g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5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t+h)]-[g(t)]=\left[\frac{1}{\sqrt{t+h}}\right]-\left[\frac{1}{\sqrt{t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3827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t}-\sqrt{t+h}}{\sqrt{t+h}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89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qrt{t}+\sqrt{t+h}}{\sqrt{t}+\sqrt{t+h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86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t-(t+h)}{\sqrt{t+h}\sqrt{t}(\sqrt{t}+\sqrt{t+h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827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t+h)]-[g(t)]}{h}=\frac{-1}{\sqrt{t+h}\sqrt{t}(\sqrt{t}+\sqrt{t+h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05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-1}{\sqrt{t+0}\sqrt{t}(\sqrt{t}+\sqrt{t+0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49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2t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om}[g]=(0,\infty)=\hbox{dom}[g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26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etch} the graph of $f'$ be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518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18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 $f'$ from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9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0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mperature of a certain liqui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8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function of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3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reehand} a graph of its 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87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y conclus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1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be the {\color[rgb]{1,.38,0}this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82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y=$ room temperatu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9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be we heated the liquid until just bef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416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$t_0$, and then slowly turned the heat of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4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I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7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3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 $f'$ from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9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3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of these graphs is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4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gure out} which is whi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9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other is $f'$. The third is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41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graph, ``eyeball'' its 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06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s derivative, is one of the other graph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185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ut in} an arrow from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87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derivative'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39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rateg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'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3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')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87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ort fn \&amp; 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76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inally, the blue graph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0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, let's differentiate the green graph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14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Let's start with the red graph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6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w,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37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orward 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13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 arrow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19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 gph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6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'$ and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5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w, back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5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lo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0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rrows to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86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5, p.~43, \#6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3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95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5, p.~43, \#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2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heck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6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5, p.~43, \#2-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5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\&amp; b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95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 bdd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73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5, p.~43, \#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23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 gph with spec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6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bdd/contin/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39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$f'$ from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4, p.~39, \#6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91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4, p.~39, \#1-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0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h)]-[f(x)]={\color[rgb]{1,0,1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9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$f$ using the def'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{\color{blue}x^3}{\color{red}+7}{\color[rgb]{0,.8,0}x}{\color{red}-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2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rivative. {\color{blue}What} are the domains of $f$ and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2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x+h)^3}={\color{blue}x^3+3x^2h+3xh^2+h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6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x+h)^3-x^3}={\color{blue}3x^2h+3xh^2+h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9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(x+h)-x}={\color[rgb]{0,.8,0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97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 $f$ using the def'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7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40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blue}3x^2}{\color{red}+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0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h)]-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9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3x^2h+3xh^2+h^3}&#10;{\color{red}+7}{\color[rgb]{0,.8,0}h}{\color{red}-8}\cdot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08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3x^2+3xh+h^2}{\color{red}+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35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{\color{blue}x^3}{\color{red}+7}{\color[rgb]{0,.8,0}x}{\color{red}-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2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om}[f]={\mathbb R}=\hbox{dom}[f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28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8)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+7)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2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rivative. {\color{blue}What} are the domains of $f$ and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2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[}{\color{blue}(}x^2+2x(\triangle x)+&#10;(\triangle x)^2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8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{\color{blue}(}x^3+3x^2(\triangle x)+&#10;3x(\triangle x)^2+(\triangle x)^3{\color{blue})}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6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{\color[rgb]{0,.8,0}[}x^2-2x^3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5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 y}{\triangle 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78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(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3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[rgb]{0,.8,0}[}{\color{blue}(}x+\triangle x{\color{blue})^2}&#10;-2{\color{blue}(}x+\triangle x{\color{blue})^3}{\color[rgb]{0,.8,0}]}&#10;-{\color[rgb]{0,.8,0}[}x^2-2x^3{\color[rgb]{0,.8,0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281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, when $y=x^2-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3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of the tangent line to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9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-2x^3$&#10;at the point $(1,-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27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(3x^2+3x(\triangle x)+(\triangle x)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75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8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x-2(3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69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68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, when $y=x^2-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38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'n of the tangent line to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92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-2x^3$&#10;at the point $(1,-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27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x-2(3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69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x-2(3x^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69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x-6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3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8677</TotalTime>
  <Words>39</Words>
  <Application>Microsoft Office PowerPoint</Application>
  <PresentationFormat>On-screen Show (4:3)</PresentationFormat>
  <Paragraphs>35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1082</cp:revision>
  <dcterms:created xsi:type="dcterms:W3CDTF">2008-09-20T13:47:00Z</dcterms:created>
  <dcterms:modified xsi:type="dcterms:W3CDTF">2011-07-11T18:33:40Z</dcterms:modified>
</cp:coreProperties>
</file>