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3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4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5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6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7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notesSlides/notesSlide8.xml" ContentType="application/vnd.openxmlformats-officedocument.presentationml.notesSlide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notesSlides/notesSlide9.xml" ContentType="application/vnd.openxmlformats-officedocument.presentationml.notesSlide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notesSlides/notesSlide10.xml" ContentType="application/vnd.openxmlformats-officedocument.presentationml.notesSlide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notesSlides/notesSlide11.xml" ContentType="application/vnd.openxmlformats-officedocument.presentationml.notesSlide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notesSlides/notesSlide12.xml" ContentType="application/vnd.openxmlformats-officedocument.presentationml.notesSlide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notesSlides/notesSlide13.xml" ContentType="application/vnd.openxmlformats-officedocument.presentationml.notesSlide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notesSlides/notesSlide14.xml" ContentType="application/vnd.openxmlformats-officedocument.presentationml.notesSlide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notesSlides/notesSlide15.xml" ContentType="application/vnd.openxmlformats-officedocument.presentationml.notesSlide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notesSlides/notesSlide16.xml" ContentType="application/vnd.openxmlformats-officedocument.presentationml.notesSlide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notesSlides/notesSlide17.xml" ContentType="application/vnd.openxmlformats-officedocument.presentationml.notesSlide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notesSlides/notesSlide18.xml" ContentType="application/vnd.openxmlformats-officedocument.presentationml.notesSlide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3" r:id="rId2"/>
    <p:sldId id="335" r:id="rId3"/>
    <p:sldId id="398" r:id="rId4"/>
    <p:sldId id="399" r:id="rId5"/>
    <p:sldId id="400" r:id="rId6"/>
    <p:sldId id="439" r:id="rId7"/>
    <p:sldId id="401" r:id="rId8"/>
    <p:sldId id="440" r:id="rId9"/>
    <p:sldId id="421" r:id="rId10"/>
    <p:sldId id="403" r:id="rId11"/>
    <p:sldId id="434" r:id="rId12"/>
    <p:sldId id="435" r:id="rId13"/>
    <p:sldId id="437" r:id="rId14"/>
    <p:sldId id="438" r:id="rId15"/>
    <p:sldId id="428" r:id="rId16"/>
    <p:sldId id="432" r:id="rId17"/>
    <p:sldId id="441" r:id="rId18"/>
    <p:sldId id="433" r:id="rId19"/>
    <p:sldId id="427" r:id="rId20"/>
  </p:sldIdLst>
  <p:sldSz cx="9144000" cy="6858000" type="screen4x3"/>
  <p:notesSz cx="7315200" cy="96012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9" autoAdjust="0"/>
    <p:restoredTop sz="99313" autoAdjust="0"/>
  </p:normalViewPr>
  <p:slideViewPr>
    <p:cSldViewPr>
      <p:cViewPr varScale="1">
        <p:scale>
          <a:sx n="76" d="100"/>
          <a:sy n="76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B610A58-9FCC-49A2-9F1E-5E7B50E906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77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8265D7-DE22-420B-83C6-ADD5AF7F567F}" type="slidenum">
              <a:rPr lang="en-US"/>
              <a:pPr/>
              <a:t>1</a:t>
            </a:fld>
            <a:endParaRPr lang="en-US"/>
          </a:p>
        </p:txBody>
      </p:sp>
      <p:sp>
        <p:nvSpPr>
          <p:cNvPr id="95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674C39-0953-4235-8B9C-F7FB896FFA29}" type="slidenum">
              <a:rPr lang="en-US"/>
              <a:pPr/>
              <a:t>10</a:t>
            </a:fld>
            <a:endParaRPr lang="en-US"/>
          </a:p>
        </p:txBody>
      </p:sp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9890F-44FA-4625-BD21-E5EC60F1816E}" type="slidenum">
              <a:rPr lang="en-US"/>
              <a:pPr/>
              <a:t>11</a:t>
            </a:fld>
            <a:endParaRPr lang="en-US"/>
          </a:p>
        </p:txBody>
      </p:sp>
      <p:sp>
        <p:nvSpPr>
          <p:cNvPr id="95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9890F-44FA-4625-BD21-E5EC60F1816E}" type="slidenum">
              <a:rPr lang="en-US"/>
              <a:pPr/>
              <a:t>12</a:t>
            </a:fld>
            <a:endParaRPr lang="en-US"/>
          </a:p>
        </p:txBody>
      </p:sp>
      <p:sp>
        <p:nvSpPr>
          <p:cNvPr id="95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9890F-44FA-4625-BD21-E5EC60F1816E}" type="slidenum">
              <a:rPr lang="en-US"/>
              <a:pPr/>
              <a:t>13</a:t>
            </a:fld>
            <a:endParaRPr lang="en-US"/>
          </a:p>
        </p:txBody>
      </p:sp>
      <p:sp>
        <p:nvSpPr>
          <p:cNvPr id="95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9890F-44FA-4625-BD21-E5EC60F1816E}" type="slidenum">
              <a:rPr lang="en-US"/>
              <a:pPr/>
              <a:t>14</a:t>
            </a:fld>
            <a:endParaRPr lang="en-US"/>
          </a:p>
        </p:txBody>
      </p:sp>
      <p:sp>
        <p:nvSpPr>
          <p:cNvPr id="95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15A76-47F1-4223-B66D-8335BC49A987}" type="slidenum">
              <a:rPr lang="en-US"/>
              <a:pPr/>
              <a:t>15</a:t>
            </a:fld>
            <a:endParaRPr lang="en-US"/>
          </a:p>
        </p:txBody>
      </p:sp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A8CD30-AABA-463A-AA29-1BB79FB75B4A}" type="slidenum">
              <a:rPr lang="en-US"/>
              <a:pPr/>
              <a:t>16</a:t>
            </a:fld>
            <a:endParaRPr lang="en-US"/>
          </a:p>
        </p:txBody>
      </p:sp>
      <p:sp>
        <p:nvSpPr>
          <p:cNvPr id="96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A8CD30-AABA-463A-AA29-1BB79FB75B4A}" type="slidenum">
              <a:rPr lang="en-US"/>
              <a:pPr/>
              <a:t>17</a:t>
            </a:fld>
            <a:endParaRPr lang="en-US"/>
          </a:p>
        </p:txBody>
      </p:sp>
      <p:sp>
        <p:nvSpPr>
          <p:cNvPr id="96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E2466-BA38-48C8-8F9B-72533ED20362}" type="slidenum">
              <a:rPr lang="en-US"/>
              <a:pPr/>
              <a:t>18</a:t>
            </a:fld>
            <a:endParaRPr lang="en-US"/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CBA982-280D-4005-A75F-7DD05D8B123C}" type="slidenum">
              <a:rPr lang="en-US"/>
              <a:pPr/>
              <a:t>19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F8AAE3-D012-43E0-B4FC-FD92E1899512}" type="slidenum">
              <a:rPr lang="en-US"/>
              <a:pPr/>
              <a:t>2</a:t>
            </a:fld>
            <a:endParaRPr lang="en-US"/>
          </a:p>
        </p:txBody>
      </p:sp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3AC58-D731-4247-AC5F-E6ADDBF0094A}" type="slidenum">
              <a:rPr lang="en-US"/>
              <a:pPr/>
              <a:t>3</a:t>
            </a:fld>
            <a:endParaRPr lang="en-US"/>
          </a:p>
        </p:txBody>
      </p:sp>
      <p:sp>
        <p:nvSpPr>
          <p:cNvPr id="95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B0F809-36FA-47DB-850B-DE8EB2BC8ED1}" type="slidenum">
              <a:rPr lang="en-US"/>
              <a:pPr/>
              <a:t>4</a:t>
            </a:fld>
            <a:endParaRPr lang="en-US"/>
          </a:p>
        </p:txBody>
      </p:sp>
      <p:sp>
        <p:nvSpPr>
          <p:cNvPr id="95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E74495-168A-4244-A945-716F2FEEAC08}" type="slidenum">
              <a:rPr lang="en-US"/>
              <a:pPr/>
              <a:t>5</a:t>
            </a:fld>
            <a:endParaRPr lang="en-US"/>
          </a:p>
        </p:txBody>
      </p:sp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E74495-168A-4244-A945-716F2FEEAC08}" type="slidenum">
              <a:rPr lang="en-US"/>
              <a:pPr/>
              <a:t>6</a:t>
            </a:fld>
            <a:endParaRPr lang="en-US"/>
          </a:p>
        </p:txBody>
      </p:sp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1D78B4-78FB-4377-81A7-585024C899D6}" type="slidenum">
              <a:rPr lang="en-US"/>
              <a:pPr/>
              <a:t>7</a:t>
            </a:fld>
            <a:endParaRPr lang="en-US"/>
          </a:p>
        </p:txBody>
      </p:sp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1D78B4-78FB-4377-81A7-585024C899D6}" type="slidenum">
              <a:rPr lang="en-US"/>
              <a:pPr/>
              <a:t>8</a:t>
            </a:fld>
            <a:endParaRPr lang="en-US"/>
          </a:p>
        </p:txBody>
      </p:sp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F12B39-E192-447C-B658-356935E8E587}" type="slidenum">
              <a:rPr lang="en-US"/>
              <a:pPr/>
              <a:t>9</a:t>
            </a:fld>
            <a:endParaRPr lang="en-US"/>
          </a:p>
        </p:txBody>
      </p:sp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6A653-E4EA-46D8-A03F-DF2E2376A4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8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B7B59-6BE5-4EA1-ACD7-F0489F05E2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8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27472-3662-43EA-9C93-50581C6294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1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B8A09-8E59-4206-99B5-FC4377455A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2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E1D20-1A62-4128-AAA5-849CA91B1B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90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3CAE8-FA77-404D-9AEA-0FEA8E188E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0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C8DDE-AF6E-46C6-A69E-736F93B4A8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90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ADF02-73CF-4E9D-99E0-A41250F49F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6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11CEF-4E3E-4BB2-BD08-0B76EC7AA9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43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3C3FC-32D5-4711-A105-70C916C2A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6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E4A76-73FC-42C6-9FEC-C5E326FCE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7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C5E505-A794-46C9-8973-738814D5B58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74.xml"/><Relationship Id="rId18" Type="http://schemas.openxmlformats.org/officeDocument/2006/relationships/tags" Target="../tags/tag279.xml"/><Relationship Id="rId26" Type="http://schemas.openxmlformats.org/officeDocument/2006/relationships/tags" Target="../tags/tag287.xml"/><Relationship Id="rId39" Type="http://schemas.openxmlformats.org/officeDocument/2006/relationships/tags" Target="../tags/tag300.xml"/><Relationship Id="rId21" Type="http://schemas.openxmlformats.org/officeDocument/2006/relationships/tags" Target="../tags/tag282.xml"/><Relationship Id="rId34" Type="http://schemas.openxmlformats.org/officeDocument/2006/relationships/tags" Target="../tags/tag295.xml"/><Relationship Id="rId42" Type="http://schemas.openxmlformats.org/officeDocument/2006/relationships/image" Target="../media/image3.png"/><Relationship Id="rId47" Type="http://schemas.openxmlformats.org/officeDocument/2006/relationships/image" Target="../media/image60.png"/><Relationship Id="rId50" Type="http://schemas.openxmlformats.org/officeDocument/2006/relationships/image" Target="../media/image86.png"/><Relationship Id="rId55" Type="http://schemas.openxmlformats.org/officeDocument/2006/relationships/image" Target="../media/image90.png"/><Relationship Id="rId63" Type="http://schemas.openxmlformats.org/officeDocument/2006/relationships/image" Target="../media/image98.png"/><Relationship Id="rId68" Type="http://schemas.openxmlformats.org/officeDocument/2006/relationships/image" Target="../media/image102.png"/><Relationship Id="rId76" Type="http://schemas.openxmlformats.org/officeDocument/2006/relationships/image" Target="../media/image110.png"/><Relationship Id="rId7" Type="http://schemas.openxmlformats.org/officeDocument/2006/relationships/tags" Target="../tags/tag268.xml"/><Relationship Id="rId71" Type="http://schemas.openxmlformats.org/officeDocument/2006/relationships/image" Target="../media/image105.png"/><Relationship Id="rId2" Type="http://schemas.openxmlformats.org/officeDocument/2006/relationships/tags" Target="../tags/tag263.xml"/><Relationship Id="rId16" Type="http://schemas.openxmlformats.org/officeDocument/2006/relationships/tags" Target="../tags/tag277.xml"/><Relationship Id="rId29" Type="http://schemas.openxmlformats.org/officeDocument/2006/relationships/tags" Target="../tags/tag290.xml"/><Relationship Id="rId11" Type="http://schemas.openxmlformats.org/officeDocument/2006/relationships/tags" Target="../tags/tag272.xml"/><Relationship Id="rId24" Type="http://schemas.openxmlformats.org/officeDocument/2006/relationships/tags" Target="../tags/tag285.xml"/><Relationship Id="rId32" Type="http://schemas.openxmlformats.org/officeDocument/2006/relationships/tags" Target="../tags/tag293.xml"/><Relationship Id="rId37" Type="http://schemas.openxmlformats.org/officeDocument/2006/relationships/tags" Target="../tags/tag298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69.png"/><Relationship Id="rId53" Type="http://schemas.openxmlformats.org/officeDocument/2006/relationships/image" Target="../media/image56.png"/><Relationship Id="rId58" Type="http://schemas.openxmlformats.org/officeDocument/2006/relationships/image" Target="../media/image93.png"/><Relationship Id="rId66" Type="http://schemas.openxmlformats.org/officeDocument/2006/relationships/image" Target="../media/image12.png"/><Relationship Id="rId74" Type="http://schemas.openxmlformats.org/officeDocument/2006/relationships/image" Target="../media/image108.png"/><Relationship Id="rId5" Type="http://schemas.openxmlformats.org/officeDocument/2006/relationships/tags" Target="../tags/tag266.xml"/><Relationship Id="rId15" Type="http://schemas.openxmlformats.org/officeDocument/2006/relationships/tags" Target="../tags/tag276.xml"/><Relationship Id="rId23" Type="http://schemas.openxmlformats.org/officeDocument/2006/relationships/tags" Target="../tags/tag284.xml"/><Relationship Id="rId28" Type="http://schemas.openxmlformats.org/officeDocument/2006/relationships/tags" Target="../tags/tag289.xml"/><Relationship Id="rId36" Type="http://schemas.openxmlformats.org/officeDocument/2006/relationships/tags" Target="../tags/tag297.xml"/><Relationship Id="rId49" Type="http://schemas.openxmlformats.org/officeDocument/2006/relationships/image" Target="../media/image47.png"/><Relationship Id="rId57" Type="http://schemas.openxmlformats.org/officeDocument/2006/relationships/image" Target="../media/image92.png"/><Relationship Id="rId61" Type="http://schemas.openxmlformats.org/officeDocument/2006/relationships/image" Target="../media/image96.png"/><Relationship Id="rId10" Type="http://schemas.openxmlformats.org/officeDocument/2006/relationships/tags" Target="../tags/tag271.xml"/><Relationship Id="rId19" Type="http://schemas.openxmlformats.org/officeDocument/2006/relationships/tags" Target="../tags/tag280.xml"/><Relationship Id="rId31" Type="http://schemas.openxmlformats.org/officeDocument/2006/relationships/tags" Target="../tags/tag292.xml"/><Relationship Id="rId44" Type="http://schemas.openxmlformats.org/officeDocument/2006/relationships/image" Target="../media/image2.png"/><Relationship Id="rId52" Type="http://schemas.openxmlformats.org/officeDocument/2006/relationships/image" Target="../media/image88.png"/><Relationship Id="rId60" Type="http://schemas.openxmlformats.org/officeDocument/2006/relationships/image" Target="../media/image95.png"/><Relationship Id="rId65" Type="http://schemas.openxmlformats.org/officeDocument/2006/relationships/image" Target="../media/image100.png"/><Relationship Id="rId73" Type="http://schemas.openxmlformats.org/officeDocument/2006/relationships/image" Target="../media/image107.png"/><Relationship Id="rId78" Type="http://schemas.openxmlformats.org/officeDocument/2006/relationships/image" Target="../media/image112.png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tags" Target="../tags/tag275.xml"/><Relationship Id="rId22" Type="http://schemas.openxmlformats.org/officeDocument/2006/relationships/tags" Target="../tags/tag283.xml"/><Relationship Id="rId27" Type="http://schemas.openxmlformats.org/officeDocument/2006/relationships/tags" Target="../tags/tag288.xml"/><Relationship Id="rId30" Type="http://schemas.openxmlformats.org/officeDocument/2006/relationships/tags" Target="../tags/tag291.xml"/><Relationship Id="rId35" Type="http://schemas.openxmlformats.org/officeDocument/2006/relationships/tags" Target="../tags/tag296.xml"/><Relationship Id="rId43" Type="http://schemas.openxmlformats.org/officeDocument/2006/relationships/image" Target="../media/image4.png"/><Relationship Id="rId48" Type="http://schemas.openxmlformats.org/officeDocument/2006/relationships/image" Target="../media/image87.png"/><Relationship Id="rId56" Type="http://schemas.openxmlformats.org/officeDocument/2006/relationships/image" Target="../media/image91.png"/><Relationship Id="rId64" Type="http://schemas.openxmlformats.org/officeDocument/2006/relationships/image" Target="../media/image99.png"/><Relationship Id="rId69" Type="http://schemas.openxmlformats.org/officeDocument/2006/relationships/image" Target="../media/image103.png"/><Relationship Id="rId77" Type="http://schemas.openxmlformats.org/officeDocument/2006/relationships/image" Target="../media/image111.png"/><Relationship Id="rId8" Type="http://schemas.openxmlformats.org/officeDocument/2006/relationships/tags" Target="../tags/tag269.xml"/><Relationship Id="rId51" Type="http://schemas.openxmlformats.org/officeDocument/2006/relationships/image" Target="../media/image11.png"/><Relationship Id="rId72" Type="http://schemas.openxmlformats.org/officeDocument/2006/relationships/image" Target="../media/image106.png"/><Relationship Id="rId3" Type="http://schemas.openxmlformats.org/officeDocument/2006/relationships/tags" Target="../tags/tag264.xml"/><Relationship Id="rId12" Type="http://schemas.openxmlformats.org/officeDocument/2006/relationships/tags" Target="../tags/tag273.xml"/><Relationship Id="rId17" Type="http://schemas.openxmlformats.org/officeDocument/2006/relationships/tags" Target="../tags/tag278.xml"/><Relationship Id="rId25" Type="http://schemas.openxmlformats.org/officeDocument/2006/relationships/tags" Target="../tags/tag286.xml"/><Relationship Id="rId33" Type="http://schemas.openxmlformats.org/officeDocument/2006/relationships/tags" Target="../tags/tag294.xml"/><Relationship Id="rId38" Type="http://schemas.openxmlformats.org/officeDocument/2006/relationships/tags" Target="../tags/tag299.xml"/><Relationship Id="rId46" Type="http://schemas.openxmlformats.org/officeDocument/2006/relationships/image" Target="../media/image62.png"/><Relationship Id="rId59" Type="http://schemas.openxmlformats.org/officeDocument/2006/relationships/image" Target="../media/image94.png"/><Relationship Id="rId67" Type="http://schemas.openxmlformats.org/officeDocument/2006/relationships/image" Target="../media/image101.png"/><Relationship Id="rId20" Type="http://schemas.openxmlformats.org/officeDocument/2006/relationships/tags" Target="../tags/tag281.xml"/><Relationship Id="rId41" Type="http://schemas.openxmlformats.org/officeDocument/2006/relationships/notesSlide" Target="../notesSlides/notesSlide10.xml"/><Relationship Id="rId54" Type="http://schemas.openxmlformats.org/officeDocument/2006/relationships/image" Target="../media/image89.png"/><Relationship Id="rId62" Type="http://schemas.openxmlformats.org/officeDocument/2006/relationships/image" Target="../media/image97.png"/><Relationship Id="rId70" Type="http://schemas.openxmlformats.org/officeDocument/2006/relationships/image" Target="../media/image104.png"/><Relationship Id="rId75" Type="http://schemas.openxmlformats.org/officeDocument/2006/relationships/image" Target="../media/image109.png"/><Relationship Id="rId1" Type="http://schemas.openxmlformats.org/officeDocument/2006/relationships/tags" Target="../tags/tag262.xml"/><Relationship Id="rId6" Type="http://schemas.openxmlformats.org/officeDocument/2006/relationships/tags" Target="../tags/tag26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313.xml"/><Relationship Id="rId18" Type="http://schemas.openxmlformats.org/officeDocument/2006/relationships/tags" Target="../tags/tag318.xml"/><Relationship Id="rId26" Type="http://schemas.openxmlformats.org/officeDocument/2006/relationships/tags" Target="../tags/tag326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321.xml"/><Relationship Id="rId34" Type="http://schemas.openxmlformats.org/officeDocument/2006/relationships/tags" Target="../tags/tag334.xml"/><Relationship Id="rId42" Type="http://schemas.openxmlformats.org/officeDocument/2006/relationships/image" Target="../media/image4.png"/><Relationship Id="rId47" Type="http://schemas.openxmlformats.org/officeDocument/2006/relationships/image" Target="../media/image69.png"/><Relationship Id="rId50" Type="http://schemas.openxmlformats.org/officeDocument/2006/relationships/image" Target="../media/image87.png"/><Relationship Id="rId55" Type="http://schemas.openxmlformats.org/officeDocument/2006/relationships/image" Target="../media/image98.png"/><Relationship Id="rId63" Type="http://schemas.openxmlformats.org/officeDocument/2006/relationships/image" Target="../media/image95.png"/><Relationship Id="rId68" Type="http://schemas.openxmlformats.org/officeDocument/2006/relationships/image" Target="../media/image108.png"/><Relationship Id="rId7" Type="http://schemas.openxmlformats.org/officeDocument/2006/relationships/tags" Target="../tags/tag307.xml"/><Relationship Id="rId71" Type="http://schemas.openxmlformats.org/officeDocument/2006/relationships/image" Target="../media/image114.png"/><Relationship Id="rId2" Type="http://schemas.openxmlformats.org/officeDocument/2006/relationships/tags" Target="../tags/tag302.xml"/><Relationship Id="rId16" Type="http://schemas.openxmlformats.org/officeDocument/2006/relationships/tags" Target="../tags/tag316.xml"/><Relationship Id="rId29" Type="http://schemas.openxmlformats.org/officeDocument/2006/relationships/tags" Target="../tags/tag329.xml"/><Relationship Id="rId11" Type="http://schemas.openxmlformats.org/officeDocument/2006/relationships/tags" Target="../tags/tag311.xml"/><Relationship Id="rId24" Type="http://schemas.openxmlformats.org/officeDocument/2006/relationships/tags" Target="../tags/tag324.xml"/><Relationship Id="rId32" Type="http://schemas.openxmlformats.org/officeDocument/2006/relationships/tags" Target="../tags/tag332.xml"/><Relationship Id="rId37" Type="http://schemas.openxmlformats.org/officeDocument/2006/relationships/tags" Target="../tags/tag337.xml"/><Relationship Id="rId40" Type="http://schemas.openxmlformats.org/officeDocument/2006/relationships/notesSlide" Target="../notesSlides/notesSlide11.xml"/><Relationship Id="rId45" Type="http://schemas.openxmlformats.org/officeDocument/2006/relationships/image" Target="../media/image102.png"/><Relationship Id="rId53" Type="http://schemas.openxmlformats.org/officeDocument/2006/relationships/image" Target="../media/image56.png"/><Relationship Id="rId58" Type="http://schemas.openxmlformats.org/officeDocument/2006/relationships/image" Target="../media/image89.png"/><Relationship Id="rId66" Type="http://schemas.openxmlformats.org/officeDocument/2006/relationships/image" Target="../media/image94.png"/><Relationship Id="rId5" Type="http://schemas.openxmlformats.org/officeDocument/2006/relationships/tags" Target="../tags/tag305.xml"/><Relationship Id="rId15" Type="http://schemas.openxmlformats.org/officeDocument/2006/relationships/tags" Target="../tags/tag315.xml"/><Relationship Id="rId23" Type="http://schemas.openxmlformats.org/officeDocument/2006/relationships/tags" Target="../tags/tag323.xml"/><Relationship Id="rId28" Type="http://schemas.openxmlformats.org/officeDocument/2006/relationships/tags" Target="../tags/tag328.xml"/><Relationship Id="rId36" Type="http://schemas.openxmlformats.org/officeDocument/2006/relationships/tags" Target="../tags/tag336.xml"/><Relationship Id="rId49" Type="http://schemas.openxmlformats.org/officeDocument/2006/relationships/image" Target="../media/image60.png"/><Relationship Id="rId57" Type="http://schemas.openxmlformats.org/officeDocument/2006/relationships/image" Target="../media/image88.png"/><Relationship Id="rId61" Type="http://schemas.openxmlformats.org/officeDocument/2006/relationships/image" Target="../media/image92.png"/><Relationship Id="rId10" Type="http://schemas.openxmlformats.org/officeDocument/2006/relationships/tags" Target="../tags/tag310.xml"/><Relationship Id="rId19" Type="http://schemas.openxmlformats.org/officeDocument/2006/relationships/tags" Target="../tags/tag319.xml"/><Relationship Id="rId31" Type="http://schemas.openxmlformats.org/officeDocument/2006/relationships/tags" Target="../tags/tag331.xml"/><Relationship Id="rId44" Type="http://schemas.openxmlformats.org/officeDocument/2006/relationships/image" Target="../media/image101.png"/><Relationship Id="rId52" Type="http://schemas.openxmlformats.org/officeDocument/2006/relationships/image" Target="../media/image86.png"/><Relationship Id="rId60" Type="http://schemas.openxmlformats.org/officeDocument/2006/relationships/image" Target="../media/image91.png"/><Relationship Id="rId65" Type="http://schemas.openxmlformats.org/officeDocument/2006/relationships/image" Target="../media/image11.png"/><Relationship Id="rId73" Type="http://schemas.openxmlformats.org/officeDocument/2006/relationships/image" Target="../media/image115.png"/><Relationship Id="rId4" Type="http://schemas.openxmlformats.org/officeDocument/2006/relationships/tags" Target="../tags/tag304.xml"/><Relationship Id="rId9" Type="http://schemas.openxmlformats.org/officeDocument/2006/relationships/tags" Target="../tags/tag309.xml"/><Relationship Id="rId14" Type="http://schemas.openxmlformats.org/officeDocument/2006/relationships/tags" Target="../tags/tag314.xml"/><Relationship Id="rId22" Type="http://schemas.openxmlformats.org/officeDocument/2006/relationships/tags" Target="../tags/tag322.xml"/><Relationship Id="rId27" Type="http://schemas.openxmlformats.org/officeDocument/2006/relationships/tags" Target="../tags/tag327.xml"/><Relationship Id="rId30" Type="http://schemas.openxmlformats.org/officeDocument/2006/relationships/tags" Target="../tags/tag330.xml"/><Relationship Id="rId35" Type="http://schemas.openxmlformats.org/officeDocument/2006/relationships/tags" Target="../tags/tag335.xml"/><Relationship Id="rId43" Type="http://schemas.openxmlformats.org/officeDocument/2006/relationships/image" Target="../media/image100.png"/><Relationship Id="rId48" Type="http://schemas.openxmlformats.org/officeDocument/2006/relationships/image" Target="../media/image62.png"/><Relationship Id="rId56" Type="http://schemas.openxmlformats.org/officeDocument/2006/relationships/image" Target="../media/image99.png"/><Relationship Id="rId64" Type="http://schemas.openxmlformats.org/officeDocument/2006/relationships/image" Target="../media/image2.png"/><Relationship Id="rId69" Type="http://schemas.openxmlformats.org/officeDocument/2006/relationships/image" Target="../media/image109.png"/><Relationship Id="rId8" Type="http://schemas.openxmlformats.org/officeDocument/2006/relationships/tags" Target="../tags/tag308.xml"/><Relationship Id="rId51" Type="http://schemas.openxmlformats.org/officeDocument/2006/relationships/image" Target="../media/image47.png"/><Relationship Id="rId72" Type="http://schemas.openxmlformats.org/officeDocument/2006/relationships/image" Target="../media/image12.png"/><Relationship Id="rId3" Type="http://schemas.openxmlformats.org/officeDocument/2006/relationships/tags" Target="../tags/tag303.xml"/><Relationship Id="rId12" Type="http://schemas.openxmlformats.org/officeDocument/2006/relationships/tags" Target="../tags/tag312.xml"/><Relationship Id="rId17" Type="http://schemas.openxmlformats.org/officeDocument/2006/relationships/tags" Target="../tags/tag317.xml"/><Relationship Id="rId25" Type="http://schemas.openxmlformats.org/officeDocument/2006/relationships/tags" Target="../tags/tag325.xml"/><Relationship Id="rId33" Type="http://schemas.openxmlformats.org/officeDocument/2006/relationships/tags" Target="../tags/tag333.xml"/><Relationship Id="rId38" Type="http://schemas.openxmlformats.org/officeDocument/2006/relationships/tags" Target="../tags/tag338.xml"/><Relationship Id="rId46" Type="http://schemas.openxmlformats.org/officeDocument/2006/relationships/image" Target="../media/image103.png"/><Relationship Id="rId59" Type="http://schemas.openxmlformats.org/officeDocument/2006/relationships/image" Target="../media/image90.png"/><Relationship Id="rId67" Type="http://schemas.openxmlformats.org/officeDocument/2006/relationships/image" Target="../media/image106.png"/><Relationship Id="rId20" Type="http://schemas.openxmlformats.org/officeDocument/2006/relationships/tags" Target="../tags/tag320.xml"/><Relationship Id="rId41" Type="http://schemas.openxmlformats.org/officeDocument/2006/relationships/image" Target="../media/image3.png"/><Relationship Id="rId54" Type="http://schemas.openxmlformats.org/officeDocument/2006/relationships/image" Target="../media/image97.png"/><Relationship Id="rId62" Type="http://schemas.openxmlformats.org/officeDocument/2006/relationships/image" Target="../media/image93.png"/><Relationship Id="rId70" Type="http://schemas.openxmlformats.org/officeDocument/2006/relationships/image" Target="../media/image113.png"/><Relationship Id="rId1" Type="http://schemas.openxmlformats.org/officeDocument/2006/relationships/tags" Target="../tags/tag301.xml"/><Relationship Id="rId6" Type="http://schemas.openxmlformats.org/officeDocument/2006/relationships/tags" Target="../tags/tag306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351.xml"/><Relationship Id="rId18" Type="http://schemas.openxmlformats.org/officeDocument/2006/relationships/tags" Target="../tags/tag356.xml"/><Relationship Id="rId26" Type="http://schemas.openxmlformats.org/officeDocument/2006/relationships/tags" Target="../tags/tag364.xml"/><Relationship Id="rId39" Type="http://schemas.openxmlformats.org/officeDocument/2006/relationships/tags" Target="../tags/tag377.xml"/><Relationship Id="rId21" Type="http://schemas.openxmlformats.org/officeDocument/2006/relationships/tags" Target="../tags/tag359.xml"/><Relationship Id="rId34" Type="http://schemas.openxmlformats.org/officeDocument/2006/relationships/tags" Target="../tags/tag372.xml"/><Relationship Id="rId42" Type="http://schemas.openxmlformats.org/officeDocument/2006/relationships/image" Target="../media/image3.png"/><Relationship Id="rId47" Type="http://schemas.openxmlformats.org/officeDocument/2006/relationships/image" Target="../media/image103.png"/><Relationship Id="rId50" Type="http://schemas.openxmlformats.org/officeDocument/2006/relationships/image" Target="../media/image60.png"/><Relationship Id="rId55" Type="http://schemas.openxmlformats.org/officeDocument/2006/relationships/image" Target="../media/image97.png"/><Relationship Id="rId63" Type="http://schemas.openxmlformats.org/officeDocument/2006/relationships/image" Target="../media/image93.png"/><Relationship Id="rId68" Type="http://schemas.openxmlformats.org/officeDocument/2006/relationships/image" Target="../media/image108.png"/><Relationship Id="rId76" Type="http://schemas.openxmlformats.org/officeDocument/2006/relationships/image" Target="../media/image119.png"/><Relationship Id="rId7" Type="http://schemas.openxmlformats.org/officeDocument/2006/relationships/tags" Target="../tags/tag345.xml"/><Relationship Id="rId71" Type="http://schemas.openxmlformats.org/officeDocument/2006/relationships/image" Target="../media/image12.png"/><Relationship Id="rId2" Type="http://schemas.openxmlformats.org/officeDocument/2006/relationships/tags" Target="../tags/tag340.xml"/><Relationship Id="rId16" Type="http://schemas.openxmlformats.org/officeDocument/2006/relationships/tags" Target="../tags/tag354.xml"/><Relationship Id="rId29" Type="http://schemas.openxmlformats.org/officeDocument/2006/relationships/tags" Target="../tags/tag367.xml"/><Relationship Id="rId11" Type="http://schemas.openxmlformats.org/officeDocument/2006/relationships/tags" Target="../tags/tag349.xml"/><Relationship Id="rId24" Type="http://schemas.openxmlformats.org/officeDocument/2006/relationships/tags" Target="../tags/tag362.xml"/><Relationship Id="rId32" Type="http://schemas.openxmlformats.org/officeDocument/2006/relationships/tags" Target="../tags/tag370.xml"/><Relationship Id="rId37" Type="http://schemas.openxmlformats.org/officeDocument/2006/relationships/tags" Target="../tags/tag375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101.png"/><Relationship Id="rId53" Type="http://schemas.openxmlformats.org/officeDocument/2006/relationships/image" Target="../media/image86.png"/><Relationship Id="rId58" Type="http://schemas.openxmlformats.org/officeDocument/2006/relationships/image" Target="../media/image88.png"/><Relationship Id="rId66" Type="http://schemas.openxmlformats.org/officeDocument/2006/relationships/image" Target="../media/image11.png"/><Relationship Id="rId74" Type="http://schemas.openxmlformats.org/officeDocument/2006/relationships/image" Target="../media/image117.png"/><Relationship Id="rId5" Type="http://schemas.openxmlformats.org/officeDocument/2006/relationships/tags" Target="../tags/tag343.xml"/><Relationship Id="rId15" Type="http://schemas.openxmlformats.org/officeDocument/2006/relationships/tags" Target="../tags/tag353.xml"/><Relationship Id="rId23" Type="http://schemas.openxmlformats.org/officeDocument/2006/relationships/tags" Target="../tags/tag361.xml"/><Relationship Id="rId28" Type="http://schemas.openxmlformats.org/officeDocument/2006/relationships/tags" Target="../tags/tag366.xml"/><Relationship Id="rId36" Type="http://schemas.openxmlformats.org/officeDocument/2006/relationships/tags" Target="../tags/tag374.xml"/><Relationship Id="rId49" Type="http://schemas.openxmlformats.org/officeDocument/2006/relationships/image" Target="../media/image62.png"/><Relationship Id="rId57" Type="http://schemas.openxmlformats.org/officeDocument/2006/relationships/image" Target="../media/image99.png"/><Relationship Id="rId61" Type="http://schemas.openxmlformats.org/officeDocument/2006/relationships/image" Target="../media/image91.png"/><Relationship Id="rId10" Type="http://schemas.openxmlformats.org/officeDocument/2006/relationships/tags" Target="../tags/tag348.xml"/><Relationship Id="rId19" Type="http://schemas.openxmlformats.org/officeDocument/2006/relationships/tags" Target="../tags/tag357.xml"/><Relationship Id="rId31" Type="http://schemas.openxmlformats.org/officeDocument/2006/relationships/tags" Target="../tags/tag369.xml"/><Relationship Id="rId44" Type="http://schemas.openxmlformats.org/officeDocument/2006/relationships/image" Target="../media/image100.png"/><Relationship Id="rId52" Type="http://schemas.openxmlformats.org/officeDocument/2006/relationships/image" Target="../media/image47.png"/><Relationship Id="rId60" Type="http://schemas.openxmlformats.org/officeDocument/2006/relationships/image" Target="../media/image90.png"/><Relationship Id="rId65" Type="http://schemas.openxmlformats.org/officeDocument/2006/relationships/image" Target="../media/image2.png"/><Relationship Id="rId73" Type="http://schemas.openxmlformats.org/officeDocument/2006/relationships/image" Target="../media/image116.png"/><Relationship Id="rId4" Type="http://schemas.openxmlformats.org/officeDocument/2006/relationships/tags" Target="../tags/tag342.xml"/><Relationship Id="rId9" Type="http://schemas.openxmlformats.org/officeDocument/2006/relationships/tags" Target="../tags/tag347.xml"/><Relationship Id="rId14" Type="http://schemas.openxmlformats.org/officeDocument/2006/relationships/tags" Target="../tags/tag352.xml"/><Relationship Id="rId22" Type="http://schemas.openxmlformats.org/officeDocument/2006/relationships/tags" Target="../tags/tag360.xml"/><Relationship Id="rId27" Type="http://schemas.openxmlformats.org/officeDocument/2006/relationships/tags" Target="../tags/tag365.xml"/><Relationship Id="rId30" Type="http://schemas.openxmlformats.org/officeDocument/2006/relationships/tags" Target="../tags/tag368.xml"/><Relationship Id="rId35" Type="http://schemas.openxmlformats.org/officeDocument/2006/relationships/tags" Target="../tags/tag373.xml"/><Relationship Id="rId43" Type="http://schemas.openxmlformats.org/officeDocument/2006/relationships/image" Target="../media/image4.png"/><Relationship Id="rId48" Type="http://schemas.openxmlformats.org/officeDocument/2006/relationships/image" Target="../media/image69.png"/><Relationship Id="rId56" Type="http://schemas.openxmlformats.org/officeDocument/2006/relationships/image" Target="../media/image98.png"/><Relationship Id="rId64" Type="http://schemas.openxmlformats.org/officeDocument/2006/relationships/image" Target="../media/image95.png"/><Relationship Id="rId69" Type="http://schemas.openxmlformats.org/officeDocument/2006/relationships/image" Target="../media/image109.png"/><Relationship Id="rId77" Type="http://schemas.openxmlformats.org/officeDocument/2006/relationships/image" Target="../media/image120.png"/><Relationship Id="rId8" Type="http://schemas.openxmlformats.org/officeDocument/2006/relationships/tags" Target="../tags/tag346.xml"/><Relationship Id="rId51" Type="http://schemas.openxmlformats.org/officeDocument/2006/relationships/image" Target="../media/image87.png"/><Relationship Id="rId72" Type="http://schemas.openxmlformats.org/officeDocument/2006/relationships/image" Target="../media/image115.png"/><Relationship Id="rId3" Type="http://schemas.openxmlformats.org/officeDocument/2006/relationships/tags" Target="../tags/tag341.xml"/><Relationship Id="rId12" Type="http://schemas.openxmlformats.org/officeDocument/2006/relationships/tags" Target="../tags/tag350.xml"/><Relationship Id="rId17" Type="http://schemas.openxmlformats.org/officeDocument/2006/relationships/tags" Target="../tags/tag355.xml"/><Relationship Id="rId25" Type="http://schemas.openxmlformats.org/officeDocument/2006/relationships/tags" Target="../tags/tag363.xml"/><Relationship Id="rId33" Type="http://schemas.openxmlformats.org/officeDocument/2006/relationships/tags" Target="../tags/tag371.xml"/><Relationship Id="rId38" Type="http://schemas.openxmlformats.org/officeDocument/2006/relationships/tags" Target="../tags/tag376.xml"/><Relationship Id="rId46" Type="http://schemas.openxmlformats.org/officeDocument/2006/relationships/image" Target="../media/image102.png"/><Relationship Id="rId59" Type="http://schemas.openxmlformats.org/officeDocument/2006/relationships/image" Target="../media/image89.png"/><Relationship Id="rId67" Type="http://schemas.openxmlformats.org/officeDocument/2006/relationships/image" Target="../media/image94.png"/><Relationship Id="rId20" Type="http://schemas.openxmlformats.org/officeDocument/2006/relationships/tags" Target="../tags/tag358.xml"/><Relationship Id="rId41" Type="http://schemas.openxmlformats.org/officeDocument/2006/relationships/notesSlide" Target="../notesSlides/notesSlide12.xml"/><Relationship Id="rId54" Type="http://schemas.openxmlformats.org/officeDocument/2006/relationships/image" Target="../media/image56.png"/><Relationship Id="rId62" Type="http://schemas.openxmlformats.org/officeDocument/2006/relationships/image" Target="../media/image92.png"/><Relationship Id="rId70" Type="http://schemas.openxmlformats.org/officeDocument/2006/relationships/image" Target="../media/image113.png"/><Relationship Id="rId75" Type="http://schemas.openxmlformats.org/officeDocument/2006/relationships/image" Target="../media/image118.png"/><Relationship Id="rId1" Type="http://schemas.openxmlformats.org/officeDocument/2006/relationships/tags" Target="../tags/tag339.xml"/><Relationship Id="rId6" Type="http://schemas.openxmlformats.org/officeDocument/2006/relationships/tags" Target="../tags/tag344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390.xml"/><Relationship Id="rId18" Type="http://schemas.openxmlformats.org/officeDocument/2006/relationships/tags" Target="../tags/tag395.xml"/><Relationship Id="rId26" Type="http://schemas.openxmlformats.org/officeDocument/2006/relationships/tags" Target="../tags/tag403.xml"/><Relationship Id="rId39" Type="http://schemas.openxmlformats.org/officeDocument/2006/relationships/notesSlide" Target="../notesSlides/notesSlide13.xml"/><Relationship Id="rId21" Type="http://schemas.openxmlformats.org/officeDocument/2006/relationships/tags" Target="../tags/tag398.xml"/><Relationship Id="rId34" Type="http://schemas.openxmlformats.org/officeDocument/2006/relationships/tags" Target="../tags/tag411.xml"/><Relationship Id="rId42" Type="http://schemas.openxmlformats.org/officeDocument/2006/relationships/image" Target="../media/image100.png"/><Relationship Id="rId47" Type="http://schemas.openxmlformats.org/officeDocument/2006/relationships/image" Target="../media/image62.png"/><Relationship Id="rId50" Type="http://schemas.openxmlformats.org/officeDocument/2006/relationships/image" Target="../media/image47.png"/><Relationship Id="rId55" Type="http://schemas.openxmlformats.org/officeDocument/2006/relationships/image" Target="../media/image90.png"/><Relationship Id="rId63" Type="http://schemas.openxmlformats.org/officeDocument/2006/relationships/image" Target="../media/image12.png"/><Relationship Id="rId7" Type="http://schemas.openxmlformats.org/officeDocument/2006/relationships/tags" Target="../tags/tag384.xml"/><Relationship Id="rId2" Type="http://schemas.openxmlformats.org/officeDocument/2006/relationships/tags" Target="../tags/tag379.xml"/><Relationship Id="rId16" Type="http://schemas.openxmlformats.org/officeDocument/2006/relationships/tags" Target="../tags/tag393.xml"/><Relationship Id="rId29" Type="http://schemas.openxmlformats.org/officeDocument/2006/relationships/tags" Target="../tags/tag406.xml"/><Relationship Id="rId1" Type="http://schemas.openxmlformats.org/officeDocument/2006/relationships/tags" Target="../tags/tag378.xml"/><Relationship Id="rId6" Type="http://schemas.openxmlformats.org/officeDocument/2006/relationships/tags" Target="../tags/tag383.xml"/><Relationship Id="rId11" Type="http://schemas.openxmlformats.org/officeDocument/2006/relationships/tags" Target="../tags/tag388.xml"/><Relationship Id="rId24" Type="http://schemas.openxmlformats.org/officeDocument/2006/relationships/tags" Target="../tags/tag401.xml"/><Relationship Id="rId32" Type="http://schemas.openxmlformats.org/officeDocument/2006/relationships/tags" Target="../tags/tag409.xml"/><Relationship Id="rId37" Type="http://schemas.openxmlformats.org/officeDocument/2006/relationships/tags" Target="../tags/tag414.xml"/><Relationship Id="rId40" Type="http://schemas.openxmlformats.org/officeDocument/2006/relationships/image" Target="../media/image3.png"/><Relationship Id="rId45" Type="http://schemas.openxmlformats.org/officeDocument/2006/relationships/image" Target="../media/image103.png"/><Relationship Id="rId53" Type="http://schemas.openxmlformats.org/officeDocument/2006/relationships/image" Target="../media/image56.png"/><Relationship Id="rId58" Type="http://schemas.openxmlformats.org/officeDocument/2006/relationships/image" Target="../media/image93.png"/><Relationship Id="rId66" Type="http://schemas.openxmlformats.org/officeDocument/2006/relationships/image" Target="../media/image121.png"/><Relationship Id="rId5" Type="http://schemas.openxmlformats.org/officeDocument/2006/relationships/tags" Target="../tags/tag382.xml"/><Relationship Id="rId15" Type="http://schemas.openxmlformats.org/officeDocument/2006/relationships/tags" Target="../tags/tag392.xml"/><Relationship Id="rId23" Type="http://schemas.openxmlformats.org/officeDocument/2006/relationships/tags" Target="../tags/tag400.xml"/><Relationship Id="rId28" Type="http://schemas.openxmlformats.org/officeDocument/2006/relationships/tags" Target="../tags/tag405.xml"/><Relationship Id="rId36" Type="http://schemas.openxmlformats.org/officeDocument/2006/relationships/tags" Target="../tags/tag413.xml"/><Relationship Id="rId49" Type="http://schemas.openxmlformats.org/officeDocument/2006/relationships/image" Target="../media/image87.png"/><Relationship Id="rId57" Type="http://schemas.openxmlformats.org/officeDocument/2006/relationships/image" Target="../media/image92.png"/><Relationship Id="rId61" Type="http://schemas.openxmlformats.org/officeDocument/2006/relationships/image" Target="../media/image11.png"/><Relationship Id="rId10" Type="http://schemas.openxmlformats.org/officeDocument/2006/relationships/tags" Target="../tags/tag387.xml"/><Relationship Id="rId19" Type="http://schemas.openxmlformats.org/officeDocument/2006/relationships/tags" Target="../tags/tag396.xml"/><Relationship Id="rId31" Type="http://schemas.openxmlformats.org/officeDocument/2006/relationships/tags" Target="../tags/tag408.xml"/><Relationship Id="rId44" Type="http://schemas.openxmlformats.org/officeDocument/2006/relationships/image" Target="../media/image102.png"/><Relationship Id="rId52" Type="http://schemas.openxmlformats.org/officeDocument/2006/relationships/image" Target="../media/image88.png"/><Relationship Id="rId60" Type="http://schemas.openxmlformats.org/officeDocument/2006/relationships/image" Target="../media/image2.png"/><Relationship Id="rId65" Type="http://schemas.openxmlformats.org/officeDocument/2006/relationships/image" Target="../media/image113.png"/><Relationship Id="rId4" Type="http://schemas.openxmlformats.org/officeDocument/2006/relationships/tags" Target="../tags/tag381.xml"/><Relationship Id="rId9" Type="http://schemas.openxmlformats.org/officeDocument/2006/relationships/tags" Target="../tags/tag386.xml"/><Relationship Id="rId14" Type="http://schemas.openxmlformats.org/officeDocument/2006/relationships/tags" Target="../tags/tag391.xml"/><Relationship Id="rId22" Type="http://schemas.openxmlformats.org/officeDocument/2006/relationships/tags" Target="../tags/tag399.xml"/><Relationship Id="rId27" Type="http://schemas.openxmlformats.org/officeDocument/2006/relationships/tags" Target="../tags/tag404.xml"/><Relationship Id="rId30" Type="http://schemas.openxmlformats.org/officeDocument/2006/relationships/tags" Target="../tags/tag407.xml"/><Relationship Id="rId35" Type="http://schemas.openxmlformats.org/officeDocument/2006/relationships/tags" Target="../tags/tag412.xml"/><Relationship Id="rId43" Type="http://schemas.openxmlformats.org/officeDocument/2006/relationships/image" Target="../media/image101.png"/><Relationship Id="rId48" Type="http://schemas.openxmlformats.org/officeDocument/2006/relationships/image" Target="../media/image60.png"/><Relationship Id="rId56" Type="http://schemas.openxmlformats.org/officeDocument/2006/relationships/image" Target="../media/image91.png"/><Relationship Id="rId64" Type="http://schemas.openxmlformats.org/officeDocument/2006/relationships/image" Target="../media/image120.png"/><Relationship Id="rId8" Type="http://schemas.openxmlformats.org/officeDocument/2006/relationships/tags" Target="../tags/tag385.xml"/><Relationship Id="rId51" Type="http://schemas.openxmlformats.org/officeDocument/2006/relationships/image" Target="../media/image86.png"/><Relationship Id="rId3" Type="http://schemas.openxmlformats.org/officeDocument/2006/relationships/tags" Target="../tags/tag380.xml"/><Relationship Id="rId12" Type="http://schemas.openxmlformats.org/officeDocument/2006/relationships/tags" Target="../tags/tag389.xml"/><Relationship Id="rId17" Type="http://schemas.openxmlformats.org/officeDocument/2006/relationships/tags" Target="../tags/tag394.xml"/><Relationship Id="rId25" Type="http://schemas.openxmlformats.org/officeDocument/2006/relationships/tags" Target="../tags/tag402.xml"/><Relationship Id="rId33" Type="http://schemas.openxmlformats.org/officeDocument/2006/relationships/tags" Target="../tags/tag410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69.png"/><Relationship Id="rId59" Type="http://schemas.openxmlformats.org/officeDocument/2006/relationships/image" Target="../media/image95.png"/><Relationship Id="rId67" Type="http://schemas.openxmlformats.org/officeDocument/2006/relationships/image" Target="../media/image122.png"/><Relationship Id="rId20" Type="http://schemas.openxmlformats.org/officeDocument/2006/relationships/tags" Target="../tags/tag397.xml"/><Relationship Id="rId41" Type="http://schemas.openxmlformats.org/officeDocument/2006/relationships/image" Target="../media/image4.png"/><Relationship Id="rId54" Type="http://schemas.openxmlformats.org/officeDocument/2006/relationships/image" Target="../media/image89.png"/><Relationship Id="rId62" Type="http://schemas.openxmlformats.org/officeDocument/2006/relationships/image" Target="../media/image94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427.xml"/><Relationship Id="rId18" Type="http://schemas.openxmlformats.org/officeDocument/2006/relationships/tags" Target="../tags/tag432.xml"/><Relationship Id="rId26" Type="http://schemas.openxmlformats.org/officeDocument/2006/relationships/tags" Target="../tags/tag440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435.xml"/><Relationship Id="rId34" Type="http://schemas.openxmlformats.org/officeDocument/2006/relationships/tags" Target="../tags/tag448.xml"/><Relationship Id="rId42" Type="http://schemas.openxmlformats.org/officeDocument/2006/relationships/image" Target="../media/image4.png"/><Relationship Id="rId47" Type="http://schemas.openxmlformats.org/officeDocument/2006/relationships/image" Target="../media/image69.png"/><Relationship Id="rId50" Type="http://schemas.openxmlformats.org/officeDocument/2006/relationships/image" Target="../media/image87.png"/><Relationship Id="rId55" Type="http://schemas.openxmlformats.org/officeDocument/2006/relationships/image" Target="../media/image89.png"/><Relationship Id="rId63" Type="http://schemas.openxmlformats.org/officeDocument/2006/relationships/image" Target="../media/image94.png"/><Relationship Id="rId68" Type="http://schemas.openxmlformats.org/officeDocument/2006/relationships/image" Target="../media/image122.png"/><Relationship Id="rId7" Type="http://schemas.openxmlformats.org/officeDocument/2006/relationships/tags" Target="../tags/tag421.xml"/><Relationship Id="rId71" Type="http://schemas.openxmlformats.org/officeDocument/2006/relationships/image" Target="../media/image125.png"/><Relationship Id="rId2" Type="http://schemas.openxmlformats.org/officeDocument/2006/relationships/tags" Target="../tags/tag416.xml"/><Relationship Id="rId16" Type="http://schemas.openxmlformats.org/officeDocument/2006/relationships/tags" Target="../tags/tag430.xml"/><Relationship Id="rId29" Type="http://schemas.openxmlformats.org/officeDocument/2006/relationships/tags" Target="../tags/tag443.xml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11" Type="http://schemas.openxmlformats.org/officeDocument/2006/relationships/tags" Target="../tags/tag425.xml"/><Relationship Id="rId24" Type="http://schemas.openxmlformats.org/officeDocument/2006/relationships/tags" Target="../tags/tag438.xml"/><Relationship Id="rId32" Type="http://schemas.openxmlformats.org/officeDocument/2006/relationships/tags" Target="../tags/tag446.xml"/><Relationship Id="rId37" Type="http://schemas.openxmlformats.org/officeDocument/2006/relationships/tags" Target="../tags/tag451.xml"/><Relationship Id="rId40" Type="http://schemas.openxmlformats.org/officeDocument/2006/relationships/notesSlide" Target="../notesSlides/notesSlide14.xml"/><Relationship Id="rId45" Type="http://schemas.openxmlformats.org/officeDocument/2006/relationships/image" Target="../media/image102.png"/><Relationship Id="rId53" Type="http://schemas.openxmlformats.org/officeDocument/2006/relationships/image" Target="../media/image88.png"/><Relationship Id="rId58" Type="http://schemas.openxmlformats.org/officeDocument/2006/relationships/image" Target="../media/image92.png"/><Relationship Id="rId66" Type="http://schemas.openxmlformats.org/officeDocument/2006/relationships/image" Target="../media/image113.png"/><Relationship Id="rId5" Type="http://schemas.openxmlformats.org/officeDocument/2006/relationships/tags" Target="../tags/tag419.xml"/><Relationship Id="rId15" Type="http://schemas.openxmlformats.org/officeDocument/2006/relationships/tags" Target="../tags/tag429.xml"/><Relationship Id="rId23" Type="http://schemas.openxmlformats.org/officeDocument/2006/relationships/tags" Target="../tags/tag437.xml"/><Relationship Id="rId28" Type="http://schemas.openxmlformats.org/officeDocument/2006/relationships/tags" Target="../tags/tag442.xml"/><Relationship Id="rId36" Type="http://schemas.openxmlformats.org/officeDocument/2006/relationships/tags" Target="../tags/tag450.xml"/><Relationship Id="rId49" Type="http://schemas.openxmlformats.org/officeDocument/2006/relationships/image" Target="../media/image60.png"/><Relationship Id="rId57" Type="http://schemas.openxmlformats.org/officeDocument/2006/relationships/image" Target="../media/image91.png"/><Relationship Id="rId61" Type="http://schemas.openxmlformats.org/officeDocument/2006/relationships/image" Target="../media/image2.png"/><Relationship Id="rId10" Type="http://schemas.openxmlformats.org/officeDocument/2006/relationships/tags" Target="../tags/tag424.xml"/><Relationship Id="rId19" Type="http://schemas.openxmlformats.org/officeDocument/2006/relationships/tags" Target="../tags/tag433.xml"/><Relationship Id="rId31" Type="http://schemas.openxmlformats.org/officeDocument/2006/relationships/tags" Target="../tags/tag445.xml"/><Relationship Id="rId44" Type="http://schemas.openxmlformats.org/officeDocument/2006/relationships/image" Target="../media/image101.png"/><Relationship Id="rId52" Type="http://schemas.openxmlformats.org/officeDocument/2006/relationships/image" Target="../media/image86.png"/><Relationship Id="rId60" Type="http://schemas.openxmlformats.org/officeDocument/2006/relationships/image" Target="../media/image95.png"/><Relationship Id="rId65" Type="http://schemas.openxmlformats.org/officeDocument/2006/relationships/image" Target="../media/image120.png"/><Relationship Id="rId4" Type="http://schemas.openxmlformats.org/officeDocument/2006/relationships/tags" Target="../tags/tag418.xml"/><Relationship Id="rId9" Type="http://schemas.openxmlformats.org/officeDocument/2006/relationships/tags" Target="../tags/tag423.xml"/><Relationship Id="rId14" Type="http://schemas.openxmlformats.org/officeDocument/2006/relationships/tags" Target="../tags/tag428.xml"/><Relationship Id="rId22" Type="http://schemas.openxmlformats.org/officeDocument/2006/relationships/tags" Target="../tags/tag436.xml"/><Relationship Id="rId27" Type="http://schemas.openxmlformats.org/officeDocument/2006/relationships/tags" Target="../tags/tag441.xml"/><Relationship Id="rId30" Type="http://schemas.openxmlformats.org/officeDocument/2006/relationships/tags" Target="../tags/tag444.xml"/><Relationship Id="rId35" Type="http://schemas.openxmlformats.org/officeDocument/2006/relationships/tags" Target="../tags/tag449.xml"/><Relationship Id="rId43" Type="http://schemas.openxmlformats.org/officeDocument/2006/relationships/image" Target="../media/image100.png"/><Relationship Id="rId48" Type="http://schemas.openxmlformats.org/officeDocument/2006/relationships/image" Target="../media/image62.png"/><Relationship Id="rId56" Type="http://schemas.openxmlformats.org/officeDocument/2006/relationships/image" Target="../media/image90.png"/><Relationship Id="rId64" Type="http://schemas.openxmlformats.org/officeDocument/2006/relationships/image" Target="../media/image12.png"/><Relationship Id="rId69" Type="http://schemas.openxmlformats.org/officeDocument/2006/relationships/image" Target="../media/image123.png"/><Relationship Id="rId8" Type="http://schemas.openxmlformats.org/officeDocument/2006/relationships/tags" Target="../tags/tag422.xml"/><Relationship Id="rId51" Type="http://schemas.openxmlformats.org/officeDocument/2006/relationships/image" Target="../media/image47.png"/><Relationship Id="rId3" Type="http://schemas.openxmlformats.org/officeDocument/2006/relationships/tags" Target="../tags/tag417.xml"/><Relationship Id="rId12" Type="http://schemas.openxmlformats.org/officeDocument/2006/relationships/tags" Target="../tags/tag426.xml"/><Relationship Id="rId17" Type="http://schemas.openxmlformats.org/officeDocument/2006/relationships/tags" Target="../tags/tag431.xml"/><Relationship Id="rId25" Type="http://schemas.openxmlformats.org/officeDocument/2006/relationships/tags" Target="../tags/tag439.xml"/><Relationship Id="rId33" Type="http://schemas.openxmlformats.org/officeDocument/2006/relationships/tags" Target="../tags/tag447.xml"/><Relationship Id="rId38" Type="http://schemas.openxmlformats.org/officeDocument/2006/relationships/tags" Target="../tags/tag452.xml"/><Relationship Id="rId46" Type="http://schemas.openxmlformats.org/officeDocument/2006/relationships/image" Target="../media/image103.png"/><Relationship Id="rId59" Type="http://schemas.openxmlformats.org/officeDocument/2006/relationships/image" Target="../media/image93.png"/><Relationship Id="rId67" Type="http://schemas.openxmlformats.org/officeDocument/2006/relationships/image" Target="../media/image121.png"/><Relationship Id="rId20" Type="http://schemas.openxmlformats.org/officeDocument/2006/relationships/tags" Target="../tags/tag434.xml"/><Relationship Id="rId41" Type="http://schemas.openxmlformats.org/officeDocument/2006/relationships/image" Target="../media/image3.png"/><Relationship Id="rId54" Type="http://schemas.openxmlformats.org/officeDocument/2006/relationships/image" Target="../media/image56.png"/><Relationship Id="rId62" Type="http://schemas.openxmlformats.org/officeDocument/2006/relationships/image" Target="../media/image11.png"/><Relationship Id="rId70" Type="http://schemas.openxmlformats.org/officeDocument/2006/relationships/image" Target="../media/image1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60.xml"/><Relationship Id="rId13" Type="http://schemas.openxmlformats.org/officeDocument/2006/relationships/tags" Target="../tags/tag465.xml"/><Relationship Id="rId18" Type="http://schemas.openxmlformats.org/officeDocument/2006/relationships/notesSlide" Target="../notesSlides/notesSlide15.xml"/><Relationship Id="rId26" Type="http://schemas.openxmlformats.org/officeDocument/2006/relationships/image" Target="../media/image131.png"/><Relationship Id="rId3" Type="http://schemas.openxmlformats.org/officeDocument/2006/relationships/tags" Target="../tags/tag455.xml"/><Relationship Id="rId21" Type="http://schemas.openxmlformats.org/officeDocument/2006/relationships/image" Target="../media/image128.png"/><Relationship Id="rId7" Type="http://schemas.openxmlformats.org/officeDocument/2006/relationships/tags" Target="../tags/tag459.xml"/><Relationship Id="rId12" Type="http://schemas.openxmlformats.org/officeDocument/2006/relationships/tags" Target="../tags/tag46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30.png"/><Relationship Id="rId33" Type="http://schemas.openxmlformats.org/officeDocument/2006/relationships/image" Target="../media/image138.png"/><Relationship Id="rId2" Type="http://schemas.openxmlformats.org/officeDocument/2006/relationships/tags" Target="../tags/tag454.xml"/><Relationship Id="rId16" Type="http://schemas.openxmlformats.org/officeDocument/2006/relationships/tags" Target="../tags/tag468.xml"/><Relationship Id="rId20" Type="http://schemas.openxmlformats.org/officeDocument/2006/relationships/image" Target="../media/image127.png"/><Relationship Id="rId29" Type="http://schemas.openxmlformats.org/officeDocument/2006/relationships/image" Target="../media/image134.png"/><Relationship Id="rId1" Type="http://schemas.openxmlformats.org/officeDocument/2006/relationships/tags" Target="../tags/tag453.xml"/><Relationship Id="rId6" Type="http://schemas.openxmlformats.org/officeDocument/2006/relationships/tags" Target="../tags/tag458.xml"/><Relationship Id="rId11" Type="http://schemas.openxmlformats.org/officeDocument/2006/relationships/tags" Target="../tags/tag463.xml"/><Relationship Id="rId24" Type="http://schemas.openxmlformats.org/officeDocument/2006/relationships/image" Target="../media/image129.png"/><Relationship Id="rId32" Type="http://schemas.openxmlformats.org/officeDocument/2006/relationships/image" Target="../media/image137.png"/><Relationship Id="rId5" Type="http://schemas.openxmlformats.org/officeDocument/2006/relationships/tags" Target="../tags/tag457.xml"/><Relationship Id="rId15" Type="http://schemas.openxmlformats.org/officeDocument/2006/relationships/tags" Target="../tags/tag467.xml"/><Relationship Id="rId23" Type="http://schemas.openxmlformats.org/officeDocument/2006/relationships/image" Target="../media/image12.png"/><Relationship Id="rId28" Type="http://schemas.openxmlformats.org/officeDocument/2006/relationships/image" Target="../media/image133.png"/><Relationship Id="rId10" Type="http://schemas.openxmlformats.org/officeDocument/2006/relationships/tags" Target="../tags/tag462.xml"/><Relationship Id="rId19" Type="http://schemas.openxmlformats.org/officeDocument/2006/relationships/image" Target="../media/image126.png"/><Relationship Id="rId31" Type="http://schemas.openxmlformats.org/officeDocument/2006/relationships/image" Target="../media/image136.png"/><Relationship Id="rId4" Type="http://schemas.openxmlformats.org/officeDocument/2006/relationships/tags" Target="../tags/tag456.xml"/><Relationship Id="rId9" Type="http://schemas.openxmlformats.org/officeDocument/2006/relationships/tags" Target="../tags/tag461.xml"/><Relationship Id="rId14" Type="http://schemas.openxmlformats.org/officeDocument/2006/relationships/tags" Target="../tags/tag466.xml"/><Relationship Id="rId22" Type="http://schemas.openxmlformats.org/officeDocument/2006/relationships/image" Target="../media/image19.png"/><Relationship Id="rId27" Type="http://schemas.openxmlformats.org/officeDocument/2006/relationships/image" Target="../media/image132.png"/><Relationship Id="rId30" Type="http://schemas.openxmlformats.org/officeDocument/2006/relationships/image" Target="../media/image1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76.xml"/><Relationship Id="rId13" Type="http://schemas.openxmlformats.org/officeDocument/2006/relationships/tags" Target="../tags/tag481.xml"/><Relationship Id="rId18" Type="http://schemas.openxmlformats.org/officeDocument/2006/relationships/tags" Target="../tags/tag486.xml"/><Relationship Id="rId26" Type="http://schemas.openxmlformats.org/officeDocument/2006/relationships/image" Target="../media/image143.png"/><Relationship Id="rId3" Type="http://schemas.openxmlformats.org/officeDocument/2006/relationships/tags" Target="../tags/tag471.xml"/><Relationship Id="rId21" Type="http://schemas.openxmlformats.org/officeDocument/2006/relationships/image" Target="../media/image139.png"/><Relationship Id="rId34" Type="http://schemas.openxmlformats.org/officeDocument/2006/relationships/image" Target="../media/image149.png"/><Relationship Id="rId7" Type="http://schemas.openxmlformats.org/officeDocument/2006/relationships/tags" Target="../tags/tag475.xml"/><Relationship Id="rId12" Type="http://schemas.openxmlformats.org/officeDocument/2006/relationships/tags" Target="../tags/tag480.xml"/><Relationship Id="rId17" Type="http://schemas.openxmlformats.org/officeDocument/2006/relationships/tags" Target="../tags/tag485.xml"/><Relationship Id="rId25" Type="http://schemas.openxmlformats.org/officeDocument/2006/relationships/image" Target="../media/image126.png"/><Relationship Id="rId33" Type="http://schemas.openxmlformats.org/officeDocument/2006/relationships/image" Target="../media/image148.png"/><Relationship Id="rId2" Type="http://schemas.openxmlformats.org/officeDocument/2006/relationships/tags" Target="../tags/tag470.xml"/><Relationship Id="rId16" Type="http://schemas.openxmlformats.org/officeDocument/2006/relationships/tags" Target="../tags/tag484.xml"/><Relationship Id="rId20" Type="http://schemas.openxmlformats.org/officeDocument/2006/relationships/notesSlide" Target="../notesSlides/notesSlide16.xml"/><Relationship Id="rId29" Type="http://schemas.openxmlformats.org/officeDocument/2006/relationships/image" Target="../media/image146.png"/><Relationship Id="rId1" Type="http://schemas.openxmlformats.org/officeDocument/2006/relationships/tags" Target="../tags/tag469.xml"/><Relationship Id="rId6" Type="http://schemas.openxmlformats.org/officeDocument/2006/relationships/tags" Target="../tags/tag474.xml"/><Relationship Id="rId11" Type="http://schemas.openxmlformats.org/officeDocument/2006/relationships/tags" Target="../tags/tag479.xml"/><Relationship Id="rId24" Type="http://schemas.openxmlformats.org/officeDocument/2006/relationships/image" Target="../media/image142.png"/><Relationship Id="rId32" Type="http://schemas.openxmlformats.org/officeDocument/2006/relationships/image" Target="../media/image147.png"/><Relationship Id="rId5" Type="http://schemas.openxmlformats.org/officeDocument/2006/relationships/tags" Target="../tags/tag473.xml"/><Relationship Id="rId15" Type="http://schemas.openxmlformats.org/officeDocument/2006/relationships/tags" Target="../tags/tag483.xml"/><Relationship Id="rId23" Type="http://schemas.openxmlformats.org/officeDocument/2006/relationships/image" Target="../media/image141.png"/><Relationship Id="rId28" Type="http://schemas.openxmlformats.org/officeDocument/2006/relationships/image" Target="../media/image145.png"/><Relationship Id="rId36" Type="http://schemas.openxmlformats.org/officeDocument/2006/relationships/image" Target="../media/image151.png"/><Relationship Id="rId10" Type="http://schemas.openxmlformats.org/officeDocument/2006/relationships/tags" Target="../tags/tag47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9.png"/><Relationship Id="rId4" Type="http://schemas.openxmlformats.org/officeDocument/2006/relationships/tags" Target="../tags/tag472.xml"/><Relationship Id="rId9" Type="http://schemas.openxmlformats.org/officeDocument/2006/relationships/tags" Target="../tags/tag477.xml"/><Relationship Id="rId14" Type="http://schemas.openxmlformats.org/officeDocument/2006/relationships/tags" Target="../tags/tag482.xml"/><Relationship Id="rId22" Type="http://schemas.openxmlformats.org/officeDocument/2006/relationships/image" Target="../media/image140.png"/><Relationship Id="rId27" Type="http://schemas.openxmlformats.org/officeDocument/2006/relationships/image" Target="../media/image144.png"/><Relationship Id="rId30" Type="http://schemas.openxmlformats.org/officeDocument/2006/relationships/image" Target="../media/image12.png"/><Relationship Id="rId35" Type="http://schemas.openxmlformats.org/officeDocument/2006/relationships/image" Target="../media/image1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94.xml"/><Relationship Id="rId13" Type="http://schemas.openxmlformats.org/officeDocument/2006/relationships/tags" Target="../tags/tag499.xml"/><Relationship Id="rId18" Type="http://schemas.openxmlformats.org/officeDocument/2006/relationships/tags" Target="../tags/tag504.xml"/><Relationship Id="rId26" Type="http://schemas.openxmlformats.org/officeDocument/2006/relationships/image" Target="../media/image142.png"/><Relationship Id="rId3" Type="http://schemas.openxmlformats.org/officeDocument/2006/relationships/tags" Target="../tags/tag489.xml"/><Relationship Id="rId21" Type="http://schemas.openxmlformats.org/officeDocument/2006/relationships/image" Target="../media/image139.png"/><Relationship Id="rId34" Type="http://schemas.openxmlformats.org/officeDocument/2006/relationships/image" Target="../media/image152.png"/><Relationship Id="rId7" Type="http://schemas.openxmlformats.org/officeDocument/2006/relationships/tags" Target="../tags/tag493.xml"/><Relationship Id="rId12" Type="http://schemas.openxmlformats.org/officeDocument/2006/relationships/tags" Target="../tags/tag498.xml"/><Relationship Id="rId17" Type="http://schemas.openxmlformats.org/officeDocument/2006/relationships/tags" Target="../tags/tag503.xml"/><Relationship Id="rId25" Type="http://schemas.openxmlformats.org/officeDocument/2006/relationships/image" Target="../media/image141.png"/><Relationship Id="rId33" Type="http://schemas.openxmlformats.org/officeDocument/2006/relationships/image" Target="../media/image147.png"/><Relationship Id="rId2" Type="http://schemas.openxmlformats.org/officeDocument/2006/relationships/tags" Target="../tags/tag488.xml"/><Relationship Id="rId16" Type="http://schemas.openxmlformats.org/officeDocument/2006/relationships/tags" Target="../tags/tag502.xml"/><Relationship Id="rId20" Type="http://schemas.openxmlformats.org/officeDocument/2006/relationships/notesSlide" Target="../notesSlides/notesSlide17.xml"/><Relationship Id="rId29" Type="http://schemas.openxmlformats.org/officeDocument/2006/relationships/image" Target="../media/image145.png"/><Relationship Id="rId1" Type="http://schemas.openxmlformats.org/officeDocument/2006/relationships/tags" Target="../tags/tag487.xml"/><Relationship Id="rId6" Type="http://schemas.openxmlformats.org/officeDocument/2006/relationships/tags" Target="../tags/tag492.xml"/><Relationship Id="rId11" Type="http://schemas.openxmlformats.org/officeDocument/2006/relationships/tags" Target="../tags/tag497.xml"/><Relationship Id="rId24" Type="http://schemas.openxmlformats.org/officeDocument/2006/relationships/image" Target="../media/image140.png"/><Relationship Id="rId32" Type="http://schemas.openxmlformats.org/officeDocument/2006/relationships/image" Target="../media/image151.png"/><Relationship Id="rId5" Type="http://schemas.openxmlformats.org/officeDocument/2006/relationships/tags" Target="../tags/tag491.xml"/><Relationship Id="rId15" Type="http://schemas.openxmlformats.org/officeDocument/2006/relationships/tags" Target="../tags/tag501.xml"/><Relationship Id="rId23" Type="http://schemas.openxmlformats.org/officeDocument/2006/relationships/image" Target="../media/image150.png"/><Relationship Id="rId28" Type="http://schemas.openxmlformats.org/officeDocument/2006/relationships/image" Target="../media/image144.png"/><Relationship Id="rId36" Type="http://schemas.openxmlformats.org/officeDocument/2006/relationships/image" Target="../media/image154.png"/><Relationship Id="rId10" Type="http://schemas.openxmlformats.org/officeDocument/2006/relationships/tags" Target="../tags/tag49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9.png"/><Relationship Id="rId4" Type="http://schemas.openxmlformats.org/officeDocument/2006/relationships/tags" Target="../tags/tag490.xml"/><Relationship Id="rId9" Type="http://schemas.openxmlformats.org/officeDocument/2006/relationships/tags" Target="../tags/tag495.xml"/><Relationship Id="rId14" Type="http://schemas.openxmlformats.org/officeDocument/2006/relationships/tags" Target="../tags/tag500.xml"/><Relationship Id="rId22" Type="http://schemas.openxmlformats.org/officeDocument/2006/relationships/image" Target="../media/image126.png"/><Relationship Id="rId27" Type="http://schemas.openxmlformats.org/officeDocument/2006/relationships/image" Target="../media/image143.png"/><Relationship Id="rId30" Type="http://schemas.openxmlformats.org/officeDocument/2006/relationships/image" Target="../media/image12.png"/><Relationship Id="rId35" Type="http://schemas.openxmlformats.org/officeDocument/2006/relationships/image" Target="../media/image153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517.xml"/><Relationship Id="rId18" Type="http://schemas.openxmlformats.org/officeDocument/2006/relationships/tags" Target="../tags/tag522.xml"/><Relationship Id="rId26" Type="http://schemas.openxmlformats.org/officeDocument/2006/relationships/tags" Target="../tags/tag530.xml"/><Relationship Id="rId39" Type="http://schemas.openxmlformats.org/officeDocument/2006/relationships/image" Target="../media/image161.png"/><Relationship Id="rId21" Type="http://schemas.openxmlformats.org/officeDocument/2006/relationships/tags" Target="../tags/tag525.xml"/><Relationship Id="rId34" Type="http://schemas.openxmlformats.org/officeDocument/2006/relationships/image" Target="../media/image157.png"/><Relationship Id="rId42" Type="http://schemas.openxmlformats.org/officeDocument/2006/relationships/image" Target="../media/image147.png"/><Relationship Id="rId47" Type="http://schemas.openxmlformats.org/officeDocument/2006/relationships/image" Target="../media/image167.png"/><Relationship Id="rId50" Type="http://schemas.openxmlformats.org/officeDocument/2006/relationships/image" Target="../media/image170.png"/><Relationship Id="rId55" Type="http://schemas.openxmlformats.org/officeDocument/2006/relationships/image" Target="../media/image139.png"/><Relationship Id="rId7" Type="http://schemas.openxmlformats.org/officeDocument/2006/relationships/tags" Target="../tags/tag511.xml"/><Relationship Id="rId12" Type="http://schemas.openxmlformats.org/officeDocument/2006/relationships/tags" Target="../tags/tag516.xml"/><Relationship Id="rId17" Type="http://schemas.openxmlformats.org/officeDocument/2006/relationships/tags" Target="../tags/tag521.xml"/><Relationship Id="rId25" Type="http://schemas.openxmlformats.org/officeDocument/2006/relationships/tags" Target="../tags/tag529.xml"/><Relationship Id="rId33" Type="http://schemas.openxmlformats.org/officeDocument/2006/relationships/image" Target="../media/image12.png"/><Relationship Id="rId38" Type="http://schemas.openxmlformats.org/officeDocument/2006/relationships/image" Target="../media/image160.png"/><Relationship Id="rId46" Type="http://schemas.openxmlformats.org/officeDocument/2006/relationships/image" Target="../media/image166.png"/><Relationship Id="rId2" Type="http://schemas.openxmlformats.org/officeDocument/2006/relationships/tags" Target="../tags/tag506.xml"/><Relationship Id="rId16" Type="http://schemas.openxmlformats.org/officeDocument/2006/relationships/tags" Target="../tags/tag520.xml"/><Relationship Id="rId20" Type="http://schemas.openxmlformats.org/officeDocument/2006/relationships/tags" Target="../tags/tag524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29.png"/><Relationship Id="rId54" Type="http://schemas.openxmlformats.org/officeDocument/2006/relationships/image" Target="../media/image151.png"/><Relationship Id="rId1" Type="http://schemas.openxmlformats.org/officeDocument/2006/relationships/tags" Target="../tags/tag505.xml"/><Relationship Id="rId6" Type="http://schemas.openxmlformats.org/officeDocument/2006/relationships/tags" Target="../tags/tag510.xml"/><Relationship Id="rId11" Type="http://schemas.openxmlformats.org/officeDocument/2006/relationships/tags" Target="../tags/tag515.xml"/><Relationship Id="rId24" Type="http://schemas.openxmlformats.org/officeDocument/2006/relationships/tags" Target="../tags/tag528.xml"/><Relationship Id="rId32" Type="http://schemas.openxmlformats.org/officeDocument/2006/relationships/image" Target="../media/image156.png"/><Relationship Id="rId37" Type="http://schemas.openxmlformats.org/officeDocument/2006/relationships/image" Target="../media/image102.png"/><Relationship Id="rId40" Type="http://schemas.openxmlformats.org/officeDocument/2006/relationships/image" Target="../media/image162.png"/><Relationship Id="rId45" Type="http://schemas.openxmlformats.org/officeDocument/2006/relationships/image" Target="../media/image165.png"/><Relationship Id="rId53" Type="http://schemas.openxmlformats.org/officeDocument/2006/relationships/image" Target="../media/image173.png"/><Relationship Id="rId5" Type="http://schemas.openxmlformats.org/officeDocument/2006/relationships/tags" Target="../tags/tag509.xml"/><Relationship Id="rId15" Type="http://schemas.openxmlformats.org/officeDocument/2006/relationships/tags" Target="../tags/tag519.xml"/><Relationship Id="rId23" Type="http://schemas.openxmlformats.org/officeDocument/2006/relationships/tags" Target="../tags/tag527.xml"/><Relationship Id="rId28" Type="http://schemas.openxmlformats.org/officeDocument/2006/relationships/tags" Target="../tags/tag532.xml"/><Relationship Id="rId36" Type="http://schemas.openxmlformats.org/officeDocument/2006/relationships/image" Target="../media/image159.png"/><Relationship Id="rId49" Type="http://schemas.openxmlformats.org/officeDocument/2006/relationships/image" Target="../media/image169.png"/><Relationship Id="rId10" Type="http://schemas.openxmlformats.org/officeDocument/2006/relationships/tags" Target="../tags/tag514.xml"/><Relationship Id="rId19" Type="http://schemas.openxmlformats.org/officeDocument/2006/relationships/tags" Target="../tags/tag523.xml"/><Relationship Id="rId31" Type="http://schemas.openxmlformats.org/officeDocument/2006/relationships/image" Target="../media/image155.png"/><Relationship Id="rId44" Type="http://schemas.openxmlformats.org/officeDocument/2006/relationships/image" Target="../media/image164.png"/><Relationship Id="rId52" Type="http://schemas.openxmlformats.org/officeDocument/2006/relationships/image" Target="../media/image172.png"/><Relationship Id="rId4" Type="http://schemas.openxmlformats.org/officeDocument/2006/relationships/tags" Target="../tags/tag508.xml"/><Relationship Id="rId9" Type="http://schemas.openxmlformats.org/officeDocument/2006/relationships/tags" Target="../tags/tag513.xml"/><Relationship Id="rId14" Type="http://schemas.openxmlformats.org/officeDocument/2006/relationships/tags" Target="../tags/tag518.xml"/><Relationship Id="rId22" Type="http://schemas.openxmlformats.org/officeDocument/2006/relationships/tags" Target="../tags/tag526.xml"/><Relationship Id="rId27" Type="http://schemas.openxmlformats.org/officeDocument/2006/relationships/tags" Target="../tags/tag531.xml"/><Relationship Id="rId30" Type="http://schemas.openxmlformats.org/officeDocument/2006/relationships/notesSlide" Target="../notesSlides/notesSlide18.xml"/><Relationship Id="rId35" Type="http://schemas.openxmlformats.org/officeDocument/2006/relationships/image" Target="../media/image158.png"/><Relationship Id="rId43" Type="http://schemas.openxmlformats.org/officeDocument/2006/relationships/image" Target="../media/image163.png"/><Relationship Id="rId48" Type="http://schemas.openxmlformats.org/officeDocument/2006/relationships/image" Target="../media/image168.png"/><Relationship Id="rId56" Type="http://schemas.openxmlformats.org/officeDocument/2006/relationships/image" Target="../media/image126.png"/><Relationship Id="rId8" Type="http://schemas.openxmlformats.org/officeDocument/2006/relationships/tags" Target="../tags/tag512.xml"/><Relationship Id="rId51" Type="http://schemas.openxmlformats.org/officeDocument/2006/relationships/image" Target="../media/image171.png"/><Relationship Id="rId3" Type="http://schemas.openxmlformats.org/officeDocument/2006/relationships/tags" Target="../tags/tag50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540.xml"/><Relationship Id="rId13" Type="http://schemas.openxmlformats.org/officeDocument/2006/relationships/image" Target="../media/image129.png"/><Relationship Id="rId18" Type="http://schemas.openxmlformats.org/officeDocument/2006/relationships/image" Target="../media/image178.png"/><Relationship Id="rId3" Type="http://schemas.openxmlformats.org/officeDocument/2006/relationships/tags" Target="../tags/tag535.xml"/><Relationship Id="rId7" Type="http://schemas.openxmlformats.org/officeDocument/2006/relationships/tags" Target="../tags/tag539.xml"/><Relationship Id="rId12" Type="http://schemas.openxmlformats.org/officeDocument/2006/relationships/notesSlide" Target="../notesSlides/notesSlide19.xml"/><Relationship Id="rId17" Type="http://schemas.openxmlformats.org/officeDocument/2006/relationships/image" Target="../media/image177.png"/><Relationship Id="rId2" Type="http://schemas.openxmlformats.org/officeDocument/2006/relationships/tags" Target="../tags/tag534.xml"/><Relationship Id="rId16" Type="http://schemas.openxmlformats.org/officeDocument/2006/relationships/image" Target="../media/image176.png"/><Relationship Id="rId1" Type="http://schemas.openxmlformats.org/officeDocument/2006/relationships/tags" Target="../tags/tag533.xml"/><Relationship Id="rId6" Type="http://schemas.openxmlformats.org/officeDocument/2006/relationships/tags" Target="../tags/tag53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37.xml"/><Relationship Id="rId15" Type="http://schemas.openxmlformats.org/officeDocument/2006/relationships/image" Target="../media/image175.png"/><Relationship Id="rId10" Type="http://schemas.openxmlformats.org/officeDocument/2006/relationships/tags" Target="../tags/tag542.xml"/><Relationship Id="rId19" Type="http://schemas.openxmlformats.org/officeDocument/2006/relationships/image" Target="../media/image12.png"/><Relationship Id="rId4" Type="http://schemas.openxmlformats.org/officeDocument/2006/relationships/tags" Target="../tags/tag536.xml"/><Relationship Id="rId9" Type="http://schemas.openxmlformats.org/officeDocument/2006/relationships/tags" Target="../tags/tag541.xml"/><Relationship Id="rId14" Type="http://schemas.openxmlformats.org/officeDocument/2006/relationships/image" Target="../media/image17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image" Target="../media/image2.png"/><Relationship Id="rId39" Type="http://schemas.openxmlformats.org/officeDocument/2006/relationships/image" Target="../media/image15.png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image" Target="../media/image10.png"/><Relationship Id="rId42" Type="http://schemas.openxmlformats.org/officeDocument/2006/relationships/image" Target="../media/image1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image" Target="../media/image1.png"/><Relationship Id="rId33" Type="http://schemas.openxmlformats.org/officeDocument/2006/relationships/image" Target="../media/image9.png"/><Relationship Id="rId38" Type="http://schemas.openxmlformats.org/officeDocument/2006/relationships/image" Target="../media/image14.png"/><Relationship Id="rId46" Type="http://schemas.openxmlformats.org/officeDocument/2006/relationships/image" Target="../media/image22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5.png"/><Relationship Id="rId41" Type="http://schemas.openxmlformats.org/officeDocument/2006/relationships/image" Target="../media/image1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notesSlide" Target="../notesSlides/notesSlide2.xml"/><Relationship Id="rId32" Type="http://schemas.openxmlformats.org/officeDocument/2006/relationships/image" Target="../media/image8.png"/><Relationship Id="rId37" Type="http://schemas.openxmlformats.org/officeDocument/2006/relationships/image" Target="../media/image13.png"/><Relationship Id="rId40" Type="http://schemas.openxmlformats.org/officeDocument/2006/relationships/image" Target="../media/image16.png"/><Relationship Id="rId45" Type="http://schemas.openxmlformats.org/officeDocument/2006/relationships/image" Target="../media/image21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4.png"/><Relationship Id="rId36" Type="http://schemas.openxmlformats.org/officeDocument/2006/relationships/image" Target="../media/image12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7.png"/><Relationship Id="rId44" Type="http://schemas.openxmlformats.org/officeDocument/2006/relationships/image" Target="../media/image20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image" Target="../media/image3.png"/><Relationship Id="rId30" Type="http://schemas.openxmlformats.org/officeDocument/2006/relationships/image" Target="../media/image6.png"/><Relationship Id="rId35" Type="http://schemas.openxmlformats.org/officeDocument/2006/relationships/image" Target="../media/image11.png"/><Relationship Id="rId4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image" Target="../media/image3.png"/><Relationship Id="rId39" Type="http://schemas.openxmlformats.org/officeDocument/2006/relationships/image" Target="../media/image18.png"/><Relationship Id="rId3" Type="http://schemas.openxmlformats.org/officeDocument/2006/relationships/tags" Target="../tags/tag27.xml"/><Relationship Id="rId21" Type="http://schemas.openxmlformats.org/officeDocument/2006/relationships/tags" Target="../tags/tag45.xml"/><Relationship Id="rId34" Type="http://schemas.openxmlformats.org/officeDocument/2006/relationships/image" Target="../media/image7.png"/><Relationship Id="rId42" Type="http://schemas.openxmlformats.org/officeDocument/2006/relationships/image" Target="../media/image27.png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image" Target="../media/image14.png"/><Relationship Id="rId33" Type="http://schemas.openxmlformats.org/officeDocument/2006/relationships/image" Target="../media/image6.png"/><Relationship Id="rId38" Type="http://schemas.openxmlformats.org/officeDocument/2006/relationships/image" Target="../media/image17.png"/><Relationship Id="rId46" Type="http://schemas.openxmlformats.org/officeDocument/2006/relationships/image" Target="../media/image28.png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tags" Target="../tags/tag44.xml"/><Relationship Id="rId29" Type="http://schemas.openxmlformats.org/officeDocument/2006/relationships/image" Target="../media/image13.png"/><Relationship Id="rId41" Type="http://schemas.openxmlformats.org/officeDocument/2006/relationships/image" Target="../media/image26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notesSlide" Target="../notesSlides/notesSlide3.xml"/><Relationship Id="rId32" Type="http://schemas.openxmlformats.org/officeDocument/2006/relationships/image" Target="../media/image24.png"/><Relationship Id="rId37" Type="http://schemas.openxmlformats.org/officeDocument/2006/relationships/image" Target="../media/image25.png"/><Relationship Id="rId40" Type="http://schemas.openxmlformats.org/officeDocument/2006/relationships/image" Target="../media/image19.png"/><Relationship Id="rId45" Type="http://schemas.openxmlformats.org/officeDocument/2006/relationships/image" Target="../media/image12.png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.png"/><Relationship Id="rId36" Type="http://schemas.openxmlformats.org/officeDocument/2006/relationships/image" Target="../media/image15.png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31" Type="http://schemas.openxmlformats.org/officeDocument/2006/relationships/image" Target="../media/image23.png"/><Relationship Id="rId44" Type="http://schemas.openxmlformats.org/officeDocument/2006/relationships/image" Target="../media/image20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tags" Target="../tags/tag46.xml"/><Relationship Id="rId27" Type="http://schemas.openxmlformats.org/officeDocument/2006/relationships/image" Target="../media/image4.png"/><Relationship Id="rId30" Type="http://schemas.openxmlformats.org/officeDocument/2006/relationships/image" Target="../media/image2.png"/><Relationship Id="rId35" Type="http://schemas.openxmlformats.org/officeDocument/2006/relationships/image" Target="../media/image10.png"/><Relationship Id="rId4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26" Type="http://schemas.openxmlformats.org/officeDocument/2006/relationships/image" Target="../media/image2.png"/><Relationship Id="rId39" Type="http://schemas.openxmlformats.org/officeDocument/2006/relationships/image" Target="../media/image36.png"/><Relationship Id="rId3" Type="http://schemas.openxmlformats.org/officeDocument/2006/relationships/tags" Target="../tags/tag49.xml"/><Relationship Id="rId21" Type="http://schemas.openxmlformats.org/officeDocument/2006/relationships/tags" Target="../tags/tag67.xml"/><Relationship Id="rId34" Type="http://schemas.openxmlformats.org/officeDocument/2006/relationships/image" Target="../media/image32.png"/><Relationship Id="rId42" Type="http://schemas.openxmlformats.org/officeDocument/2006/relationships/image" Target="../media/image12.png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5" Type="http://schemas.openxmlformats.org/officeDocument/2006/relationships/image" Target="../media/image4.png"/><Relationship Id="rId33" Type="http://schemas.openxmlformats.org/officeDocument/2006/relationships/image" Target="../media/image13.png"/><Relationship Id="rId38" Type="http://schemas.openxmlformats.org/officeDocument/2006/relationships/image" Target="../media/image35.png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0" Type="http://schemas.openxmlformats.org/officeDocument/2006/relationships/tags" Target="../tags/tag66.xml"/><Relationship Id="rId29" Type="http://schemas.openxmlformats.org/officeDocument/2006/relationships/image" Target="../media/image6.png"/><Relationship Id="rId41" Type="http://schemas.openxmlformats.org/officeDocument/2006/relationships/image" Target="../media/image20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24" Type="http://schemas.openxmlformats.org/officeDocument/2006/relationships/image" Target="../media/image3.png"/><Relationship Id="rId32" Type="http://schemas.openxmlformats.org/officeDocument/2006/relationships/image" Target="../media/image31.png"/><Relationship Id="rId37" Type="http://schemas.openxmlformats.org/officeDocument/2006/relationships/image" Target="../media/image34.png"/><Relationship Id="rId40" Type="http://schemas.openxmlformats.org/officeDocument/2006/relationships/image" Target="../media/image11.png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23" Type="http://schemas.openxmlformats.org/officeDocument/2006/relationships/notesSlide" Target="../notesSlides/notesSlide4.xml"/><Relationship Id="rId28" Type="http://schemas.openxmlformats.org/officeDocument/2006/relationships/image" Target="../media/image29.png"/><Relationship Id="rId36" Type="http://schemas.openxmlformats.org/officeDocument/2006/relationships/image" Target="../media/image33.png"/><Relationship Id="rId10" Type="http://schemas.openxmlformats.org/officeDocument/2006/relationships/tags" Target="../tags/tag56.xml"/><Relationship Id="rId19" Type="http://schemas.openxmlformats.org/officeDocument/2006/relationships/tags" Target="../tags/tag65.xml"/><Relationship Id="rId31" Type="http://schemas.openxmlformats.org/officeDocument/2006/relationships/image" Target="../media/image30.png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.png"/><Relationship Id="rId30" Type="http://schemas.openxmlformats.org/officeDocument/2006/relationships/image" Target="../media/image7.png"/><Relationship Id="rId35" Type="http://schemas.openxmlformats.org/officeDocument/2006/relationships/image" Target="../media/image15.png"/><Relationship Id="rId43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80.xml"/><Relationship Id="rId18" Type="http://schemas.openxmlformats.org/officeDocument/2006/relationships/tags" Target="../tags/tag85.xml"/><Relationship Id="rId26" Type="http://schemas.openxmlformats.org/officeDocument/2006/relationships/tags" Target="../tags/tag93.xml"/><Relationship Id="rId39" Type="http://schemas.openxmlformats.org/officeDocument/2006/relationships/image" Target="../media/image7.png"/><Relationship Id="rId21" Type="http://schemas.openxmlformats.org/officeDocument/2006/relationships/tags" Target="../tags/tag88.xml"/><Relationship Id="rId34" Type="http://schemas.openxmlformats.org/officeDocument/2006/relationships/image" Target="../media/image39.png"/><Relationship Id="rId42" Type="http://schemas.openxmlformats.org/officeDocument/2006/relationships/image" Target="../media/image12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tags" Target="../tags/tag84.xml"/><Relationship Id="rId25" Type="http://schemas.openxmlformats.org/officeDocument/2006/relationships/tags" Target="../tags/tag92.xml"/><Relationship Id="rId33" Type="http://schemas.openxmlformats.org/officeDocument/2006/relationships/image" Target="../media/image38.png"/><Relationship Id="rId38" Type="http://schemas.openxmlformats.org/officeDocument/2006/relationships/image" Target="../media/image6.png"/><Relationship Id="rId46" Type="http://schemas.openxmlformats.org/officeDocument/2006/relationships/image" Target="../media/image45.png"/><Relationship Id="rId2" Type="http://schemas.openxmlformats.org/officeDocument/2006/relationships/tags" Target="../tags/tag69.xml"/><Relationship Id="rId16" Type="http://schemas.openxmlformats.org/officeDocument/2006/relationships/tags" Target="../tags/tag83.xml"/><Relationship Id="rId20" Type="http://schemas.openxmlformats.org/officeDocument/2006/relationships/tags" Target="../tags/tag87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1.png"/><Relationship Id="rId54" Type="http://schemas.openxmlformats.org/officeDocument/2006/relationships/image" Target="../media/image53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24" Type="http://schemas.openxmlformats.org/officeDocument/2006/relationships/tags" Target="../tags/tag91.xml"/><Relationship Id="rId32" Type="http://schemas.openxmlformats.org/officeDocument/2006/relationships/image" Target="../media/image4.png"/><Relationship Id="rId37" Type="http://schemas.openxmlformats.org/officeDocument/2006/relationships/image" Target="../media/image40.png"/><Relationship Id="rId40" Type="http://schemas.openxmlformats.org/officeDocument/2006/relationships/image" Target="../media/image41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" Type="http://schemas.openxmlformats.org/officeDocument/2006/relationships/tags" Target="../tags/tag72.xml"/><Relationship Id="rId15" Type="http://schemas.openxmlformats.org/officeDocument/2006/relationships/tags" Target="../tags/tag82.xml"/><Relationship Id="rId23" Type="http://schemas.openxmlformats.org/officeDocument/2006/relationships/tags" Target="../tags/tag90.xml"/><Relationship Id="rId28" Type="http://schemas.openxmlformats.org/officeDocument/2006/relationships/tags" Target="../tags/tag95.xml"/><Relationship Id="rId36" Type="http://schemas.openxmlformats.org/officeDocument/2006/relationships/image" Target="../media/image2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tags" Target="../tags/tag77.xml"/><Relationship Id="rId19" Type="http://schemas.openxmlformats.org/officeDocument/2006/relationships/tags" Target="../tags/tag86.xml"/><Relationship Id="rId31" Type="http://schemas.openxmlformats.org/officeDocument/2006/relationships/image" Target="../media/image3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tags" Target="../tags/tag81.xml"/><Relationship Id="rId22" Type="http://schemas.openxmlformats.org/officeDocument/2006/relationships/tags" Target="../tags/tag89.xml"/><Relationship Id="rId27" Type="http://schemas.openxmlformats.org/officeDocument/2006/relationships/tags" Target="../tags/tag94.xml"/><Relationship Id="rId30" Type="http://schemas.openxmlformats.org/officeDocument/2006/relationships/notesSlide" Target="../notesSlides/notesSlide5.xml"/><Relationship Id="rId35" Type="http://schemas.openxmlformats.org/officeDocument/2006/relationships/image" Target="../media/image1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8" Type="http://schemas.openxmlformats.org/officeDocument/2006/relationships/tags" Target="../tags/tag75.xml"/><Relationship Id="rId51" Type="http://schemas.openxmlformats.org/officeDocument/2006/relationships/image" Target="../media/image50.png"/><Relationship Id="rId3" Type="http://schemas.openxmlformats.org/officeDocument/2006/relationships/tags" Target="../tags/tag70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121.xml"/><Relationship Id="rId21" Type="http://schemas.openxmlformats.org/officeDocument/2006/relationships/tags" Target="../tags/tag116.xml"/><Relationship Id="rId34" Type="http://schemas.openxmlformats.org/officeDocument/2006/relationships/tags" Target="../tags/tag129.xml"/><Relationship Id="rId42" Type="http://schemas.openxmlformats.org/officeDocument/2006/relationships/tags" Target="../tags/tag137.xml"/><Relationship Id="rId47" Type="http://schemas.openxmlformats.org/officeDocument/2006/relationships/tags" Target="../tags/tag142.xml"/><Relationship Id="rId50" Type="http://schemas.openxmlformats.org/officeDocument/2006/relationships/tags" Target="../tags/tag145.xml"/><Relationship Id="rId55" Type="http://schemas.openxmlformats.org/officeDocument/2006/relationships/tags" Target="../tags/tag150.xml"/><Relationship Id="rId63" Type="http://schemas.openxmlformats.org/officeDocument/2006/relationships/image" Target="../media/image38.png"/><Relationship Id="rId68" Type="http://schemas.openxmlformats.org/officeDocument/2006/relationships/image" Target="../media/image39.png"/><Relationship Id="rId76" Type="http://schemas.openxmlformats.org/officeDocument/2006/relationships/image" Target="../media/image45.png"/><Relationship Id="rId84" Type="http://schemas.openxmlformats.org/officeDocument/2006/relationships/image" Target="../media/image53.png"/><Relationship Id="rId89" Type="http://schemas.openxmlformats.org/officeDocument/2006/relationships/image" Target="../media/image60.png"/><Relationship Id="rId97" Type="http://schemas.openxmlformats.org/officeDocument/2006/relationships/image" Target="../media/image68.png"/><Relationship Id="rId7" Type="http://schemas.openxmlformats.org/officeDocument/2006/relationships/tags" Target="../tags/tag102.xml"/><Relationship Id="rId71" Type="http://schemas.openxmlformats.org/officeDocument/2006/relationships/image" Target="../media/image41.png"/><Relationship Id="rId92" Type="http://schemas.openxmlformats.org/officeDocument/2006/relationships/image" Target="../media/image63.png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9" Type="http://schemas.openxmlformats.org/officeDocument/2006/relationships/tags" Target="../tags/tag124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32" Type="http://schemas.openxmlformats.org/officeDocument/2006/relationships/tags" Target="../tags/tag127.xml"/><Relationship Id="rId37" Type="http://schemas.openxmlformats.org/officeDocument/2006/relationships/tags" Target="../tags/tag132.xml"/><Relationship Id="rId40" Type="http://schemas.openxmlformats.org/officeDocument/2006/relationships/tags" Target="../tags/tag135.xml"/><Relationship Id="rId45" Type="http://schemas.openxmlformats.org/officeDocument/2006/relationships/tags" Target="../tags/tag140.xml"/><Relationship Id="rId53" Type="http://schemas.openxmlformats.org/officeDocument/2006/relationships/tags" Target="../tags/tag148.xml"/><Relationship Id="rId58" Type="http://schemas.openxmlformats.org/officeDocument/2006/relationships/tags" Target="../tags/tag153.xml"/><Relationship Id="rId66" Type="http://schemas.openxmlformats.org/officeDocument/2006/relationships/image" Target="../media/image44.png"/><Relationship Id="rId74" Type="http://schemas.openxmlformats.org/officeDocument/2006/relationships/image" Target="../media/image58.png"/><Relationship Id="rId79" Type="http://schemas.openxmlformats.org/officeDocument/2006/relationships/image" Target="../media/image47.png"/><Relationship Id="rId87" Type="http://schemas.openxmlformats.org/officeDocument/2006/relationships/image" Target="../media/image56.png"/><Relationship Id="rId5" Type="http://schemas.openxmlformats.org/officeDocument/2006/relationships/tags" Target="../tags/tag100.xml"/><Relationship Id="rId61" Type="http://schemas.openxmlformats.org/officeDocument/2006/relationships/image" Target="../media/image3.png"/><Relationship Id="rId82" Type="http://schemas.openxmlformats.org/officeDocument/2006/relationships/image" Target="../media/image50.png"/><Relationship Id="rId90" Type="http://schemas.openxmlformats.org/officeDocument/2006/relationships/image" Target="../media/image61.png"/><Relationship Id="rId95" Type="http://schemas.openxmlformats.org/officeDocument/2006/relationships/image" Target="../media/image66.png"/><Relationship Id="rId19" Type="http://schemas.openxmlformats.org/officeDocument/2006/relationships/tags" Target="../tags/tag11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tags" Target="../tags/tag122.xml"/><Relationship Id="rId30" Type="http://schemas.openxmlformats.org/officeDocument/2006/relationships/tags" Target="../tags/tag125.xml"/><Relationship Id="rId35" Type="http://schemas.openxmlformats.org/officeDocument/2006/relationships/tags" Target="../tags/tag130.xml"/><Relationship Id="rId43" Type="http://schemas.openxmlformats.org/officeDocument/2006/relationships/tags" Target="../tags/tag138.xml"/><Relationship Id="rId48" Type="http://schemas.openxmlformats.org/officeDocument/2006/relationships/tags" Target="../tags/tag143.xml"/><Relationship Id="rId56" Type="http://schemas.openxmlformats.org/officeDocument/2006/relationships/tags" Target="../tags/tag151.xml"/><Relationship Id="rId64" Type="http://schemas.openxmlformats.org/officeDocument/2006/relationships/image" Target="../media/image42.png"/><Relationship Id="rId69" Type="http://schemas.openxmlformats.org/officeDocument/2006/relationships/image" Target="../media/image6.png"/><Relationship Id="rId77" Type="http://schemas.openxmlformats.org/officeDocument/2006/relationships/image" Target="../media/image46.png"/><Relationship Id="rId100" Type="http://schemas.openxmlformats.org/officeDocument/2006/relationships/image" Target="../media/image12.png"/><Relationship Id="rId8" Type="http://schemas.openxmlformats.org/officeDocument/2006/relationships/tags" Target="../tags/tag103.xml"/><Relationship Id="rId51" Type="http://schemas.openxmlformats.org/officeDocument/2006/relationships/tags" Target="../tags/tag146.xml"/><Relationship Id="rId72" Type="http://schemas.openxmlformats.org/officeDocument/2006/relationships/image" Target="../media/image52.png"/><Relationship Id="rId80" Type="http://schemas.openxmlformats.org/officeDocument/2006/relationships/image" Target="../media/image48.png"/><Relationship Id="rId85" Type="http://schemas.openxmlformats.org/officeDocument/2006/relationships/image" Target="../media/image54.png"/><Relationship Id="rId93" Type="http://schemas.openxmlformats.org/officeDocument/2006/relationships/image" Target="../media/image64.png"/><Relationship Id="rId98" Type="http://schemas.openxmlformats.org/officeDocument/2006/relationships/image" Target="../media/image11.png"/><Relationship Id="rId3" Type="http://schemas.openxmlformats.org/officeDocument/2006/relationships/tags" Target="../tags/tag98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33" Type="http://schemas.openxmlformats.org/officeDocument/2006/relationships/tags" Target="../tags/tag128.xml"/><Relationship Id="rId38" Type="http://schemas.openxmlformats.org/officeDocument/2006/relationships/tags" Target="../tags/tag133.xml"/><Relationship Id="rId46" Type="http://schemas.openxmlformats.org/officeDocument/2006/relationships/tags" Target="../tags/tag141.xml"/><Relationship Id="rId59" Type="http://schemas.openxmlformats.org/officeDocument/2006/relationships/slideLayout" Target="../slideLayouts/slideLayout2.xml"/><Relationship Id="rId67" Type="http://schemas.openxmlformats.org/officeDocument/2006/relationships/image" Target="../media/image1.png"/><Relationship Id="rId20" Type="http://schemas.openxmlformats.org/officeDocument/2006/relationships/tags" Target="../tags/tag115.xml"/><Relationship Id="rId41" Type="http://schemas.openxmlformats.org/officeDocument/2006/relationships/tags" Target="../tags/tag136.xml"/><Relationship Id="rId54" Type="http://schemas.openxmlformats.org/officeDocument/2006/relationships/tags" Target="../tags/tag149.xml"/><Relationship Id="rId62" Type="http://schemas.openxmlformats.org/officeDocument/2006/relationships/image" Target="../media/image4.png"/><Relationship Id="rId70" Type="http://schemas.openxmlformats.org/officeDocument/2006/relationships/image" Target="../media/image7.png"/><Relationship Id="rId75" Type="http://schemas.openxmlformats.org/officeDocument/2006/relationships/image" Target="../media/image2.png"/><Relationship Id="rId83" Type="http://schemas.openxmlformats.org/officeDocument/2006/relationships/image" Target="../media/image51.png"/><Relationship Id="rId88" Type="http://schemas.openxmlformats.org/officeDocument/2006/relationships/image" Target="../media/image59.png"/><Relationship Id="rId91" Type="http://schemas.openxmlformats.org/officeDocument/2006/relationships/image" Target="../media/image62.png"/><Relationship Id="rId96" Type="http://schemas.openxmlformats.org/officeDocument/2006/relationships/image" Target="../media/image67.png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tags" Target="../tags/tag123.xml"/><Relationship Id="rId36" Type="http://schemas.openxmlformats.org/officeDocument/2006/relationships/tags" Target="../tags/tag131.xml"/><Relationship Id="rId49" Type="http://schemas.openxmlformats.org/officeDocument/2006/relationships/tags" Target="../tags/tag144.xml"/><Relationship Id="rId57" Type="http://schemas.openxmlformats.org/officeDocument/2006/relationships/tags" Target="../tags/tag152.xml"/><Relationship Id="rId10" Type="http://schemas.openxmlformats.org/officeDocument/2006/relationships/tags" Target="../tags/tag105.xml"/><Relationship Id="rId31" Type="http://schemas.openxmlformats.org/officeDocument/2006/relationships/tags" Target="../tags/tag126.xml"/><Relationship Id="rId44" Type="http://schemas.openxmlformats.org/officeDocument/2006/relationships/tags" Target="../tags/tag139.xml"/><Relationship Id="rId52" Type="http://schemas.openxmlformats.org/officeDocument/2006/relationships/tags" Target="../tags/tag147.xml"/><Relationship Id="rId60" Type="http://schemas.openxmlformats.org/officeDocument/2006/relationships/notesSlide" Target="../notesSlides/notesSlide6.xml"/><Relationship Id="rId65" Type="http://schemas.openxmlformats.org/officeDocument/2006/relationships/image" Target="../media/image43.png"/><Relationship Id="rId73" Type="http://schemas.openxmlformats.org/officeDocument/2006/relationships/image" Target="../media/image57.png"/><Relationship Id="rId78" Type="http://schemas.openxmlformats.org/officeDocument/2006/relationships/image" Target="../media/image40.png"/><Relationship Id="rId81" Type="http://schemas.openxmlformats.org/officeDocument/2006/relationships/image" Target="../media/image49.png"/><Relationship Id="rId86" Type="http://schemas.openxmlformats.org/officeDocument/2006/relationships/image" Target="../media/image55.png"/><Relationship Id="rId94" Type="http://schemas.openxmlformats.org/officeDocument/2006/relationships/image" Target="../media/image65.png"/><Relationship Id="rId99" Type="http://schemas.openxmlformats.org/officeDocument/2006/relationships/image" Target="../media/image20.png"/><Relationship Id="rId101" Type="http://schemas.openxmlformats.org/officeDocument/2006/relationships/image" Target="../media/image69.png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39" Type="http://schemas.openxmlformats.org/officeDocument/2006/relationships/tags" Target="../tags/tag134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66.xml"/><Relationship Id="rId18" Type="http://schemas.openxmlformats.org/officeDocument/2006/relationships/tags" Target="../tags/tag171.xml"/><Relationship Id="rId26" Type="http://schemas.openxmlformats.org/officeDocument/2006/relationships/tags" Target="../tags/tag179.xml"/><Relationship Id="rId39" Type="http://schemas.openxmlformats.org/officeDocument/2006/relationships/image" Target="../media/image71.png"/><Relationship Id="rId21" Type="http://schemas.openxmlformats.org/officeDocument/2006/relationships/tags" Target="../tags/tag174.xml"/><Relationship Id="rId34" Type="http://schemas.openxmlformats.org/officeDocument/2006/relationships/image" Target="../media/image3.png"/><Relationship Id="rId42" Type="http://schemas.openxmlformats.org/officeDocument/2006/relationships/image" Target="../media/image73.png"/><Relationship Id="rId47" Type="http://schemas.openxmlformats.org/officeDocument/2006/relationships/image" Target="../media/image75.png"/><Relationship Id="rId50" Type="http://schemas.openxmlformats.org/officeDocument/2006/relationships/image" Target="../media/image78.png"/><Relationship Id="rId55" Type="http://schemas.openxmlformats.org/officeDocument/2006/relationships/image" Target="../media/image6.png"/><Relationship Id="rId7" Type="http://schemas.openxmlformats.org/officeDocument/2006/relationships/tags" Target="../tags/tag160.xml"/><Relationship Id="rId2" Type="http://schemas.openxmlformats.org/officeDocument/2006/relationships/tags" Target="../tags/tag155.xml"/><Relationship Id="rId16" Type="http://schemas.openxmlformats.org/officeDocument/2006/relationships/tags" Target="../tags/tag169.xml"/><Relationship Id="rId20" Type="http://schemas.openxmlformats.org/officeDocument/2006/relationships/tags" Target="../tags/tag173.xml"/><Relationship Id="rId29" Type="http://schemas.openxmlformats.org/officeDocument/2006/relationships/tags" Target="../tags/tag182.xml"/><Relationship Id="rId41" Type="http://schemas.openxmlformats.org/officeDocument/2006/relationships/image" Target="../media/image72.png"/><Relationship Id="rId54" Type="http://schemas.openxmlformats.org/officeDocument/2006/relationships/image" Target="../media/image82.png"/><Relationship Id="rId62" Type="http://schemas.openxmlformats.org/officeDocument/2006/relationships/image" Target="../media/image44.png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24" Type="http://schemas.openxmlformats.org/officeDocument/2006/relationships/tags" Target="../tags/tag177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39.png"/><Relationship Id="rId40" Type="http://schemas.openxmlformats.org/officeDocument/2006/relationships/image" Target="../media/image2.png"/><Relationship Id="rId45" Type="http://schemas.openxmlformats.org/officeDocument/2006/relationships/image" Target="../media/image55.png"/><Relationship Id="rId53" Type="http://schemas.openxmlformats.org/officeDocument/2006/relationships/image" Target="../media/image81.png"/><Relationship Id="rId58" Type="http://schemas.openxmlformats.org/officeDocument/2006/relationships/image" Target="../media/image11.png"/><Relationship Id="rId5" Type="http://schemas.openxmlformats.org/officeDocument/2006/relationships/tags" Target="../tags/tag158.xml"/><Relationship Id="rId15" Type="http://schemas.openxmlformats.org/officeDocument/2006/relationships/tags" Target="../tags/tag168.xml"/><Relationship Id="rId23" Type="http://schemas.openxmlformats.org/officeDocument/2006/relationships/tags" Target="../tags/tag176.xml"/><Relationship Id="rId28" Type="http://schemas.openxmlformats.org/officeDocument/2006/relationships/tags" Target="../tags/tag181.xml"/><Relationship Id="rId36" Type="http://schemas.openxmlformats.org/officeDocument/2006/relationships/image" Target="../media/image1.png"/><Relationship Id="rId49" Type="http://schemas.openxmlformats.org/officeDocument/2006/relationships/image" Target="../media/image77.png"/><Relationship Id="rId57" Type="http://schemas.openxmlformats.org/officeDocument/2006/relationships/image" Target="../media/image83.png"/><Relationship Id="rId61" Type="http://schemas.openxmlformats.org/officeDocument/2006/relationships/image" Target="../media/image84.png"/><Relationship Id="rId10" Type="http://schemas.openxmlformats.org/officeDocument/2006/relationships/tags" Target="../tags/tag163.xml"/><Relationship Id="rId19" Type="http://schemas.openxmlformats.org/officeDocument/2006/relationships/tags" Target="../tags/tag172.xml"/><Relationship Id="rId31" Type="http://schemas.openxmlformats.org/officeDocument/2006/relationships/tags" Target="../tags/tag184.xml"/><Relationship Id="rId44" Type="http://schemas.openxmlformats.org/officeDocument/2006/relationships/image" Target="../media/image52.png"/><Relationship Id="rId52" Type="http://schemas.openxmlformats.org/officeDocument/2006/relationships/image" Target="../media/image80.png"/><Relationship Id="rId60" Type="http://schemas.openxmlformats.org/officeDocument/2006/relationships/image" Target="../media/image42.png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Relationship Id="rId22" Type="http://schemas.openxmlformats.org/officeDocument/2006/relationships/tags" Target="../tags/tag175.xml"/><Relationship Id="rId27" Type="http://schemas.openxmlformats.org/officeDocument/2006/relationships/tags" Target="../tags/tag180.xml"/><Relationship Id="rId30" Type="http://schemas.openxmlformats.org/officeDocument/2006/relationships/tags" Target="../tags/tag183.xml"/><Relationship Id="rId35" Type="http://schemas.openxmlformats.org/officeDocument/2006/relationships/image" Target="../media/image4.png"/><Relationship Id="rId43" Type="http://schemas.openxmlformats.org/officeDocument/2006/relationships/image" Target="../media/image74.png"/><Relationship Id="rId48" Type="http://schemas.openxmlformats.org/officeDocument/2006/relationships/image" Target="../media/image76.png"/><Relationship Id="rId56" Type="http://schemas.openxmlformats.org/officeDocument/2006/relationships/image" Target="../media/image7.png"/><Relationship Id="rId8" Type="http://schemas.openxmlformats.org/officeDocument/2006/relationships/tags" Target="../tags/tag161.xml"/><Relationship Id="rId51" Type="http://schemas.openxmlformats.org/officeDocument/2006/relationships/image" Target="../media/image79.png"/><Relationship Id="rId3" Type="http://schemas.openxmlformats.org/officeDocument/2006/relationships/tags" Target="../tags/tag156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25" Type="http://schemas.openxmlformats.org/officeDocument/2006/relationships/tags" Target="../tags/tag178.xml"/><Relationship Id="rId33" Type="http://schemas.openxmlformats.org/officeDocument/2006/relationships/notesSlide" Target="../notesSlides/notesSlide7.xml"/><Relationship Id="rId38" Type="http://schemas.openxmlformats.org/officeDocument/2006/relationships/image" Target="../media/image70.png"/><Relationship Id="rId46" Type="http://schemas.openxmlformats.org/officeDocument/2006/relationships/image" Target="../media/image56.png"/><Relationship Id="rId5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210.xml"/><Relationship Id="rId21" Type="http://schemas.openxmlformats.org/officeDocument/2006/relationships/tags" Target="../tags/tag205.xml"/><Relationship Id="rId42" Type="http://schemas.openxmlformats.org/officeDocument/2006/relationships/tags" Target="../tags/tag226.xml"/><Relationship Id="rId47" Type="http://schemas.openxmlformats.org/officeDocument/2006/relationships/tags" Target="../tags/tag231.xml"/><Relationship Id="rId63" Type="http://schemas.openxmlformats.org/officeDocument/2006/relationships/tags" Target="../tags/tag247.xml"/><Relationship Id="rId68" Type="http://schemas.openxmlformats.org/officeDocument/2006/relationships/image" Target="../media/image84.png"/><Relationship Id="rId84" Type="http://schemas.openxmlformats.org/officeDocument/2006/relationships/image" Target="../media/image55.png"/><Relationship Id="rId89" Type="http://schemas.openxmlformats.org/officeDocument/2006/relationships/image" Target="../media/image78.png"/><Relationship Id="rId7" Type="http://schemas.openxmlformats.org/officeDocument/2006/relationships/tags" Target="../tags/tag191.xml"/><Relationship Id="rId71" Type="http://schemas.openxmlformats.org/officeDocument/2006/relationships/image" Target="../media/image70.png"/><Relationship Id="rId92" Type="http://schemas.openxmlformats.org/officeDocument/2006/relationships/image" Target="../media/image81.png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9" Type="http://schemas.openxmlformats.org/officeDocument/2006/relationships/tags" Target="../tags/tag213.xml"/><Relationship Id="rId107" Type="http://schemas.openxmlformats.org/officeDocument/2006/relationships/image" Target="../media/image87.png"/><Relationship Id="rId11" Type="http://schemas.openxmlformats.org/officeDocument/2006/relationships/tags" Target="../tags/tag195.xml"/><Relationship Id="rId24" Type="http://schemas.openxmlformats.org/officeDocument/2006/relationships/tags" Target="../tags/tag208.xml"/><Relationship Id="rId32" Type="http://schemas.openxmlformats.org/officeDocument/2006/relationships/tags" Target="../tags/tag216.xml"/><Relationship Id="rId37" Type="http://schemas.openxmlformats.org/officeDocument/2006/relationships/tags" Target="../tags/tag221.xml"/><Relationship Id="rId40" Type="http://schemas.openxmlformats.org/officeDocument/2006/relationships/tags" Target="../tags/tag224.xml"/><Relationship Id="rId45" Type="http://schemas.openxmlformats.org/officeDocument/2006/relationships/tags" Target="../tags/tag229.xml"/><Relationship Id="rId53" Type="http://schemas.openxmlformats.org/officeDocument/2006/relationships/tags" Target="../tags/tag237.xml"/><Relationship Id="rId58" Type="http://schemas.openxmlformats.org/officeDocument/2006/relationships/tags" Target="../tags/tag242.xml"/><Relationship Id="rId66" Type="http://schemas.openxmlformats.org/officeDocument/2006/relationships/image" Target="../media/image3.png"/><Relationship Id="rId74" Type="http://schemas.openxmlformats.org/officeDocument/2006/relationships/image" Target="../media/image44.png"/><Relationship Id="rId79" Type="http://schemas.openxmlformats.org/officeDocument/2006/relationships/image" Target="../media/image72.png"/><Relationship Id="rId87" Type="http://schemas.openxmlformats.org/officeDocument/2006/relationships/image" Target="../media/image76.png"/><Relationship Id="rId102" Type="http://schemas.openxmlformats.org/officeDocument/2006/relationships/image" Target="../media/image51.png"/><Relationship Id="rId5" Type="http://schemas.openxmlformats.org/officeDocument/2006/relationships/tags" Target="../tags/tag189.xml"/><Relationship Id="rId61" Type="http://schemas.openxmlformats.org/officeDocument/2006/relationships/tags" Target="../tags/tag245.xml"/><Relationship Id="rId82" Type="http://schemas.openxmlformats.org/officeDocument/2006/relationships/image" Target="../media/image85.png"/><Relationship Id="rId90" Type="http://schemas.openxmlformats.org/officeDocument/2006/relationships/image" Target="../media/image79.png"/><Relationship Id="rId95" Type="http://schemas.openxmlformats.org/officeDocument/2006/relationships/image" Target="../media/image86.png"/><Relationship Id="rId19" Type="http://schemas.openxmlformats.org/officeDocument/2006/relationships/tags" Target="../tags/tag203.xml"/><Relationship Id="rId14" Type="http://schemas.openxmlformats.org/officeDocument/2006/relationships/tags" Target="../tags/tag198.xml"/><Relationship Id="rId22" Type="http://schemas.openxmlformats.org/officeDocument/2006/relationships/tags" Target="../tags/tag206.xml"/><Relationship Id="rId27" Type="http://schemas.openxmlformats.org/officeDocument/2006/relationships/tags" Target="../tags/tag211.xml"/><Relationship Id="rId30" Type="http://schemas.openxmlformats.org/officeDocument/2006/relationships/tags" Target="../tags/tag214.xml"/><Relationship Id="rId35" Type="http://schemas.openxmlformats.org/officeDocument/2006/relationships/tags" Target="../tags/tag219.xml"/><Relationship Id="rId43" Type="http://schemas.openxmlformats.org/officeDocument/2006/relationships/tags" Target="../tags/tag227.xml"/><Relationship Id="rId48" Type="http://schemas.openxmlformats.org/officeDocument/2006/relationships/tags" Target="../tags/tag232.xml"/><Relationship Id="rId56" Type="http://schemas.openxmlformats.org/officeDocument/2006/relationships/tags" Target="../tags/tag240.xml"/><Relationship Id="rId64" Type="http://schemas.openxmlformats.org/officeDocument/2006/relationships/slideLayout" Target="../slideLayouts/slideLayout2.xml"/><Relationship Id="rId69" Type="http://schemas.openxmlformats.org/officeDocument/2006/relationships/image" Target="../media/image39.png"/><Relationship Id="rId77" Type="http://schemas.openxmlformats.org/officeDocument/2006/relationships/image" Target="../media/image83.png"/><Relationship Id="rId100" Type="http://schemas.openxmlformats.org/officeDocument/2006/relationships/image" Target="../media/image49.png"/><Relationship Id="rId105" Type="http://schemas.openxmlformats.org/officeDocument/2006/relationships/image" Target="../media/image67.png"/><Relationship Id="rId8" Type="http://schemas.openxmlformats.org/officeDocument/2006/relationships/tags" Target="../tags/tag192.xml"/><Relationship Id="rId51" Type="http://schemas.openxmlformats.org/officeDocument/2006/relationships/tags" Target="../tags/tag235.xml"/><Relationship Id="rId72" Type="http://schemas.openxmlformats.org/officeDocument/2006/relationships/image" Target="../media/image71.png"/><Relationship Id="rId80" Type="http://schemas.openxmlformats.org/officeDocument/2006/relationships/image" Target="../media/image73.png"/><Relationship Id="rId85" Type="http://schemas.openxmlformats.org/officeDocument/2006/relationships/image" Target="../media/image56.png"/><Relationship Id="rId93" Type="http://schemas.openxmlformats.org/officeDocument/2006/relationships/image" Target="../media/image82.png"/><Relationship Id="rId98" Type="http://schemas.openxmlformats.org/officeDocument/2006/relationships/image" Target="../media/image47.png"/><Relationship Id="rId3" Type="http://schemas.openxmlformats.org/officeDocument/2006/relationships/tags" Target="../tags/tag187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5" Type="http://schemas.openxmlformats.org/officeDocument/2006/relationships/tags" Target="../tags/tag209.xml"/><Relationship Id="rId33" Type="http://schemas.openxmlformats.org/officeDocument/2006/relationships/tags" Target="../tags/tag217.xml"/><Relationship Id="rId38" Type="http://schemas.openxmlformats.org/officeDocument/2006/relationships/tags" Target="../tags/tag222.xml"/><Relationship Id="rId46" Type="http://schemas.openxmlformats.org/officeDocument/2006/relationships/tags" Target="../tags/tag230.xml"/><Relationship Id="rId59" Type="http://schemas.openxmlformats.org/officeDocument/2006/relationships/tags" Target="../tags/tag243.xml"/><Relationship Id="rId67" Type="http://schemas.openxmlformats.org/officeDocument/2006/relationships/image" Target="../media/image4.png"/><Relationship Id="rId103" Type="http://schemas.openxmlformats.org/officeDocument/2006/relationships/image" Target="../media/image20.png"/><Relationship Id="rId20" Type="http://schemas.openxmlformats.org/officeDocument/2006/relationships/tags" Target="../tags/tag204.xml"/><Relationship Id="rId41" Type="http://schemas.openxmlformats.org/officeDocument/2006/relationships/tags" Target="../tags/tag225.xml"/><Relationship Id="rId54" Type="http://schemas.openxmlformats.org/officeDocument/2006/relationships/tags" Target="../tags/tag238.xml"/><Relationship Id="rId62" Type="http://schemas.openxmlformats.org/officeDocument/2006/relationships/tags" Target="../tags/tag246.xml"/><Relationship Id="rId70" Type="http://schemas.openxmlformats.org/officeDocument/2006/relationships/image" Target="../media/image1.png"/><Relationship Id="rId75" Type="http://schemas.openxmlformats.org/officeDocument/2006/relationships/image" Target="../media/image6.png"/><Relationship Id="rId83" Type="http://schemas.openxmlformats.org/officeDocument/2006/relationships/image" Target="../media/image52.png"/><Relationship Id="rId88" Type="http://schemas.openxmlformats.org/officeDocument/2006/relationships/image" Target="../media/image77.png"/><Relationship Id="rId91" Type="http://schemas.openxmlformats.org/officeDocument/2006/relationships/image" Target="../media/image80.png"/><Relationship Id="rId96" Type="http://schemas.openxmlformats.org/officeDocument/2006/relationships/image" Target="../media/image11.png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5" Type="http://schemas.openxmlformats.org/officeDocument/2006/relationships/tags" Target="../tags/tag199.xml"/><Relationship Id="rId23" Type="http://schemas.openxmlformats.org/officeDocument/2006/relationships/tags" Target="../tags/tag207.xml"/><Relationship Id="rId28" Type="http://schemas.openxmlformats.org/officeDocument/2006/relationships/tags" Target="../tags/tag212.xml"/><Relationship Id="rId36" Type="http://schemas.openxmlformats.org/officeDocument/2006/relationships/tags" Target="../tags/tag220.xml"/><Relationship Id="rId49" Type="http://schemas.openxmlformats.org/officeDocument/2006/relationships/tags" Target="../tags/tag233.xml"/><Relationship Id="rId57" Type="http://schemas.openxmlformats.org/officeDocument/2006/relationships/tags" Target="../tags/tag241.xml"/><Relationship Id="rId106" Type="http://schemas.openxmlformats.org/officeDocument/2006/relationships/image" Target="../media/image68.png"/><Relationship Id="rId10" Type="http://schemas.openxmlformats.org/officeDocument/2006/relationships/tags" Target="../tags/tag194.xml"/><Relationship Id="rId31" Type="http://schemas.openxmlformats.org/officeDocument/2006/relationships/tags" Target="../tags/tag215.xml"/><Relationship Id="rId44" Type="http://schemas.openxmlformats.org/officeDocument/2006/relationships/tags" Target="../tags/tag228.xml"/><Relationship Id="rId52" Type="http://schemas.openxmlformats.org/officeDocument/2006/relationships/tags" Target="../tags/tag236.xml"/><Relationship Id="rId60" Type="http://schemas.openxmlformats.org/officeDocument/2006/relationships/tags" Target="../tags/tag244.xml"/><Relationship Id="rId65" Type="http://schemas.openxmlformats.org/officeDocument/2006/relationships/notesSlide" Target="../notesSlides/notesSlide8.xml"/><Relationship Id="rId73" Type="http://schemas.openxmlformats.org/officeDocument/2006/relationships/image" Target="../media/image42.png"/><Relationship Id="rId78" Type="http://schemas.openxmlformats.org/officeDocument/2006/relationships/image" Target="../media/image2.png"/><Relationship Id="rId81" Type="http://schemas.openxmlformats.org/officeDocument/2006/relationships/image" Target="../media/image74.png"/><Relationship Id="rId86" Type="http://schemas.openxmlformats.org/officeDocument/2006/relationships/image" Target="../media/image75.png"/><Relationship Id="rId94" Type="http://schemas.openxmlformats.org/officeDocument/2006/relationships/image" Target="../media/image61.png"/><Relationship Id="rId99" Type="http://schemas.openxmlformats.org/officeDocument/2006/relationships/image" Target="../media/image48.png"/><Relationship Id="rId101" Type="http://schemas.openxmlformats.org/officeDocument/2006/relationships/image" Target="../media/image50.png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39" Type="http://schemas.openxmlformats.org/officeDocument/2006/relationships/tags" Target="../tags/tag223.xml"/><Relationship Id="rId34" Type="http://schemas.openxmlformats.org/officeDocument/2006/relationships/tags" Target="../tags/tag218.xml"/><Relationship Id="rId50" Type="http://schemas.openxmlformats.org/officeDocument/2006/relationships/tags" Target="../tags/tag234.xml"/><Relationship Id="rId55" Type="http://schemas.openxmlformats.org/officeDocument/2006/relationships/tags" Target="../tags/tag239.xml"/><Relationship Id="rId76" Type="http://schemas.openxmlformats.org/officeDocument/2006/relationships/image" Target="../media/image7.png"/><Relationship Id="rId97" Type="http://schemas.openxmlformats.org/officeDocument/2006/relationships/image" Target="../media/image12.png"/><Relationship Id="rId104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tags" Target="../tags/tag260.xml"/><Relationship Id="rId18" Type="http://schemas.openxmlformats.org/officeDocument/2006/relationships/image" Target="../media/image4.png"/><Relationship Id="rId26" Type="http://schemas.openxmlformats.org/officeDocument/2006/relationships/image" Target="../media/image62.png"/><Relationship Id="rId3" Type="http://schemas.openxmlformats.org/officeDocument/2006/relationships/tags" Target="../tags/tag250.xml"/><Relationship Id="rId21" Type="http://schemas.openxmlformats.org/officeDocument/2006/relationships/image" Target="../media/image87.png"/><Relationship Id="rId7" Type="http://schemas.openxmlformats.org/officeDocument/2006/relationships/tags" Target="../tags/tag254.xml"/><Relationship Id="rId12" Type="http://schemas.openxmlformats.org/officeDocument/2006/relationships/tags" Target="../tags/tag259.xml"/><Relationship Id="rId17" Type="http://schemas.openxmlformats.org/officeDocument/2006/relationships/image" Target="../media/image3.png"/><Relationship Id="rId25" Type="http://schemas.openxmlformats.org/officeDocument/2006/relationships/image" Target="../media/image69.png"/><Relationship Id="rId2" Type="http://schemas.openxmlformats.org/officeDocument/2006/relationships/tags" Target="../tags/tag249.xml"/><Relationship Id="rId16" Type="http://schemas.openxmlformats.org/officeDocument/2006/relationships/notesSlide" Target="../notesSlides/notesSlide9.xml"/><Relationship Id="rId20" Type="http://schemas.openxmlformats.org/officeDocument/2006/relationships/image" Target="../media/image11.png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tags" Target="../tags/tag258.xml"/><Relationship Id="rId24" Type="http://schemas.openxmlformats.org/officeDocument/2006/relationships/image" Target="../media/image12.png"/><Relationship Id="rId5" Type="http://schemas.openxmlformats.org/officeDocument/2006/relationships/tags" Target="../tags/tag25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86.png"/><Relationship Id="rId10" Type="http://schemas.openxmlformats.org/officeDocument/2006/relationships/tags" Target="../tags/tag257.xml"/><Relationship Id="rId19" Type="http://schemas.openxmlformats.org/officeDocument/2006/relationships/image" Target="../media/image2.png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tags" Target="../tags/tag261.xml"/><Relationship Id="rId22" Type="http://schemas.openxmlformats.org/officeDocument/2006/relationships/image" Target="../media/image47.png"/><Relationship Id="rId27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ED64-A3CF-4548-BDB0-D177AA4904EF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The power rule</a:t>
            </a:r>
          </a:p>
        </p:txBody>
      </p:sp>
      <p:sp>
        <p:nvSpPr>
          <p:cNvPr id="820234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152400"/>
            <a:ext cx="45307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" name="Picture 1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2100"/>
            <a:ext cx="38100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6606" name="Picture 1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"/>
            <a:ext cx="9350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" name="Group 56"/>
          <p:cNvGrpSpPr/>
          <p:nvPr/>
        </p:nvGrpSpPr>
        <p:grpSpPr>
          <a:xfrm>
            <a:off x="1219200" y="2133600"/>
            <a:ext cx="1893518" cy="629284"/>
            <a:chOff x="1219200" y="2133600"/>
            <a:chExt cx="1893518" cy="629284"/>
          </a:xfrm>
        </p:grpSpPr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19200" y="2133600"/>
              <a:ext cx="1257690" cy="6292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9" name="Picture 100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455" y="2260948"/>
              <a:ext cx="322263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" name="Picture 101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893" y="2333973"/>
              <a:ext cx="176213" cy="206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1" name="Picture 6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6663" y="1309688"/>
            <a:ext cx="1258516" cy="6296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2" name="Group 80"/>
          <p:cNvGrpSpPr>
            <a:grpSpLocks/>
          </p:cNvGrpSpPr>
          <p:nvPr/>
        </p:nvGrpSpPr>
        <p:grpSpPr bwMode="auto">
          <a:xfrm>
            <a:off x="2620419" y="1443038"/>
            <a:ext cx="515938" cy="285750"/>
            <a:chOff x="2112" y="3936"/>
            <a:chExt cx="325" cy="180"/>
          </a:xfrm>
        </p:grpSpPr>
        <p:pic>
          <p:nvPicPr>
            <p:cNvPr id="63" name="Picture 5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4" y="3936"/>
              <a:ext cx="20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" name="Picture 58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977"/>
              <a:ext cx="102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16541" name="Picture 6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2100"/>
            <a:ext cx="600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6D2BF-9658-4F36-91FA-48667B0EEAD2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916608" name="Group 128"/>
          <p:cNvGrpSpPr>
            <a:grpSpLocks/>
          </p:cNvGrpSpPr>
          <p:nvPr/>
        </p:nvGrpSpPr>
        <p:grpSpPr bwMode="auto">
          <a:xfrm>
            <a:off x="457200" y="3276600"/>
            <a:ext cx="3352800" cy="2362200"/>
            <a:chOff x="288" y="2084"/>
            <a:chExt cx="2112" cy="1488"/>
          </a:xfrm>
        </p:grpSpPr>
        <p:pic>
          <p:nvPicPr>
            <p:cNvPr id="916511" name="Picture 3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" y="2428"/>
              <a:ext cx="2026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16520" name="Rectangle 40"/>
            <p:cNvSpPr>
              <a:spLocks noChangeArrowheads="1"/>
            </p:cNvSpPr>
            <p:nvPr/>
          </p:nvSpPr>
          <p:spPr bwMode="auto">
            <a:xfrm>
              <a:off x="288" y="2084"/>
              <a:ext cx="2112" cy="1488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16506" name="Picture 2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" y="3300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6599" name="Picture 11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128"/>
              <a:ext cx="544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6600" name="Picture 12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8" y="3205"/>
              <a:ext cx="42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6601" name="Picture 12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3288"/>
              <a:ext cx="120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6603" name="Picture 12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" y="2926"/>
              <a:ext cx="145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6607" name="Picture 127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" y="2132"/>
              <a:ext cx="129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164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6489" name="Line 9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6570" name="Line 90"/>
          <p:cNvSpPr>
            <a:spLocks noChangeShapeType="1"/>
          </p:cNvSpPr>
          <p:nvPr/>
        </p:nvSpPr>
        <p:spPr bwMode="auto">
          <a:xfrm>
            <a:off x="0" y="3200400"/>
            <a:ext cx="3962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6571" name="Line 91"/>
          <p:cNvSpPr>
            <a:spLocks noChangeShapeType="1"/>
          </p:cNvSpPr>
          <p:nvPr/>
        </p:nvSpPr>
        <p:spPr bwMode="auto">
          <a:xfrm>
            <a:off x="0" y="5715000"/>
            <a:ext cx="3962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6574" name="Picture 9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2895600"/>
            <a:ext cx="25495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6572" name="Picture 9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56275"/>
            <a:ext cx="36337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6523" name="Picture 4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5400"/>
            <a:ext cx="20780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6525" name="Picture 4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2330450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6593" name="Picture 1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2057400"/>
            <a:ext cx="20637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572" y="2165350"/>
            <a:ext cx="1186964" cy="2927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16551" name="Line 71"/>
          <p:cNvSpPr>
            <a:spLocks noChangeShapeType="1"/>
          </p:cNvSpPr>
          <p:nvPr/>
        </p:nvSpPr>
        <p:spPr bwMode="auto">
          <a:xfrm>
            <a:off x="3962400" y="1219200"/>
            <a:ext cx="0" cy="5638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6591" name="Picture 11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2057400"/>
            <a:ext cx="1141412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6605" name="Rectangle 1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303" y="6046244"/>
            <a:ext cx="2514334" cy="584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6621" name="Picture 14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124220" y="6302770"/>
            <a:ext cx="809975" cy="518494"/>
            <a:chOff x="3124220" y="6302770"/>
            <a:chExt cx="809975" cy="518494"/>
          </a:xfrm>
        </p:grpSpPr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0" y="6562726"/>
              <a:ext cx="760935" cy="2585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900000" flipV="1">
              <a:off x="3064504" y="6489165"/>
              <a:ext cx="195790" cy="763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9905240">
              <a:off x="3171825" y="6302770"/>
              <a:ext cx="514564" cy="1778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644" y="1300015"/>
            <a:ext cx="1200046" cy="6434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9347" y="1295400"/>
            <a:ext cx="1375957" cy="6295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6562" name="Picture 8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2873375"/>
            <a:ext cx="25638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6558" name="Picture 7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0" y="3489325"/>
            <a:ext cx="178593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6594" name="Picture 11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4408488"/>
            <a:ext cx="10683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16598" name="Group 118"/>
          <p:cNvGrpSpPr>
            <a:grpSpLocks/>
          </p:cNvGrpSpPr>
          <p:nvPr/>
        </p:nvGrpSpPr>
        <p:grpSpPr bwMode="auto">
          <a:xfrm>
            <a:off x="6042025" y="4538663"/>
            <a:ext cx="1958975" cy="338137"/>
            <a:chOff x="3806" y="2859"/>
            <a:chExt cx="1234" cy="213"/>
          </a:xfrm>
        </p:grpSpPr>
        <p:pic>
          <p:nvPicPr>
            <p:cNvPr id="916555" name="Picture 7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6" y="2949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6595" name="Picture 11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9" y="2859"/>
              <a:ext cx="97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16565" name="Line 85"/>
          <p:cNvSpPr>
            <a:spLocks noChangeShapeType="1"/>
          </p:cNvSpPr>
          <p:nvPr/>
        </p:nvSpPr>
        <p:spPr bwMode="auto">
          <a:xfrm>
            <a:off x="3962400" y="3200400"/>
            <a:ext cx="51816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2222" y="3505200"/>
            <a:ext cx="1405330" cy="629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5178" y="3611880"/>
            <a:ext cx="1581000" cy="366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16578" name="Line 98"/>
          <p:cNvSpPr>
            <a:spLocks noChangeShapeType="1"/>
          </p:cNvSpPr>
          <p:nvPr/>
        </p:nvSpPr>
        <p:spPr bwMode="auto">
          <a:xfrm>
            <a:off x="4953000" y="1728789"/>
            <a:ext cx="450056" cy="436561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6580" name="Line 100"/>
          <p:cNvSpPr>
            <a:spLocks noChangeShapeType="1"/>
          </p:cNvSpPr>
          <p:nvPr/>
        </p:nvSpPr>
        <p:spPr bwMode="auto">
          <a:xfrm flipH="1">
            <a:off x="7387552" y="1752600"/>
            <a:ext cx="599878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6581" name="Line 101"/>
          <p:cNvSpPr>
            <a:spLocks noChangeShapeType="1"/>
          </p:cNvSpPr>
          <p:nvPr/>
        </p:nvSpPr>
        <p:spPr bwMode="auto">
          <a:xfrm>
            <a:off x="4818759" y="4068589"/>
            <a:ext cx="693737" cy="5159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6582" name="Line 102"/>
          <p:cNvSpPr>
            <a:spLocks noChangeShapeType="1"/>
          </p:cNvSpPr>
          <p:nvPr/>
        </p:nvSpPr>
        <p:spPr bwMode="auto">
          <a:xfrm flipH="1">
            <a:off x="7387552" y="4038600"/>
            <a:ext cx="475984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6564" name="Picture 8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343525"/>
            <a:ext cx="2460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6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6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16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16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6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16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16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16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1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16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16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1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1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16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16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16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16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16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16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16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16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16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1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1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570" grpId="0" animBg="1"/>
      <p:bldP spid="916571" grpId="0" animBg="1"/>
      <p:bldP spid="916551" grpId="0" animBg="1"/>
      <p:bldP spid="916565" grpId="0" animBg="1"/>
      <p:bldP spid="916578" grpId="0" animBg="1"/>
      <p:bldP spid="916578" grpId="1" animBg="1"/>
      <p:bldP spid="916580" grpId="0" animBg="1"/>
      <p:bldP spid="916580" grpId="1" animBg="1"/>
      <p:bldP spid="916581" grpId="0" animBg="1"/>
      <p:bldP spid="916581" grpId="1" animBg="1"/>
      <p:bldP spid="916582" grpId="0" animBg="1"/>
      <p:bldP spid="91658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152400"/>
            <a:ext cx="45307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" name="Picture 1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2100"/>
            <a:ext cx="38100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303" y="6046244"/>
            <a:ext cx="2514334" cy="584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8" name="Group 77"/>
          <p:cNvGrpSpPr/>
          <p:nvPr/>
        </p:nvGrpSpPr>
        <p:grpSpPr>
          <a:xfrm>
            <a:off x="3124220" y="6302770"/>
            <a:ext cx="809975" cy="518494"/>
            <a:chOff x="3124220" y="6302770"/>
            <a:chExt cx="809975" cy="518494"/>
          </a:xfrm>
        </p:grpSpPr>
        <p:pic>
          <p:nvPicPr>
            <p:cNvPr id="79" name="Picture 78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0" y="6562726"/>
              <a:ext cx="760935" cy="2585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0" name="Picture 79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900000" flipV="1">
              <a:off x="3064504" y="6489165"/>
              <a:ext cx="195790" cy="763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1" name="Picture 80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9905240">
              <a:off x="3171825" y="6302770"/>
              <a:ext cx="514564" cy="1778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5" name="Group 64"/>
          <p:cNvGrpSpPr/>
          <p:nvPr/>
        </p:nvGrpSpPr>
        <p:grpSpPr>
          <a:xfrm>
            <a:off x="1219200" y="2133600"/>
            <a:ext cx="1893518" cy="629284"/>
            <a:chOff x="1219200" y="2133600"/>
            <a:chExt cx="1893518" cy="629284"/>
          </a:xfrm>
        </p:grpSpPr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19200" y="2133600"/>
              <a:ext cx="1257690" cy="6292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7" name="Picture 10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455" y="2260948"/>
              <a:ext cx="322263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" name="Picture 101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893" y="2333973"/>
              <a:ext cx="176213" cy="206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" name="Picture 6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6663" y="1309688"/>
            <a:ext cx="1258516" cy="6296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0" name="Group 80"/>
          <p:cNvGrpSpPr>
            <a:grpSpLocks/>
          </p:cNvGrpSpPr>
          <p:nvPr/>
        </p:nvGrpSpPr>
        <p:grpSpPr bwMode="auto">
          <a:xfrm>
            <a:off x="2620419" y="1443038"/>
            <a:ext cx="515938" cy="285750"/>
            <a:chOff x="2112" y="3936"/>
            <a:chExt cx="325" cy="180"/>
          </a:xfrm>
        </p:grpSpPr>
        <p:pic>
          <p:nvPicPr>
            <p:cNvPr id="72" name="Picture 5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4" y="3936"/>
              <a:ext cx="20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" name="Picture 5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977"/>
              <a:ext cx="102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9" name="Picture 4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2330450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" name="Picture 1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2057400"/>
            <a:ext cx="20637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572" y="2165350"/>
            <a:ext cx="1186964" cy="2927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1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2057400"/>
            <a:ext cx="1141412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55C3-A483-4B5E-AF6F-A4FCBDE418E0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937077" name="Group 117"/>
          <p:cNvGrpSpPr>
            <a:grpSpLocks/>
          </p:cNvGrpSpPr>
          <p:nvPr/>
        </p:nvGrpSpPr>
        <p:grpSpPr bwMode="auto">
          <a:xfrm>
            <a:off x="457200" y="3276600"/>
            <a:ext cx="3352800" cy="2362200"/>
            <a:chOff x="288" y="2084"/>
            <a:chExt cx="2112" cy="1488"/>
          </a:xfrm>
        </p:grpSpPr>
        <p:pic>
          <p:nvPicPr>
            <p:cNvPr id="937078" name="Picture 11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" y="2428"/>
              <a:ext cx="2026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37079" name="Rectangle 119"/>
            <p:cNvSpPr>
              <a:spLocks noChangeArrowheads="1"/>
            </p:cNvSpPr>
            <p:nvPr/>
          </p:nvSpPr>
          <p:spPr bwMode="auto">
            <a:xfrm>
              <a:off x="288" y="2084"/>
              <a:ext cx="2112" cy="1488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37080" name="Picture 12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" y="3300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7081" name="Picture 12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128"/>
              <a:ext cx="544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7082" name="Picture 12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8" y="3205"/>
              <a:ext cx="42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7083" name="Picture 12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3288"/>
              <a:ext cx="120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7084" name="Picture 12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" y="2926"/>
              <a:ext cx="145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7085" name="Picture 12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" y="2132"/>
              <a:ext cx="129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37087" name="Line 127"/>
          <p:cNvSpPr>
            <a:spLocks noChangeShapeType="1"/>
          </p:cNvSpPr>
          <p:nvPr/>
        </p:nvSpPr>
        <p:spPr bwMode="auto">
          <a:xfrm>
            <a:off x="0" y="3200400"/>
            <a:ext cx="3962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88" name="Line 128"/>
          <p:cNvSpPr>
            <a:spLocks noChangeShapeType="1"/>
          </p:cNvSpPr>
          <p:nvPr/>
        </p:nvSpPr>
        <p:spPr bwMode="auto">
          <a:xfrm>
            <a:off x="0" y="5715000"/>
            <a:ext cx="3962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7089" name="Picture 1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56275"/>
            <a:ext cx="36337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7090" name="Rectangle 1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7076" name="Picture 1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"/>
            <a:ext cx="9350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696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6967" name="Line 7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6979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2100"/>
            <a:ext cx="600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6993" name="Picture 3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2895600"/>
            <a:ext cx="25495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6996" name="Picture 3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2873375"/>
            <a:ext cx="25638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7003" name="Line 43"/>
          <p:cNvSpPr>
            <a:spLocks noChangeShapeType="1"/>
          </p:cNvSpPr>
          <p:nvPr/>
        </p:nvSpPr>
        <p:spPr bwMode="auto">
          <a:xfrm>
            <a:off x="3962400" y="1219200"/>
            <a:ext cx="0" cy="5638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10" name="Line 50"/>
          <p:cNvSpPr>
            <a:spLocks noChangeShapeType="1"/>
          </p:cNvSpPr>
          <p:nvPr/>
        </p:nvSpPr>
        <p:spPr bwMode="auto">
          <a:xfrm>
            <a:off x="3962400" y="3200400"/>
            <a:ext cx="51816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37021" name="Group 61"/>
          <p:cNvGrpSpPr>
            <a:grpSpLocks/>
          </p:cNvGrpSpPr>
          <p:nvPr/>
        </p:nvGrpSpPr>
        <p:grpSpPr bwMode="auto">
          <a:xfrm>
            <a:off x="4876800" y="1295400"/>
            <a:ext cx="3132138" cy="628650"/>
            <a:chOff x="3067" y="2777"/>
            <a:chExt cx="1973" cy="396"/>
          </a:xfrm>
        </p:grpSpPr>
        <p:pic>
          <p:nvPicPr>
            <p:cNvPr id="937022" name="Picture 6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7" y="2777"/>
              <a:ext cx="673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937023" name="Group 63"/>
            <p:cNvGrpSpPr>
              <a:grpSpLocks/>
            </p:cNvGrpSpPr>
            <p:nvPr/>
          </p:nvGrpSpPr>
          <p:grpSpPr bwMode="auto">
            <a:xfrm>
              <a:off x="3806" y="2859"/>
              <a:ext cx="1234" cy="213"/>
              <a:chOff x="3806" y="2859"/>
              <a:chExt cx="1234" cy="213"/>
            </a:xfrm>
          </p:grpSpPr>
          <p:pic>
            <p:nvPicPr>
              <p:cNvPr id="937024" name="Picture 64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6" y="2949"/>
                <a:ext cx="166" cy="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37025" name="Picture 65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9" y="2859"/>
                <a:ext cx="971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937020" name="Group 60"/>
          <p:cNvGrpSpPr>
            <a:grpSpLocks/>
          </p:cNvGrpSpPr>
          <p:nvPr/>
        </p:nvGrpSpPr>
        <p:grpSpPr bwMode="auto">
          <a:xfrm>
            <a:off x="4868863" y="4408488"/>
            <a:ext cx="3132137" cy="628650"/>
            <a:chOff x="3067" y="2777"/>
            <a:chExt cx="1973" cy="396"/>
          </a:xfrm>
        </p:grpSpPr>
        <p:pic>
          <p:nvPicPr>
            <p:cNvPr id="937005" name="Picture 4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7" y="2777"/>
              <a:ext cx="673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937006" name="Group 46"/>
            <p:cNvGrpSpPr>
              <a:grpSpLocks/>
            </p:cNvGrpSpPr>
            <p:nvPr/>
          </p:nvGrpSpPr>
          <p:grpSpPr bwMode="auto">
            <a:xfrm>
              <a:off x="3806" y="2859"/>
              <a:ext cx="1234" cy="213"/>
              <a:chOff x="3806" y="2859"/>
              <a:chExt cx="1234" cy="213"/>
            </a:xfrm>
          </p:grpSpPr>
          <p:pic>
            <p:nvPicPr>
              <p:cNvPr id="937007" name="Picture 47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6" y="2949"/>
                <a:ext cx="166" cy="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37008" name="Picture 48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9" y="2859"/>
                <a:ext cx="971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937030" name="Picture 7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951" y="2870200"/>
            <a:ext cx="31210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7029" name="Picture 6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5334000"/>
            <a:ext cx="4683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7101" name="Picture 14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2378" y="3352800"/>
            <a:ext cx="2430343" cy="7615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364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4.16667E-6 -0.44445 " pathEditMode="relative" ptsTypes="AA">
                                      <p:cBhvr>
                                        <p:cTn id="6" dur="500" fill="hold"/>
                                        <p:tgtEl>
                                          <p:spTgt spid="937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 L 0.05625 -0.3493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37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152400"/>
            <a:ext cx="45307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" name="Picture 1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2100"/>
            <a:ext cx="38100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303" y="6046244"/>
            <a:ext cx="2514334" cy="584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0" name="Group 79"/>
          <p:cNvGrpSpPr/>
          <p:nvPr/>
        </p:nvGrpSpPr>
        <p:grpSpPr>
          <a:xfrm>
            <a:off x="3124220" y="6302770"/>
            <a:ext cx="809975" cy="518494"/>
            <a:chOff x="3124220" y="6302770"/>
            <a:chExt cx="809975" cy="518494"/>
          </a:xfrm>
        </p:grpSpPr>
        <p:pic>
          <p:nvPicPr>
            <p:cNvPr id="81" name="Picture 80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0" y="6562726"/>
              <a:ext cx="760935" cy="2585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2" name="Picture 81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900000" flipV="1">
              <a:off x="3064504" y="6489165"/>
              <a:ext cx="195790" cy="763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3" name="Picture 82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9905240">
              <a:off x="3171825" y="6302770"/>
              <a:ext cx="514564" cy="1778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4" name="Group 63"/>
          <p:cNvGrpSpPr/>
          <p:nvPr/>
        </p:nvGrpSpPr>
        <p:grpSpPr>
          <a:xfrm>
            <a:off x="1219200" y="2133600"/>
            <a:ext cx="1893518" cy="629284"/>
            <a:chOff x="1219200" y="2133600"/>
            <a:chExt cx="1893518" cy="629284"/>
          </a:xfrm>
        </p:grpSpPr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19200" y="2133600"/>
              <a:ext cx="1257690" cy="6292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6" name="Picture 100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455" y="2260948"/>
              <a:ext cx="322263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" name="Picture 101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893" y="2333973"/>
              <a:ext cx="176213" cy="206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8" name="Picture 6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6663" y="1309688"/>
            <a:ext cx="1258516" cy="6296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9" name="Group 80"/>
          <p:cNvGrpSpPr>
            <a:grpSpLocks/>
          </p:cNvGrpSpPr>
          <p:nvPr/>
        </p:nvGrpSpPr>
        <p:grpSpPr bwMode="auto">
          <a:xfrm>
            <a:off x="2620419" y="1443038"/>
            <a:ext cx="515938" cy="285750"/>
            <a:chOff x="2112" y="3936"/>
            <a:chExt cx="325" cy="180"/>
          </a:xfrm>
        </p:grpSpPr>
        <p:pic>
          <p:nvPicPr>
            <p:cNvPr id="70" name="Picture 5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4" y="3936"/>
              <a:ext cx="20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" name="Picture 5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977"/>
              <a:ext cx="102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" name="Picture 4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2330450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" name="Picture 1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2057400"/>
            <a:ext cx="20637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572" y="2165350"/>
            <a:ext cx="1186964" cy="2927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1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2057400"/>
            <a:ext cx="1141412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55C3-A483-4B5E-AF6F-A4FCBDE418E0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937077" name="Group 117"/>
          <p:cNvGrpSpPr>
            <a:grpSpLocks/>
          </p:cNvGrpSpPr>
          <p:nvPr/>
        </p:nvGrpSpPr>
        <p:grpSpPr bwMode="auto">
          <a:xfrm>
            <a:off x="457200" y="3276600"/>
            <a:ext cx="3352800" cy="2362200"/>
            <a:chOff x="288" y="2084"/>
            <a:chExt cx="2112" cy="1488"/>
          </a:xfrm>
        </p:grpSpPr>
        <p:pic>
          <p:nvPicPr>
            <p:cNvPr id="937078" name="Picture 11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" y="2428"/>
              <a:ext cx="2026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37079" name="Rectangle 119"/>
            <p:cNvSpPr>
              <a:spLocks noChangeArrowheads="1"/>
            </p:cNvSpPr>
            <p:nvPr/>
          </p:nvSpPr>
          <p:spPr bwMode="auto">
            <a:xfrm>
              <a:off x="288" y="2084"/>
              <a:ext cx="2112" cy="1488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37080" name="Picture 12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" y="3300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7081" name="Picture 12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128"/>
              <a:ext cx="544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7082" name="Picture 12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8" y="3205"/>
              <a:ext cx="42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7083" name="Picture 12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3288"/>
              <a:ext cx="120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7084" name="Picture 12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" y="2926"/>
              <a:ext cx="145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7085" name="Picture 12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" y="2132"/>
              <a:ext cx="129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37087" name="Line 127"/>
          <p:cNvSpPr>
            <a:spLocks noChangeShapeType="1"/>
          </p:cNvSpPr>
          <p:nvPr/>
        </p:nvSpPr>
        <p:spPr bwMode="auto">
          <a:xfrm>
            <a:off x="0" y="3200400"/>
            <a:ext cx="3962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88" name="Line 128"/>
          <p:cNvSpPr>
            <a:spLocks noChangeShapeType="1"/>
          </p:cNvSpPr>
          <p:nvPr/>
        </p:nvSpPr>
        <p:spPr bwMode="auto">
          <a:xfrm>
            <a:off x="0" y="5715000"/>
            <a:ext cx="3962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7089" name="Picture 1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56275"/>
            <a:ext cx="36337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7090" name="Rectangle 1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7076" name="Picture 1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"/>
            <a:ext cx="9350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696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6967" name="Line 7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6979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2100"/>
            <a:ext cx="600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6993" name="Picture 3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2895600"/>
            <a:ext cx="25495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7003" name="Line 43"/>
          <p:cNvSpPr>
            <a:spLocks noChangeShapeType="1"/>
          </p:cNvSpPr>
          <p:nvPr/>
        </p:nvSpPr>
        <p:spPr bwMode="auto">
          <a:xfrm>
            <a:off x="3962400" y="1219200"/>
            <a:ext cx="0" cy="5638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10" name="Line 50"/>
          <p:cNvSpPr>
            <a:spLocks noChangeShapeType="1"/>
          </p:cNvSpPr>
          <p:nvPr/>
        </p:nvSpPr>
        <p:spPr bwMode="auto">
          <a:xfrm>
            <a:off x="3962400" y="3200400"/>
            <a:ext cx="51816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37021" name="Group 61"/>
          <p:cNvGrpSpPr>
            <a:grpSpLocks/>
          </p:cNvGrpSpPr>
          <p:nvPr/>
        </p:nvGrpSpPr>
        <p:grpSpPr bwMode="auto">
          <a:xfrm>
            <a:off x="4876800" y="1295400"/>
            <a:ext cx="3132138" cy="628650"/>
            <a:chOff x="3067" y="2777"/>
            <a:chExt cx="1973" cy="396"/>
          </a:xfrm>
        </p:grpSpPr>
        <p:pic>
          <p:nvPicPr>
            <p:cNvPr id="937022" name="Picture 6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7" y="2777"/>
              <a:ext cx="673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937023" name="Group 63"/>
            <p:cNvGrpSpPr>
              <a:grpSpLocks/>
            </p:cNvGrpSpPr>
            <p:nvPr/>
          </p:nvGrpSpPr>
          <p:grpSpPr bwMode="auto">
            <a:xfrm>
              <a:off x="3806" y="2859"/>
              <a:ext cx="1234" cy="213"/>
              <a:chOff x="3806" y="2859"/>
              <a:chExt cx="1234" cy="213"/>
            </a:xfrm>
          </p:grpSpPr>
          <p:pic>
            <p:nvPicPr>
              <p:cNvPr id="937024" name="Picture 64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6" y="2949"/>
                <a:ext cx="166" cy="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37025" name="Picture 65" descr="txp_fig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9" y="2859"/>
                <a:ext cx="971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937030" name="Picture 7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951" y="2870200"/>
            <a:ext cx="31210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7101" name="Picture 14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2378" y="3352800"/>
            <a:ext cx="2430343" cy="7615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7992" y="5626496"/>
            <a:ext cx="1346170" cy="6296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5899546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935" y="5614416"/>
            <a:ext cx="1821243" cy="6317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242" y="3410578"/>
            <a:ext cx="1669044" cy="6438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242" y="4415142"/>
            <a:ext cx="2137555" cy="6299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8" name="Line 101"/>
          <p:cNvSpPr>
            <a:spLocks noChangeShapeType="1"/>
          </p:cNvSpPr>
          <p:nvPr/>
        </p:nvSpPr>
        <p:spPr bwMode="auto">
          <a:xfrm>
            <a:off x="5029200" y="4114313"/>
            <a:ext cx="381794" cy="16006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79" name="Line 102"/>
          <p:cNvSpPr>
            <a:spLocks noChangeShapeType="1"/>
          </p:cNvSpPr>
          <p:nvPr/>
        </p:nvSpPr>
        <p:spPr bwMode="auto">
          <a:xfrm flipH="1">
            <a:off x="7429234" y="5105400"/>
            <a:ext cx="190766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283" y="6474221"/>
            <a:ext cx="2797209" cy="3075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004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79" grpId="0" animBg="1"/>
      <p:bldP spid="7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152400"/>
            <a:ext cx="45307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" name="Picture 1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2100"/>
            <a:ext cx="38100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" name="Picture 7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303" y="6046244"/>
            <a:ext cx="2514334" cy="584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1" name="Group 80"/>
          <p:cNvGrpSpPr/>
          <p:nvPr/>
        </p:nvGrpSpPr>
        <p:grpSpPr>
          <a:xfrm>
            <a:off x="3124220" y="6302770"/>
            <a:ext cx="809975" cy="518494"/>
            <a:chOff x="3124220" y="6302770"/>
            <a:chExt cx="809975" cy="518494"/>
          </a:xfrm>
        </p:grpSpPr>
        <p:pic>
          <p:nvPicPr>
            <p:cNvPr id="82" name="Picture 81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0" y="6562726"/>
              <a:ext cx="760935" cy="2585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3" name="Picture 82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900000" flipV="1">
              <a:off x="3064504" y="6489165"/>
              <a:ext cx="195790" cy="763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4" name="Picture 83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9905240">
              <a:off x="3171825" y="6302770"/>
              <a:ext cx="514564" cy="1778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5" name="Group 64"/>
          <p:cNvGrpSpPr/>
          <p:nvPr/>
        </p:nvGrpSpPr>
        <p:grpSpPr>
          <a:xfrm>
            <a:off x="1219200" y="2133600"/>
            <a:ext cx="1893518" cy="629284"/>
            <a:chOff x="1219200" y="2133600"/>
            <a:chExt cx="1893518" cy="629284"/>
          </a:xfrm>
        </p:grpSpPr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19200" y="2133600"/>
              <a:ext cx="1257690" cy="6292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7" name="Picture 10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455" y="2260948"/>
              <a:ext cx="322263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" name="Picture 10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893" y="2333973"/>
              <a:ext cx="176213" cy="206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9" name="Picture 6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6663" y="1309688"/>
            <a:ext cx="1258516" cy="6296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0" name="Group 80"/>
          <p:cNvGrpSpPr>
            <a:grpSpLocks/>
          </p:cNvGrpSpPr>
          <p:nvPr/>
        </p:nvGrpSpPr>
        <p:grpSpPr bwMode="auto">
          <a:xfrm>
            <a:off x="2620419" y="1443038"/>
            <a:ext cx="515938" cy="285750"/>
            <a:chOff x="2112" y="3936"/>
            <a:chExt cx="325" cy="180"/>
          </a:xfrm>
        </p:grpSpPr>
        <p:pic>
          <p:nvPicPr>
            <p:cNvPr id="77" name="Picture 5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4" y="3936"/>
              <a:ext cx="20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" name="Picture 5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977"/>
              <a:ext cx="102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55C3-A483-4B5E-AF6F-A4FCBDE418E0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937077" name="Group 117"/>
          <p:cNvGrpSpPr>
            <a:grpSpLocks/>
          </p:cNvGrpSpPr>
          <p:nvPr/>
        </p:nvGrpSpPr>
        <p:grpSpPr bwMode="auto">
          <a:xfrm>
            <a:off x="457200" y="3276600"/>
            <a:ext cx="3352800" cy="2362200"/>
            <a:chOff x="288" y="2084"/>
            <a:chExt cx="2112" cy="1488"/>
          </a:xfrm>
        </p:grpSpPr>
        <p:pic>
          <p:nvPicPr>
            <p:cNvPr id="937078" name="Picture 11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" y="2428"/>
              <a:ext cx="2026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37079" name="Rectangle 119"/>
            <p:cNvSpPr>
              <a:spLocks noChangeArrowheads="1"/>
            </p:cNvSpPr>
            <p:nvPr/>
          </p:nvSpPr>
          <p:spPr bwMode="auto">
            <a:xfrm>
              <a:off x="288" y="2084"/>
              <a:ext cx="2112" cy="1488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37080" name="Picture 12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" y="3300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7081" name="Picture 12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128"/>
              <a:ext cx="544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7082" name="Picture 12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8" y="3205"/>
              <a:ext cx="42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7083" name="Picture 12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3288"/>
              <a:ext cx="120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7084" name="Picture 12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" y="2926"/>
              <a:ext cx="145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7085" name="Picture 12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" y="2132"/>
              <a:ext cx="129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37087" name="Line 127"/>
          <p:cNvSpPr>
            <a:spLocks noChangeShapeType="1"/>
          </p:cNvSpPr>
          <p:nvPr/>
        </p:nvSpPr>
        <p:spPr bwMode="auto">
          <a:xfrm>
            <a:off x="0" y="3200400"/>
            <a:ext cx="3962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88" name="Line 128"/>
          <p:cNvSpPr>
            <a:spLocks noChangeShapeType="1"/>
          </p:cNvSpPr>
          <p:nvPr/>
        </p:nvSpPr>
        <p:spPr bwMode="auto">
          <a:xfrm>
            <a:off x="0" y="5715000"/>
            <a:ext cx="3962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7089" name="Picture 1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56275"/>
            <a:ext cx="36337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7090" name="Rectangle 1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7076" name="Picture 1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"/>
            <a:ext cx="9350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696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6967" name="Line 7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6979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2100"/>
            <a:ext cx="600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6993" name="Picture 3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2895600"/>
            <a:ext cx="25495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7003" name="Line 43"/>
          <p:cNvSpPr>
            <a:spLocks noChangeShapeType="1"/>
          </p:cNvSpPr>
          <p:nvPr/>
        </p:nvSpPr>
        <p:spPr bwMode="auto">
          <a:xfrm>
            <a:off x="3962400" y="1219200"/>
            <a:ext cx="0" cy="5638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10" name="Line 50"/>
          <p:cNvSpPr>
            <a:spLocks noChangeShapeType="1"/>
          </p:cNvSpPr>
          <p:nvPr/>
        </p:nvSpPr>
        <p:spPr bwMode="auto">
          <a:xfrm>
            <a:off x="3962400" y="3200400"/>
            <a:ext cx="51816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7101" name="Picture 14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0425" y="2283221"/>
            <a:ext cx="2797209" cy="3075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7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951" y="1901825"/>
            <a:ext cx="31210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7030" name="Picture 7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951" y="2870200"/>
            <a:ext cx="31210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283" y="6474221"/>
            <a:ext cx="2797209" cy="3075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4114800" y="3308350"/>
            <a:ext cx="3733800" cy="2362200"/>
            <a:chOff x="4114800" y="3308350"/>
            <a:chExt cx="3733800" cy="2362200"/>
          </a:xfrm>
        </p:grpSpPr>
        <p:sp>
          <p:nvSpPr>
            <p:cNvPr id="54" name="Rectangle 72"/>
            <p:cNvSpPr>
              <a:spLocks noChangeArrowheads="1"/>
            </p:cNvSpPr>
            <p:nvPr/>
          </p:nvSpPr>
          <p:spPr bwMode="auto">
            <a:xfrm>
              <a:off x="4114800" y="3308350"/>
              <a:ext cx="3733800" cy="2362200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5" name="Picture 7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348" y="5238750"/>
              <a:ext cx="263525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" name="Picture 13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6638" y="3384550"/>
              <a:ext cx="2060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" name="Picture 7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3854450"/>
              <a:ext cx="3216275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" name="Picture 7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4159250"/>
              <a:ext cx="3567113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" name="Picture 10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3038" y="5219700"/>
              <a:ext cx="190500" cy="14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" name="Picture 10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8875" y="4965700"/>
              <a:ext cx="863600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" name="Picture 10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8300" y="5087938"/>
              <a:ext cx="673100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" name="Picture 74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72797" y="4645025"/>
              <a:ext cx="1025544" cy="2486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64060" y="5342373"/>
              <a:ext cx="640080" cy="2212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893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578 L 0.00052 -0.1392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37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1.16559E-6 L 0.01372 -0.6103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-305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152400"/>
            <a:ext cx="45307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" name="Picture 1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2100"/>
            <a:ext cx="38100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" name="Picture 7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303" y="6046244"/>
            <a:ext cx="2514334" cy="584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1" name="Group 80"/>
          <p:cNvGrpSpPr/>
          <p:nvPr/>
        </p:nvGrpSpPr>
        <p:grpSpPr>
          <a:xfrm>
            <a:off x="3124220" y="6302770"/>
            <a:ext cx="809975" cy="518494"/>
            <a:chOff x="3124220" y="6302770"/>
            <a:chExt cx="809975" cy="518494"/>
          </a:xfrm>
        </p:grpSpPr>
        <p:pic>
          <p:nvPicPr>
            <p:cNvPr id="82" name="Picture 81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0" y="6562726"/>
              <a:ext cx="760935" cy="2585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3" name="Picture 82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900000" flipV="1">
              <a:off x="3064504" y="6489165"/>
              <a:ext cx="195790" cy="763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4" name="Picture 83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9905240">
              <a:off x="3171825" y="6302770"/>
              <a:ext cx="514564" cy="1778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2" name="Group 71"/>
          <p:cNvGrpSpPr/>
          <p:nvPr/>
        </p:nvGrpSpPr>
        <p:grpSpPr>
          <a:xfrm>
            <a:off x="1219200" y="2133600"/>
            <a:ext cx="1893518" cy="629284"/>
            <a:chOff x="1219200" y="2133600"/>
            <a:chExt cx="1893518" cy="629284"/>
          </a:xfrm>
        </p:grpSpPr>
        <p:pic>
          <p:nvPicPr>
            <p:cNvPr id="73" name="Picture 72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19200" y="2133600"/>
              <a:ext cx="1257690" cy="6292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4" name="Picture 10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455" y="2260948"/>
              <a:ext cx="322263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" name="Picture 101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893" y="2333973"/>
              <a:ext cx="176213" cy="206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6" name="Picture 7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6663" y="1309688"/>
            <a:ext cx="1258516" cy="6296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7" name="Group 80"/>
          <p:cNvGrpSpPr>
            <a:grpSpLocks/>
          </p:cNvGrpSpPr>
          <p:nvPr/>
        </p:nvGrpSpPr>
        <p:grpSpPr bwMode="auto">
          <a:xfrm>
            <a:off x="2620419" y="1443038"/>
            <a:ext cx="515938" cy="285750"/>
            <a:chOff x="2112" y="3936"/>
            <a:chExt cx="325" cy="180"/>
          </a:xfrm>
        </p:grpSpPr>
        <p:pic>
          <p:nvPicPr>
            <p:cNvPr id="78" name="Picture 5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4" y="3936"/>
              <a:ext cx="20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" name="Picture 5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977"/>
              <a:ext cx="102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340055C3-A483-4B5E-AF6F-A4FCBDE418E0}" type="slidenum">
              <a:rPr lang="en-US"/>
              <a:pPr/>
              <a:t>14</a:t>
            </a:fld>
            <a:endParaRPr lang="en-US"/>
          </a:p>
        </p:txBody>
      </p:sp>
      <p:grpSp>
        <p:nvGrpSpPr>
          <p:cNvPr id="937077" name="Group 117"/>
          <p:cNvGrpSpPr>
            <a:grpSpLocks/>
          </p:cNvGrpSpPr>
          <p:nvPr/>
        </p:nvGrpSpPr>
        <p:grpSpPr bwMode="auto">
          <a:xfrm>
            <a:off x="457200" y="3276600"/>
            <a:ext cx="3352800" cy="2362200"/>
            <a:chOff x="288" y="2084"/>
            <a:chExt cx="2112" cy="1488"/>
          </a:xfrm>
        </p:grpSpPr>
        <p:pic>
          <p:nvPicPr>
            <p:cNvPr id="937078" name="Picture 11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" y="2428"/>
              <a:ext cx="2026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37079" name="Rectangle 119"/>
            <p:cNvSpPr>
              <a:spLocks noChangeArrowheads="1"/>
            </p:cNvSpPr>
            <p:nvPr/>
          </p:nvSpPr>
          <p:spPr bwMode="auto">
            <a:xfrm>
              <a:off x="288" y="2084"/>
              <a:ext cx="2112" cy="1488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37080" name="Picture 12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" y="3300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7081" name="Picture 12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128"/>
              <a:ext cx="544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7082" name="Picture 12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8" y="3205"/>
              <a:ext cx="42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7083" name="Picture 12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3288"/>
              <a:ext cx="120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7084" name="Picture 12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" y="2926"/>
              <a:ext cx="145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7085" name="Picture 12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" y="2132"/>
              <a:ext cx="129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37087" name="Line 127"/>
          <p:cNvSpPr>
            <a:spLocks noChangeShapeType="1"/>
          </p:cNvSpPr>
          <p:nvPr/>
        </p:nvSpPr>
        <p:spPr bwMode="auto">
          <a:xfrm>
            <a:off x="0" y="3200400"/>
            <a:ext cx="3962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88" name="Line 128"/>
          <p:cNvSpPr>
            <a:spLocks noChangeShapeType="1"/>
          </p:cNvSpPr>
          <p:nvPr/>
        </p:nvSpPr>
        <p:spPr bwMode="auto">
          <a:xfrm>
            <a:off x="0" y="5715000"/>
            <a:ext cx="3962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7089" name="Picture 1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56275"/>
            <a:ext cx="36337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7090" name="Rectangle 1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7076" name="Picture 1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"/>
            <a:ext cx="9350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696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6967" name="Line 7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6979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2100"/>
            <a:ext cx="600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6993" name="Picture 3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2895600"/>
            <a:ext cx="25495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7003" name="Line 43"/>
          <p:cNvSpPr>
            <a:spLocks noChangeShapeType="1"/>
          </p:cNvSpPr>
          <p:nvPr/>
        </p:nvSpPr>
        <p:spPr bwMode="auto">
          <a:xfrm>
            <a:off x="3962400" y="1219200"/>
            <a:ext cx="0" cy="5638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10" name="Line 50"/>
          <p:cNvSpPr>
            <a:spLocks noChangeShapeType="1"/>
          </p:cNvSpPr>
          <p:nvPr/>
        </p:nvSpPr>
        <p:spPr bwMode="auto">
          <a:xfrm>
            <a:off x="3962400" y="3200400"/>
            <a:ext cx="51816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7101" name="Picture 14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0425" y="2283221"/>
            <a:ext cx="2797209" cy="3075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7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1901825"/>
            <a:ext cx="31210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114800" y="3308350"/>
            <a:ext cx="3733800" cy="2362200"/>
            <a:chOff x="4114800" y="3308350"/>
            <a:chExt cx="3733800" cy="2362200"/>
          </a:xfrm>
        </p:grpSpPr>
        <p:sp>
          <p:nvSpPr>
            <p:cNvPr id="62" name="Rectangle 72"/>
            <p:cNvSpPr>
              <a:spLocks noChangeArrowheads="1"/>
            </p:cNvSpPr>
            <p:nvPr/>
          </p:nvSpPr>
          <p:spPr bwMode="auto">
            <a:xfrm>
              <a:off x="4114800" y="3308350"/>
              <a:ext cx="3733800" cy="2362200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3" name="Picture 7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348" y="5238750"/>
              <a:ext cx="263525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" name="Picture 13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6638" y="3384550"/>
              <a:ext cx="2060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" name="Picture 7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3854450"/>
              <a:ext cx="3216275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" name="Picture 7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4159250"/>
              <a:ext cx="3567113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" name="Picture 10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3038" y="5219700"/>
              <a:ext cx="190500" cy="14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" name="Picture 10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8875" y="4965700"/>
              <a:ext cx="863600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" name="Picture 10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8300" y="5087938"/>
              <a:ext cx="673100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72797" y="4645025"/>
              <a:ext cx="1025544" cy="2486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6" name="Picture 55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64060" y="5342373"/>
              <a:ext cx="640080" cy="2212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4183019" y="5816426"/>
            <a:ext cx="3859290" cy="895461"/>
            <a:chOff x="4183019" y="5816426"/>
            <a:chExt cx="3859290" cy="895461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09342" y="5816426"/>
              <a:ext cx="2806644" cy="26312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92547" y="6125124"/>
              <a:ext cx="3640234" cy="2342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83019" y="6433843"/>
              <a:ext cx="3859290" cy="2780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960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413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0963"/>
            <a:ext cx="1651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413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47863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4137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78" y="487363"/>
            <a:ext cx="21463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4134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4135" name="Rectangle 7"/>
          <p:cNvSpPr>
            <a:spLocks noChangeArrowheads="1"/>
          </p:cNvSpPr>
          <p:nvPr/>
        </p:nvSpPr>
        <p:spPr bwMode="auto">
          <a:xfrm>
            <a:off x="6950240" y="128336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4141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634" y="1219200"/>
            <a:ext cx="167005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4142" name="Line 1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4143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447800" y="1170593"/>
            <a:ext cx="2620181" cy="429607"/>
            <a:chOff x="4829566" y="1828800"/>
            <a:chExt cx="2620181" cy="429607"/>
          </a:xfrm>
        </p:grpSpPr>
        <p:pic>
          <p:nvPicPr>
            <p:cNvPr id="13" name="Picture 20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8962" y="182880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29566" y="2076450"/>
              <a:ext cx="2620181" cy="18195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0409" y="3030738"/>
            <a:ext cx="2072560" cy="2938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2831" y="2761180"/>
            <a:ext cx="2606299" cy="8808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8322" y="3892612"/>
            <a:ext cx="4128004" cy="8443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8A09-8E59-4206-99B5-FC4377455AA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44140" name="Picture 94413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4003803" y="4789028"/>
            <a:ext cx="330240" cy="3489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052" y="5154227"/>
            <a:ext cx="3063938" cy="8257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5143684"/>
            <a:ext cx="1981920" cy="789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4882" y="1744087"/>
            <a:ext cx="2385728" cy="789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44146" name="Picture 94414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0114" y="5409522"/>
            <a:ext cx="660565" cy="2752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44148" name="Straight Arrow Connector 944147"/>
          <p:cNvCxnSpPr/>
          <p:nvPr/>
        </p:nvCxnSpPr>
        <p:spPr bwMode="auto">
          <a:xfrm>
            <a:off x="6241528" y="2223369"/>
            <a:ext cx="2359152" cy="3264408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4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4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94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44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44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5" grpId="0" animBg="1"/>
      <p:bldP spid="9441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B62FFD4E-34DC-4171-BF34-CF3FD771AF62}" type="slidenum">
              <a:rPr lang="en-US"/>
              <a:pPr/>
              <a:t>16</a:t>
            </a:fld>
            <a:endParaRPr lang="en-US"/>
          </a:p>
        </p:txBody>
      </p:sp>
      <p:sp>
        <p:nvSpPr>
          <p:cNvPr id="948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822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956" y="76200"/>
            <a:ext cx="438308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822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508000"/>
            <a:ext cx="823436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48270" name="Group 46"/>
          <p:cNvGrpSpPr>
            <a:grpSpLocks/>
          </p:cNvGrpSpPr>
          <p:nvPr/>
        </p:nvGrpSpPr>
        <p:grpSpPr bwMode="auto">
          <a:xfrm>
            <a:off x="3240088" y="990600"/>
            <a:ext cx="3117850" cy="396875"/>
            <a:chOff x="2041" y="624"/>
            <a:chExt cx="1964" cy="250"/>
          </a:xfrm>
        </p:grpSpPr>
        <p:pic>
          <p:nvPicPr>
            <p:cNvPr id="948267" name="Picture 4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1" y="631"/>
              <a:ext cx="1964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8236" name="Picture 1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" y="624"/>
              <a:ext cx="89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48233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823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3489"/>
            <a:ext cx="1651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8240" name="Line 16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8244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76400"/>
            <a:ext cx="1522413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8255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79663"/>
            <a:ext cx="3484563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8256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3505200"/>
            <a:ext cx="24574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48264" name="Group 40"/>
          <p:cNvGrpSpPr>
            <a:grpSpLocks/>
          </p:cNvGrpSpPr>
          <p:nvPr/>
        </p:nvGrpSpPr>
        <p:grpSpPr bwMode="auto">
          <a:xfrm>
            <a:off x="6553200" y="1622425"/>
            <a:ext cx="520700" cy="892175"/>
            <a:chOff x="4128" y="1022"/>
            <a:chExt cx="328" cy="562"/>
          </a:xfrm>
        </p:grpSpPr>
        <p:pic>
          <p:nvPicPr>
            <p:cNvPr id="948262" name="Picture 3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4" y="1022"/>
              <a:ext cx="28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48261" name="Line 37"/>
            <p:cNvSpPr>
              <a:spLocks noChangeShapeType="1"/>
            </p:cNvSpPr>
            <p:nvPr/>
          </p:nvSpPr>
          <p:spPr bwMode="auto">
            <a:xfrm flipH="1">
              <a:off x="4128" y="1200"/>
              <a:ext cx="144" cy="3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48279" name="Picture 5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705600" y="3542778"/>
            <a:ext cx="1734422" cy="465999"/>
            <a:chOff x="6902968" y="3810000"/>
            <a:chExt cx="1734422" cy="465999"/>
          </a:xfrm>
        </p:grpSpPr>
        <p:pic>
          <p:nvPicPr>
            <p:cNvPr id="31" name="Picture 20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9485" y="381000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02968" y="4057650"/>
              <a:ext cx="1734422" cy="2183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48275" name="Picture 5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4572000"/>
            <a:ext cx="4879975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8277" name="Picture 5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24400"/>
            <a:ext cx="862013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001" y="6096000"/>
            <a:ext cx="3376236" cy="531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48258" name="Line 34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8272" name="Line 48"/>
          <p:cNvSpPr>
            <a:spLocks noChangeShapeType="1"/>
          </p:cNvSpPr>
          <p:nvPr/>
        </p:nvSpPr>
        <p:spPr bwMode="auto">
          <a:xfrm flipH="1">
            <a:off x="5166360" y="5105400"/>
            <a:ext cx="192024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38558" y="6096000"/>
            <a:ext cx="1528442" cy="453625"/>
            <a:chOff x="926869" y="5943600"/>
            <a:chExt cx="1528442" cy="453625"/>
          </a:xfrm>
        </p:grpSpPr>
        <p:pic>
          <p:nvPicPr>
            <p:cNvPr id="28" name="Picture 20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396" y="594360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26869" y="6191250"/>
              <a:ext cx="1528442" cy="2059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48234" name="Rectangle 10"/>
          <p:cNvSpPr>
            <a:spLocks noChangeArrowheads="1"/>
          </p:cNvSpPr>
          <p:nvPr/>
        </p:nvSpPr>
        <p:spPr bwMode="auto">
          <a:xfrm>
            <a:off x="6858000" y="623587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8265" name="Line 41"/>
          <p:cNvSpPr>
            <a:spLocks noChangeShapeType="1"/>
          </p:cNvSpPr>
          <p:nvPr/>
        </p:nvSpPr>
        <p:spPr bwMode="auto">
          <a:xfrm flipH="1">
            <a:off x="4167187" y="1316037"/>
            <a:ext cx="1837944" cy="490118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8266" name="Line 42"/>
          <p:cNvSpPr>
            <a:spLocks noChangeShapeType="1"/>
          </p:cNvSpPr>
          <p:nvPr/>
        </p:nvSpPr>
        <p:spPr bwMode="auto">
          <a:xfrm>
            <a:off x="5584825" y="1316038"/>
            <a:ext cx="722376" cy="48561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8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8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48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48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48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48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48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48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94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94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948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48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48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240" grpId="0" animBg="1"/>
      <p:bldP spid="948258" grpId="0" animBg="1"/>
      <p:bldP spid="948272" grpId="0" animBg="1"/>
      <p:bldP spid="948272" grpId="1" animBg="1"/>
      <p:bldP spid="948234" grpId="0" animBg="1"/>
      <p:bldP spid="948265" grpId="0" animBg="1"/>
      <p:bldP spid="948265" grpId="1" animBg="1"/>
      <p:bldP spid="948266" grpId="0" animBg="1"/>
      <p:bldP spid="94826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956" y="76200"/>
            <a:ext cx="438308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3489"/>
            <a:ext cx="1651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001" y="6096000"/>
            <a:ext cx="3376236" cy="531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FD4E-34DC-4171-BF34-CF3FD771AF62}" type="slidenum">
              <a:rPr lang="en-US"/>
              <a:pPr/>
              <a:t>17</a:t>
            </a:fld>
            <a:endParaRPr lang="en-US"/>
          </a:p>
        </p:txBody>
      </p:sp>
      <p:sp>
        <p:nvSpPr>
          <p:cNvPr id="948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8229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508000"/>
            <a:ext cx="823436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48270" name="Group 46"/>
          <p:cNvGrpSpPr>
            <a:grpSpLocks/>
          </p:cNvGrpSpPr>
          <p:nvPr/>
        </p:nvGrpSpPr>
        <p:grpSpPr bwMode="auto">
          <a:xfrm>
            <a:off x="3240088" y="990600"/>
            <a:ext cx="3117850" cy="396875"/>
            <a:chOff x="2041" y="624"/>
            <a:chExt cx="1964" cy="250"/>
          </a:xfrm>
        </p:grpSpPr>
        <p:pic>
          <p:nvPicPr>
            <p:cNvPr id="948267" name="Picture 4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1" y="631"/>
              <a:ext cx="1964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8236" name="Picture 1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" y="624"/>
              <a:ext cx="89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48233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8240" name="Line 16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8244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76400"/>
            <a:ext cx="1522413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8255" name="Picture 3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79663"/>
            <a:ext cx="3484563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8256" name="Picture 3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3505200"/>
            <a:ext cx="24574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8258" name="Line 34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8234" name="Rectangle 10"/>
          <p:cNvSpPr>
            <a:spLocks noChangeArrowheads="1"/>
          </p:cNvSpPr>
          <p:nvPr/>
        </p:nvSpPr>
        <p:spPr bwMode="auto">
          <a:xfrm>
            <a:off x="6858000" y="623587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8279" name="Picture 5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138558" y="6096000"/>
            <a:ext cx="1528442" cy="453625"/>
            <a:chOff x="926869" y="5943600"/>
            <a:chExt cx="1528442" cy="453625"/>
          </a:xfrm>
        </p:grpSpPr>
        <p:pic>
          <p:nvPicPr>
            <p:cNvPr id="28" name="Picture 20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396" y="594360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26869" y="6191250"/>
              <a:ext cx="1528442" cy="2059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6705600" y="3542778"/>
            <a:ext cx="1734422" cy="465999"/>
            <a:chOff x="6902968" y="3810000"/>
            <a:chExt cx="1734422" cy="465999"/>
          </a:xfrm>
        </p:grpSpPr>
        <p:pic>
          <p:nvPicPr>
            <p:cNvPr id="31" name="Picture 20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9485" y="381000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02968" y="4057650"/>
              <a:ext cx="1734422" cy="2183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" name="Picture 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7556" y="4760496"/>
            <a:ext cx="4972444" cy="4766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0" y="434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330" y="4870450"/>
            <a:ext cx="1761070" cy="2938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48265" name="Line 41"/>
          <p:cNvSpPr>
            <a:spLocks noChangeShapeType="1"/>
          </p:cNvSpPr>
          <p:nvPr/>
        </p:nvSpPr>
        <p:spPr bwMode="auto">
          <a:xfrm flipH="1">
            <a:off x="3483864" y="1303513"/>
            <a:ext cx="2523744" cy="357530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8266" name="Line 42"/>
          <p:cNvSpPr>
            <a:spLocks noChangeShapeType="1"/>
          </p:cNvSpPr>
          <p:nvPr/>
        </p:nvSpPr>
        <p:spPr bwMode="auto">
          <a:xfrm>
            <a:off x="5584824" y="1316038"/>
            <a:ext cx="1499616" cy="35544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005" y="5245768"/>
            <a:ext cx="3926634" cy="2939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>
            <a:off x="5105400" y="3995928"/>
            <a:ext cx="0" cy="841248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17293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4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94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265" grpId="0" animBg="1"/>
      <p:bldP spid="948265" grpId="1" animBg="1"/>
      <p:bldP spid="948266" grpId="0" animBg="1"/>
      <p:bldP spid="94826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281" name="Picture 3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143000"/>
            <a:ext cx="55546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925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9255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9276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2014537"/>
            <a:ext cx="1887538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9319" name="Picture 7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52A81FA8-9B16-41E9-8722-A5CF45AB32E2}" type="slidenum">
              <a:rPr lang="en-US"/>
              <a:pPr/>
              <a:t>18</a:t>
            </a:fld>
            <a:endParaRPr lang="en-US"/>
          </a:p>
        </p:txBody>
      </p:sp>
      <p:pic>
        <p:nvPicPr>
          <p:cNvPr id="21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775" y="586310"/>
            <a:ext cx="7994881" cy="3850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038" y="2006252"/>
            <a:ext cx="1741714" cy="7888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6096000" y="1076216"/>
            <a:ext cx="1400832" cy="604005"/>
            <a:chOff x="6096000" y="1026112"/>
            <a:chExt cx="1400832" cy="604005"/>
          </a:xfrm>
        </p:grpSpPr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96000" y="1344460"/>
              <a:ext cx="1400832" cy="28565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300000">
              <a:off x="6475572" y="1104583"/>
              <a:ext cx="257282" cy="1003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4" name="Picture 2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0" y="1394564"/>
            <a:ext cx="928576" cy="2855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49277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2138362"/>
            <a:ext cx="2327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9288" name="Picture 4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2971800"/>
            <a:ext cx="26749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9291" name="Line 43"/>
          <p:cNvSpPr>
            <a:spLocks noChangeShapeType="1"/>
          </p:cNvSpPr>
          <p:nvPr/>
        </p:nvSpPr>
        <p:spPr bwMode="auto">
          <a:xfrm>
            <a:off x="0" y="180374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7180978" y="2183538"/>
            <a:ext cx="1734422" cy="465999"/>
            <a:chOff x="6902968" y="3810000"/>
            <a:chExt cx="1734422" cy="465999"/>
          </a:xfrm>
        </p:grpSpPr>
        <p:pic>
          <p:nvPicPr>
            <p:cNvPr id="36" name="Picture 20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9485" y="381000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02968" y="4057650"/>
              <a:ext cx="1734422" cy="2183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49289" name="Picture 4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3595688"/>
            <a:ext cx="1558925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9285" name="Picture 3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4205288"/>
            <a:ext cx="1209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9287" name="Picture 3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4298950"/>
            <a:ext cx="8985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13" y="5087938"/>
            <a:ext cx="2273431" cy="4399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650304" y="3011989"/>
            <a:ext cx="6008318" cy="459025"/>
            <a:chOff x="1650304" y="3011989"/>
            <a:chExt cx="6008318" cy="459025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50304" y="3046956"/>
              <a:ext cx="1685214" cy="4034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Double Bracket 3"/>
            <p:cNvSpPr/>
            <p:nvPr/>
          </p:nvSpPr>
          <p:spPr bwMode="auto">
            <a:xfrm>
              <a:off x="4077222" y="3011989"/>
              <a:ext cx="3581400" cy="459025"/>
            </a:xfrm>
            <a:prstGeom prst="bracketPair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95378" y="3445201"/>
            <a:ext cx="2554084" cy="598879"/>
            <a:chOff x="5295378" y="3445201"/>
            <a:chExt cx="2554084" cy="598879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84604" y="3445201"/>
              <a:ext cx="164858" cy="2384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0" name="Double Bracket 49"/>
            <p:cNvSpPr/>
            <p:nvPr/>
          </p:nvSpPr>
          <p:spPr bwMode="auto">
            <a:xfrm>
              <a:off x="5295378" y="3585055"/>
              <a:ext cx="2363244" cy="459025"/>
            </a:xfrm>
            <a:prstGeom prst="bracketPair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49293" name="Line 45"/>
          <p:cNvSpPr>
            <a:spLocks noChangeShapeType="1"/>
          </p:cNvSpPr>
          <p:nvPr/>
        </p:nvSpPr>
        <p:spPr bwMode="auto">
          <a:xfrm>
            <a:off x="5562600" y="1406525"/>
            <a:ext cx="1571625" cy="17097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9307" name="Picture 5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54" y="5105400"/>
            <a:ext cx="18145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9309" name="Picture 6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5135563"/>
            <a:ext cx="879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9316" name="Picture 6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81688"/>
            <a:ext cx="2693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9317" name="Picture 6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5881688"/>
            <a:ext cx="1557337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9318" name="Picture 7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6375400"/>
            <a:ext cx="536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2377440" y="4436123"/>
            <a:ext cx="5650992" cy="877824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>
            <a:off x="2212848" y="5512757"/>
            <a:ext cx="73152" cy="397178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 flipH="1">
            <a:off x="3060505" y="5340096"/>
            <a:ext cx="1929384" cy="59436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087978" y="6048304"/>
            <a:ext cx="1975104" cy="402336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2523744" y="5366335"/>
            <a:ext cx="3389694" cy="555632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5908297" y="5366334"/>
            <a:ext cx="1298448" cy="105156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6211888" y="6175792"/>
            <a:ext cx="0" cy="2286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9256" name="Rectangle 8"/>
          <p:cNvSpPr>
            <a:spLocks noChangeArrowheads="1"/>
          </p:cNvSpPr>
          <p:nvPr/>
        </p:nvSpPr>
        <p:spPr bwMode="auto">
          <a:xfrm>
            <a:off x="7852608" y="642486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7234558" y="5715000"/>
            <a:ext cx="1528442" cy="453625"/>
            <a:chOff x="926869" y="5943600"/>
            <a:chExt cx="1528442" cy="453625"/>
          </a:xfrm>
        </p:grpSpPr>
        <p:pic>
          <p:nvPicPr>
            <p:cNvPr id="33" name="Picture 20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396" y="594360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26869" y="6191250"/>
              <a:ext cx="1528442" cy="2059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52" name="Straight Arrow Connector 51"/>
          <p:cNvCxnSpPr/>
          <p:nvPr/>
        </p:nvCxnSpPr>
        <p:spPr bwMode="auto">
          <a:xfrm>
            <a:off x="5525022" y="1421704"/>
            <a:ext cx="667512" cy="4471416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" name="Picture 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956" y="76200"/>
            <a:ext cx="438308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" name="Picture 1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3489"/>
            <a:ext cx="1651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9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94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49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49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49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49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949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949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91" grpId="0" animBg="1"/>
      <p:bldP spid="949293" grpId="0" animBg="1"/>
      <p:bldP spid="949293" grpId="1" animBg="1"/>
      <p:bldP spid="9492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366D-71A1-46DC-9CB4-B96CCD7A9142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943154" name="Group 50"/>
          <p:cNvGrpSpPr>
            <a:grpSpLocks/>
          </p:cNvGrpSpPr>
          <p:nvPr/>
        </p:nvGrpSpPr>
        <p:grpSpPr bwMode="auto">
          <a:xfrm>
            <a:off x="685800" y="2613025"/>
            <a:ext cx="2328863" cy="1120775"/>
            <a:chOff x="706" y="240"/>
            <a:chExt cx="1467" cy="706"/>
          </a:xfrm>
        </p:grpSpPr>
        <p:pic>
          <p:nvPicPr>
            <p:cNvPr id="943107" name="Picture 3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24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108" name="Picture 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" y="624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147" name="Picture 4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793"/>
              <a:ext cx="134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146" name="Picture 4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" y="427"/>
              <a:ext cx="1175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43117" name="Rectangle 1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3118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3155" name="Group 51"/>
          <p:cNvGrpSpPr>
            <a:grpSpLocks/>
          </p:cNvGrpSpPr>
          <p:nvPr/>
        </p:nvGrpSpPr>
        <p:grpSpPr bwMode="auto">
          <a:xfrm>
            <a:off x="4441825" y="2613025"/>
            <a:ext cx="2328863" cy="1120775"/>
            <a:chOff x="3072" y="240"/>
            <a:chExt cx="1467" cy="706"/>
          </a:xfrm>
        </p:grpSpPr>
        <p:pic>
          <p:nvPicPr>
            <p:cNvPr id="943148" name="Picture 4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" y="24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149" name="Picture 45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624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152" name="Picture 4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" y="793"/>
              <a:ext cx="118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153" name="Picture 49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" y="427"/>
              <a:ext cx="1099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43141" name="Group 37"/>
          <p:cNvGrpSpPr>
            <a:grpSpLocks/>
          </p:cNvGrpSpPr>
          <p:nvPr/>
        </p:nvGrpSpPr>
        <p:grpSpPr bwMode="auto">
          <a:xfrm>
            <a:off x="7718425" y="2689225"/>
            <a:ext cx="914400" cy="914400"/>
            <a:chOff x="4853" y="1680"/>
            <a:chExt cx="576" cy="576"/>
          </a:xfrm>
        </p:grpSpPr>
        <p:sp>
          <p:nvSpPr>
            <p:cNvPr id="943142" name="AutoShape 38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143" name="Text Box 39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  <p:pic>
        <p:nvPicPr>
          <p:cNvPr id="943157" name="Picture 5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661784" y="2680570"/>
            <a:ext cx="118142" cy="812050"/>
            <a:chOff x="6661784" y="2730674"/>
            <a:chExt cx="118142" cy="812050"/>
          </a:xfrm>
        </p:grpSpPr>
        <p:cxnSp>
          <p:nvCxnSpPr>
            <p:cNvPr id="38" name="Straight Connector 37"/>
            <p:cNvCxnSpPr/>
            <p:nvPr/>
          </p:nvCxnSpPr>
          <p:spPr bwMode="auto">
            <a:xfrm>
              <a:off x="6711696" y="2730674"/>
              <a:ext cx="0" cy="603504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61784" y="3392303"/>
              <a:ext cx="118142" cy="1504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478F-0A8A-40CC-8024-8BD4CF05161C}" type="slidenum">
              <a:rPr lang="en-US"/>
              <a:pPr/>
              <a:t>2</a:t>
            </a:fld>
            <a:endParaRPr lang="en-US"/>
          </a:p>
        </p:txBody>
      </p:sp>
      <p:sp>
        <p:nvSpPr>
          <p:cNvPr id="822435" name="Rectangle 16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2446" name="Picture 17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"/>
            <a:ext cx="9350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2460" name="Group 188"/>
          <p:cNvGrpSpPr>
            <a:grpSpLocks/>
          </p:cNvGrpSpPr>
          <p:nvPr/>
        </p:nvGrpSpPr>
        <p:grpSpPr bwMode="auto">
          <a:xfrm>
            <a:off x="4308475" y="152400"/>
            <a:ext cx="4530725" cy="657225"/>
            <a:chOff x="2714" y="96"/>
            <a:chExt cx="2854" cy="414"/>
          </a:xfrm>
        </p:grpSpPr>
        <p:pic>
          <p:nvPicPr>
            <p:cNvPr id="822392" name="Picture 12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" y="96"/>
              <a:ext cx="2854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2393" name="Picture 12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84"/>
              <a:ext cx="240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22461" name="Picture 18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2474913"/>
            <a:ext cx="19319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581400" y="1729484"/>
            <a:ext cx="4343400" cy="1828800"/>
            <a:chOff x="3581400" y="1779588"/>
            <a:chExt cx="4343400" cy="1828800"/>
          </a:xfrm>
        </p:grpSpPr>
        <p:sp>
          <p:nvSpPr>
            <p:cNvPr id="822398" name="Line 126"/>
            <p:cNvSpPr>
              <a:spLocks noChangeShapeType="1"/>
            </p:cNvSpPr>
            <p:nvPr/>
          </p:nvSpPr>
          <p:spPr bwMode="auto">
            <a:xfrm flipV="1">
              <a:off x="5486400" y="1855788"/>
              <a:ext cx="0" cy="15668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99" name="Line 127"/>
            <p:cNvSpPr>
              <a:spLocks noChangeShapeType="1"/>
            </p:cNvSpPr>
            <p:nvPr/>
          </p:nvSpPr>
          <p:spPr bwMode="auto">
            <a:xfrm>
              <a:off x="3733800" y="3346451"/>
              <a:ext cx="3505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01" name="Line 129"/>
            <p:cNvSpPr>
              <a:spLocks noChangeShapeType="1"/>
            </p:cNvSpPr>
            <p:nvPr/>
          </p:nvSpPr>
          <p:spPr bwMode="auto">
            <a:xfrm>
              <a:off x="3733800" y="2736851"/>
              <a:ext cx="3505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22407" name="Picture 13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3438" y="3422651"/>
              <a:ext cx="131763" cy="109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2409" name="Picture 13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550" y="1855788"/>
              <a:ext cx="12065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2457" name="Picture 18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950" y="2432051"/>
              <a:ext cx="688975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2458" name="Picture 18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113" y="2549526"/>
              <a:ext cx="96838" cy="15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2410" name="Rectangle 138"/>
            <p:cNvSpPr>
              <a:spLocks noChangeArrowheads="1"/>
            </p:cNvSpPr>
            <p:nvPr/>
          </p:nvSpPr>
          <p:spPr bwMode="auto">
            <a:xfrm>
              <a:off x="3581400" y="1779588"/>
              <a:ext cx="4343400" cy="1828800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22414" name="Picture 14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3663" y="1855788"/>
              <a:ext cx="1404938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2413" name="Line 141"/>
            <p:cNvSpPr>
              <a:spLocks noChangeShapeType="1"/>
            </p:cNvSpPr>
            <p:nvPr/>
          </p:nvSpPr>
          <p:spPr bwMode="auto">
            <a:xfrm flipH="1">
              <a:off x="6019800" y="2084388"/>
              <a:ext cx="609600" cy="609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2434" name="Line 162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2442" name="Picture 17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2100"/>
            <a:ext cx="600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2445" name="Rectangle 17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2456" name="Picture 18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6963" y="3636226"/>
            <a:ext cx="6146616" cy="278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403" y="1371600"/>
            <a:ext cx="2649197" cy="3073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2418" name="Picture 14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77" y="4548367"/>
            <a:ext cx="2663825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462" name="Picture 19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9938"/>
            <a:ext cx="11271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422" name="Picture 15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83138"/>
            <a:ext cx="527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424" name="Picture 15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83138"/>
            <a:ext cx="204946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431" name="Picture 15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738813"/>
            <a:ext cx="13319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2438" name="Line 166"/>
          <p:cNvSpPr>
            <a:spLocks noChangeShapeType="1"/>
          </p:cNvSpPr>
          <p:nvPr/>
        </p:nvSpPr>
        <p:spPr bwMode="auto">
          <a:xfrm>
            <a:off x="5886450" y="5017168"/>
            <a:ext cx="0" cy="722376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2465" name="Picture 19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4643438"/>
            <a:ext cx="474662" cy="16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2444" name="Line 172"/>
          <p:cNvSpPr>
            <a:spLocks noChangeShapeType="1"/>
          </p:cNvSpPr>
          <p:nvPr/>
        </p:nvSpPr>
        <p:spPr bwMode="auto">
          <a:xfrm flipH="1">
            <a:off x="2411260" y="685800"/>
            <a:ext cx="4267200" cy="3810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Smiley Face 10"/>
          <p:cNvSpPr>
            <a:spLocks noChangeAspect="1"/>
          </p:cNvSpPr>
          <p:nvPr/>
        </p:nvSpPr>
        <p:spPr bwMode="auto">
          <a:xfrm>
            <a:off x="8369121" y="1600200"/>
            <a:ext cx="457200" cy="457200"/>
          </a:xfrm>
          <a:prstGeom prst="smileyFac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5568696"/>
            <a:ext cx="1097661" cy="6296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2464" name="Picture 19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348" y="6500813"/>
            <a:ext cx="87788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2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2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2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2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2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2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82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2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2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2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22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22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22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82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22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22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500" fill="hold"/>
                                        <p:tgtEl>
                                          <p:spTgt spid="8224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434" grpId="0" animBg="1"/>
      <p:bldP spid="822438" grpId="0" animBg="1"/>
      <p:bldP spid="822438" grpId="1" animBg="1"/>
      <p:bldP spid="822444" grpId="0" animBg="1"/>
      <p:bldP spid="822444" grpId="1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403" y="1371600"/>
            <a:ext cx="2649197" cy="3073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Smiley Face 35"/>
          <p:cNvSpPr>
            <a:spLocks noChangeAspect="1"/>
          </p:cNvSpPr>
          <p:nvPr/>
        </p:nvSpPr>
        <p:spPr bwMode="auto">
          <a:xfrm>
            <a:off x="8369121" y="1600200"/>
            <a:ext cx="457200" cy="457200"/>
          </a:xfrm>
          <a:prstGeom prst="smileyFac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1034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152400"/>
            <a:ext cx="45307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2100"/>
            <a:ext cx="38100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6661784" y="2680570"/>
            <a:ext cx="118142" cy="812050"/>
            <a:chOff x="6661784" y="2730674"/>
            <a:chExt cx="118142" cy="812050"/>
          </a:xfrm>
        </p:grpSpPr>
        <p:cxnSp>
          <p:nvCxnSpPr>
            <p:cNvPr id="31" name="Straight Connector 30"/>
            <p:cNvCxnSpPr/>
            <p:nvPr/>
          </p:nvCxnSpPr>
          <p:spPr bwMode="auto">
            <a:xfrm>
              <a:off x="6711696" y="2730674"/>
              <a:ext cx="0" cy="603504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61784" y="3392303"/>
              <a:ext cx="118142" cy="1504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" name="Picture 3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6963" y="3636226"/>
            <a:ext cx="6146616" cy="278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3B74B-25E4-49CA-8C3E-1BE7362A3A30}" type="slidenum">
              <a:rPr lang="en-US"/>
              <a:pPr/>
              <a:t>3</a:t>
            </a:fld>
            <a:endParaRPr lang="en-US"/>
          </a:p>
        </p:txBody>
      </p:sp>
      <p:pic>
        <p:nvPicPr>
          <p:cNvPr id="910380" name="Picture 4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"/>
            <a:ext cx="9350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033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46" name="Line 10"/>
          <p:cNvSpPr>
            <a:spLocks noChangeShapeType="1"/>
          </p:cNvSpPr>
          <p:nvPr/>
        </p:nvSpPr>
        <p:spPr bwMode="auto">
          <a:xfrm flipV="1">
            <a:off x="5486400" y="1805684"/>
            <a:ext cx="0" cy="1566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47" name="Line 11"/>
          <p:cNvSpPr>
            <a:spLocks noChangeShapeType="1"/>
          </p:cNvSpPr>
          <p:nvPr/>
        </p:nvSpPr>
        <p:spPr bwMode="auto">
          <a:xfrm>
            <a:off x="3733800" y="3296346"/>
            <a:ext cx="350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48" name="Line 12"/>
          <p:cNvSpPr>
            <a:spLocks noChangeShapeType="1"/>
          </p:cNvSpPr>
          <p:nvPr/>
        </p:nvSpPr>
        <p:spPr bwMode="auto">
          <a:xfrm>
            <a:off x="3733800" y="2686746"/>
            <a:ext cx="3505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0365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2540696"/>
            <a:ext cx="96837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0366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2446860"/>
            <a:ext cx="676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0351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3372546"/>
            <a:ext cx="131762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0352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1805684"/>
            <a:ext cx="1206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0353" name="Rectangle 17"/>
          <p:cNvSpPr>
            <a:spLocks noChangeArrowheads="1"/>
          </p:cNvSpPr>
          <p:nvPr/>
        </p:nvSpPr>
        <p:spPr bwMode="auto">
          <a:xfrm>
            <a:off x="3581400" y="1729484"/>
            <a:ext cx="4343400" cy="18288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0354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805684"/>
            <a:ext cx="140493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0355" name="Line 19"/>
          <p:cNvSpPr>
            <a:spLocks noChangeShapeType="1"/>
          </p:cNvSpPr>
          <p:nvPr/>
        </p:nvSpPr>
        <p:spPr bwMode="auto">
          <a:xfrm flipH="1">
            <a:off x="6019800" y="2034284"/>
            <a:ext cx="609600" cy="609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0357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77" y="4548367"/>
            <a:ext cx="2663825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0367" name="Picture 3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4651027"/>
            <a:ext cx="1023937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0359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83138"/>
            <a:ext cx="527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0360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83138"/>
            <a:ext cx="204946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0363" name="Line 27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0369" name="Picture 3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738813"/>
            <a:ext cx="13319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7622" y="5568696"/>
            <a:ext cx="1053196" cy="6292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0376" name="Picture 4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2474913"/>
            <a:ext cx="18875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0377" name="Picture 4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2100"/>
            <a:ext cx="600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0379" name="Rectangle 4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0382" name="Picture 4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4643438"/>
            <a:ext cx="474662" cy="16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0383" name="Picture 4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0374" name="Picture 3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2051050"/>
            <a:ext cx="139065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0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0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152400"/>
            <a:ext cx="45307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1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2100"/>
            <a:ext cx="38100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1408" name="Picture 4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"/>
            <a:ext cx="9350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931074" y="2310160"/>
            <a:ext cx="118142" cy="671295"/>
            <a:chOff x="5943600" y="2032348"/>
            <a:chExt cx="118142" cy="671295"/>
          </a:xfrm>
        </p:grpSpPr>
        <p:cxnSp>
          <p:nvCxnSpPr>
            <p:cNvPr id="35" name="Straight Connector 34"/>
            <p:cNvCxnSpPr/>
            <p:nvPr/>
          </p:nvCxnSpPr>
          <p:spPr bwMode="auto">
            <a:xfrm>
              <a:off x="5993512" y="2032348"/>
              <a:ext cx="0" cy="493776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43600" y="2553222"/>
              <a:ext cx="118142" cy="1504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5345482" y="2233960"/>
            <a:ext cx="647220" cy="150421"/>
            <a:chOff x="5345482" y="1956148"/>
            <a:chExt cx="647220" cy="150421"/>
          </a:xfrm>
        </p:grpSpPr>
        <p:cxnSp>
          <p:nvCxnSpPr>
            <p:cNvPr id="37" name="Straight Connector 36"/>
            <p:cNvCxnSpPr/>
            <p:nvPr/>
          </p:nvCxnSpPr>
          <p:spPr bwMode="auto">
            <a:xfrm rot="16200000">
              <a:off x="5745814" y="1785460"/>
              <a:ext cx="0" cy="493776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45482" y="1956148"/>
              <a:ext cx="118142" cy="1504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11409" name="Group 49"/>
          <p:cNvGrpSpPr>
            <a:grpSpLocks/>
          </p:cNvGrpSpPr>
          <p:nvPr/>
        </p:nvGrpSpPr>
        <p:grpSpPr bwMode="auto">
          <a:xfrm>
            <a:off x="3581400" y="1725612"/>
            <a:ext cx="4343400" cy="2160588"/>
            <a:chOff x="2256" y="912"/>
            <a:chExt cx="2736" cy="1361"/>
          </a:xfrm>
        </p:grpSpPr>
        <p:sp>
          <p:nvSpPr>
            <p:cNvPr id="911377" name="Rectangle 17"/>
            <p:cNvSpPr>
              <a:spLocks noChangeArrowheads="1"/>
            </p:cNvSpPr>
            <p:nvPr/>
          </p:nvSpPr>
          <p:spPr bwMode="auto">
            <a:xfrm>
              <a:off x="2256" y="912"/>
              <a:ext cx="2736" cy="1361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69" name="Line 9"/>
            <p:cNvSpPr>
              <a:spLocks noChangeShapeType="1"/>
            </p:cNvSpPr>
            <p:nvPr/>
          </p:nvSpPr>
          <p:spPr bwMode="auto">
            <a:xfrm flipV="1">
              <a:off x="3456" y="1008"/>
              <a:ext cx="0" cy="11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370" name="Line 10"/>
            <p:cNvSpPr>
              <a:spLocks noChangeShapeType="1"/>
            </p:cNvSpPr>
            <p:nvPr/>
          </p:nvSpPr>
          <p:spPr bwMode="auto">
            <a:xfrm>
              <a:off x="2352" y="1584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372" name="Line 12"/>
            <p:cNvSpPr>
              <a:spLocks noChangeShapeType="1"/>
            </p:cNvSpPr>
            <p:nvPr/>
          </p:nvSpPr>
          <p:spPr bwMode="auto">
            <a:xfrm flipV="1">
              <a:off x="2880" y="1008"/>
              <a:ext cx="1152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11388" name="Picture 2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" y="989"/>
              <a:ext cx="442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1375" name="Picture 1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" y="1659"/>
              <a:ext cx="83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1376" name="Picture 1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" y="1008"/>
              <a:ext cx="76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1389" name="Picture 2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" y="1296"/>
              <a:ext cx="87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11390" name="Line 30"/>
            <p:cNvSpPr>
              <a:spLocks noChangeShapeType="1"/>
            </p:cNvSpPr>
            <p:nvPr/>
          </p:nvSpPr>
          <p:spPr bwMode="auto">
            <a:xfrm flipH="1" flipV="1">
              <a:off x="3852" y="1200"/>
              <a:ext cx="207" cy="1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11397" name="Picture 3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2474913"/>
            <a:ext cx="19319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6963" y="3988847"/>
            <a:ext cx="6146616" cy="278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E6DB-5E95-4D40-9CF9-D4B9867BE83F}" type="slidenum">
              <a:rPr lang="en-US"/>
              <a:pPr/>
              <a:t>4</a:t>
            </a:fld>
            <a:endParaRPr lang="en-US"/>
          </a:p>
        </p:txBody>
      </p:sp>
      <p:sp>
        <p:nvSpPr>
          <p:cNvPr id="91136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9719" y="1371600"/>
            <a:ext cx="2634566" cy="3073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1381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4535488"/>
            <a:ext cx="2663825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1391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4541838"/>
            <a:ext cx="2106612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1392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4789488"/>
            <a:ext cx="51276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1393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83138"/>
            <a:ext cx="204946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1385" name="Line 2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1394" name="Picture 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274" y="5638800"/>
            <a:ext cx="13176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1395" name="Line 35"/>
          <p:cNvSpPr>
            <a:spLocks noChangeShapeType="1"/>
          </p:cNvSpPr>
          <p:nvPr/>
        </p:nvSpPr>
        <p:spPr bwMode="auto">
          <a:xfrm>
            <a:off x="6877050" y="5029200"/>
            <a:ext cx="0" cy="609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1398" name="Picture 3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2100"/>
            <a:ext cx="600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1404" name="Line 44"/>
          <p:cNvSpPr>
            <a:spLocks noChangeShapeType="1"/>
          </p:cNvSpPr>
          <p:nvPr/>
        </p:nvSpPr>
        <p:spPr bwMode="auto">
          <a:xfrm flipH="1">
            <a:off x="2346160" y="685800"/>
            <a:ext cx="4267200" cy="3810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07" name="Rectangle 4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1414" name="Picture 5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43438"/>
            <a:ext cx="474663" cy="16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1415" name="Picture 5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949874" y="4630912"/>
            <a:ext cx="1486422" cy="139700"/>
            <a:chOff x="3949874" y="4630912"/>
            <a:chExt cx="1486422" cy="139700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3949874" y="4630912"/>
              <a:ext cx="137160" cy="13970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5299136" y="4630912"/>
              <a:ext cx="137160" cy="13970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3" name="Smiley Face 42"/>
          <p:cNvSpPr>
            <a:spLocks noChangeAspect="1"/>
          </p:cNvSpPr>
          <p:nvPr/>
        </p:nvSpPr>
        <p:spPr bwMode="auto">
          <a:xfrm>
            <a:off x="8369121" y="1600921"/>
            <a:ext cx="457200" cy="457200"/>
          </a:xfrm>
          <a:prstGeom prst="smileyFac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1082" y="5475288"/>
            <a:ext cx="1082732" cy="6296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91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11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1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1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1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11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11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91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5" grpId="0" animBg="1"/>
      <p:bldP spid="911395" grpId="1" animBg="1"/>
      <p:bldP spid="911404" grpId="0" animBg="1"/>
      <p:bldP spid="911404" grpId="1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152400"/>
            <a:ext cx="45307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" name="Picture 1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2100"/>
            <a:ext cx="38100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004148" y="2353497"/>
            <a:ext cx="1317738" cy="453377"/>
            <a:chOff x="5004148" y="2353497"/>
            <a:chExt cx="1317738" cy="453377"/>
          </a:xfrm>
        </p:grpSpPr>
        <p:cxnSp>
          <p:nvCxnSpPr>
            <p:cNvPr id="48" name="Straight Connector 47"/>
            <p:cNvCxnSpPr/>
            <p:nvPr/>
          </p:nvCxnSpPr>
          <p:spPr bwMode="auto">
            <a:xfrm rot="16200000">
              <a:off x="5910406" y="2395394"/>
              <a:ext cx="0" cy="82296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04148" y="2353497"/>
              <a:ext cx="236500" cy="1611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 bwMode="auto">
            <a:xfrm>
              <a:off x="5228122" y="2502074"/>
              <a:ext cx="233226" cy="280683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0" name="Straight Connector 49"/>
          <p:cNvCxnSpPr/>
          <p:nvPr/>
        </p:nvCxnSpPr>
        <p:spPr bwMode="auto">
          <a:xfrm rot="16200000">
            <a:off x="5072206" y="2394350"/>
            <a:ext cx="0" cy="82296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4457178" y="2795283"/>
            <a:ext cx="279031" cy="669451"/>
            <a:chOff x="4444652" y="2795283"/>
            <a:chExt cx="279031" cy="669451"/>
          </a:xfrm>
        </p:grpSpPr>
        <p:cxnSp>
          <p:nvCxnSpPr>
            <p:cNvPr id="45" name="Straight Connector 44"/>
            <p:cNvCxnSpPr/>
            <p:nvPr/>
          </p:nvCxnSpPr>
          <p:spPr bwMode="auto">
            <a:xfrm>
              <a:off x="4656170" y="2795283"/>
              <a:ext cx="0" cy="475488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44652" y="3303631"/>
              <a:ext cx="279031" cy="1611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6245080" y="2795283"/>
            <a:ext cx="118142" cy="658769"/>
            <a:chOff x="6257606" y="2795283"/>
            <a:chExt cx="118142" cy="658769"/>
          </a:xfrm>
        </p:grpSpPr>
        <p:cxnSp>
          <p:nvCxnSpPr>
            <p:cNvPr id="42" name="Straight Connector 41"/>
            <p:cNvCxnSpPr/>
            <p:nvPr/>
          </p:nvCxnSpPr>
          <p:spPr bwMode="auto">
            <a:xfrm>
              <a:off x="6307518" y="2795283"/>
              <a:ext cx="0" cy="475488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57606" y="3303631"/>
              <a:ext cx="118142" cy="1504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E931-A9ED-416C-9F1C-BC0E5CEC3C4E}" type="slidenum">
              <a:rPr lang="en-US"/>
              <a:pPr/>
              <a:t>5</a:t>
            </a:fld>
            <a:endParaRPr lang="en-US"/>
          </a:p>
        </p:txBody>
      </p:sp>
      <p:pic>
        <p:nvPicPr>
          <p:cNvPr id="913535" name="Picture 1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"/>
            <a:ext cx="9350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341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3432" name="Line 2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3443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2092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13518" name="Group 110"/>
          <p:cNvGrpSpPr>
            <a:grpSpLocks/>
          </p:cNvGrpSpPr>
          <p:nvPr/>
        </p:nvGrpSpPr>
        <p:grpSpPr bwMode="auto">
          <a:xfrm>
            <a:off x="3530600" y="1727548"/>
            <a:ext cx="3886200" cy="1847850"/>
            <a:chOff x="2224" y="1140"/>
            <a:chExt cx="2448" cy="1164"/>
          </a:xfrm>
        </p:grpSpPr>
        <p:sp>
          <p:nvSpPr>
            <p:cNvPr id="913417" name="Line 9"/>
            <p:cNvSpPr>
              <a:spLocks noChangeShapeType="1"/>
            </p:cNvSpPr>
            <p:nvPr/>
          </p:nvSpPr>
          <p:spPr bwMode="auto">
            <a:xfrm flipV="1">
              <a:off x="3456" y="1169"/>
              <a:ext cx="0" cy="9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3418" name="Line 10"/>
            <p:cNvSpPr>
              <a:spLocks noChangeShapeType="1"/>
            </p:cNvSpPr>
            <p:nvPr/>
          </p:nvSpPr>
          <p:spPr bwMode="auto">
            <a:xfrm>
              <a:off x="2352" y="2108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13422" name="Picture 1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" y="2156"/>
              <a:ext cx="83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3423" name="Picture 1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" y="1169"/>
              <a:ext cx="76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13437" name="Freeform 29"/>
            <p:cNvSpPr>
              <a:spLocks/>
            </p:cNvSpPr>
            <p:nvPr/>
          </p:nvSpPr>
          <p:spPr bwMode="auto">
            <a:xfrm>
              <a:off x="2824" y="1209"/>
              <a:ext cx="632" cy="895"/>
            </a:xfrm>
            <a:custGeom>
              <a:avLst/>
              <a:gdLst>
                <a:gd name="T0" fmla="*/ 0 w 632"/>
                <a:gd name="T1" fmla="*/ 0 h 895"/>
                <a:gd name="T2" fmla="*/ 56 w 632"/>
                <a:gd name="T3" fmla="*/ 367 h 895"/>
                <a:gd name="T4" fmla="*/ 140 w 632"/>
                <a:gd name="T5" fmla="*/ 660 h 895"/>
                <a:gd name="T6" fmla="*/ 344 w 632"/>
                <a:gd name="T7" fmla="*/ 847 h 895"/>
                <a:gd name="T8" fmla="*/ 632 w 632"/>
                <a:gd name="T9" fmla="*/ 895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2" h="895">
                  <a:moveTo>
                    <a:pt x="0" y="0"/>
                  </a:moveTo>
                  <a:cubicBezTo>
                    <a:pt x="11" y="61"/>
                    <a:pt x="33" y="257"/>
                    <a:pt x="56" y="367"/>
                  </a:cubicBezTo>
                  <a:cubicBezTo>
                    <a:pt x="79" y="477"/>
                    <a:pt x="92" y="580"/>
                    <a:pt x="140" y="660"/>
                  </a:cubicBezTo>
                  <a:cubicBezTo>
                    <a:pt x="188" y="740"/>
                    <a:pt x="262" y="808"/>
                    <a:pt x="344" y="847"/>
                  </a:cubicBezTo>
                  <a:cubicBezTo>
                    <a:pt x="426" y="886"/>
                    <a:pt x="584" y="887"/>
                    <a:pt x="632" y="895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3438" name="Freeform 30"/>
            <p:cNvSpPr>
              <a:spLocks/>
            </p:cNvSpPr>
            <p:nvPr/>
          </p:nvSpPr>
          <p:spPr bwMode="auto">
            <a:xfrm flipH="1">
              <a:off x="3448" y="1209"/>
              <a:ext cx="632" cy="895"/>
            </a:xfrm>
            <a:custGeom>
              <a:avLst/>
              <a:gdLst>
                <a:gd name="T0" fmla="*/ 0 w 632"/>
                <a:gd name="T1" fmla="*/ 0 h 895"/>
                <a:gd name="T2" fmla="*/ 56 w 632"/>
                <a:gd name="T3" fmla="*/ 367 h 895"/>
                <a:gd name="T4" fmla="*/ 140 w 632"/>
                <a:gd name="T5" fmla="*/ 660 h 895"/>
                <a:gd name="T6" fmla="*/ 344 w 632"/>
                <a:gd name="T7" fmla="*/ 847 h 895"/>
                <a:gd name="T8" fmla="*/ 632 w 632"/>
                <a:gd name="T9" fmla="*/ 895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2" h="895">
                  <a:moveTo>
                    <a:pt x="0" y="0"/>
                  </a:moveTo>
                  <a:cubicBezTo>
                    <a:pt x="11" y="61"/>
                    <a:pt x="33" y="257"/>
                    <a:pt x="56" y="367"/>
                  </a:cubicBezTo>
                  <a:cubicBezTo>
                    <a:pt x="79" y="477"/>
                    <a:pt x="92" y="580"/>
                    <a:pt x="140" y="660"/>
                  </a:cubicBezTo>
                  <a:cubicBezTo>
                    <a:pt x="188" y="740"/>
                    <a:pt x="262" y="808"/>
                    <a:pt x="344" y="847"/>
                  </a:cubicBezTo>
                  <a:cubicBezTo>
                    <a:pt x="426" y="886"/>
                    <a:pt x="584" y="887"/>
                    <a:pt x="632" y="895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13441" name="Picture 3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" y="1661"/>
              <a:ext cx="532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13442" name="Rectangle 34"/>
            <p:cNvSpPr>
              <a:spLocks noChangeArrowheads="1"/>
            </p:cNvSpPr>
            <p:nvPr/>
          </p:nvSpPr>
          <p:spPr bwMode="auto">
            <a:xfrm>
              <a:off x="2224" y="1140"/>
              <a:ext cx="2448" cy="1164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13516" name="Picture 10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2100"/>
            <a:ext cx="600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3534" name="Rectangle 1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3539" name="Picture 1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2208" y="1371600"/>
            <a:ext cx="2605592" cy="3073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0790" y="2142480"/>
            <a:ext cx="1537010" cy="3074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5430" y="2969198"/>
            <a:ext cx="1332370" cy="307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3491" name="Picture 8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4724400"/>
            <a:ext cx="193357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44" name="Picture 3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733800"/>
            <a:ext cx="1185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46" name="Picture 3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3733800"/>
            <a:ext cx="3222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48" name="Picture 4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3733800"/>
            <a:ext cx="5127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50" name="Picture 4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3733800"/>
            <a:ext cx="6588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52" name="Picture 4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3733800"/>
            <a:ext cx="4984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54" name="Picture 4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38" y="3733800"/>
            <a:ext cx="3222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57" name="Picture 4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0"/>
            <a:ext cx="131763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59" name="Picture 5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0"/>
            <a:ext cx="45402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61" name="Picture 5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0"/>
            <a:ext cx="4397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62" name="Picture 5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0"/>
            <a:ext cx="45402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64" name="Picture 5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0"/>
            <a:ext cx="42386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66" name="Picture 5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59213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2057400" y="3834064"/>
            <a:ext cx="1243584" cy="100806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3520" name="Line 112"/>
          <p:cNvSpPr>
            <a:spLocks noChangeShapeType="1"/>
          </p:cNvSpPr>
          <p:nvPr/>
        </p:nvSpPr>
        <p:spPr bwMode="auto">
          <a:xfrm flipH="1">
            <a:off x="2286000" y="685800"/>
            <a:ext cx="4267200" cy="41148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3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3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91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13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13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13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13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13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13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13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13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13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13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13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13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3520" grpId="0" animBg="1"/>
      <p:bldP spid="9135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152400"/>
            <a:ext cx="45307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" name="Picture 1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2100"/>
            <a:ext cx="38100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9" name="Group 98"/>
          <p:cNvGrpSpPr/>
          <p:nvPr/>
        </p:nvGrpSpPr>
        <p:grpSpPr>
          <a:xfrm>
            <a:off x="5004148" y="2353497"/>
            <a:ext cx="1317738" cy="453377"/>
            <a:chOff x="5004148" y="2353497"/>
            <a:chExt cx="1317738" cy="453377"/>
          </a:xfrm>
        </p:grpSpPr>
        <p:cxnSp>
          <p:nvCxnSpPr>
            <p:cNvPr id="105" name="Straight Connector 104"/>
            <p:cNvCxnSpPr/>
            <p:nvPr/>
          </p:nvCxnSpPr>
          <p:spPr bwMode="auto">
            <a:xfrm rot="16200000">
              <a:off x="5910406" y="2395394"/>
              <a:ext cx="0" cy="82296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06" name="Picture 105" descr="txp_fig"/>
            <p:cNvPicPr>
              <a:picLocks noChangeAspect="1"/>
            </p:cNvPicPr>
            <p:nvPr>
              <p:custDataLst>
                <p:tags r:id="rId58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04148" y="2353497"/>
              <a:ext cx="236500" cy="1611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07" name="Straight Arrow Connector 106"/>
            <p:cNvCxnSpPr/>
            <p:nvPr/>
          </p:nvCxnSpPr>
          <p:spPr bwMode="auto">
            <a:xfrm>
              <a:off x="5228122" y="2502074"/>
              <a:ext cx="233226" cy="280683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0" name="Picture 9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2208" y="1371600"/>
            <a:ext cx="2605592" cy="3073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1" name="Picture 10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0790" y="2142480"/>
            <a:ext cx="1537010" cy="3074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" name="Picture 10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5430" y="2969198"/>
            <a:ext cx="1332370" cy="307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0" name="Straight Connector 89"/>
          <p:cNvCxnSpPr/>
          <p:nvPr/>
        </p:nvCxnSpPr>
        <p:spPr bwMode="auto">
          <a:xfrm>
            <a:off x="6294992" y="2795283"/>
            <a:ext cx="0" cy="475488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1" name="Picture 9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5080" y="3303631"/>
            <a:ext cx="118142" cy="1504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2" name="Straight Connector 91"/>
          <p:cNvCxnSpPr/>
          <p:nvPr/>
        </p:nvCxnSpPr>
        <p:spPr bwMode="auto">
          <a:xfrm>
            <a:off x="4668696" y="2795283"/>
            <a:ext cx="0" cy="475488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3" name="Picture 9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7178" y="3303631"/>
            <a:ext cx="279031" cy="1611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6" name="Straight Connector 95"/>
          <p:cNvCxnSpPr/>
          <p:nvPr/>
        </p:nvCxnSpPr>
        <p:spPr bwMode="auto">
          <a:xfrm rot="16200000">
            <a:off x="5072206" y="2394350"/>
            <a:ext cx="0" cy="82296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1" name="Group 110"/>
          <p:cNvGrpSpPr>
            <a:grpSpLocks/>
          </p:cNvGrpSpPr>
          <p:nvPr/>
        </p:nvGrpSpPr>
        <p:grpSpPr bwMode="auto">
          <a:xfrm>
            <a:off x="3530600" y="1727548"/>
            <a:ext cx="3886200" cy="1847850"/>
            <a:chOff x="2224" y="1140"/>
            <a:chExt cx="2448" cy="1164"/>
          </a:xfrm>
        </p:grpSpPr>
        <p:sp>
          <p:nvSpPr>
            <p:cNvPr id="82" name="Line 9"/>
            <p:cNvSpPr>
              <a:spLocks noChangeShapeType="1"/>
            </p:cNvSpPr>
            <p:nvPr/>
          </p:nvSpPr>
          <p:spPr bwMode="auto">
            <a:xfrm flipV="1">
              <a:off x="3456" y="1169"/>
              <a:ext cx="0" cy="9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0"/>
            <p:cNvSpPr>
              <a:spLocks noChangeShapeType="1"/>
            </p:cNvSpPr>
            <p:nvPr/>
          </p:nvSpPr>
          <p:spPr bwMode="auto">
            <a:xfrm>
              <a:off x="2352" y="2108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4" name="Picture 14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" y="2156"/>
              <a:ext cx="83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" name="Picture 15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" y="1169"/>
              <a:ext cx="76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" name="Freeform 29"/>
            <p:cNvSpPr>
              <a:spLocks/>
            </p:cNvSpPr>
            <p:nvPr/>
          </p:nvSpPr>
          <p:spPr bwMode="auto">
            <a:xfrm>
              <a:off x="2824" y="1209"/>
              <a:ext cx="632" cy="895"/>
            </a:xfrm>
            <a:custGeom>
              <a:avLst/>
              <a:gdLst>
                <a:gd name="T0" fmla="*/ 0 w 632"/>
                <a:gd name="T1" fmla="*/ 0 h 895"/>
                <a:gd name="T2" fmla="*/ 56 w 632"/>
                <a:gd name="T3" fmla="*/ 367 h 895"/>
                <a:gd name="T4" fmla="*/ 140 w 632"/>
                <a:gd name="T5" fmla="*/ 660 h 895"/>
                <a:gd name="T6" fmla="*/ 344 w 632"/>
                <a:gd name="T7" fmla="*/ 847 h 895"/>
                <a:gd name="T8" fmla="*/ 632 w 632"/>
                <a:gd name="T9" fmla="*/ 895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2" h="895">
                  <a:moveTo>
                    <a:pt x="0" y="0"/>
                  </a:moveTo>
                  <a:cubicBezTo>
                    <a:pt x="11" y="61"/>
                    <a:pt x="33" y="257"/>
                    <a:pt x="56" y="367"/>
                  </a:cubicBezTo>
                  <a:cubicBezTo>
                    <a:pt x="79" y="477"/>
                    <a:pt x="92" y="580"/>
                    <a:pt x="140" y="660"/>
                  </a:cubicBezTo>
                  <a:cubicBezTo>
                    <a:pt x="188" y="740"/>
                    <a:pt x="262" y="808"/>
                    <a:pt x="344" y="847"/>
                  </a:cubicBezTo>
                  <a:cubicBezTo>
                    <a:pt x="426" y="886"/>
                    <a:pt x="584" y="887"/>
                    <a:pt x="632" y="895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30"/>
            <p:cNvSpPr>
              <a:spLocks/>
            </p:cNvSpPr>
            <p:nvPr/>
          </p:nvSpPr>
          <p:spPr bwMode="auto">
            <a:xfrm flipH="1">
              <a:off x="3448" y="1209"/>
              <a:ext cx="632" cy="895"/>
            </a:xfrm>
            <a:custGeom>
              <a:avLst/>
              <a:gdLst>
                <a:gd name="T0" fmla="*/ 0 w 632"/>
                <a:gd name="T1" fmla="*/ 0 h 895"/>
                <a:gd name="T2" fmla="*/ 56 w 632"/>
                <a:gd name="T3" fmla="*/ 367 h 895"/>
                <a:gd name="T4" fmla="*/ 140 w 632"/>
                <a:gd name="T5" fmla="*/ 660 h 895"/>
                <a:gd name="T6" fmla="*/ 344 w 632"/>
                <a:gd name="T7" fmla="*/ 847 h 895"/>
                <a:gd name="T8" fmla="*/ 632 w 632"/>
                <a:gd name="T9" fmla="*/ 895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2" h="895">
                  <a:moveTo>
                    <a:pt x="0" y="0"/>
                  </a:moveTo>
                  <a:cubicBezTo>
                    <a:pt x="11" y="61"/>
                    <a:pt x="33" y="257"/>
                    <a:pt x="56" y="367"/>
                  </a:cubicBezTo>
                  <a:cubicBezTo>
                    <a:pt x="79" y="477"/>
                    <a:pt x="92" y="580"/>
                    <a:pt x="140" y="660"/>
                  </a:cubicBezTo>
                  <a:cubicBezTo>
                    <a:pt x="188" y="740"/>
                    <a:pt x="262" y="808"/>
                    <a:pt x="344" y="847"/>
                  </a:cubicBezTo>
                  <a:cubicBezTo>
                    <a:pt x="426" y="886"/>
                    <a:pt x="584" y="887"/>
                    <a:pt x="632" y="895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8" name="Picture 33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" y="1661"/>
              <a:ext cx="532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9" name="Rectangle 34"/>
            <p:cNvSpPr>
              <a:spLocks noChangeArrowheads="1"/>
            </p:cNvSpPr>
            <p:nvPr/>
          </p:nvSpPr>
          <p:spPr bwMode="auto">
            <a:xfrm>
              <a:off x="2224" y="1140"/>
              <a:ext cx="2448" cy="1164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8" name="Picture 4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0"/>
            <a:ext cx="131763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348538" y="5365750"/>
            <a:ext cx="829914" cy="895350"/>
            <a:chOff x="7348538" y="5365750"/>
            <a:chExt cx="829914" cy="895350"/>
          </a:xfrm>
        </p:grpSpPr>
        <p:grpSp>
          <p:nvGrpSpPr>
            <p:cNvPr id="913533" name="Group 125"/>
            <p:cNvGrpSpPr>
              <a:grpSpLocks/>
            </p:cNvGrpSpPr>
            <p:nvPr/>
          </p:nvGrpSpPr>
          <p:grpSpPr bwMode="auto">
            <a:xfrm>
              <a:off x="7348538" y="5365750"/>
              <a:ext cx="682625" cy="895350"/>
              <a:chOff x="4623" y="3380"/>
              <a:chExt cx="430" cy="564"/>
            </a:xfrm>
          </p:grpSpPr>
          <p:pic>
            <p:nvPicPr>
              <p:cNvPr id="913532" name="Picture 124" descr="txp_fig"/>
              <p:cNvPicPr>
                <a:picLocks noChangeAspect="1" noChangeArrowheads="1"/>
              </p:cNvPicPr>
              <p:nvPr>
                <p:custDataLst>
                  <p:tags r:id="rId54"/>
                </p:custDataLst>
              </p:nvPr>
            </p:nvPicPr>
            <p:blipFill>
              <a:blip r:embed="rId7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2" y="3806"/>
                <a:ext cx="101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913526" name="Line 118"/>
              <p:cNvSpPr>
                <a:spLocks noChangeShapeType="1"/>
              </p:cNvSpPr>
              <p:nvPr/>
            </p:nvSpPr>
            <p:spPr bwMode="auto">
              <a:xfrm>
                <a:off x="4623" y="3380"/>
                <a:ext cx="336" cy="432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53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1309" y="5523978"/>
              <a:ext cx="557143" cy="1594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E931-A9ED-416C-9F1C-BC0E5CEC3C4E}" type="slidenum">
              <a:rPr lang="en-US"/>
              <a:pPr/>
              <a:t>6</a:t>
            </a:fld>
            <a:endParaRPr lang="en-US"/>
          </a:p>
        </p:txBody>
      </p:sp>
      <p:pic>
        <p:nvPicPr>
          <p:cNvPr id="913535" name="Picture 1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"/>
            <a:ext cx="9350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91" name="Picture 8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4724400"/>
            <a:ext cx="193357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341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3444" name="Picture 3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733800"/>
            <a:ext cx="1185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3432" name="Line 2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3443" name="Picture 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2092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46" name="Picture 3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3733800"/>
            <a:ext cx="3222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48" name="Picture 4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3733800"/>
            <a:ext cx="5127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50" name="Picture 4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3733800"/>
            <a:ext cx="6588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52" name="Picture 4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3733800"/>
            <a:ext cx="4984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54" name="Picture 4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38" y="3733800"/>
            <a:ext cx="3222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59" name="Picture 5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0"/>
            <a:ext cx="45402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61" name="Picture 5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0"/>
            <a:ext cx="4397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62" name="Picture 5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0"/>
            <a:ext cx="45402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64" name="Picture 5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0"/>
            <a:ext cx="42386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66" name="Picture 5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59213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70" name="Picture 6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4267200"/>
            <a:ext cx="1889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13521" name="Group 113"/>
          <p:cNvGrpSpPr>
            <a:grpSpLocks/>
          </p:cNvGrpSpPr>
          <p:nvPr/>
        </p:nvGrpSpPr>
        <p:grpSpPr bwMode="auto">
          <a:xfrm>
            <a:off x="2895600" y="4267200"/>
            <a:ext cx="4343400" cy="325438"/>
            <a:chOff x="1824" y="2688"/>
            <a:chExt cx="2736" cy="205"/>
          </a:xfrm>
        </p:grpSpPr>
        <p:pic>
          <p:nvPicPr>
            <p:cNvPr id="913471" name="Picture 63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" y="2688"/>
              <a:ext cx="32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3472" name="Picture 64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7" y="2688"/>
              <a:ext cx="41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3473" name="Picture 65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0" y="2688"/>
              <a:ext cx="31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3474" name="Picture 66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" y="2688"/>
              <a:ext cx="20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3479" name="Picture 71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" y="2736"/>
              <a:ext cx="111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3476" name="Picture 68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736"/>
              <a:ext cx="277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3477" name="Picture 69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736"/>
              <a:ext cx="28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3496" name="Picture 88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" y="2736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3480" name="Picture 72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784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13522" name="Group 114"/>
          <p:cNvGrpSpPr>
            <a:grpSpLocks/>
          </p:cNvGrpSpPr>
          <p:nvPr/>
        </p:nvGrpSpPr>
        <p:grpSpPr bwMode="auto">
          <a:xfrm>
            <a:off x="2895600" y="4921250"/>
            <a:ext cx="4329113" cy="325438"/>
            <a:chOff x="1824" y="3100"/>
            <a:chExt cx="2727" cy="205"/>
          </a:xfrm>
        </p:grpSpPr>
        <p:pic>
          <p:nvPicPr>
            <p:cNvPr id="913492" name="Picture 8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" y="3100"/>
              <a:ext cx="20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3493" name="Picture 85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7" y="3100"/>
              <a:ext cx="32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3494" name="Picture 86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0" y="3100"/>
              <a:ext cx="31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3495" name="Picture 87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" y="3100"/>
              <a:ext cx="194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3486" name="Picture 78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" y="3148"/>
              <a:ext cx="111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3487" name="Picture 79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148"/>
              <a:ext cx="277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3488" name="Picture 80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148"/>
              <a:ext cx="28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3497" name="Picture 89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" y="3148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3490" name="Picture 82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196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13523" name="Group 115"/>
          <p:cNvGrpSpPr>
            <a:grpSpLocks/>
          </p:cNvGrpSpPr>
          <p:nvPr/>
        </p:nvGrpSpPr>
        <p:grpSpPr bwMode="auto">
          <a:xfrm>
            <a:off x="2881313" y="5486400"/>
            <a:ext cx="2909887" cy="325438"/>
            <a:chOff x="1815" y="3456"/>
            <a:chExt cx="1833" cy="205"/>
          </a:xfrm>
        </p:grpSpPr>
        <p:pic>
          <p:nvPicPr>
            <p:cNvPr id="913504" name="Picture 9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3" y="3504"/>
              <a:ext cx="1145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3499" name="Picture 9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5" y="3560"/>
              <a:ext cx="184" cy="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3500" name="Picture 9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" y="3456"/>
              <a:ext cx="20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3501" name="Picture 9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" y="3504"/>
              <a:ext cx="111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13524" name="Group 116"/>
          <p:cNvGrpSpPr>
            <a:grpSpLocks/>
          </p:cNvGrpSpPr>
          <p:nvPr/>
        </p:nvGrpSpPr>
        <p:grpSpPr bwMode="auto">
          <a:xfrm>
            <a:off x="2133600" y="6251575"/>
            <a:ext cx="1716088" cy="344488"/>
            <a:chOff x="1344" y="3938"/>
            <a:chExt cx="1081" cy="217"/>
          </a:xfrm>
        </p:grpSpPr>
        <p:pic>
          <p:nvPicPr>
            <p:cNvPr id="913508" name="Picture 10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" y="3938"/>
              <a:ext cx="20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3509" name="Picture 10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" y="3984"/>
              <a:ext cx="111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3512" name="Picture 10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961"/>
              <a:ext cx="66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13515" name="Line 107"/>
          <p:cNvSpPr>
            <a:spLocks noChangeShapeType="1"/>
          </p:cNvSpPr>
          <p:nvPr/>
        </p:nvSpPr>
        <p:spPr bwMode="auto">
          <a:xfrm>
            <a:off x="3505200" y="5813425"/>
            <a:ext cx="0" cy="457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3516" name="Picture 10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2100"/>
            <a:ext cx="600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3525" name="Rectangle 117"/>
          <p:cNvSpPr>
            <a:spLocks noChangeArrowheads="1"/>
          </p:cNvSpPr>
          <p:nvPr/>
        </p:nvSpPr>
        <p:spPr bwMode="auto">
          <a:xfrm>
            <a:off x="4038600" y="4852988"/>
            <a:ext cx="3276600" cy="466725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3534" name="Rectangle 1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3538" name="Picture 13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76800"/>
            <a:ext cx="5334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539" name="Picture 13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057400" y="3530939"/>
            <a:ext cx="963488" cy="497717"/>
            <a:chOff x="2057400" y="3530939"/>
            <a:chExt cx="963488" cy="497717"/>
          </a:xfrm>
        </p:grpSpPr>
        <p:sp>
          <p:nvSpPr>
            <p:cNvPr id="2" name="Rectangle 1"/>
            <p:cNvSpPr/>
            <p:nvPr/>
          </p:nvSpPr>
          <p:spPr bwMode="auto">
            <a:xfrm>
              <a:off x="2490536" y="3717760"/>
              <a:ext cx="530352" cy="310896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flipV="1">
              <a:off x="2755712" y="3538728"/>
              <a:ext cx="0" cy="173736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2265362" y="3542971"/>
              <a:ext cx="502920" cy="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H="1">
              <a:off x="2057400" y="3530939"/>
              <a:ext cx="207962" cy="36576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8458200" y="1639866"/>
            <a:ext cx="457200" cy="2006252"/>
            <a:chOff x="8470726" y="1652392"/>
            <a:chExt cx="457200" cy="2006252"/>
          </a:xfrm>
        </p:grpSpPr>
        <p:sp>
          <p:nvSpPr>
            <p:cNvPr id="98" name="Smiley Face 97"/>
            <p:cNvSpPr>
              <a:spLocks noChangeAspect="1"/>
            </p:cNvSpPr>
            <p:nvPr/>
          </p:nvSpPr>
          <p:spPr bwMode="auto">
            <a:xfrm>
              <a:off x="8470726" y="1652392"/>
              <a:ext cx="457200" cy="457200"/>
            </a:xfrm>
            <a:prstGeom prst="smileyFac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Smiley Face 102"/>
            <p:cNvSpPr>
              <a:spLocks noChangeAspect="1"/>
            </p:cNvSpPr>
            <p:nvPr/>
          </p:nvSpPr>
          <p:spPr bwMode="auto">
            <a:xfrm>
              <a:off x="8470726" y="2425874"/>
              <a:ext cx="457200" cy="457200"/>
            </a:xfrm>
            <a:prstGeom prst="smileyFac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Smiley Face 103"/>
            <p:cNvSpPr>
              <a:spLocks noChangeAspect="1"/>
            </p:cNvSpPr>
            <p:nvPr/>
          </p:nvSpPr>
          <p:spPr bwMode="auto">
            <a:xfrm>
              <a:off x="8470726" y="3201444"/>
              <a:ext cx="457200" cy="457200"/>
            </a:xfrm>
            <a:prstGeom prst="smileyFac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6" name="Picture 5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570" y="6126480"/>
            <a:ext cx="1257690" cy="6292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782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3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3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3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3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91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3515" grpId="0" animBg="1"/>
      <p:bldP spid="913515" grpId="1" animBg="1"/>
      <p:bldP spid="913525" grpId="0" animBg="1"/>
      <p:bldP spid="9135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152400"/>
            <a:ext cx="45307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" name="Picture 1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2100"/>
            <a:ext cx="38100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257606" y="2236831"/>
            <a:ext cx="118142" cy="647646"/>
            <a:chOff x="6257606" y="2236831"/>
            <a:chExt cx="118142" cy="647646"/>
          </a:xfrm>
        </p:grpSpPr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57606" y="2734056"/>
              <a:ext cx="118142" cy="1504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1" name="Straight Connector 40"/>
            <p:cNvCxnSpPr/>
            <p:nvPr/>
          </p:nvCxnSpPr>
          <p:spPr bwMode="auto">
            <a:xfrm>
              <a:off x="6307518" y="2236831"/>
              <a:ext cx="0" cy="466344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4445369" y="2527126"/>
            <a:ext cx="279031" cy="648222"/>
            <a:chOff x="4445369" y="2527126"/>
            <a:chExt cx="279031" cy="648222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45369" y="2527126"/>
              <a:ext cx="279031" cy="1611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7" name="Straight Connector 46"/>
            <p:cNvCxnSpPr/>
            <p:nvPr/>
          </p:nvCxnSpPr>
          <p:spPr bwMode="auto">
            <a:xfrm>
              <a:off x="4660726" y="2699860"/>
              <a:ext cx="0" cy="475488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206652" y="2175001"/>
            <a:ext cx="1102708" cy="161250"/>
            <a:chOff x="5206652" y="2175001"/>
            <a:chExt cx="1102708" cy="161250"/>
          </a:xfrm>
        </p:grpSpPr>
        <p:cxnSp>
          <p:nvCxnSpPr>
            <p:cNvPr id="43" name="Straight Connector 42"/>
            <p:cNvCxnSpPr/>
            <p:nvPr/>
          </p:nvCxnSpPr>
          <p:spPr bwMode="auto">
            <a:xfrm rot="16200000">
              <a:off x="5897880" y="1836943"/>
              <a:ext cx="0" cy="82296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06652" y="2175001"/>
              <a:ext cx="247036" cy="1612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4660726" y="3074096"/>
            <a:ext cx="1269614" cy="161110"/>
            <a:chOff x="4660726" y="3074096"/>
            <a:chExt cx="1269614" cy="161110"/>
          </a:xfrm>
        </p:grpSpPr>
        <p:cxnSp>
          <p:nvCxnSpPr>
            <p:cNvPr id="45" name="Straight Connector 44"/>
            <p:cNvCxnSpPr/>
            <p:nvPr/>
          </p:nvCxnSpPr>
          <p:spPr bwMode="auto">
            <a:xfrm rot="16200000">
              <a:off x="5072206" y="2762824"/>
              <a:ext cx="0" cy="82296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11452" y="3074096"/>
              <a:ext cx="418888" cy="1611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8CE7-C0BE-410A-AF6B-6C974115982F}" type="slidenum">
              <a:rPr lang="en-US"/>
              <a:pPr/>
              <a:t>7</a:t>
            </a:fld>
            <a:endParaRPr lang="en-US"/>
          </a:p>
        </p:txBody>
      </p:sp>
      <p:pic>
        <p:nvPicPr>
          <p:cNvPr id="914557" name="Picture 1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"/>
            <a:ext cx="9350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4506" name="Picture 7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4724400"/>
            <a:ext cx="193357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443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4446" name="Line 1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4490" name="Picture 5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2092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4493" name="Picture 6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3733800"/>
            <a:ext cx="1171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14550" name="Group 118"/>
          <p:cNvGrpSpPr>
            <a:grpSpLocks/>
          </p:cNvGrpSpPr>
          <p:nvPr/>
        </p:nvGrpSpPr>
        <p:grpSpPr bwMode="auto">
          <a:xfrm>
            <a:off x="2133600" y="3733800"/>
            <a:ext cx="6629400" cy="325438"/>
            <a:chOff x="1344" y="2352"/>
            <a:chExt cx="4176" cy="205"/>
          </a:xfrm>
        </p:grpSpPr>
        <p:pic>
          <p:nvPicPr>
            <p:cNvPr id="914457" name="Picture 2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2400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461" name="Picture 2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" y="2400"/>
              <a:ext cx="267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462" name="Picture 3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31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494" name="Picture 6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5" y="2352"/>
              <a:ext cx="20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495" name="Picture 6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" y="2352"/>
              <a:ext cx="32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496" name="Picture 6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2352"/>
              <a:ext cx="41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497" name="Picture 6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5" y="2352"/>
              <a:ext cx="416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498" name="Picture 6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" y="2352"/>
              <a:ext cx="32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501" name="Picture 6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2400"/>
              <a:ext cx="277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502" name="Picture 7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400"/>
              <a:ext cx="397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503" name="Picture 7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" y="2400"/>
              <a:ext cx="397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500" name="Picture 6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6" y="2352"/>
              <a:ext cx="194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504" name="Picture 7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400"/>
              <a:ext cx="277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14548" name="Group 116"/>
          <p:cNvGrpSpPr>
            <a:grpSpLocks/>
          </p:cNvGrpSpPr>
          <p:nvPr/>
        </p:nvGrpSpPr>
        <p:grpSpPr bwMode="auto">
          <a:xfrm>
            <a:off x="3581401" y="1728216"/>
            <a:ext cx="3886200" cy="1938338"/>
            <a:chOff x="2256" y="968"/>
            <a:chExt cx="2448" cy="1221"/>
          </a:xfrm>
        </p:grpSpPr>
        <p:sp>
          <p:nvSpPr>
            <p:cNvPr id="914441" name="Line 9"/>
            <p:cNvSpPr>
              <a:spLocks noChangeShapeType="1"/>
            </p:cNvSpPr>
            <p:nvPr/>
          </p:nvSpPr>
          <p:spPr bwMode="auto">
            <a:xfrm flipV="1">
              <a:off x="3456" y="1008"/>
              <a:ext cx="0" cy="11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442" name="Line 10"/>
            <p:cNvSpPr>
              <a:spLocks noChangeShapeType="1"/>
            </p:cNvSpPr>
            <p:nvPr/>
          </p:nvSpPr>
          <p:spPr bwMode="auto">
            <a:xfrm>
              <a:off x="2352" y="158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14443" name="Picture 1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" y="1628"/>
              <a:ext cx="83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444" name="Picture 1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" y="1056"/>
              <a:ext cx="76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14449" name="Freeform 17"/>
            <p:cNvSpPr>
              <a:spLocks/>
            </p:cNvSpPr>
            <p:nvPr/>
          </p:nvSpPr>
          <p:spPr bwMode="auto">
            <a:xfrm flipH="1">
              <a:off x="3448" y="1056"/>
              <a:ext cx="584" cy="528"/>
            </a:xfrm>
            <a:custGeom>
              <a:avLst/>
              <a:gdLst>
                <a:gd name="T0" fmla="*/ 0 w 632"/>
                <a:gd name="T1" fmla="*/ 0 h 895"/>
                <a:gd name="T2" fmla="*/ 56 w 632"/>
                <a:gd name="T3" fmla="*/ 367 h 895"/>
                <a:gd name="T4" fmla="*/ 140 w 632"/>
                <a:gd name="T5" fmla="*/ 660 h 895"/>
                <a:gd name="T6" fmla="*/ 344 w 632"/>
                <a:gd name="T7" fmla="*/ 847 h 895"/>
                <a:gd name="T8" fmla="*/ 632 w 632"/>
                <a:gd name="T9" fmla="*/ 895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2" h="895">
                  <a:moveTo>
                    <a:pt x="0" y="0"/>
                  </a:moveTo>
                  <a:cubicBezTo>
                    <a:pt x="11" y="61"/>
                    <a:pt x="33" y="257"/>
                    <a:pt x="56" y="367"/>
                  </a:cubicBezTo>
                  <a:cubicBezTo>
                    <a:pt x="79" y="477"/>
                    <a:pt x="92" y="580"/>
                    <a:pt x="140" y="660"/>
                  </a:cubicBezTo>
                  <a:cubicBezTo>
                    <a:pt x="188" y="740"/>
                    <a:pt x="262" y="808"/>
                    <a:pt x="344" y="847"/>
                  </a:cubicBezTo>
                  <a:cubicBezTo>
                    <a:pt x="426" y="886"/>
                    <a:pt x="584" y="887"/>
                    <a:pt x="632" y="895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14492" name="Picture 6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" y="1133"/>
              <a:ext cx="524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14491" name="Freeform 59"/>
            <p:cNvSpPr>
              <a:spLocks/>
            </p:cNvSpPr>
            <p:nvPr/>
          </p:nvSpPr>
          <p:spPr bwMode="auto">
            <a:xfrm flipV="1">
              <a:off x="2880" y="1577"/>
              <a:ext cx="584" cy="528"/>
            </a:xfrm>
            <a:custGeom>
              <a:avLst/>
              <a:gdLst>
                <a:gd name="T0" fmla="*/ 0 w 632"/>
                <a:gd name="T1" fmla="*/ 0 h 895"/>
                <a:gd name="T2" fmla="*/ 56 w 632"/>
                <a:gd name="T3" fmla="*/ 367 h 895"/>
                <a:gd name="T4" fmla="*/ 140 w 632"/>
                <a:gd name="T5" fmla="*/ 660 h 895"/>
                <a:gd name="T6" fmla="*/ 344 w 632"/>
                <a:gd name="T7" fmla="*/ 847 h 895"/>
                <a:gd name="T8" fmla="*/ 632 w 632"/>
                <a:gd name="T9" fmla="*/ 895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2" h="895">
                  <a:moveTo>
                    <a:pt x="0" y="0"/>
                  </a:moveTo>
                  <a:cubicBezTo>
                    <a:pt x="11" y="61"/>
                    <a:pt x="33" y="257"/>
                    <a:pt x="56" y="367"/>
                  </a:cubicBezTo>
                  <a:cubicBezTo>
                    <a:pt x="79" y="477"/>
                    <a:pt x="92" y="580"/>
                    <a:pt x="140" y="660"/>
                  </a:cubicBezTo>
                  <a:cubicBezTo>
                    <a:pt x="188" y="740"/>
                    <a:pt x="262" y="808"/>
                    <a:pt x="344" y="847"/>
                  </a:cubicBezTo>
                  <a:cubicBezTo>
                    <a:pt x="426" y="886"/>
                    <a:pt x="584" y="887"/>
                    <a:pt x="632" y="895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539" name="Rectangle 107"/>
            <p:cNvSpPr>
              <a:spLocks noChangeArrowheads="1"/>
            </p:cNvSpPr>
            <p:nvPr/>
          </p:nvSpPr>
          <p:spPr bwMode="auto">
            <a:xfrm>
              <a:off x="2256" y="968"/>
              <a:ext cx="2448" cy="1221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14546" name="Picture 1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2100"/>
            <a:ext cx="600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4556" name="Rectangle 1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4561" name="Picture 1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77" name="Straight Arrow Connector 76"/>
          <p:cNvCxnSpPr/>
          <p:nvPr/>
        </p:nvCxnSpPr>
        <p:spPr bwMode="auto">
          <a:xfrm>
            <a:off x="2057400" y="3834064"/>
            <a:ext cx="1243584" cy="100806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2" name="Picture 5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2208" y="1371600"/>
            <a:ext cx="2605592" cy="3073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0787" y="2142480"/>
            <a:ext cx="1537013" cy="307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5430" y="2969198"/>
            <a:ext cx="1332370" cy="307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14549" name="Line 117"/>
          <p:cNvSpPr>
            <a:spLocks noChangeShapeType="1"/>
          </p:cNvSpPr>
          <p:nvPr/>
        </p:nvSpPr>
        <p:spPr bwMode="auto">
          <a:xfrm flipH="1">
            <a:off x="2286000" y="685800"/>
            <a:ext cx="4267200" cy="41148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4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4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91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14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14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4549" grpId="0" animBg="1"/>
      <p:bldP spid="91454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152400"/>
            <a:ext cx="45307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" name="Picture 1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2100"/>
            <a:ext cx="38100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" name="Picture 11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0787" y="2142480"/>
            <a:ext cx="1537013" cy="307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2" name="Group 111"/>
          <p:cNvGrpSpPr/>
          <p:nvPr/>
        </p:nvGrpSpPr>
        <p:grpSpPr>
          <a:xfrm>
            <a:off x="4445369" y="2527126"/>
            <a:ext cx="279031" cy="648222"/>
            <a:chOff x="4445369" y="2527126"/>
            <a:chExt cx="279031" cy="648222"/>
          </a:xfrm>
        </p:grpSpPr>
        <p:pic>
          <p:nvPicPr>
            <p:cNvPr id="113" name="Picture 112" descr="txp_fig"/>
            <p:cNvPicPr>
              <a:picLocks noChangeAspect="1"/>
            </p:cNvPicPr>
            <p:nvPr>
              <p:custDataLst>
                <p:tags r:id="rId63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45369" y="2527126"/>
              <a:ext cx="279031" cy="1611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14" name="Straight Connector 113"/>
            <p:cNvCxnSpPr/>
            <p:nvPr/>
          </p:nvCxnSpPr>
          <p:spPr bwMode="auto">
            <a:xfrm>
              <a:off x="4660726" y="2699860"/>
              <a:ext cx="0" cy="475488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5" name="Group 114"/>
          <p:cNvGrpSpPr/>
          <p:nvPr/>
        </p:nvGrpSpPr>
        <p:grpSpPr>
          <a:xfrm>
            <a:off x="6257606" y="2236831"/>
            <a:ext cx="118142" cy="647646"/>
            <a:chOff x="6257606" y="2236831"/>
            <a:chExt cx="118142" cy="647646"/>
          </a:xfrm>
        </p:grpSpPr>
        <p:pic>
          <p:nvPicPr>
            <p:cNvPr id="116" name="Picture 115" descr="txp_fig"/>
            <p:cNvPicPr>
              <a:picLocks noChangeAspect="1"/>
            </p:cNvPicPr>
            <p:nvPr>
              <p:custDataLst>
                <p:tags r:id="rId62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57606" y="2734056"/>
              <a:ext cx="118142" cy="1504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17" name="Straight Connector 116"/>
            <p:cNvCxnSpPr/>
            <p:nvPr/>
          </p:nvCxnSpPr>
          <p:spPr bwMode="auto">
            <a:xfrm>
              <a:off x="6307518" y="2236831"/>
              <a:ext cx="0" cy="466344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3" name="Group 102"/>
          <p:cNvGrpSpPr/>
          <p:nvPr/>
        </p:nvGrpSpPr>
        <p:grpSpPr>
          <a:xfrm>
            <a:off x="5206652" y="2175001"/>
            <a:ext cx="1102708" cy="161250"/>
            <a:chOff x="5206652" y="2175001"/>
            <a:chExt cx="1102708" cy="161250"/>
          </a:xfrm>
        </p:grpSpPr>
        <p:cxnSp>
          <p:nvCxnSpPr>
            <p:cNvPr id="104" name="Straight Connector 103"/>
            <p:cNvCxnSpPr/>
            <p:nvPr/>
          </p:nvCxnSpPr>
          <p:spPr bwMode="auto">
            <a:xfrm rot="16200000">
              <a:off x="5897880" y="1836943"/>
              <a:ext cx="0" cy="82296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05" name="Picture 104" descr="txp_fig"/>
            <p:cNvPicPr>
              <a:picLocks noChangeAspect="1"/>
            </p:cNvPicPr>
            <p:nvPr>
              <p:custDataLst>
                <p:tags r:id="rId61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06652" y="2175001"/>
              <a:ext cx="247036" cy="1612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09" name="Group 108"/>
          <p:cNvGrpSpPr/>
          <p:nvPr/>
        </p:nvGrpSpPr>
        <p:grpSpPr>
          <a:xfrm>
            <a:off x="4660726" y="3074096"/>
            <a:ext cx="1269614" cy="161110"/>
            <a:chOff x="4660726" y="3074096"/>
            <a:chExt cx="1269614" cy="161110"/>
          </a:xfrm>
        </p:grpSpPr>
        <p:cxnSp>
          <p:nvCxnSpPr>
            <p:cNvPr id="110" name="Straight Connector 109"/>
            <p:cNvCxnSpPr/>
            <p:nvPr/>
          </p:nvCxnSpPr>
          <p:spPr bwMode="auto">
            <a:xfrm rot="16200000">
              <a:off x="5072206" y="2762824"/>
              <a:ext cx="0" cy="82296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11" name="Picture 110" descr="txp_fig"/>
            <p:cNvPicPr>
              <a:picLocks noChangeAspect="1"/>
            </p:cNvPicPr>
            <p:nvPr>
              <p:custDataLst>
                <p:tags r:id="rId60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11452" y="3074096"/>
              <a:ext cx="418888" cy="1611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7" name="Picture 9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2208" y="1371600"/>
            <a:ext cx="2605592" cy="3073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9" name="Picture 9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5430" y="2969198"/>
            <a:ext cx="1332370" cy="307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2" name="Group 116"/>
          <p:cNvGrpSpPr>
            <a:grpSpLocks/>
          </p:cNvGrpSpPr>
          <p:nvPr/>
        </p:nvGrpSpPr>
        <p:grpSpPr bwMode="auto">
          <a:xfrm>
            <a:off x="3581401" y="1728216"/>
            <a:ext cx="3886200" cy="1938338"/>
            <a:chOff x="2256" y="968"/>
            <a:chExt cx="2448" cy="1221"/>
          </a:xfrm>
        </p:grpSpPr>
        <p:sp>
          <p:nvSpPr>
            <p:cNvPr id="83" name="Line 9"/>
            <p:cNvSpPr>
              <a:spLocks noChangeShapeType="1"/>
            </p:cNvSpPr>
            <p:nvPr/>
          </p:nvSpPr>
          <p:spPr bwMode="auto">
            <a:xfrm flipV="1">
              <a:off x="3456" y="1008"/>
              <a:ext cx="0" cy="11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0"/>
            <p:cNvSpPr>
              <a:spLocks noChangeShapeType="1"/>
            </p:cNvSpPr>
            <p:nvPr/>
          </p:nvSpPr>
          <p:spPr bwMode="auto">
            <a:xfrm>
              <a:off x="2352" y="158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5" name="Picture 11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" y="1628"/>
              <a:ext cx="83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" name="Picture 12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" y="1056"/>
              <a:ext cx="76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" name="Freeform 17"/>
            <p:cNvSpPr>
              <a:spLocks/>
            </p:cNvSpPr>
            <p:nvPr/>
          </p:nvSpPr>
          <p:spPr bwMode="auto">
            <a:xfrm flipH="1">
              <a:off x="3448" y="1056"/>
              <a:ext cx="584" cy="528"/>
            </a:xfrm>
            <a:custGeom>
              <a:avLst/>
              <a:gdLst>
                <a:gd name="T0" fmla="*/ 0 w 632"/>
                <a:gd name="T1" fmla="*/ 0 h 895"/>
                <a:gd name="T2" fmla="*/ 56 w 632"/>
                <a:gd name="T3" fmla="*/ 367 h 895"/>
                <a:gd name="T4" fmla="*/ 140 w 632"/>
                <a:gd name="T5" fmla="*/ 660 h 895"/>
                <a:gd name="T6" fmla="*/ 344 w 632"/>
                <a:gd name="T7" fmla="*/ 847 h 895"/>
                <a:gd name="T8" fmla="*/ 632 w 632"/>
                <a:gd name="T9" fmla="*/ 895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2" h="895">
                  <a:moveTo>
                    <a:pt x="0" y="0"/>
                  </a:moveTo>
                  <a:cubicBezTo>
                    <a:pt x="11" y="61"/>
                    <a:pt x="33" y="257"/>
                    <a:pt x="56" y="367"/>
                  </a:cubicBezTo>
                  <a:cubicBezTo>
                    <a:pt x="79" y="477"/>
                    <a:pt x="92" y="580"/>
                    <a:pt x="140" y="660"/>
                  </a:cubicBezTo>
                  <a:cubicBezTo>
                    <a:pt x="188" y="740"/>
                    <a:pt x="262" y="808"/>
                    <a:pt x="344" y="847"/>
                  </a:cubicBezTo>
                  <a:cubicBezTo>
                    <a:pt x="426" y="886"/>
                    <a:pt x="584" y="887"/>
                    <a:pt x="632" y="895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8" name="Picture 60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" y="1133"/>
              <a:ext cx="524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9" name="Freeform 59"/>
            <p:cNvSpPr>
              <a:spLocks/>
            </p:cNvSpPr>
            <p:nvPr/>
          </p:nvSpPr>
          <p:spPr bwMode="auto">
            <a:xfrm flipV="1">
              <a:off x="2880" y="1577"/>
              <a:ext cx="584" cy="528"/>
            </a:xfrm>
            <a:custGeom>
              <a:avLst/>
              <a:gdLst>
                <a:gd name="T0" fmla="*/ 0 w 632"/>
                <a:gd name="T1" fmla="*/ 0 h 895"/>
                <a:gd name="T2" fmla="*/ 56 w 632"/>
                <a:gd name="T3" fmla="*/ 367 h 895"/>
                <a:gd name="T4" fmla="*/ 140 w 632"/>
                <a:gd name="T5" fmla="*/ 660 h 895"/>
                <a:gd name="T6" fmla="*/ 344 w 632"/>
                <a:gd name="T7" fmla="*/ 847 h 895"/>
                <a:gd name="T8" fmla="*/ 632 w 632"/>
                <a:gd name="T9" fmla="*/ 895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2" h="895">
                  <a:moveTo>
                    <a:pt x="0" y="0"/>
                  </a:moveTo>
                  <a:cubicBezTo>
                    <a:pt x="11" y="61"/>
                    <a:pt x="33" y="257"/>
                    <a:pt x="56" y="367"/>
                  </a:cubicBezTo>
                  <a:cubicBezTo>
                    <a:pt x="79" y="477"/>
                    <a:pt x="92" y="580"/>
                    <a:pt x="140" y="660"/>
                  </a:cubicBezTo>
                  <a:cubicBezTo>
                    <a:pt x="188" y="740"/>
                    <a:pt x="262" y="808"/>
                    <a:pt x="344" y="847"/>
                  </a:cubicBezTo>
                  <a:cubicBezTo>
                    <a:pt x="426" y="886"/>
                    <a:pt x="584" y="887"/>
                    <a:pt x="632" y="895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Rectangle 107"/>
            <p:cNvSpPr>
              <a:spLocks noChangeArrowheads="1"/>
            </p:cNvSpPr>
            <p:nvPr/>
          </p:nvSpPr>
          <p:spPr bwMode="auto">
            <a:xfrm>
              <a:off x="2256" y="968"/>
              <a:ext cx="2448" cy="1221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8CE7-C0BE-410A-AF6B-6C974115982F}" type="slidenum">
              <a:rPr lang="en-US"/>
              <a:pPr/>
              <a:t>8</a:t>
            </a:fld>
            <a:endParaRPr lang="en-US"/>
          </a:p>
        </p:txBody>
      </p:sp>
      <p:pic>
        <p:nvPicPr>
          <p:cNvPr id="914557" name="Picture 1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"/>
            <a:ext cx="9350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4506" name="Picture 7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4724400"/>
            <a:ext cx="193357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443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4446" name="Line 1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4490" name="Picture 5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2092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4493" name="Picture 6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3733800"/>
            <a:ext cx="1171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4505" name="Picture 7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4267200"/>
            <a:ext cx="1889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14550" name="Group 118"/>
          <p:cNvGrpSpPr>
            <a:grpSpLocks/>
          </p:cNvGrpSpPr>
          <p:nvPr/>
        </p:nvGrpSpPr>
        <p:grpSpPr bwMode="auto">
          <a:xfrm>
            <a:off x="2133600" y="3733800"/>
            <a:ext cx="6629400" cy="325438"/>
            <a:chOff x="1344" y="2352"/>
            <a:chExt cx="4176" cy="205"/>
          </a:xfrm>
        </p:grpSpPr>
        <p:pic>
          <p:nvPicPr>
            <p:cNvPr id="914457" name="Picture 25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2400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461" name="Picture 29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" y="2400"/>
              <a:ext cx="267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462" name="Picture 30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31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494" name="Picture 62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5" y="2352"/>
              <a:ext cx="20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495" name="Picture 63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" y="2352"/>
              <a:ext cx="32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496" name="Picture 64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2352"/>
              <a:ext cx="41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497" name="Picture 65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5" y="2352"/>
              <a:ext cx="416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498" name="Picture 66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" y="2352"/>
              <a:ext cx="32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501" name="Picture 69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2400"/>
              <a:ext cx="277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502" name="Picture 70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400"/>
              <a:ext cx="397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503" name="Picture 71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" y="2400"/>
              <a:ext cx="397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500" name="Picture 68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6" y="2352"/>
              <a:ext cx="194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504" name="Picture 72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400"/>
              <a:ext cx="277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14551" name="Group 119"/>
          <p:cNvGrpSpPr>
            <a:grpSpLocks/>
          </p:cNvGrpSpPr>
          <p:nvPr/>
        </p:nvGrpSpPr>
        <p:grpSpPr bwMode="auto">
          <a:xfrm>
            <a:off x="2895600" y="4267200"/>
            <a:ext cx="5861050" cy="325438"/>
            <a:chOff x="1824" y="2688"/>
            <a:chExt cx="3692" cy="205"/>
          </a:xfrm>
        </p:grpSpPr>
        <p:pic>
          <p:nvPicPr>
            <p:cNvPr id="914473" name="Picture 4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784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518" name="Picture 8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5" y="2736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508" name="Picture 76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" y="2688"/>
              <a:ext cx="32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509" name="Picture 7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2688"/>
              <a:ext cx="41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510" name="Picture 78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5" y="2688"/>
              <a:ext cx="416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511" name="Picture 79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" y="2688"/>
              <a:ext cx="32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517" name="Picture 85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" y="2736"/>
              <a:ext cx="102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513" name="Picture 81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736"/>
              <a:ext cx="397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514" name="Picture 82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" y="2736"/>
              <a:ext cx="397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515" name="Picture 83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" y="2688"/>
              <a:ext cx="194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516" name="Picture 84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736"/>
              <a:ext cx="277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14546" name="Picture 1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2100"/>
            <a:ext cx="600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4556" name="Rectangle 1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4561" name="Picture 1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057400" y="3530939"/>
            <a:ext cx="954344" cy="497717"/>
            <a:chOff x="2057400" y="3530939"/>
            <a:chExt cx="954344" cy="497717"/>
          </a:xfrm>
        </p:grpSpPr>
        <p:sp>
          <p:nvSpPr>
            <p:cNvPr id="78" name="Rectangle 77"/>
            <p:cNvSpPr/>
            <p:nvPr/>
          </p:nvSpPr>
          <p:spPr bwMode="auto">
            <a:xfrm>
              <a:off x="2490536" y="3717760"/>
              <a:ext cx="521208" cy="310896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 bwMode="auto">
            <a:xfrm flipV="1">
              <a:off x="2751140" y="3538728"/>
              <a:ext cx="0" cy="173736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Straight Connector 79"/>
            <p:cNvCxnSpPr/>
            <p:nvPr/>
          </p:nvCxnSpPr>
          <p:spPr bwMode="auto">
            <a:xfrm flipH="1">
              <a:off x="2265362" y="3542971"/>
              <a:ext cx="493776" cy="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Straight Arrow Connector 80"/>
            <p:cNvCxnSpPr/>
            <p:nvPr/>
          </p:nvCxnSpPr>
          <p:spPr bwMode="auto">
            <a:xfrm flipH="1">
              <a:off x="2057400" y="3530939"/>
              <a:ext cx="207962" cy="36576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14552" name="Group 120"/>
          <p:cNvGrpSpPr>
            <a:grpSpLocks/>
          </p:cNvGrpSpPr>
          <p:nvPr/>
        </p:nvGrpSpPr>
        <p:grpSpPr bwMode="auto">
          <a:xfrm>
            <a:off x="2895600" y="4953000"/>
            <a:ext cx="5875338" cy="325438"/>
            <a:chOff x="1824" y="3120"/>
            <a:chExt cx="3701" cy="205"/>
          </a:xfrm>
        </p:grpSpPr>
        <p:pic>
          <p:nvPicPr>
            <p:cNvPr id="914483" name="Picture 5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196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519" name="Picture 8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5" y="3168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529" name="Picture 9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" y="3120"/>
              <a:ext cx="20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530" name="Picture 9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3120"/>
              <a:ext cx="32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531" name="Picture 9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5" y="3120"/>
              <a:ext cx="416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532" name="Picture 10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" y="3120"/>
              <a:ext cx="31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524" name="Picture 9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" y="3168"/>
              <a:ext cx="102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525" name="Picture 9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168"/>
              <a:ext cx="397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526" name="Picture 9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" y="3168"/>
              <a:ext cx="397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533" name="Picture 10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" y="3120"/>
              <a:ext cx="20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528" name="Picture 9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168"/>
              <a:ext cx="277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14560" name="Picture 1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76800"/>
            <a:ext cx="5334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14553" name="Group 121"/>
          <p:cNvGrpSpPr>
            <a:grpSpLocks/>
          </p:cNvGrpSpPr>
          <p:nvPr/>
        </p:nvGrpSpPr>
        <p:grpSpPr bwMode="auto">
          <a:xfrm>
            <a:off x="2881313" y="5486400"/>
            <a:ext cx="2909887" cy="314325"/>
            <a:chOff x="1815" y="3456"/>
            <a:chExt cx="1833" cy="198"/>
          </a:xfrm>
        </p:grpSpPr>
        <p:pic>
          <p:nvPicPr>
            <p:cNvPr id="914470" name="Picture 3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10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3" y="3497"/>
              <a:ext cx="1145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484" name="Picture 5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5" y="3553"/>
              <a:ext cx="184" cy="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534" name="Picture 10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4" y="3456"/>
              <a:ext cx="20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535" name="Picture 10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504"/>
              <a:ext cx="102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14554" name="Group 122"/>
          <p:cNvGrpSpPr>
            <a:grpSpLocks/>
          </p:cNvGrpSpPr>
          <p:nvPr/>
        </p:nvGrpSpPr>
        <p:grpSpPr bwMode="auto">
          <a:xfrm>
            <a:off x="2133600" y="6260926"/>
            <a:ext cx="1735138" cy="336550"/>
            <a:chOff x="1344" y="3936"/>
            <a:chExt cx="1093" cy="212"/>
          </a:xfrm>
        </p:grpSpPr>
        <p:pic>
          <p:nvPicPr>
            <p:cNvPr id="914487" name="Picture 5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0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954"/>
              <a:ext cx="66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536" name="Picture 10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4" y="3936"/>
              <a:ext cx="20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4537" name="Picture 10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980"/>
              <a:ext cx="102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14538" name="Line 106"/>
          <p:cNvSpPr>
            <a:spLocks noChangeShapeType="1"/>
          </p:cNvSpPr>
          <p:nvPr/>
        </p:nvSpPr>
        <p:spPr bwMode="auto">
          <a:xfrm>
            <a:off x="3505200" y="5813425"/>
            <a:ext cx="0" cy="457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8458200" y="1639866"/>
            <a:ext cx="457200" cy="2006252"/>
            <a:chOff x="8470726" y="1652392"/>
            <a:chExt cx="457200" cy="2006252"/>
          </a:xfrm>
        </p:grpSpPr>
        <p:sp>
          <p:nvSpPr>
            <p:cNvPr id="94" name="Smiley Face 93"/>
            <p:cNvSpPr>
              <a:spLocks noChangeAspect="1"/>
            </p:cNvSpPr>
            <p:nvPr/>
          </p:nvSpPr>
          <p:spPr bwMode="auto">
            <a:xfrm>
              <a:off x="8470726" y="1652392"/>
              <a:ext cx="457200" cy="457200"/>
            </a:xfrm>
            <a:prstGeom prst="smileyFac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Smiley Face 94"/>
            <p:cNvSpPr>
              <a:spLocks noChangeAspect="1"/>
            </p:cNvSpPr>
            <p:nvPr/>
          </p:nvSpPr>
          <p:spPr bwMode="auto">
            <a:xfrm>
              <a:off x="8470726" y="2413348"/>
              <a:ext cx="457200" cy="457200"/>
            </a:xfrm>
            <a:prstGeom prst="smileyFac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Smiley Face 95"/>
            <p:cNvSpPr>
              <a:spLocks noChangeAspect="1"/>
            </p:cNvSpPr>
            <p:nvPr/>
          </p:nvSpPr>
          <p:spPr bwMode="auto">
            <a:xfrm>
              <a:off x="8470726" y="3201444"/>
              <a:ext cx="457200" cy="457200"/>
            </a:xfrm>
            <a:prstGeom prst="smileyFac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052" y="6120718"/>
            <a:ext cx="1258516" cy="6296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110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4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4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14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14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91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4538" grpId="0" animBg="1"/>
      <p:bldP spid="91453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152400"/>
            <a:ext cx="45307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1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2100"/>
            <a:ext cx="38100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58D6-6C37-4412-A5DF-99F196478919}" type="slidenum">
              <a:rPr lang="en-US"/>
              <a:pPr/>
              <a:t>9</a:t>
            </a:fld>
            <a:endParaRPr lang="en-US"/>
          </a:p>
        </p:txBody>
      </p:sp>
      <p:pic>
        <p:nvPicPr>
          <p:cNvPr id="936023" name="Picture 8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"/>
            <a:ext cx="9350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5944" name="Line 8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6008" name="Picture 7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2100"/>
            <a:ext cx="600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052" y="6127576"/>
            <a:ext cx="1258516" cy="6296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36016" name="Group 80"/>
          <p:cNvGrpSpPr>
            <a:grpSpLocks/>
          </p:cNvGrpSpPr>
          <p:nvPr/>
        </p:nvGrpSpPr>
        <p:grpSpPr bwMode="auto">
          <a:xfrm>
            <a:off x="3352800" y="6260926"/>
            <a:ext cx="515938" cy="285750"/>
            <a:chOff x="2112" y="3936"/>
            <a:chExt cx="325" cy="180"/>
          </a:xfrm>
        </p:grpSpPr>
        <p:pic>
          <p:nvPicPr>
            <p:cNvPr id="935993" name="Picture 5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4" y="3936"/>
              <a:ext cx="20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5994" name="Picture 5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977"/>
              <a:ext cx="102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36022" name="Rectangle 8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6025" name="Picture 8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219200" y="2133600"/>
            <a:ext cx="1893518" cy="629284"/>
            <a:chOff x="1219200" y="2133600"/>
            <a:chExt cx="1893518" cy="629284"/>
          </a:xfrm>
        </p:grpSpPr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19200" y="2133600"/>
              <a:ext cx="1257690" cy="6292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10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455" y="2260948"/>
              <a:ext cx="322263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" name="Picture 10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893" y="2333973"/>
              <a:ext cx="176213" cy="206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6663" y="1309688"/>
            <a:ext cx="1258516" cy="6296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6" name="Group 80"/>
          <p:cNvGrpSpPr>
            <a:grpSpLocks/>
          </p:cNvGrpSpPr>
          <p:nvPr/>
        </p:nvGrpSpPr>
        <p:grpSpPr bwMode="auto">
          <a:xfrm>
            <a:off x="2620419" y="1443038"/>
            <a:ext cx="515938" cy="285750"/>
            <a:chOff x="2112" y="3936"/>
            <a:chExt cx="325" cy="180"/>
          </a:xfrm>
        </p:grpSpPr>
        <p:pic>
          <p:nvPicPr>
            <p:cNvPr id="37" name="Picture 5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4" y="3936"/>
              <a:ext cx="20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" name="Picture 5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977"/>
              <a:ext cx="102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185 L 0.04792 -0.6942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7" y="-346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33117E-6 L -0.07812 -0.6979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36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-34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37857&quot;&gt;&lt;property id=&quot;20148&quot; value=&quot;5&quot;/&gt;&lt;property id=&quot;20300&quot; value=&quot;Slide 2&quot;/&gt;&lt;property id=&quot;20307&quot; value=&quot;335&quot;/&gt;&lt;/object&gt;&lt;object type=&quot;3&quot; unique_id=&quot;43323&quot;&gt;&lt;property id=&quot;20148&quot; value=&quot;5&quot;/&gt;&lt;property id=&quot;20300&quot; value=&quot;Slide 3&quot;/&gt;&lt;property id=&quot;20307&quot; value=&quot;398&quot;/&gt;&lt;/object&gt;&lt;object type=&quot;3&quot; unique_id=&quot;43533&quot;&gt;&lt;property id=&quot;20148&quot; value=&quot;5&quot;/&gt;&lt;property id=&quot;20300&quot; value=&quot;Slide 4&quot;/&gt;&lt;property id=&quot;20307&quot; value=&quot;399&quot;/&gt;&lt;/object&gt;&lt;object type=&quot;3&quot; unique_id=&quot;43534&quot;&gt;&lt;property id=&quot;20148&quot; value=&quot;5&quot;/&gt;&lt;property id=&quot;20300&quot; value=&quot;Slide 5&quot;/&gt;&lt;property id=&quot;20307&quot; value=&quot;400&quot;/&gt;&lt;/object&gt;&lt;object type=&quot;3&quot; unique_id=&quot;43535&quot;&gt;&lt;property id=&quot;20148&quot; value=&quot;5&quot;/&gt;&lt;property id=&quot;20300&quot; value=&quot;Slide 6&quot;/&gt;&lt;property id=&quot;20307&quot; value=&quot;401&quot;/&gt;&lt;/object&gt;&lt;object type=&quot;3&quot; unique_id=&quot;43537&quot;&gt;&lt;property id=&quot;20148&quot; value=&quot;5&quot;/&gt;&lt;property id=&quot;20300&quot; value=&quot;Slide 8&quot;/&gt;&lt;property id=&quot;20307&quot; value=&quot;403&quot;/&gt;&lt;/object&gt;&lt;object type=&quot;3&quot; unique_id=&quot;44749&quot;&gt;&lt;property id=&quot;20148&quot; value=&quot;5&quot;/&gt;&lt;property id=&quot;20300&quot; value=&quot;Slide 7&quot;/&gt;&lt;property id=&quot;20307&quot; value=&quot;421&quot;/&gt;&lt;/object&gt;&lt;object type=&quot;3&quot; unique_id=&quot;44789&quot;&gt;&lt;property id=&quot;20148&quot; value=&quot;5&quot;/&gt;&lt;property id=&quot;20300&quot; value=&quot;Slide 9&quot;/&gt;&lt;property id=&quot;20307&quot; value=&quot;422&quot;/&gt;&lt;/object&gt;&lt;object type=&quot;3&quot; unique_id=&quot;45510&quot;&gt;&lt;property id=&quot;20148&quot; value=&quot;5&quot;/&gt;&lt;property id=&quot;20300&quot; value=&quot;Slide 13&quot;/&gt;&lt;property id=&quot;20307&quot; value=&quot;427&quot;/&gt;&lt;/object&gt;&lt;object type=&quot;3&quot; unique_id=&quot;45623&quot;&gt;&lt;property id=&quot;20148&quot; value=&quot;5&quot;/&gt;&lt;property id=&quot;20300&quot; value=&quot;Slide 10&quot;/&gt;&lt;property id=&quot;20307&quot; value=&quot;428&quot;/&gt;&lt;/object&gt;&lt;object type=&quot;3&quot; unique_id=&quot;45767&quot;&gt;&lt;property id=&quot;20148&quot; value=&quot;5&quot;/&gt;&lt;property id=&quot;20300&quot; value=&quot;Slide 11&quot;/&gt;&lt;property id=&quot;20307&quot; value=&quot;432&quot;/&gt;&lt;/object&gt;&lt;object type=&quot;3&quot; unique_id=&quot;45903&quot;&gt;&lt;property id=&quot;20148&quot; value=&quot;5&quot;/&gt;&lt;property id=&quot;20300&quot; value=&quot;Slide 12&quot;/&gt;&lt;property id=&quot;20307&quot; value=&quot;43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displaystyle{\frac{1-1}{h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596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0)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50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x+h)^4-x^4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328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x+h)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63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=x^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24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74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15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h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79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h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3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4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+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236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+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75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+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236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04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x+h)^4-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999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0$, as $h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859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h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70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5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x^4]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1038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04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3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\quad as $h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717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46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04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86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04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02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h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4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98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+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75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+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236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15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h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70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h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79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h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3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4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+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75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+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236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h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404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1]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923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04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55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:=\lim_{h\to0}\frac{[f(x+h)]-[f(x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201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5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x+h)^5-x^5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327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=x^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18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x+h)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55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:\to 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296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5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edict: $f'(2)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52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-2)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56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0)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50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15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04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7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4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33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h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03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h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99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h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10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+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66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+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30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+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30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80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+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66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31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99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:=\lim_{h\to0}\frac{[f(x+h)]-[f(x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201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5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-2)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56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edict: $f'(2)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52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0)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50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66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x+h)^5-x^5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327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=x^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18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x+h)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55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x+h)^5-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990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5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h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70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x^5]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1047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74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\quad as $h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717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46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74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74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15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lope $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47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h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79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h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3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+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30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+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30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4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+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66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4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33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:=\lim_{h\to0}\frac{[f(x+h)]-[f(x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201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h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03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h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99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h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10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+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30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+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30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80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+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66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04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5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77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4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33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h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03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h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99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h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10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+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66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+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30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+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30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80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+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66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15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316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99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:=\lim_{h\to0}\frac{[f(x+h)]-[f(x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201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5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edict: $f'(2)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995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x^5]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1047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5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x^5]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10479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743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x^4]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1038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04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:=\lim_{h\to0}\frac{[f(x+h)]-[f(x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2014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743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:=\lim_{h\to0}\frac{[f(x+h)]-[f(x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201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5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x^5]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10479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rue for $n=4,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142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Not} quite true for $n=1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744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\sqrt{x}]=\frac{1}{2\sqrt{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675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5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1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277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({\color{blue}1/2})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88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x^{{\color{blue}1/2}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10333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x^{{\color{blue}1}}]=\frac{d}{dx}[x]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677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5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blue}\frac{1}{2}}\frac{1}{x^{1/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914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blue}\frac{1}{2}}x^{-1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67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rue for $n=1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1973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frac{1}{x}\right]=\frac{-1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476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any} tangent line to a line is the line itsel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084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x^{{\color{blue}-1}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8676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blue}(-1)}\frac{1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49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blue}(-1)}x^{-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11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rue for $n=-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941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{\color{blue}-1})x^{{\color{blue}-1}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6768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}x^{{\color{blue}1}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400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647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HE POWER RU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489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x^{{\color{blue}n}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850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{\color{blue}n}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68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9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{\color{blue}n}&gt;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28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3.1, p.~74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75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74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x^4]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1038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0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:=\lim_{h\to0}\frac{[f(x+h)]-[f(x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201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5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x^{{\color{blue}1}}]=\frac{d}{dx}[x]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677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x^5]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10479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1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2779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({\color{blue}1/2})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88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x^{{\color{blue}1/2}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1033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Not} quite true for $n=1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744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3553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rue for $n=4,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1424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rue for $n=1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1973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rue for $n=1/2,-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345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1958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56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frac{1}{\sqrt{x}}\right]=\frac{-1}{2x\sqrt{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20677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x^{{\color{blue}-1}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867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{\color{blue}-1})x^{{\color{blue}-1}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6768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x^{{\color{blue}-1}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867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{\color{blue}-1})x^{{\color{blue}-1}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6768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HE POWER RU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489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x^{{\color{blue}n}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850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{\color{blue}n}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68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9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{\color{blue}n}&gt;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28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3.1, p.~74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75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743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x^4]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10389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049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}x^{{\color{blue}1}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400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647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:=\lim_{h\to0}\frac{[f(x+h)]-[f(x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201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lope $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47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5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x^{{\color{blue}1}}]=\frac{d}{dx}[x]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6774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x^5]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10479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1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2779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({\color{blue}1/2})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88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x^{{\color{blue}1/2}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10333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Not} quite true for $n=1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7444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[f(x+h)]-[f(x)]}{h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9008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rue for $n=4,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1424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rue for $n=1/2,-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345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5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frac{1}{\sqrt{x}}\right]=\frac{-1}{2x\sqrt{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20677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x^{{\color{blue}-1/2}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579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-\frac{1}{2}}x^{({\color{blue}-1/2})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1132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blue}-\frac{1}{2}}\frac{1}{x}\frac{1}{x^{1/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28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blue}-\frac{1}{2}}x^{-1}x^{{\color{blue}-1/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079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rue for $n=-1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221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displaystyle{\frac{c-c}{h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798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x^{{\color{blue}-1}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867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{\color{blue}-1})x^{{\color{blue}-1}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6768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HE POWER RU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489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x^{{\color{blue}n}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850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{\color{blue}n}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68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9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{\color{blue}n}&gt;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28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3.1, p.~74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75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74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x^4]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10389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049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}x^{{\color{blue}1}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400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647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:=\lim_{h\to0}\frac{[f(x+h)]-[f(x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2014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5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0$, as $h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85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x^{{\color{blue}1}}]=\frac{d}{dx}[x]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677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x^5]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10479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Not} quite true for $n=1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7444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rue for $n=4,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142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5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rue for $n=-1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221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rue for $n=1/2,-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345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rue for $n=1/2,-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345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867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rue for $n=-1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221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3.1, p.~74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755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HE POWER RU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489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(GENERAL VERSION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909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9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x^{{\color{blue}n}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8502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{\color{blue}n}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68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{\color{blue}n}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169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64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11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c]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925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HE POWER RU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489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x^{{\color{blue}n}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8502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{\color{blue}n}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68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9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{\color{blue}n}&gt;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28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3.1, p.~74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755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74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x^4]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1038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=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9120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049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}x^{{\color{blue}1}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400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647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:=\lim_{h\to0}\frac{[f(x+h)]-[f(x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2014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5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x^{{\color{blue}1}}]=\frac{d}{dx}[x]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6774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x^5]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10479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Not} quite true for $n=1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744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rue for $n=4,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1424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5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rue for $n=-1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2210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rue for $n=1/2,-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345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roof and study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63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x=0$ case deferred unti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7576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ogarithmic differenti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1144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h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707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3.1, p.~74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755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HE POWER RU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4890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(GENERAL VERSION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909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9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x^{{\color{blue}n}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8502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{\color{blue}n}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686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{\color{blue}n}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169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647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HE POWER RU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489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5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x^{{\color{blue}n}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8502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{\color{blue}n}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68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9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{\color{blue}n}&gt;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28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3.1, p.~74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755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743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x^4]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10389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049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c\in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6668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}x^{{\color{blue}1}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4000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647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tiate} the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723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\sqrt{1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0153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867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56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\sqrt{x}]=\frac{1}{2\sqrt{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6733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d}{dx}[\sqrt{x}]\right]_{x:\to13}=\frac{1}{2\sqrt{13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24905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n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107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&#10;\phantom{\frac{a}{b}}[\sqrt{x}]_{x:\to13}\phantom{\frac{a}{b}}&#10;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844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d}{dx}\left[\sqrt{1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307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sqrt{13}\right]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5577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8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ifferentiate const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89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:=\lim_{h\to0}\frac{[f(x+h)]-[f(x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2014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n equation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518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ngent line to the curve at the given poi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32090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x^{1/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705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y}{dx}=(1/5)x^{(1/5)-1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20462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(1/5)x^{-4/5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785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5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eft[\frac{dy}{dx}\right]_{x:\to32}=(1/5)(32)^{-4/5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8565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frac{1}{8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79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2=\frac{1}{80}(x-3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94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56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eq'n tan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893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eriv power f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1857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^{5/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137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\sqrt{x},\quad(32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2052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5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n equation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518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2=\frac{1}{80}(x-3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942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ngent line to the curve at the given poi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32090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x^{1/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705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y}{dx}=(1/5)x^{(1/5)-1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20462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(1/5)x^{-4/5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785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56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2=(1/5)x^{-4/5}(x-3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9494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RO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927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NOT EVEN LIN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5823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=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8962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eriv power f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1857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eq'n tan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893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\sqrt{x},\quad(32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2052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5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arallel to the line $y=1+4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0933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d}{dx}[x^{4/3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12384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56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ngent line to the curve $y=x\cdot\sqrt[3]{x}$ tha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115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any} tangent line to a line is the line itsel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084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x\cdot\sqrt[3]{x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1230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x^{4/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444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[4/3][x^{1/3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2753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4/3][x^{1/3}]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3140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1/3}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525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3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48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342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x\cdot\sqrt[3]{x}\right]_{x:\to2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0645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27)(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896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8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351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edict: $f'(2)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3698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Point}: $(27,8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2230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lope}: 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03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quation}: $y-81=4(x-2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19858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n equation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518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eq'n tan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893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4,.0}&#10;$^3$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2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4,.0}&#10;$(3/4)\quad\times$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862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[f(x+h)]-[f(x)]}{h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9008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eriv power f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1857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^{3/3}\cdot x^{1/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7845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56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3.1, p.~48, \#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244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words to deriv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1879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displaystyle{\frac{[x+h]-[x]}{h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627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3.1, p.~48, \#1-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777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eriv of po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76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09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1$, as $h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860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28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h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70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5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5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x]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958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77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lope $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07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:=\lim_{h\to0}\frac{[f(x+h)]-[f(x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201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5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any} tangent line to a line is the line itsel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084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=x^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24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3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5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edict: $f'(2)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5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-2)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56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0)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50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x+h)^4-x^4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328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x+h)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63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74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edict: $f'(2)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99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15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h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79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h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3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4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+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236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+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75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+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236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04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[f(x+h)]-[f(x)]}{h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900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04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55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:=\lim_{h\to0}\frac{[f(x+h)]-[f(x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201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5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edict: $f'(2)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52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-2)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56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8757</TotalTime>
  <Words>43</Words>
  <Application>Microsoft Office PowerPoint</Application>
  <PresentationFormat>On-screen Show (4:3)</PresentationFormat>
  <Paragraphs>41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1118</cp:revision>
  <dcterms:created xsi:type="dcterms:W3CDTF">2008-09-20T13:47:00Z</dcterms:created>
  <dcterms:modified xsi:type="dcterms:W3CDTF">2012-07-16T15:18:40Z</dcterms:modified>
</cp:coreProperties>
</file>