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6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7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9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2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6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7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8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3" r:id="rId2"/>
    <p:sldId id="406" r:id="rId3"/>
    <p:sldId id="408" r:id="rId4"/>
    <p:sldId id="423" r:id="rId5"/>
    <p:sldId id="409" r:id="rId6"/>
    <p:sldId id="413" r:id="rId7"/>
    <p:sldId id="414" r:id="rId8"/>
    <p:sldId id="432" r:id="rId9"/>
    <p:sldId id="433" r:id="rId10"/>
    <p:sldId id="434" r:id="rId11"/>
    <p:sldId id="429" r:id="rId12"/>
    <p:sldId id="437" r:id="rId13"/>
    <p:sldId id="436" r:id="rId14"/>
    <p:sldId id="430" r:id="rId15"/>
    <p:sldId id="439" r:id="rId16"/>
    <p:sldId id="438" r:id="rId17"/>
    <p:sldId id="431" r:id="rId18"/>
    <p:sldId id="435" r:id="rId19"/>
    <p:sldId id="427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9313" autoAdjust="0"/>
  </p:normalViewPr>
  <p:slideViewPr>
    <p:cSldViewPr>
      <p:cViewPr varScale="1">
        <p:scale>
          <a:sx n="76" d="100"/>
          <a:sy n="76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EE2A98E-69FB-468F-87A3-313487A63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C6F33-6B61-4CE6-82A7-0C0FE804E25F}" type="slidenum">
              <a:rPr lang="en-US"/>
              <a:pPr/>
              <a:t>1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A0CD4-8C27-4727-AF88-41797CAA7821}" type="slidenum">
              <a:rPr lang="en-US"/>
              <a:pPr/>
              <a:t>10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512EB-9405-464D-85B3-689B81C2CD1B}" type="slidenum">
              <a:rPr lang="en-US"/>
              <a:pPr/>
              <a:t>11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512EB-9405-464D-85B3-689B81C2CD1B}" type="slidenum">
              <a:rPr lang="en-US"/>
              <a:pPr/>
              <a:t>12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512EB-9405-464D-85B3-689B81C2CD1B}" type="slidenum">
              <a:rPr lang="en-US"/>
              <a:pPr/>
              <a:t>13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631B8-BCD8-4E1E-BEC3-1634DF73D7A2}" type="slidenum">
              <a:rPr lang="en-US"/>
              <a:pPr/>
              <a:t>14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2FBA-B9C7-4BA5-B94A-A8D85019FB82}" type="slidenum">
              <a:rPr lang="en-US"/>
              <a:pPr/>
              <a:t>15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2FBA-B9C7-4BA5-B94A-A8D85019FB82}" type="slidenum">
              <a:rPr lang="en-US"/>
              <a:pPr/>
              <a:t>16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CE9A4-73AE-4AAD-8758-7CDF7317E7B3}" type="slidenum">
              <a:rPr lang="en-US"/>
              <a:pPr/>
              <a:t>17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47D81-27DB-4E00-AAC3-DE97BC4341DF}" type="slidenum">
              <a:rPr lang="en-US"/>
              <a:pPr/>
              <a:t>18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382F8-3494-4A09-8DE1-9787BF17C19B}" type="slidenum">
              <a:rPr lang="en-US"/>
              <a:pPr/>
              <a:t>19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5D5B0-D0DA-4CE7-A956-58215CED89AA}" type="slidenum">
              <a:rPr lang="en-US"/>
              <a:pPr/>
              <a:t>2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7939-5C44-44CC-9F29-B4AA7A7CE7C4}" type="slidenum">
              <a:rPr lang="en-US"/>
              <a:pPr/>
              <a:t>3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5E9A6-F468-46DE-8F99-F8B5AF487DEC}" type="slidenum">
              <a:rPr lang="en-US"/>
              <a:pPr/>
              <a:t>4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3683D-6965-487D-80BF-45BB25AD9977}" type="slidenum">
              <a:rPr lang="en-US"/>
              <a:pPr/>
              <a:t>5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31CBA-8CB5-41E4-AB42-1982AB61E7D6}" type="slidenum">
              <a:rPr lang="en-US"/>
              <a:pPr/>
              <a:t>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AFDB9-3E31-4A4C-9791-81BCB300AEBF}" type="slidenum">
              <a:rPr lang="en-US"/>
              <a:pPr/>
              <a:t>7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0C0CE-8F6D-418C-94AF-A881FC86B44C}" type="slidenum">
              <a:rPr lang="en-US"/>
              <a:pPr/>
              <a:t>8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D8D11-6C5D-470D-BCC9-E0E7821051F4}" type="slidenum">
              <a:rPr lang="en-US"/>
              <a:pPr/>
              <a:t>9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1AFBD-728D-41E4-97DC-AA662B17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5256-A2FE-49BF-9636-9CA1E5D38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1CC3-DFF6-42D0-8141-CB24F3878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A32B-1E2B-41AB-97D2-3B456615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B4E6-D22C-4DCA-A994-A38E81657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46A-3CE4-427D-984C-7DB49467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DDE0-B9F9-4AAA-828B-A9EC26C53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ECBD-5CFC-463B-832B-A3C66304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FF82-3212-48AF-AF5F-38F824963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AD51-19B1-4323-95EC-250AF5393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A160-A066-4B00-8D82-90DC8750A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6BF04-DC80-48CD-B695-24BE9BC889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71.png"/><Relationship Id="rId18" Type="http://schemas.openxmlformats.org/officeDocument/2006/relationships/image" Target="../media/image70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61.png"/><Relationship Id="rId17" Type="http://schemas.openxmlformats.org/officeDocument/2006/relationships/image" Target="../media/image53.png"/><Relationship Id="rId2" Type="http://schemas.openxmlformats.org/officeDocument/2006/relationships/tags" Target="../tags/tag164.xml"/><Relationship Id="rId16" Type="http://schemas.openxmlformats.org/officeDocument/2006/relationships/image" Target="../media/image21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67.xml"/><Relationship Id="rId15" Type="http://schemas.openxmlformats.org/officeDocument/2006/relationships/image" Target="../media/image7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6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73.png"/><Relationship Id="rId26" Type="http://schemas.openxmlformats.org/officeDocument/2006/relationships/image" Target="../media/image80.png"/><Relationship Id="rId3" Type="http://schemas.openxmlformats.org/officeDocument/2006/relationships/tags" Target="../tags/tag174.xml"/><Relationship Id="rId21" Type="http://schemas.openxmlformats.org/officeDocument/2006/relationships/image" Target="../media/image75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61.png"/><Relationship Id="rId25" Type="http://schemas.openxmlformats.org/officeDocument/2006/relationships/image" Target="../media/image79.png"/><Relationship Id="rId2" Type="http://schemas.openxmlformats.org/officeDocument/2006/relationships/tags" Target="../tags/tag173.xml"/><Relationship Id="rId16" Type="http://schemas.openxmlformats.org/officeDocument/2006/relationships/image" Target="../media/image57.png"/><Relationship Id="rId20" Type="http://schemas.openxmlformats.org/officeDocument/2006/relationships/image" Target="../media/image74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78.png"/><Relationship Id="rId5" Type="http://schemas.openxmlformats.org/officeDocument/2006/relationships/tags" Target="../tags/tag176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77.png"/><Relationship Id="rId10" Type="http://schemas.openxmlformats.org/officeDocument/2006/relationships/tags" Target="../tags/tag181.xml"/><Relationship Id="rId19" Type="http://schemas.openxmlformats.org/officeDocument/2006/relationships/image" Target="../media/image21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image" Target="../media/image57.png"/><Relationship Id="rId3" Type="http://schemas.openxmlformats.org/officeDocument/2006/relationships/tags" Target="../tags/tag187.xml"/><Relationship Id="rId21" Type="http://schemas.openxmlformats.org/officeDocument/2006/relationships/image" Target="../media/image21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image" Target="../media/image79.png"/><Relationship Id="rId25" Type="http://schemas.openxmlformats.org/officeDocument/2006/relationships/image" Target="../media/image56.png"/><Relationship Id="rId2" Type="http://schemas.openxmlformats.org/officeDocument/2006/relationships/tags" Target="../tags/tag186.xml"/><Relationship Id="rId16" Type="http://schemas.openxmlformats.org/officeDocument/2006/relationships/image" Target="../media/image78.png"/><Relationship Id="rId20" Type="http://schemas.openxmlformats.org/officeDocument/2006/relationships/image" Target="../media/image73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82.png"/><Relationship Id="rId5" Type="http://schemas.openxmlformats.org/officeDocument/2006/relationships/tags" Target="../tags/tag189.xml"/><Relationship Id="rId15" Type="http://schemas.openxmlformats.org/officeDocument/2006/relationships/notesSlide" Target="../notesSlides/notesSlide12.xml"/><Relationship Id="rId23" Type="http://schemas.openxmlformats.org/officeDocument/2006/relationships/image" Target="../media/image53.png"/><Relationship Id="rId10" Type="http://schemas.openxmlformats.org/officeDocument/2006/relationships/tags" Target="../tags/tag194.xml"/><Relationship Id="rId19" Type="http://schemas.openxmlformats.org/officeDocument/2006/relationships/image" Target="../media/image61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image" Target="../media/image57.png"/><Relationship Id="rId3" Type="http://schemas.openxmlformats.org/officeDocument/2006/relationships/tags" Target="../tags/tag200.xml"/><Relationship Id="rId21" Type="http://schemas.openxmlformats.org/officeDocument/2006/relationships/image" Target="../media/image78.png"/><Relationship Id="rId34" Type="http://schemas.openxmlformats.org/officeDocument/2006/relationships/image" Target="../media/image86.png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56.png"/><Relationship Id="rId33" Type="http://schemas.openxmlformats.org/officeDocument/2006/relationships/image" Target="../media/image85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21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image" Target="../media/image82.png"/><Relationship Id="rId32" Type="http://schemas.openxmlformats.org/officeDocument/2006/relationships/image" Target="../media/image80.png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image" Target="../media/image53.png"/><Relationship Id="rId28" Type="http://schemas.openxmlformats.org/officeDocument/2006/relationships/image" Target="../media/image73.png"/><Relationship Id="rId10" Type="http://schemas.openxmlformats.org/officeDocument/2006/relationships/tags" Target="../tags/tag2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4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image" Target="../media/image79.png"/><Relationship Id="rId27" Type="http://schemas.openxmlformats.org/officeDocument/2006/relationships/image" Target="../media/image61.png"/><Relationship Id="rId30" Type="http://schemas.openxmlformats.org/officeDocument/2006/relationships/image" Target="../media/image83.png"/><Relationship Id="rId35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9.png"/><Relationship Id="rId3" Type="http://schemas.openxmlformats.org/officeDocument/2006/relationships/tags" Target="../tags/tag218.xml"/><Relationship Id="rId21" Type="http://schemas.openxmlformats.org/officeDocument/2006/relationships/image" Target="../media/image91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image" Target="../media/image88.png"/><Relationship Id="rId25" Type="http://schemas.openxmlformats.org/officeDocument/2006/relationships/image" Target="../media/image21.png"/><Relationship Id="rId2" Type="http://schemas.openxmlformats.org/officeDocument/2006/relationships/tags" Target="../tags/tag217.xml"/><Relationship Id="rId16" Type="http://schemas.openxmlformats.org/officeDocument/2006/relationships/image" Target="../media/image87.png"/><Relationship Id="rId20" Type="http://schemas.openxmlformats.org/officeDocument/2006/relationships/image" Target="../media/image90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image" Target="../media/image94.png"/><Relationship Id="rId5" Type="http://schemas.openxmlformats.org/officeDocument/2006/relationships/tags" Target="../tags/tag220.xml"/><Relationship Id="rId15" Type="http://schemas.openxmlformats.org/officeDocument/2006/relationships/image" Target="../media/image57.png"/><Relationship Id="rId23" Type="http://schemas.openxmlformats.org/officeDocument/2006/relationships/image" Target="../media/image93.png"/><Relationship Id="rId10" Type="http://schemas.openxmlformats.org/officeDocument/2006/relationships/tags" Target="../tags/tag225.xml"/><Relationship Id="rId19" Type="http://schemas.openxmlformats.org/officeDocument/2006/relationships/image" Target="../media/image53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notesSlide" Target="../notesSlides/notesSlide14.xml"/><Relationship Id="rId22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image" Target="../media/image98.png"/><Relationship Id="rId21" Type="http://schemas.openxmlformats.org/officeDocument/2006/relationships/tags" Target="../tags/tag24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50" Type="http://schemas.openxmlformats.org/officeDocument/2006/relationships/image" Target="../media/image109.png"/><Relationship Id="rId55" Type="http://schemas.openxmlformats.org/officeDocument/2006/relationships/image" Target="../media/image114.png"/><Relationship Id="rId63" Type="http://schemas.openxmlformats.org/officeDocument/2006/relationships/image" Target="../media/image122.png"/><Relationship Id="rId68" Type="http://schemas.openxmlformats.org/officeDocument/2006/relationships/image" Target="../media/image127.png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image" Target="../media/image117.png"/><Relationship Id="rId66" Type="http://schemas.openxmlformats.org/officeDocument/2006/relationships/image" Target="../media/image125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image" Target="../media/image95.png"/><Relationship Id="rId49" Type="http://schemas.openxmlformats.org/officeDocument/2006/relationships/image" Target="../media/image108.png"/><Relationship Id="rId57" Type="http://schemas.openxmlformats.org/officeDocument/2006/relationships/image" Target="../media/image116.png"/><Relationship Id="rId61" Type="http://schemas.openxmlformats.org/officeDocument/2006/relationships/image" Target="../media/image120.png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4" Type="http://schemas.openxmlformats.org/officeDocument/2006/relationships/image" Target="../media/image103.png"/><Relationship Id="rId52" Type="http://schemas.openxmlformats.org/officeDocument/2006/relationships/image" Target="../media/image111.png"/><Relationship Id="rId60" Type="http://schemas.openxmlformats.org/officeDocument/2006/relationships/image" Target="../media/image119.png"/><Relationship Id="rId65" Type="http://schemas.openxmlformats.org/officeDocument/2006/relationships/image" Target="../media/image124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notesSlide" Target="../notesSlides/notesSlide15.xml"/><Relationship Id="rId43" Type="http://schemas.openxmlformats.org/officeDocument/2006/relationships/image" Target="../media/image102.png"/><Relationship Id="rId48" Type="http://schemas.openxmlformats.org/officeDocument/2006/relationships/image" Target="../media/image107.png"/><Relationship Id="rId56" Type="http://schemas.openxmlformats.org/officeDocument/2006/relationships/image" Target="../media/image115.png"/><Relationship Id="rId64" Type="http://schemas.openxmlformats.org/officeDocument/2006/relationships/image" Target="../media/image123.png"/><Relationship Id="rId8" Type="http://schemas.openxmlformats.org/officeDocument/2006/relationships/tags" Target="../tags/tag235.xml"/><Relationship Id="rId51" Type="http://schemas.openxmlformats.org/officeDocument/2006/relationships/image" Target="../media/image110.png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image" Target="../media/image97.png"/><Relationship Id="rId46" Type="http://schemas.openxmlformats.org/officeDocument/2006/relationships/image" Target="../media/image105.png"/><Relationship Id="rId59" Type="http://schemas.openxmlformats.org/officeDocument/2006/relationships/image" Target="../media/image118.png"/><Relationship Id="rId67" Type="http://schemas.openxmlformats.org/officeDocument/2006/relationships/image" Target="../media/image126.png"/><Relationship Id="rId20" Type="http://schemas.openxmlformats.org/officeDocument/2006/relationships/tags" Target="../tags/tag247.xml"/><Relationship Id="rId41" Type="http://schemas.openxmlformats.org/officeDocument/2006/relationships/image" Target="../media/image100.png"/><Relationship Id="rId54" Type="http://schemas.openxmlformats.org/officeDocument/2006/relationships/image" Target="../media/image113.png"/><Relationship Id="rId62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image" Target="../media/image100.png"/><Relationship Id="rId21" Type="http://schemas.openxmlformats.org/officeDocument/2006/relationships/tags" Target="../tags/tag281.xml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29.png"/><Relationship Id="rId55" Type="http://schemas.openxmlformats.org/officeDocument/2006/relationships/image" Target="../media/image134.png"/><Relationship Id="rId63" Type="http://schemas.openxmlformats.org/officeDocument/2006/relationships/image" Target="../media/image142.png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89.xml"/><Relationship Id="rId41" Type="http://schemas.openxmlformats.org/officeDocument/2006/relationships/image" Target="../media/image102.png"/><Relationship Id="rId54" Type="http://schemas.openxmlformats.org/officeDocument/2006/relationships/image" Target="../media/image133.png"/><Relationship Id="rId62" Type="http://schemas.openxmlformats.org/officeDocument/2006/relationships/image" Target="../media/image141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image" Target="../media/image132.png"/><Relationship Id="rId58" Type="http://schemas.openxmlformats.org/officeDocument/2006/relationships/image" Target="../media/image137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image" Target="../media/image97.png"/><Relationship Id="rId49" Type="http://schemas.openxmlformats.org/officeDocument/2006/relationships/image" Target="../media/image128.png"/><Relationship Id="rId57" Type="http://schemas.openxmlformats.org/officeDocument/2006/relationships/image" Target="../media/image136.png"/><Relationship Id="rId61" Type="http://schemas.openxmlformats.org/officeDocument/2006/relationships/image" Target="../media/image140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tags" Target="../tags/tag291.xml"/><Relationship Id="rId44" Type="http://schemas.openxmlformats.org/officeDocument/2006/relationships/image" Target="../media/image105.png"/><Relationship Id="rId52" Type="http://schemas.openxmlformats.org/officeDocument/2006/relationships/image" Target="../media/image131.png"/><Relationship Id="rId60" Type="http://schemas.openxmlformats.org/officeDocument/2006/relationships/image" Target="../media/image139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56" Type="http://schemas.openxmlformats.org/officeDocument/2006/relationships/image" Target="../media/image135.png"/><Relationship Id="rId64" Type="http://schemas.openxmlformats.org/officeDocument/2006/relationships/image" Target="../media/image143.png"/><Relationship Id="rId8" Type="http://schemas.openxmlformats.org/officeDocument/2006/relationships/tags" Target="../tags/tag268.xml"/><Relationship Id="rId51" Type="http://schemas.openxmlformats.org/officeDocument/2006/relationships/image" Target="../media/image130.png"/><Relationship Id="rId3" Type="http://schemas.openxmlformats.org/officeDocument/2006/relationships/tags" Target="../tags/tag263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notesSlide" Target="../notesSlides/notesSlide16.xml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59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notesSlide" Target="../notesSlides/notesSlide17.xml"/><Relationship Id="rId39" Type="http://schemas.openxmlformats.org/officeDocument/2006/relationships/image" Target="../media/image155.png"/><Relationship Id="rId3" Type="http://schemas.openxmlformats.org/officeDocument/2006/relationships/tags" Target="../tags/tag294.xml"/><Relationship Id="rId21" Type="http://schemas.openxmlformats.org/officeDocument/2006/relationships/tags" Target="../tags/tag312.xml"/><Relationship Id="rId34" Type="http://schemas.openxmlformats.org/officeDocument/2006/relationships/image" Target="../media/image150.png"/><Relationship Id="rId42" Type="http://schemas.openxmlformats.org/officeDocument/2006/relationships/image" Target="../media/image158.png"/><Relationship Id="rId47" Type="http://schemas.openxmlformats.org/officeDocument/2006/relationships/image" Target="../media/image21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311.xml"/><Relationship Id="rId29" Type="http://schemas.openxmlformats.org/officeDocument/2006/relationships/image" Target="../media/image145.png"/><Relationship Id="rId41" Type="http://schemas.openxmlformats.org/officeDocument/2006/relationships/image" Target="../media/image157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tags" Target="../tags/tag315.xml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tags" Target="../tags/tag314.xml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163.png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tags" Target="../tags/tag313.xml"/><Relationship Id="rId27" Type="http://schemas.openxmlformats.org/officeDocument/2006/relationships/image" Target="../media/image57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53.png"/><Relationship Id="rId8" Type="http://schemas.openxmlformats.org/officeDocument/2006/relationships/tags" Target="../tags/tag29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tags" Target="../tags/tag354.xml"/><Relationship Id="rId21" Type="http://schemas.openxmlformats.org/officeDocument/2006/relationships/tags" Target="../tags/tag336.xml"/><Relationship Id="rId34" Type="http://schemas.openxmlformats.org/officeDocument/2006/relationships/tags" Target="../tags/tag349.xml"/><Relationship Id="rId42" Type="http://schemas.openxmlformats.org/officeDocument/2006/relationships/image" Target="../media/image164.png"/><Relationship Id="rId47" Type="http://schemas.openxmlformats.org/officeDocument/2006/relationships/image" Target="../media/image169.png"/><Relationship Id="rId50" Type="http://schemas.openxmlformats.org/officeDocument/2006/relationships/image" Target="../media/image171.png"/><Relationship Id="rId55" Type="http://schemas.openxmlformats.org/officeDocument/2006/relationships/image" Target="../media/image63.png"/><Relationship Id="rId63" Type="http://schemas.openxmlformats.org/officeDocument/2006/relationships/image" Target="../media/image183.png"/><Relationship Id="rId68" Type="http://schemas.openxmlformats.org/officeDocument/2006/relationships/image" Target="../media/image188.png"/><Relationship Id="rId7" Type="http://schemas.openxmlformats.org/officeDocument/2006/relationships/tags" Target="../tags/tag322.xml"/><Relationship Id="rId71" Type="http://schemas.openxmlformats.org/officeDocument/2006/relationships/image" Target="../media/image191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67.png"/><Relationship Id="rId53" Type="http://schemas.openxmlformats.org/officeDocument/2006/relationships/image" Target="../media/image174.png"/><Relationship Id="rId58" Type="http://schemas.openxmlformats.org/officeDocument/2006/relationships/image" Target="../media/image178.png"/><Relationship Id="rId66" Type="http://schemas.openxmlformats.org/officeDocument/2006/relationships/image" Target="../media/image186.png"/><Relationship Id="rId74" Type="http://schemas.openxmlformats.org/officeDocument/2006/relationships/image" Target="../media/image194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image" Target="../media/image41.png"/><Relationship Id="rId57" Type="http://schemas.openxmlformats.org/officeDocument/2006/relationships/image" Target="../media/image177.png"/><Relationship Id="rId61" Type="http://schemas.openxmlformats.org/officeDocument/2006/relationships/image" Target="../media/image181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tags" Target="../tags/tag346.xml"/><Relationship Id="rId44" Type="http://schemas.openxmlformats.org/officeDocument/2006/relationships/image" Target="../media/image166.png"/><Relationship Id="rId52" Type="http://schemas.openxmlformats.org/officeDocument/2006/relationships/image" Target="../media/image173.png"/><Relationship Id="rId60" Type="http://schemas.openxmlformats.org/officeDocument/2006/relationships/image" Target="../media/image180.png"/><Relationship Id="rId65" Type="http://schemas.openxmlformats.org/officeDocument/2006/relationships/image" Target="../media/image185.png"/><Relationship Id="rId73" Type="http://schemas.openxmlformats.org/officeDocument/2006/relationships/image" Target="../media/image193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image" Target="../media/image165.png"/><Relationship Id="rId48" Type="http://schemas.openxmlformats.org/officeDocument/2006/relationships/image" Target="../media/image170.png"/><Relationship Id="rId56" Type="http://schemas.openxmlformats.org/officeDocument/2006/relationships/image" Target="../media/image176.png"/><Relationship Id="rId64" Type="http://schemas.openxmlformats.org/officeDocument/2006/relationships/image" Target="../media/image184.png"/><Relationship Id="rId69" Type="http://schemas.openxmlformats.org/officeDocument/2006/relationships/image" Target="../media/image189.png"/><Relationship Id="rId8" Type="http://schemas.openxmlformats.org/officeDocument/2006/relationships/tags" Target="../tags/tag323.xml"/><Relationship Id="rId51" Type="http://schemas.openxmlformats.org/officeDocument/2006/relationships/image" Target="../media/image172.png"/><Relationship Id="rId72" Type="http://schemas.openxmlformats.org/officeDocument/2006/relationships/image" Target="../media/image192.png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tags" Target="../tags/tag353.xml"/><Relationship Id="rId46" Type="http://schemas.openxmlformats.org/officeDocument/2006/relationships/image" Target="../media/image168.png"/><Relationship Id="rId59" Type="http://schemas.openxmlformats.org/officeDocument/2006/relationships/image" Target="../media/image179.png"/><Relationship Id="rId67" Type="http://schemas.openxmlformats.org/officeDocument/2006/relationships/image" Target="../media/image187.png"/><Relationship Id="rId20" Type="http://schemas.openxmlformats.org/officeDocument/2006/relationships/tags" Target="../tags/tag335.xml"/><Relationship Id="rId41" Type="http://schemas.openxmlformats.org/officeDocument/2006/relationships/notesSlide" Target="../notesSlides/notesSlide18.xml"/><Relationship Id="rId54" Type="http://schemas.openxmlformats.org/officeDocument/2006/relationships/image" Target="../media/image175.png"/><Relationship Id="rId62" Type="http://schemas.openxmlformats.org/officeDocument/2006/relationships/image" Target="../media/image182.png"/><Relationship Id="rId70" Type="http://schemas.openxmlformats.org/officeDocument/2006/relationships/image" Target="../media/image190.png"/><Relationship Id="rId75" Type="http://schemas.openxmlformats.org/officeDocument/2006/relationships/image" Target="../media/image195.png"/><Relationship Id="rId1" Type="http://schemas.openxmlformats.org/officeDocument/2006/relationships/tags" Target="../tags/tag316.xml"/><Relationship Id="rId6" Type="http://schemas.openxmlformats.org/officeDocument/2006/relationships/tags" Target="../tags/tag32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image" Target="../media/image201.png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34" Type="http://schemas.openxmlformats.org/officeDocument/2006/relationships/image" Target="../media/image196.png"/><Relationship Id="rId42" Type="http://schemas.openxmlformats.org/officeDocument/2006/relationships/image" Target="../media/image204.png"/><Relationship Id="rId47" Type="http://schemas.openxmlformats.org/officeDocument/2006/relationships/image" Target="../media/image209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image" Target="../media/image53.png"/><Relationship Id="rId38" Type="http://schemas.openxmlformats.org/officeDocument/2006/relationships/image" Target="../media/image200.png"/><Relationship Id="rId46" Type="http://schemas.openxmlformats.org/officeDocument/2006/relationships/image" Target="../media/image208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41" Type="http://schemas.openxmlformats.org/officeDocument/2006/relationships/image" Target="../media/image203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notesSlide" Target="../notesSlides/notesSlide19.xml"/><Relationship Id="rId37" Type="http://schemas.openxmlformats.org/officeDocument/2006/relationships/image" Target="../media/image199.png"/><Relationship Id="rId40" Type="http://schemas.openxmlformats.org/officeDocument/2006/relationships/image" Target="../media/image202.png"/><Relationship Id="rId45" Type="http://schemas.openxmlformats.org/officeDocument/2006/relationships/image" Target="../media/image207.png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image" Target="../media/image198.png"/><Relationship Id="rId49" Type="http://schemas.openxmlformats.org/officeDocument/2006/relationships/image" Target="../media/image21.png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06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image" Target="../media/image197.png"/><Relationship Id="rId43" Type="http://schemas.openxmlformats.org/officeDocument/2006/relationships/image" Target="../media/image205.png"/><Relationship Id="rId48" Type="http://schemas.openxmlformats.org/officeDocument/2006/relationships/image" Target="../media/image210.png"/><Relationship Id="rId8" Type="http://schemas.openxmlformats.org/officeDocument/2006/relationships/tags" Target="../tags/tag3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22.png"/><Relationship Id="rId39" Type="http://schemas.openxmlformats.org/officeDocument/2006/relationships/image" Target="../media/image25.png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5.png"/><Relationship Id="rId42" Type="http://schemas.openxmlformats.org/officeDocument/2006/relationships/image" Target="../media/image28.png"/><Relationship Id="rId47" Type="http://schemas.openxmlformats.org/officeDocument/2006/relationships/image" Target="../media/image31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notesSlide" Target="../notesSlides/notesSlide3.xml"/><Relationship Id="rId33" Type="http://schemas.openxmlformats.org/officeDocument/2006/relationships/image" Target="../media/image4.png"/><Relationship Id="rId38" Type="http://schemas.openxmlformats.org/officeDocument/2006/relationships/image" Target="../media/image24.png"/><Relationship Id="rId46" Type="http://schemas.openxmlformats.org/officeDocument/2006/relationships/image" Target="../media/image18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1.png"/><Relationship Id="rId41" Type="http://schemas.openxmlformats.org/officeDocument/2006/relationships/image" Target="../media/image27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45" Type="http://schemas.openxmlformats.org/officeDocument/2006/relationships/image" Target="../media/image30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image" Target="../media/image20.png"/><Relationship Id="rId36" Type="http://schemas.openxmlformats.org/officeDocument/2006/relationships/image" Target="../media/image16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13.png"/><Relationship Id="rId44" Type="http://schemas.openxmlformats.org/officeDocument/2006/relationships/image" Target="../media/image14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image" Target="../media/image19.png"/><Relationship Id="rId30" Type="http://schemas.openxmlformats.org/officeDocument/2006/relationships/image" Target="../media/image2.png"/><Relationship Id="rId35" Type="http://schemas.openxmlformats.org/officeDocument/2006/relationships/image" Target="../media/image15.png"/><Relationship Id="rId43" Type="http://schemas.openxmlformats.org/officeDocument/2006/relationships/image" Target="../media/image29.png"/><Relationship Id="rId48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image" Target="../media/image31.png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25.png"/><Relationship Id="rId42" Type="http://schemas.openxmlformats.org/officeDocument/2006/relationships/image" Target="../media/image1.png"/><Relationship Id="rId47" Type="http://schemas.openxmlformats.org/officeDocument/2006/relationships/image" Target="../media/image14.png"/><Relationship Id="rId50" Type="http://schemas.openxmlformats.org/officeDocument/2006/relationships/image" Target="../media/image32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24.png"/><Relationship Id="rId38" Type="http://schemas.openxmlformats.org/officeDocument/2006/relationships/image" Target="../media/image23.png"/><Relationship Id="rId46" Type="http://schemas.openxmlformats.org/officeDocument/2006/relationships/image" Target="../media/image4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image" Target="../media/image20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notesSlide" Target="../notesSlides/notesSlide4.xml"/><Relationship Id="rId37" Type="http://schemas.openxmlformats.org/officeDocument/2006/relationships/image" Target="../media/image30.png"/><Relationship Id="rId40" Type="http://schemas.openxmlformats.org/officeDocument/2006/relationships/image" Target="../media/image19.png"/><Relationship Id="rId45" Type="http://schemas.openxmlformats.org/officeDocument/2006/relationships/image" Target="../media/image3.png"/><Relationship Id="rId53" Type="http://schemas.openxmlformats.org/officeDocument/2006/relationships/image" Target="../media/image21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27.png"/><Relationship Id="rId49" Type="http://schemas.openxmlformats.org/officeDocument/2006/relationships/image" Target="../media/image18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.png"/><Relationship Id="rId52" Type="http://schemas.openxmlformats.org/officeDocument/2006/relationships/image" Target="../media/image34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image" Target="../media/image26.png"/><Relationship Id="rId43" Type="http://schemas.openxmlformats.org/officeDocument/2006/relationships/image" Target="../media/image2.png"/><Relationship Id="rId48" Type="http://schemas.openxmlformats.org/officeDocument/2006/relationships/image" Target="../media/image5.png"/><Relationship Id="rId8" Type="http://schemas.openxmlformats.org/officeDocument/2006/relationships/tags" Target="../tags/tag55.xml"/><Relationship Id="rId5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notesSlide" Target="../notesSlides/notesSlide5.xml"/><Relationship Id="rId39" Type="http://schemas.openxmlformats.org/officeDocument/2006/relationships/image" Target="../media/image35.png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34" Type="http://schemas.openxmlformats.org/officeDocument/2006/relationships/image" Target="../media/image32.png"/><Relationship Id="rId42" Type="http://schemas.openxmlformats.org/officeDocument/2006/relationships/image" Target="../media/image18.png"/><Relationship Id="rId47" Type="http://schemas.openxmlformats.org/officeDocument/2006/relationships/image" Target="../media/image31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.png"/><Relationship Id="rId38" Type="http://schemas.openxmlformats.org/officeDocument/2006/relationships/image" Target="../media/image34.png"/><Relationship Id="rId46" Type="http://schemas.openxmlformats.org/officeDocument/2006/relationships/image" Target="../media/image23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image" Target="../media/image1.png"/><Relationship Id="rId41" Type="http://schemas.openxmlformats.org/officeDocument/2006/relationships/image" Target="../media/image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image" Target="../media/image3.png"/><Relationship Id="rId37" Type="http://schemas.openxmlformats.org/officeDocument/2006/relationships/image" Target="../media/image25.png"/><Relationship Id="rId40" Type="http://schemas.openxmlformats.org/officeDocument/2006/relationships/image" Target="../media/image14.png"/><Relationship Id="rId45" Type="http://schemas.openxmlformats.org/officeDocument/2006/relationships/image" Target="../media/image27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image" Target="../media/image20.png"/><Relationship Id="rId36" Type="http://schemas.openxmlformats.org/officeDocument/2006/relationships/image" Target="../media/image30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image" Target="../media/image19.png"/><Relationship Id="rId30" Type="http://schemas.openxmlformats.org/officeDocument/2006/relationships/image" Target="../media/image2.png"/><Relationship Id="rId35" Type="http://schemas.openxmlformats.org/officeDocument/2006/relationships/image" Target="../media/image33.png"/><Relationship Id="rId43" Type="http://schemas.openxmlformats.org/officeDocument/2006/relationships/image" Target="../media/image24.png"/><Relationship Id="rId48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1.png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image" Target="../media/image33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63" Type="http://schemas.openxmlformats.org/officeDocument/2006/relationships/image" Target="../media/image21.png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image" Target="../media/image36.png"/><Relationship Id="rId40" Type="http://schemas.openxmlformats.org/officeDocument/2006/relationships/image" Target="../media/image2.png"/><Relationship Id="rId45" Type="http://schemas.openxmlformats.org/officeDocument/2006/relationships/image" Target="../media/image34.png"/><Relationship Id="rId53" Type="http://schemas.openxmlformats.org/officeDocument/2006/relationships/image" Target="../media/image44.png"/><Relationship Id="rId58" Type="http://schemas.openxmlformats.org/officeDocument/2006/relationships/image" Target="../media/image49.png"/><Relationship Id="rId66" Type="http://schemas.openxmlformats.org/officeDocument/2006/relationships/image" Target="../media/image55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notesSlide" Target="../notesSlides/notesSlide6.xml"/><Relationship Id="rId49" Type="http://schemas.openxmlformats.org/officeDocument/2006/relationships/image" Target="../media/image40.png"/><Relationship Id="rId57" Type="http://schemas.openxmlformats.org/officeDocument/2006/relationships/image" Target="../media/image48.png"/><Relationship Id="rId61" Type="http://schemas.openxmlformats.org/officeDocument/2006/relationships/image" Target="../media/image18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4" Type="http://schemas.openxmlformats.org/officeDocument/2006/relationships/image" Target="../media/image25.png"/><Relationship Id="rId52" Type="http://schemas.openxmlformats.org/officeDocument/2006/relationships/image" Target="../media/image43.png"/><Relationship Id="rId60" Type="http://schemas.openxmlformats.org/officeDocument/2006/relationships/image" Target="../media/image51.png"/><Relationship Id="rId65" Type="http://schemas.openxmlformats.org/officeDocument/2006/relationships/image" Target="../media/image54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0.png"/><Relationship Id="rId48" Type="http://schemas.openxmlformats.org/officeDocument/2006/relationships/image" Target="../media/image39.png"/><Relationship Id="rId56" Type="http://schemas.openxmlformats.org/officeDocument/2006/relationships/image" Target="../media/image47.png"/><Relationship Id="rId64" Type="http://schemas.openxmlformats.org/officeDocument/2006/relationships/image" Target="../media/image53.png"/><Relationship Id="rId8" Type="http://schemas.openxmlformats.org/officeDocument/2006/relationships/tags" Target="../tags/tag109.xml"/><Relationship Id="rId51" Type="http://schemas.openxmlformats.org/officeDocument/2006/relationships/image" Target="../media/image42.png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image" Target="../media/image35.png"/><Relationship Id="rId46" Type="http://schemas.openxmlformats.org/officeDocument/2006/relationships/image" Target="../media/image37.png"/><Relationship Id="rId59" Type="http://schemas.openxmlformats.org/officeDocument/2006/relationships/image" Target="../media/image50.png"/><Relationship Id="rId67" Type="http://schemas.openxmlformats.org/officeDocument/2006/relationships/image" Target="../media/image56.png"/><Relationship Id="rId20" Type="http://schemas.openxmlformats.org/officeDocument/2006/relationships/tags" Target="../tags/tag121.xml"/><Relationship Id="rId41" Type="http://schemas.openxmlformats.org/officeDocument/2006/relationships/image" Target="../media/image32.png"/><Relationship Id="rId54" Type="http://schemas.openxmlformats.org/officeDocument/2006/relationships/image" Target="../media/image45.png"/><Relationship Id="rId6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0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59.png"/><Relationship Id="rId2" Type="http://schemas.openxmlformats.org/officeDocument/2006/relationships/tags" Target="../tags/tag137.xml"/><Relationship Id="rId16" Type="http://schemas.openxmlformats.org/officeDocument/2006/relationships/image" Target="../media/image54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58.png"/><Relationship Id="rId5" Type="http://schemas.openxmlformats.org/officeDocument/2006/relationships/tags" Target="../tags/tag140.xml"/><Relationship Id="rId1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tags" Target="../tags/tag139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62.png"/><Relationship Id="rId18" Type="http://schemas.openxmlformats.org/officeDocument/2006/relationships/image" Target="../media/image53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61.png"/><Relationship Id="rId17" Type="http://schemas.openxmlformats.org/officeDocument/2006/relationships/image" Target="../media/image21.png"/><Relationship Id="rId2" Type="http://schemas.openxmlformats.org/officeDocument/2006/relationships/tags" Target="../tags/tag144.xml"/><Relationship Id="rId16" Type="http://schemas.openxmlformats.org/officeDocument/2006/relationships/image" Target="../media/image65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47.xml"/><Relationship Id="rId15" Type="http://schemas.openxmlformats.org/officeDocument/2006/relationships/image" Target="../media/image6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4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68.png"/><Relationship Id="rId3" Type="http://schemas.openxmlformats.org/officeDocument/2006/relationships/tags" Target="../tags/tag154.xml"/><Relationship Id="rId21" Type="http://schemas.openxmlformats.org/officeDocument/2006/relationships/image" Target="../media/image53.png"/><Relationship Id="rId7" Type="http://schemas.openxmlformats.org/officeDocument/2006/relationships/tags" Target="../tags/tag15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7.png"/><Relationship Id="rId2" Type="http://schemas.openxmlformats.org/officeDocument/2006/relationships/tags" Target="../tags/tag153.xml"/><Relationship Id="rId16" Type="http://schemas.openxmlformats.org/officeDocument/2006/relationships/image" Target="../media/image63.png"/><Relationship Id="rId20" Type="http://schemas.openxmlformats.org/officeDocument/2006/relationships/image" Target="../media/image69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image" Target="../media/image66.png"/><Relationship Id="rId23" Type="http://schemas.openxmlformats.org/officeDocument/2006/relationships/image" Target="../media/image56.png"/><Relationship Id="rId10" Type="http://schemas.openxmlformats.org/officeDocument/2006/relationships/tags" Target="../tags/tag161.xml"/><Relationship Id="rId19" Type="http://schemas.openxmlformats.org/officeDocument/2006/relationships/image" Target="../media/image21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../media/image61.png"/><Relationship Id="rId22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6C56-5737-4617-8FAB-110E9FBA19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Linearity of the derivative,</a:t>
            </a:r>
          </a:p>
          <a:p>
            <a:pPr algn="ctr"/>
            <a:r>
              <a:rPr lang="en-US" sz="2400"/>
              <a:t>and derivatives of polynomials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4E16-DA6B-403B-834A-2E43474F9EC7}" type="slidenum">
              <a:rPr lang="en-US"/>
              <a:pPr/>
              <a:t>10</a:t>
            </a:fld>
            <a:endParaRPr lang="en-US"/>
          </a:p>
        </p:txBody>
      </p:sp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3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87363"/>
            <a:ext cx="24399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3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29" name="Line 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233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066800"/>
            <a:ext cx="3063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3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8077200" y="11842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503125" y="1647015"/>
            <a:ext cx="3336075" cy="715185"/>
            <a:chOff x="5166538" y="4267200"/>
            <a:chExt cx="3336075" cy="715185"/>
          </a:xfrm>
        </p:grpSpPr>
        <p:pic>
          <p:nvPicPr>
            <p:cNvPr id="16" name="Picture 20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088" y="42672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66538" y="4531268"/>
              <a:ext cx="3336075" cy="181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4363" y="4764024"/>
              <a:ext cx="2280424" cy="218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9" grpId="0" animBg="1"/>
      <p:bldP spid="9523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4A9E-8122-40C9-9C17-BBAF7931ABA4}" type="slidenum">
              <a:rPr lang="en-US"/>
              <a:pPr/>
              <a:t>11</a:t>
            </a:fld>
            <a:endParaRPr lang="en-US"/>
          </a:p>
        </p:txBody>
      </p:sp>
      <p:sp>
        <p:nvSpPr>
          <p:cNvPr id="94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247" y="487363"/>
            <a:ext cx="3154181" cy="106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6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76" y="2667000"/>
            <a:ext cx="5171812" cy="458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200239"/>
            <a:ext cx="5411488" cy="458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344919"/>
            <a:ext cx="3539499" cy="421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4761572"/>
            <a:ext cx="3669274" cy="4216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868919"/>
            <a:ext cx="2164201" cy="421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227" y="6326119"/>
            <a:ext cx="3171661" cy="421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3192" y="1676400"/>
            <a:ext cx="3630073" cy="458824"/>
            <a:chOff x="393192" y="1676400"/>
            <a:chExt cx="3630073" cy="458824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192" y="1874520"/>
              <a:ext cx="201354" cy="1837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2376" y="1676400"/>
              <a:ext cx="3300889" cy="458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22376" y="1691640"/>
            <a:ext cx="3930088" cy="878549"/>
            <a:chOff x="1828800" y="5868919"/>
            <a:chExt cx="3930088" cy="878549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5868919"/>
              <a:ext cx="2164201" cy="4213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7227" y="6326119"/>
              <a:ext cx="3171661" cy="421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4A9E-8122-40C9-9C17-BBAF7931ABA4}" type="slidenum">
              <a:rPr lang="en-US"/>
              <a:pPr/>
              <a:t>12</a:t>
            </a:fld>
            <a:endParaRPr lang="en-US"/>
          </a:p>
        </p:txBody>
      </p:sp>
      <p:sp>
        <p:nvSpPr>
          <p:cNvPr id="94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247" y="487363"/>
            <a:ext cx="3154181" cy="106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6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92" y="1874520"/>
            <a:ext cx="201354" cy="183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915582" y="1723215"/>
            <a:ext cx="2511160" cy="715185"/>
            <a:chOff x="5915582" y="1723215"/>
            <a:chExt cx="2511160" cy="715185"/>
          </a:xfrm>
        </p:grpSpPr>
        <p:pic>
          <p:nvPicPr>
            <p:cNvPr id="30" name="Picture 20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675" y="172321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5582" y="2011680"/>
              <a:ext cx="2511160" cy="205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0950" y="2220039"/>
              <a:ext cx="2280424" cy="218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28800" y="5868919"/>
            <a:ext cx="3930088" cy="878549"/>
            <a:chOff x="1828800" y="5868919"/>
            <a:chExt cx="3930088" cy="87854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5868919"/>
              <a:ext cx="2164201" cy="4213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7227" y="6326119"/>
              <a:ext cx="3171661" cy="421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16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3811E-6 L -0.11493 -0.596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298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22376" y="1691640"/>
            <a:ext cx="3930088" cy="878549"/>
            <a:chOff x="1828800" y="5868919"/>
            <a:chExt cx="3930088" cy="878549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5868919"/>
              <a:ext cx="2164201" cy="4213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7227" y="6326119"/>
              <a:ext cx="3171661" cy="421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5915582" y="1723215"/>
            <a:ext cx="2511160" cy="715185"/>
            <a:chOff x="5915582" y="1723215"/>
            <a:chExt cx="2511160" cy="715185"/>
          </a:xfrm>
        </p:grpSpPr>
        <p:pic>
          <p:nvPicPr>
            <p:cNvPr id="36" name="Picture 20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675" y="172321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5582" y="2011680"/>
              <a:ext cx="2511160" cy="205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0950" y="2220039"/>
              <a:ext cx="2280424" cy="218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4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247" y="487363"/>
            <a:ext cx="3154181" cy="106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6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" y="3562151"/>
            <a:ext cx="3997552" cy="788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438" y="4212326"/>
            <a:ext cx="5776809" cy="476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92" y="1874520"/>
            <a:ext cx="201354" cy="183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2376" y="5420299"/>
            <a:ext cx="4891303" cy="1009843"/>
            <a:chOff x="722376" y="5238514"/>
            <a:chExt cx="4891303" cy="1009843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2376" y="5238514"/>
              <a:ext cx="3209950" cy="4764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1165" y="5771914"/>
              <a:ext cx="4052514" cy="4764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45161" name="Rectangle 9"/>
          <p:cNvSpPr>
            <a:spLocks noChangeArrowheads="1"/>
          </p:cNvSpPr>
          <p:nvPr/>
        </p:nvSpPr>
        <p:spPr bwMode="auto">
          <a:xfrm>
            <a:off x="5738750" y="610609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03125" y="5105400"/>
            <a:ext cx="3336075" cy="715185"/>
            <a:chOff x="5166538" y="4267200"/>
            <a:chExt cx="3336075" cy="715185"/>
          </a:xfrm>
        </p:grpSpPr>
        <p:pic>
          <p:nvPicPr>
            <p:cNvPr id="13" name="Picture 20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088" y="42672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66538" y="4531268"/>
              <a:ext cx="3336075" cy="181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4363" y="4764024"/>
              <a:ext cx="2280424" cy="218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B2D53E2-F976-41A9-96C4-2A38981D7A09}" type="slidenum">
              <a:rPr lang="en-US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8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1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76200"/>
            <a:ext cx="4805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203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08000"/>
            <a:ext cx="85455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1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066800"/>
            <a:ext cx="357663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6206" name="Line 3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1623" y="990600"/>
            <a:ext cx="2802315" cy="519201"/>
            <a:chOff x="311623" y="1723215"/>
            <a:chExt cx="2802315" cy="519201"/>
          </a:xfrm>
        </p:grpSpPr>
        <p:pic>
          <p:nvPicPr>
            <p:cNvPr id="17" name="Picture 20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293" y="172321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623" y="2011680"/>
              <a:ext cx="2802315" cy="230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871-E342-491F-9C80-D5E72500B28A}" type="slidenum">
              <a:rPr lang="en-US"/>
              <a:pPr/>
              <a:t>14</a:t>
            </a:fld>
            <a:endParaRPr lang="en-US"/>
          </a:p>
        </p:txBody>
      </p:sp>
      <p:sp>
        <p:nvSpPr>
          <p:cNvPr id="946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6184" name="Rectangle 8"/>
          <p:cNvSpPr>
            <a:spLocks noChangeArrowheads="1"/>
          </p:cNvSpPr>
          <p:nvPr/>
        </p:nvSpPr>
        <p:spPr bwMode="auto">
          <a:xfrm>
            <a:off x="7848600" y="4495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620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20925"/>
            <a:ext cx="42005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200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986088"/>
            <a:ext cx="30813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19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3733800"/>
            <a:ext cx="324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20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495800"/>
            <a:ext cx="451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620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206" grpId="0" animBg="1"/>
      <p:bldP spid="9461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913" name="Picture 10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5125"/>
            <a:ext cx="3956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889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736725"/>
            <a:ext cx="2714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5888" name="Group 80"/>
          <p:cNvGrpSpPr>
            <a:grpSpLocks/>
          </p:cNvGrpSpPr>
          <p:nvPr/>
        </p:nvGrpSpPr>
        <p:grpSpPr bwMode="auto">
          <a:xfrm>
            <a:off x="6467475" y="990600"/>
            <a:ext cx="2322513" cy="407988"/>
            <a:chOff x="4042" y="624"/>
            <a:chExt cx="1463" cy="257"/>
          </a:xfrm>
        </p:grpSpPr>
        <p:pic>
          <p:nvPicPr>
            <p:cNvPr id="1655887" name="Picture 7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679"/>
              <a:ext cx="146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876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624"/>
              <a:ext cx="74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55897" name="Group 89"/>
          <p:cNvGrpSpPr>
            <a:grpSpLocks/>
          </p:cNvGrpSpPr>
          <p:nvPr/>
        </p:nvGrpSpPr>
        <p:grpSpPr bwMode="auto">
          <a:xfrm>
            <a:off x="5638800" y="379413"/>
            <a:ext cx="2808288" cy="568325"/>
            <a:chOff x="3552" y="239"/>
            <a:chExt cx="1769" cy="358"/>
          </a:xfrm>
        </p:grpSpPr>
        <p:pic>
          <p:nvPicPr>
            <p:cNvPr id="1655885" name="Picture 7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39"/>
              <a:ext cx="147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886" name="Picture 7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" y="432"/>
              <a:ext cx="163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55891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414463"/>
            <a:ext cx="6270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0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3" y="838200"/>
            <a:ext cx="3313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5892" name="Rectangle 84"/>
          <p:cNvSpPr>
            <a:spLocks noChangeArrowheads="1"/>
          </p:cNvSpPr>
          <p:nvPr/>
        </p:nvSpPr>
        <p:spPr bwMode="auto">
          <a:xfrm>
            <a:off x="5611813" y="53975"/>
            <a:ext cx="3308350" cy="20113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870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2416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1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5" y="1143000"/>
            <a:ext cx="38973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2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53" y="1447800"/>
            <a:ext cx="3371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3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40" y="1752600"/>
            <a:ext cx="223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4" name="Picture 9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15" y="2057400"/>
            <a:ext cx="2716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5" name="Picture 9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90" y="2362200"/>
            <a:ext cx="2584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40" y="2711624"/>
            <a:ext cx="20589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1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8"/>
          <p:cNvGrpSpPr>
            <a:grpSpLocks noChangeAspect="1"/>
          </p:cNvGrpSpPr>
          <p:nvPr/>
        </p:nvGrpSpPr>
        <p:grpSpPr bwMode="auto">
          <a:xfrm>
            <a:off x="304800" y="3281167"/>
            <a:ext cx="1941513" cy="441325"/>
            <a:chOff x="4272" y="2352"/>
            <a:chExt cx="1440" cy="327"/>
          </a:xfrm>
        </p:grpSpPr>
        <p:pic>
          <p:nvPicPr>
            <p:cNvPr id="35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352"/>
              <a:ext cx="140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2510"/>
              <a:ext cx="12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5637212" y="2796980"/>
            <a:ext cx="2451100" cy="3886200"/>
            <a:chOff x="2110" y="1633"/>
            <a:chExt cx="1544" cy="2448"/>
          </a:xfrm>
        </p:grpSpPr>
        <p:sp>
          <p:nvSpPr>
            <p:cNvPr id="38" name="Line 15"/>
            <p:cNvSpPr>
              <a:spLocks noChangeAspect="1" noChangeShapeType="1"/>
            </p:cNvSpPr>
            <p:nvPr/>
          </p:nvSpPr>
          <p:spPr bwMode="auto">
            <a:xfrm>
              <a:off x="2110" y="4080"/>
              <a:ext cx="13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6"/>
            <p:cNvSpPr>
              <a:spLocks noChangeAspect="1" noChangeArrowheads="1"/>
            </p:cNvSpPr>
            <p:nvPr/>
          </p:nvSpPr>
          <p:spPr bwMode="auto">
            <a:xfrm>
              <a:off x="2504" y="1633"/>
              <a:ext cx="571" cy="244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17"/>
            <p:cNvGrpSpPr>
              <a:grpSpLocks noChangeAspect="1"/>
            </p:cNvGrpSpPr>
            <p:nvPr/>
          </p:nvGrpSpPr>
          <p:grpSpPr bwMode="auto">
            <a:xfrm>
              <a:off x="3116" y="3574"/>
              <a:ext cx="538" cy="261"/>
              <a:chOff x="3690" y="2544"/>
              <a:chExt cx="634" cy="308"/>
            </a:xfrm>
          </p:grpSpPr>
          <p:pic>
            <p:nvPicPr>
              <p:cNvPr id="41" name="Picture 1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2544"/>
                <a:ext cx="262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19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2700"/>
                <a:ext cx="634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6063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12900" y="4572000"/>
            <a:ext cx="2959100" cy="484811"/>
            <a:chOff x="1612900" y="6269386"/>
            <a:chExt cx="2959100" cy="484811"/>
          </a:xfrm>
        </p:grpSpPr>
        <p:pic>
          <p:nvPicPr>
            <p:cNvPr id="88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900" y="6269386"/>
              <a:ext cx="24257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3350" y="6499226"/>
              <a:ext cx="938650" cy="2549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CFCA-AAB0-4A4E-AC0E-867456412A25}" type="slidenum">
              <a:rPr lang="en-US"/>
              <a:pPr/>
              <a:t>15</a:t>
            </a:fld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5907087" y="2795392"/>
            <a:ext cx="1825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" name="Group 44"/>
          <p:cNvGrpSpPr>
            <a:grpSpLocks/>
          </p:cNvGrpSpPr>
          <p:nvPr/>
        </p:nvGrpSpPr>
        <p:grpSpPr bwMode="auto">
          <a:xfrm>
            <a:off x="6196012" y="2712842"/>
            <a:ext cx="1919288" cy="171450"/>
            <a:chOff x="2462" y="1580"/>
            <a:chExt cx="1209" cy="108"/>
          </a:xfrm>
        </p:grpSpPr>
        <p:sp>
          <p:nvSpPr>
            <p:cNvPr id="63" name="Line 45"/>
            <p:cNvSpPr>
              <a:spLocks noChangeAspect="1" noChangeShapeType="1"/>
            </p:cNvSpPr>
            <p:nvPr/>
          </p:nvSpPr>
          <p:spPr bwMode="auto">
            <a:xfrm flipH="1">
              <a:off x="2462" y="1633"/>
              <a:ext cx="8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4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580"/>
              <a:ext cx="366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" name="Oval 58"/>
          <p:cNvSpPr>
            <a:spLocks noChangeAspect="1" noChangeArrowheads="1"/>
          </p:cNvSpPr>
          <p:nvPr/>
        </p:nvSpPr>
        <p:spPr bwMode="auto">
          <a:xfrm>
            <a:off x="5934456" y="2666805"/>
            <a:ext cx="115888" cy="115887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34"/>
          <p:cNvGrpSpPr>
            <a:grpSpLocks/>
          </p:cNvGrpSpPr>
          <p:nvPr/>
        </p:nvGrpSpPr>
        <p:grpSpPr bwMode="auto">
          <a:xfrm>
            <a:off x="4497387" y="2690617"/>
            <a:ext cx="1371600" cy="182563"/>
            <a:chOff x="1392" y="1566"/>
            <a:chExt cx="864" cy="115"/>
          </a:xfrm>
        </p:grpSpPr>
        <p:pic>
          <p:nvPicPr>
            <p:cNvPr id="60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566"/>
              <a:ext cx="4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1872" y="1632"/>
              <a:ext cx="384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42766" y="5915024"/>
            <a:ext cx="3029234" cy="485776"/>
            <a:chOff x="1542766" y="4032250"/>
            <a:chExt cx="3029234" cy="485776"/>
          </a:xfrm>
        </p:grpSpPr>
        <p:pic>
          <p:nvPicPr>
            <p:cNvPr id="78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766" y="4032250"/>
              <a:ext cx="1676400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7" y="4249738"/>
              <a:ext cx="2024063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542766" y="5254973"/>
            <a:ext cx="3029234" cy="518840"/>
            <a:chOff x="1542766" y="5192343"/>
            <a:chExt cx="3029234" cy="518840"/>
          </a:xfrm>
        </p:grpSpPr>
        <p:pic>
          <p:nvPicPr>
            <p:cNvPr id="85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766" y="5192343"/>
              <a:ext cx="24130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8482" y="5443060"/>
              <a:ext cx="1543518" cy="268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Group 20"/>
          <p:cNvGrpSpPr>
            <a:grpSpLocks/>
          </p:cNvGrpSpPr>
          <p:nvPr/>
        </p:nvGrpSpPr>
        <p:grpSpPr bwMode="auto">
          <a:xfrm>
            <a:off x="6196012" y="3751067"/>
            <a:ext cx="2033588" cy="160338"/>
            <a:chOff x="2462" y="2234"/>
            <a:chExt cx="1281" cy="101"/>
          </a:xfrm>
        </p:grpSpPr>
        <p:sp>
          <p:nvSpPr>
            <p:cNvPr id="44" name="Line 21"/>
            <p:cNvSpPr>
              <a:spLocks noChangeAspect="1" noChangeShapeType="1"/>
            </p:cNvSpPr>
            <p:nvPr/>
          </p:nvSpPr>
          <p:spPr bwMode="auto">
            <a:xfrm flipH="1">
              <a:off x="2462" y="2289"/>
              <a:ext cx="8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2234"/>
              <a:ext cx="43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50"/>
          <p:cNvGrpSpPr>
            <a:grpSpLocks/>
          </p:cNvGrpSpPr>
          <p:nvPr/>
        </p:nvGrpSpPr>
        <p:grpSpPr bwMode="auto">
          <a:xfrm>
            <a:off x="4649787" y="3044630"/>
            <a:ext cx="1335088" cy="271462"/>
            <a:chOff x="1488" y="1789"/>
            <a:chExt cx="841" cy="171"/>
          </a:xfrm>
        </p:grpSpPr>
        <p:sp>
          <p:nvSpPr>
            <p:cNvPr id="69" name="Line 51"/>
            <p:cNvSpPr>
              <a:spLocks noChangeAspect="1" noChangeShapeType="1"/>
            </p:cNvSpPr>
            <p:nvPr/>
          </p:nvSpPr>
          <p:spPr bwMode="auto">
            <a:xfrm>
              <a:off x="2329" y="1789"/>
              <a:ext cx="0" cy="1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02"/>
              <a:ext cx="76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 53"/>
          <p:cNvGrpSpPr>
            <a:grpSpLocks/>
          </p:cNvGrpSpPr>
          <p:nvPr/>
        </p:nvGrpSpPr>
        <p:grpSpPr bwMode="auto">
          <a:xfrm>
            <a:off x="4649787" y="3851080"/>
            <a:ext cx="1336675" cy="547687"/>
            <a:chOff x="1488" y="2297"/>
            <a:chExt cx="842" cy="345"/>
          </a:xfrm>
        </p:grpSpPr>
        <p:sp>
          <p:nvSpPr>
            <p:cNvPr id="72" name="Line 54"/>
            <p:cNvSpPr>
              <a:spLocks noChangeAspect="1" noChangeShapeType="1"/>
            </p:cNvSpPr>
            <p:nvPr/>
          </p:nvSpPr>
          <p:spPr bwMode="auto">
            <a:xfrm>
              <a:off x="2328" y="2297"/>
              <a:ext cx="2" cy="3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397"/>
              <a:ext cx="76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" name="Oval 59"/>
          <p:cNvSpPr>
            <a:spLocks noChangeAspect="1" noChangeArrowheads="1"/>
          </p:cNvSpPr>
          <p:nvPr/>
        </p:nvSpPr>
        <p:spPr bwMode="auto">
          <a:xfrm>
            <a:off x="5934456" y="2925567"/>
            <a:ext cx="115888" cy="1158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60"/>
          <p:cNvSpPr>
            <a:spLocks noChangeAspect="1" noChangeArrowheads="1"/>
          </p:cNvSpPr>
          <p:nvPr/>
        </p:nvSpPr>
        <p:spPr bwMode="auto">
          <a:xfrm>
            <a:off x="5934456" y="3722492"/>
            <a:ext cx="115888" cy="1158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11"/>
          <p:cNvGrpSpPr>
            <a:grpSpLocks/>
          </p:cNvGrpSpPr>
          <p:nvPr/>
        </p:nvGrpSpPr>
        <p:grpSpPr bwMode="auto">
          <a:xfrm>
            <a:off x="6196012" y="2966842"/>
            <a:ext cx="1908175" cy="158750"/>
            <a:chOff x="2462" y="1740"/>
            <a:chExt cx="1202" cy="100"/>
          </a:xfrm>
        </p:grpSpPr>
        <p:pic>
          <p:nvPicPr>
            <p:cNvPr id="81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740"/>
              <a:ext cx="35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" name="Line 13"/>
            <p:cNvSpPr>
              <a:spLocks noChangeAspect="1" noChangeShapeType="1"/>
            </p:cNvSpPr>
            <p:nvPr/>
          </p:nvSpPr>
          <p:spPr bwMode="auto">
            <a:xfrm flipH="1">
              <a:off x="2462" y="1796"/>
              <a:ext cx="8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766" y="6542609"/>
            <a:ext cx="3353075" cy="241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" name="Rectangle 182"/>
          <p:cNvSpPr>
            <a:spLocks noChangeArrowheads="1"/>
          </p:cNvSpPr>
          <p:nvPr/>
        </p:nvSpPr>
        <p:spPr bwMode="auto">
          <a:xfrm>
            <a:off x="5005192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92" grpId="0" animBg="1"/>
      <p:bldP spid="58" grpId="0" animBg="1"/>
      <p:bldP spid="74" grpId="0" animBg="1"/>
      <p:bldP spid="75" grpId="0" animBg="1"/>
      <p:bldP spid="76" grpId="0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913" name="Picture 10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5125"/>
            <a:ext cx="3956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889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736725"/>
            <a:ext cx="2714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5888" name="Group 80"/>
          <p:cNvGrpSpPr>
            <a:grpSpLocks/>
          </p:cNvGrpSpPr>
          <p:nvPr/>
        </p:nvGrpSpPr>
        <p:grpSpPr bwMode="auto">
          <a:xfrm>
            <a:off x="6467475" y="990600"/>
            <a:ext cx="2322513" cy="407988"/>
            <a:chOff x="4042" y="624"/>
            <a:chExt cx="1463" cy="257"/>
          </a:xfrm>
        </p:grpSpPr>
        <p:pic>
          <p:nvPicPr>
            <p:cNvPr id="1655887" name="Picture 7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679"/>
              <a:ext cx="146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876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624"/>
              <a:ext cx="74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55897" name="Group 89"/>
          <p:cNvGrpSpPr>
            <a:grpSpLocks/>
          </p:cNvGrpSpPr>
          <p:nvPr/>
        </p:nvGrpSpPr>
        <p:grpSpPr bwMode="auto">
          <a:xfrm>
            <a:off x="5638800" y="379413"/>
            <a:ext cx="2808288" cy="568325"/>
            <a:chOff x="3552" y="239"/>
            <a:chExt cx="1769" cy="358"/>
          </a:xfrm>
        </p:grpSpPr>
        <p:pic>
          <p:nvPicPr>
            <p:cNvPr id="1655885" name="Picture 7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39"/>
              <a:ext cx="147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886" name="Picture 7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" y="432"/>
              <a:ext cx="163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55891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414463"/>
            <a:ext cx="6270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0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3" y="838200"/>
            <a:ext cx="3313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5892" name="Rectangle 84"/>
          <p:cNvSpPr>
            <a:spLocks noChangeArrowheads="1"/>
          </p:cNvSpPr>
          <p:nvPr/>
        </p:nvSpPr>
        <p:spPr bwMode="auto">
          <a:xfrm>
            <a:off x="5611813" y="53975"/>
            <a:ext cx="3308350" cy="20113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870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2416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1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5" y="1143000"/>
            <a:ext cx="38973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2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53" y="1447800"/>
            <a:ext cx="3371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3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40" y="1752600"/>
            <a:ext cx="223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4" name="Picture 9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15" y="2057400"/>
            <a:ext cx="2716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5" name="Picture 9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90" y="2362200"/>
            <a:ext cx="2584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40" y="2711624"/>
            <a:ext cx="20589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299894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074" y="3036518"/>
            <a:ext cx="4627959" cy="262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CFCA-AAB0-4A4E-AC0E-867456412A25}" type="slidenum">
              <a:rPr lang="en-US"/>
              <a:pPr/>
              <a:t>16</a:t>
            </a:fld>
            <a:endParaRPr lang="en-US"/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1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53" y="3049044"/>
            <a:ext cx="1314014" cy="247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074" y="3324190"/>
            <a:ext cx="4555211" cy="262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5820" name="Picture 16558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1593" y="3594279"/>
            <a:ext cx="6263488" cy="335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5821" name="Picture 16558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074" y="3963091"/>
            <a:ext cx="5124905" cy="24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074" y="4255395"/>
            <a:ext cx="4729732" cy="2478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5826" name="Picture 16558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53" y="4636395"/>
            <a:ext cx="803486" cy="233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741" y="4585247"/>
            <a:ext cx="6817150" cy="335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95" y="4954831"/>
            <a:ext cx="6805192" cy="335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850" y="5310793"/>
            <a:ext cx="5694011" cy="335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8" name="Straight Connector 97"/>
          <p:cNvCxnSpPr/>
          <p:nvPr/>
        </p:nvCxnSpPr>
        <p:spPr bwMode="auto">
          <a:xfrm>
            <a:off x="0" y="4546625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55812" name="Picture 165581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42" y="4959882"/>
            <a:ext cx="715764" cy="335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978" y="5701768"/>
            <a:ext cx="4408341" cy="335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5816" name="Picture 165581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7212" y="6090697"/>
            <a:ext cx="3036896" cy="335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5817" name="Picture 165581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770" y="6439084"/>
            <a:ext cx="2102471" cy="335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5818" name="Picture 165581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326" y="4624185"/>
            <a:ext cx="569383" cy="291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" name="Rectangle 182"/>
          <p:cNvSpPr>
            <a:spLocks noChangeArrowheads="1"/>
          </p:cNvSpPr>
          <p:nvPr/>
        </p:nvSpPr>
        <p:spPr bwMode="auto">
          <a:xfrm>
            <a:off x="4100847" y="64895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6063"/>
            <a:ext cx="428627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91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2E1E-8C0E-4289-8CF3-61235DB15FF8}" type="slidenum">
              <a:rPr lang="en-US"/>
              <a:pPr/>
              <a:t>17</a:t>
            </a:fld>
            <a:endParaRPr lang="en-US"/>
          </a:p>
        </p:txBody>
      </p:sp>
      <p:sp>
        <p:nvSpPr>
          <p:cNvPr id="947262" name="Line 62"/>
          <p:cNvSpPr>
            <a:spLocks noChangeShapeType="1"/>
          </p:cNvSpPr>
          <p:nvPr/>
        </p:nvSpPr>
        <p:spPr bwMode="auto">
          <a:xfrm>
            <a:off x="4343400" y="1371600"/>
            <a:ext cx="0" cy="2057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61" name="Line 61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1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00013"/>
            <a:ext cx="39433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43084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0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2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00200"/>
            <a:ext cx="36480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1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725"/>
            <a:ext cx="28590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286000"/>
            <a:ext cx="23463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925763"/>
            <a:ext cx="1503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3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1282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65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2425"/>
            <a:ext cx="20335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3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3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5791200"/>
            <a:ext cx="11541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009" y="909638"/>
            <a:ext cx="7169531" cy="385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152" y="1600200"/>
            <a:ext cx="3043609" cy="40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009" y="4038600"/>
            <a:ext cx="4344996" cy="421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7245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586288"/>
            <a:ext cx="407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47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119688"/>
            <a:ext cx="2090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49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5157788"/>
            <a:ext cx="18335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411" y="5791200"/>
            <a:ext cx="1703390" cy="274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422" y="6359525"/>
            <a:ext cx="4711392" cy="421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7208" name="Rectangle 8"/>
          <p:cNvSpPr>
            <a:spLocks noChangeArrowheads="1"/>
          </p:cNvSpPr>
          <p:nvPr/>
        </p:nvSpPr>
        <p:spPr bwMode="auto">
          <a:xfrm>
            <a:off x="6666978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54" name="Line 5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56" name="Line 56"/>
          <p:cNvSpPr>
            <a:spLocks noChangeShapeType="1"/>
          </p:cNvSpPr>
          <p:nvPr/>
        </p:nvSpPr>
        <p:spPr bwMode="auto">
          <a:xfrm flipH="1">
            <a:off x="3152775" y="2493963"/>
            <a:ext cx="1901825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58" name="Line 58"/>
          <p:cNvSpPr>
            <a:spLocks noChangeShapeType="1"/>
          </p:cNvSpPr>
          <p:nvPr/>
        </p:nvSpPr>
        <p:spPr bwMode="auto">
          <a:xfrm flipH="1">
            <a:off x="3162300" y="1900238"/>
            <a:ext cx="1901825" cy="2303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60" name="Line 60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55" name="Line 55"/>
          <p:cNvSpPr>
            <a:spLocks noChangeShapeType="1"/>
          </p:cNvSpPr>
          <p:nvPr/>
        </p:nvSpPr>
        <p:spPr bwMode="auto">
          <a:xfrm flipH="1">
            <a:off x="1243013" y="3152775"/>
            <a:ext cx="3811587" cy="2724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59" name="Line 59"/>
          <p:cNvSpPr>
            <a:spLocks noChangeShapeType="1"/>
          </p:cNvSpPr>
          <p:nvPr/>
        </p:nvSpPr>
        <p:spPr bwMode="auto">
          <a:xfrm>
            <a:off x="1524000" y="1905000"/>
            <a:ext cx="1481138" cy="4616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64" name="Picture 6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609975"/>
            <a:ext cx="19065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66" name="Picture 6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46931" y="152400"/>
            <a:ext cx="2268469" cy="471669"/>
            <a:chOff x="578546" y="990600"/>
            <a:chExt cx="2268469" cy="471669"/>
          </a:xfrm>
        </p:grpSpPr>
        <p:pic>
          <p:nvPicPr>
            <p:cNvPr id="36" name="Picture 20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293" y="990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546" y="1231565"/>
              <a:ext cx="2268469" cy="230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4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4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4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94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4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4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94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62" grpId="0" animBg="1"/>
      <p:bldP spid="947261" grpId="0" animBg="1"/>
      <p:bldP spid="947208" grpId="0" animBg="1"/>
      <p:bldP spid="947254" grpId="0" animBg="1"/>
      <p:bldP spid="947256" grpId="0" animBg="1"/>
      <p:bldP spid="947256" grpId="1" animBg="1"/>
      <p:bldP spid="947258" grpId="0" animBg="1"/>
      <p:bldP spid="947258" grpId="1" animBg="1"/>
      <p:bldP spid="947260" grpId="0" animBg="1"/>
      <p:bldP spid="947255" grpId="0" animBg="1"/>
      <p:bldP spid="947255" grpId="1" animBg="1"/>
      <p:bldP spid="947259" grpId="0" animBg="1"/>
      <p:bldP spid="94725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86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30888"/>
            <a:ext cx="158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D82D-A536-445A-AB85-A3E5411B13DC}" type="slidenum">
              <a:rPr lang="en-US"/>
              <a:pPr/>
              <a:t>18</a:t>
            </a:fld>
            <a:endParaRPr lang="en-US"/>
          </a:p>
        </p:txBody>
      </p:sp>
      <p:pic>
        <p:nvPicPr>
          <p:cNvPr id="841819" name="Picture 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124200"/>
            <a:ext cx="1587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17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544763"/>
            <a:ext cx="158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1813" name="Group 85"/>
          <p:cNvGrpSpPr>
            <a:grpSpLocks/>
          </p:cNvGrpSpPr>
          <p:nvPr/>
        </p:nvGrpSpPr>
        <p:grpSpPr bwMode="auto">
          <a:xfrm>
            <a:off x="381000" y="2209800"/>
            <a:ext cx="4419600" cy="2438400"/>
            <a:chOff x="240" y="1392"/>
            <a:chExt cx="2784" cy="1536"/>
          </a:xfrm>
        </p:grpSpPr>
        <p:sp>
          <p:nvSpPr>
            <p:cNvPr id="841754" name="Line 26"/>
            <p:cNvSpPr>
              <a:spLocks noChangeShapeType="1"/>
            </p:cNvSpPr>
            <p:nvPr/>
          </p:nvSpPr>
          <p:spPr bwMode="auto">
            <a:xfrm flipH="1" flipV="1">
              <a:off x="580" y="139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55" name="Line 27"/>
            <p:cNvSpPr>
              <a:spLocks noChangeShapeType="1"/>
            </p:cNvSpPr>
            <p:nvPr/>
          </p:nvSpPr>
          <p:spPr bwMode="auto">
            <a:xfrm>
              <a:off x="384" y="2736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57" name="Line 29"/>
            <p:cNvSpPr>
              <a:spLocks noChangeShapeType="1"/>
            </p:cNvSpPr>
            <p:nvPr/>
          </p:nvSpPr>
          <p:spPr bwMode="auto">
            <a:xfrm>
              <a:off x="1156" y="158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59" name="Line 31"/>
            <p:cNvSpPr>
              <a:spLocks noChangeShapeType="1"/>
            </p:cNvSpPr>
            <p:nvPr/>
          </p:nvSpPr>
          <p:spPr bwMode="auto">
            <a:xfrm>
              <a:off x="1732" y="158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60" name="Line 32"/>
            <p:cNvSpPr>
              <a:spLocks noChangeShapeType="1"/>
            </p:cNvSpPr>
            <p:nvPr/>
          </p:nvSpPr>
          <p:spPr bwMode="auto">
            <a:xfrm>
              <a:off x="2308" y="158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61" name="Line 33"/>
            <p:cNvSpPr>
              <a:spLocks noChangeShapeType="1"/>
            </p:cNvSpPr>
            <p:nvPr/>
          </p:nvSpPr>
          <p:spPr bwMode="auto">
            <a:xfrm>
              <a:off x="2884" y="158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62" name="Line 34"/>
            <p:cNvSpPr>
              <a:spLocks noChangeShapeType="1"/>
            </p:cNvSpPr>
            <p:nvPr/>
          </p:nvSpPr>
          <p:spPr bwMode="auto">
            <a:xfrm>
              <a:off x="580" y="1584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63" name="Line 35"/>
            <p:cNvSpPr>
              <a:spLocks noChangeShapeType="1"/>
            </p:cNvSpPr>
            <p:nvPr/>
          </p:nvSpPr>
          <p:spPr bwMode="auto">
            <a:xfrm>
              <a:off x="580" y="1872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64" name="Line 36"/>
            <p:cNvSpPr>
              <a:spLocks noChangeShapeType="1"/>
            </p:cNvSpPr>
            <p:nvPr/>
          </p:nvSpPr>
          <p:spPr bwMode="auto">
            <a:xfrm>
              <a:off x="580" y="2160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65" name="Line 37"/>
            <p:cNvSpPr>
              <a:spLocks noChangeShapeType="1"/>
            </p:cNvSpPr>
            <p:nvPr/>
          </p:nvSpPr>
          <p:spPr bwMode="auto">
            <a:xfrm>
              <a:off x="580" y="2448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1768" name="Picture 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00"/>
              <a:ext cx="29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70" name="Picture 4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12"/>
              <a:ext cx="30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72" name="Picture 4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24"/>
              <a:ext cx="30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74" name="Picture 4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6"/>
              <a:ext cx="30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76" name="Picture 4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" y="2763"/>
              <a:ext cx="7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80" name="Picture 5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2763"/>
              <a:ext cx="9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81" name="Picture 5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2763"/>
              <a:ext cx="9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82" name="Picture 5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2763"/>
              <a:ext cx="10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1783" name="Line 55"/>
            <p:cNvSpPr>
              <a:spLocks noChangeShapeType="1"/>
            </p:cNvSpPr>
            <p:nvPr/>
          </p:nvSpPr>
          <p:spPr bwMode="auto">
            <a:xfrm flipV="1">
              <a:off x="580" y="1584"/>
              <a:ext cx="2304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84" name="Freeform 56"/>
            <p:cNvSpPr>
              <a:spLocks/>
            </p:cNvSpPr>
            <p:nvPr/>
          </p:nvSpPr>
          <p:spPr bwMode="auto">
            <a:xfrm>
              <a:off x="580" y="1584"/>
              <a:ext cx="2304" cy="1152"/>
            </a:xfrm>
            <a:custGeom>
              <a:avLst/>
              <a:gdLst>
                <a:gd name="T0" fmla="*/ 0 w 2304"/>
                <a:gd name="T1" fmla="*/ 1152 h 1152"/>
                <a:gd name="T2" fmla="*/ 377 w 2304"/>
                <a:gd name="T3" fmla="*/ 626 h 1152"/>
                <a:gd name="T4" fmla="*/ 1264 w 2304"/>
                <a:gd name="T5" fmla="*/ 238 h 1152"/>
                <a:gd name="T6" fmla="*/ 2304 w 2304"/>
                <a:gd name="T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4" h="1152">
                  <a:moveTo>
                    <a:pt x="0" y="1152"/>
                  </a:moveTo>
                  <a:cubicBezTo>
                    <a:pt x="63" y="1064"/>
                    <a:pt x="166" y="778"/>
                    <a:pt x="377" y="626"/>
                  </a:cubicBezTo>
                  <a:cubicBezTo>
                    <a:pt x="588" y="474"/>
                    <a:pt x="943" y="342"/>
                    <a:pt x="1264" y="238"/>
                  </a:cubicBezTo>
                  <a:cubicBezTo>
                    <a:pt x="1585" y="134"/>
                    <a:pt x="2087" y="50"/>
                    <a:pt x="230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1785" name="Line 57"/>
          <p:cNvSpPr>
            <a:spLocks noChangeAspect="1" noChangeShapeType="1"/>
          </p:cNvSpPr>
          <p:nvPr/>
        </p:nvSpPr>
        <p:spPr bwMode="auto">
          <a:xfrm flipV="1">
            <a:off x="1073150" y="2778125"/>
            <a:ext cx="1828800" cy="914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86" name="Oval 58"/>
          <p:cNvSpPr>
            <a:spLocks noChangeAspect="1" noChangeArrowheads="1"/>
          </p:cNvSpPr>
          <p:nvPr/>
        </p:nvSpPr>
        <p:spPr bwMode="auto">
          <a:xfrm>
            <a:off x="1797050" y="32766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825" name="Picture 9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124200"/>
            <a:ext cx="18399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59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665413"/>
            <a:ext cx="28463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7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3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74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50850"/>
            <a:ext cx="74977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4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793750"/>
            <a:ext cx="3152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5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7325"/>
            <a:ext cx="8505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4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277175"/>
            <a:ext cx="2936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5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800225"/>
            <a:ext cx="293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5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6575"/>
            <a:ext cx="85423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88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800"/>
            <a:ext cx="647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91" name="Line 63"/>
          <p:cNvSpPr>
            <a:spLocks noChangeShapeType="1"/>
          </p:cNvSpPr>
          <p:nvPr/>
        </p:nvSpPr>
        <p:spPr bwMode="auto">
          <a:xfrm>
            <a:off x="1828800" y="5257800"/>
            <a:ext cx="635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96" name="Line 68"/>
          <p:cNvSpPr>
            <a:spLocks noChangeShapeType="1"/>
          </p:cNvSpPr>
          <p:nvPr/>
        </p:nvSpPr>
        <p:spPr bwMode="auto">
          <a:xfrm>
            <a:off x="920750" y="5257800"/>
            <a:ext cx="3657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97" name="Line 69"/>
          <p:cNvSpPr>
            <a:spLocks noChangeShapeType="1"/>
          </p:cNvSpPr>
          <p:nvPr/>
        </p:nvSpPr>
        <p:spPr bwMode="auto">
          <a:xfrm>
            <a:off x="920750" y="5715000"/>
            <a:ext cx="3657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1798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38800"/>
            <a:ext cx="47466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99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488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05" name="Picture 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6215063"/>
            <a:ext cx="1635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806" name="Line 78"/>
          <p:cNvSpPr>
            <a:spLocks noChangeShapeType="1"/>
          </p:cNvSpPr>
          <p:nvPr/>
        </p:nvSpPr>
        <p:spPr bwMode="auto">
          <a:xfrm>
            <a:off x="45720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1851" name="Group 123"/>
          <p:cNvGrpSpPr>
            <a:grpSpLocks/>
          </p:cNvGrpSpPr>
          <p:nvPr/>
        </p:nvGrpSpPr>
        <p:grpSpPr bwMode="auto">
          <a:xfrm>
            <a:off x="609600" y="5029200"/>
            <a:ext cx="4191000" cy="1447800"/>
            <a:chOff x="384" y="3168"/>
            <a:chExt cx="2640" cy="912"/>
          </a:xfrm>
        </p:grpSpPr>
        <p:sp>
          <p:nvSpPr>
            <p:cNvPr id="841789" name="Line 61"/>
            <p:cNvSpPr>
              <a:spLocks noChangeShapeType="1"/>
            </p:cNvSpPr>
            <p:nvPr/>
          </p:nvSpPr>
          <p:spPr bwMode="auto">
            <a:xfrm flipH="1" flipV="1">
              <a:off x="576" y="3168"/>
              <a:ext cx="4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90" name="Line 62"/>
            <p:cNvSpPr>
              <a:spLocks noChangeShapeType="1"/>
            </p:cNvSpPr>
            <p:nvPr/>
          </p:nvSpPr>
          <p:spPr bwMode="auto">
            <a:xfrm>
              <a:off x="384" y="388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808" name="Freeform 80"/>
            <p:cNvSpPr>
              <a:spLocks/>
            </p:cNvSpPr>
            <p:nvPr/>
          </p:nvSpPr>
          <p:spPr bwMode="auto">
            <a:xfrm>
              <a:off x="576" y="3503"/>
              <a:ext cx="2304" cy="384"/>
            </a:xfrm>
            <a:custGeom>
              <a:avLst/>
              <a:gdLst>
                <a:gd name="T0" fmla="*/ 0 w 2304"/>
                <a:gd name="T1" fmla="*/ 384 h 384"/>
                <a:gd name="T2" fmla="*/ 390 w 2304"/>
                <a:gd name="T3" fmla="*/ 50 h 384"/>
                <a:gd name="T4" fmla="*/ 1155 w 2304"/>
                <a:gd name="T5" fmla="*/ 85 h 384"/>
                <a:gd name="T6" fmla="*/ 1778 w 2304"/>
                <a:gd name="T7" fmla="*/ 227 h 384"/>
                <a:gd name="T8" fmla="*/ 2304 w 2304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384">
                  <a:moveTo>
                    <a:pt x="0" y="384"/>
                  </a:moveTo>
                  <a:cubicBezTo>
                    <a:pt x="65" y="329"/>
                    <a:pt x="198" y="100"/>
                    <a:pt x="390" y="50"/>
                  </a:cubicBezTo>
                  <a:cubicBezTo>
                    <a:pt x="582" y="0"/>
                    <a:pt x="924" y="56"/>
                    <a:pt x="1155" y="85"/>
                  </a:cubicBezTo>
                  <a:cubicBezTo>
                    <a:pt x="1386" y="114"/>
                    <a:pt x="1587" y="177"/>
                    <a:pt x="1778" y="227"/>
                  </a:cubicBezTo>
                  <a:cubicBezTo>
                    <a:pt x="1969" y="277"/>
                    <a:pt x="2195" y="351"/>
                    <a:pt x="2304" y="384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1809" name="Line 81"/>
          <p:cNvSpPr>
            <a:spLocks noChangeShapeType="1"/>
          </p:cNvSpPr>
          <p:nvPr/>
        </p:nvSpPr>
        <p:spPr bwMode="auto">
          <a:xfrm>
            <a:off x="1143000" y="5603875"/>
            <a:ext cx="1905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10" name="Oval 82"/>
          <p:cNvSpPr>
            <a:spLocks noChangeAspect="1" noChangeArrowheads="1"/>
          </p:cNvSpPr>
          <p:nvPr/>
        </p:nvSpPr>
        <p:spPr bwMode="auto">
          <a:xfrm>
            <a:off x="1792288" y="5567363"/>
            <a:ext cx="73025" cy="730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864" name="Picture 1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215063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32" name="Picture 10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154238"/>
            <a:ext cx="14128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52" name="Picture 1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4638"/>
            <a:ext cx="14954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35" name="Picture 10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4893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38" name="Picture 11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5299075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42" name="Picture 11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4687888"/>
            <a:ext cx="14160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50" name="Picture 12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46863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47" name="Picture 11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713413"/>
            <a:ext cx="24082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49" name="Picture 12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6172200"/>
            <a:ext cx="8905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854" name="Line 126"/>
          <p:cNvSpPr>
            <a:spLocks noChangeShapeType="1"/>
          </p:cNvSpPr>
          <p:nvPr/>
        </p:nvSpPr>
        <p:spPr bwMode="auto">
          <a:xfrm flipH="1">
            <a:off x="1873250" y="4876800"/>
            <a:ext cx="3254375" cy="703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1863" name="Picture 1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544638"/>
            <a:ext cx="14128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822" name="Picture 9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657600"/>
            <a:ext cx="3152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865" name="Line 137"/>
          <p:cNvSpPr>
            <a:spLocks noChangeShapeType="1"/>
          </p:cNvSpPr>
          <p:nvPr/>
        </p:nvSpPr>
        <p:spPr bwMode="auto">
          <a:xfrm>
            <a:off x="2133600" y="5035550"/>
            <a:ext cx="2286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66" name="Line 138"/>
          <p:cNvSpPr>
            <a:spLocks noChangeShapeType="1"/>
          </p:cNvSpPr>
          <p:nvPr/>
        </p:nvSpPr>
        <p:spPr bwMode="auto">
          <a:xfrm flipH="1">
            <a:off x="1946275" y="6324600"/>
            <a:ext cx="4206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1836" name="Picture 10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00513"/>
            <a:ext cx="32845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855" name="Line 127"/>
          <p:cNvSpPr>
            <a:spLocks noChangeShapeType="1"/>
          </p:cNvSpPr>
          <p:nvPr/>
        </p:nvSpPr>
        <p:spPr bwMode="auto">
          <a:xfrm>
            <a:off x="5791200" y="38862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56" name="Line 128"/>
          <p:cNvSpPr>
            <a:spLocks noChangeShapeType="1"/>
          </p:cNvSpPr>
          <p:nvPr/>
        </p:nvSpPr>
        <p:spPr bwMode="auto">
          <a:xfrm>
            <a:off x="5791200" y="4343400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57" name="Line 129"/>
          <p:cNvSpPr>
            <a:spLocks noChangeShapeType="1"/>
          </p:cNvSpPr>
          <p:nvPr/>
        </p:nvSpPr>
        <p:spPr bwMode="auto">
          <a:xfrm>
            <a:off x="5919850" y="3325813"/>
            <a:ext cx="2596896" cy="2038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70" name="Line 142"/>
          <p:cNvSpPr>
            <a:spLocks noChangeShapeType="1"/>
          </p:cNvSpPr>
          <p:nvPr/>
        </p:nvSpPr>
        <p:spPr bwMode="auto">
          <a:xfrm>
            <a:off x="8074088" y="2878138"/>
            <a:ext cx="557784" cy="292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71" name="Line 143"/>
          <p:cNvSpPr>
            <a:spLocks noChangeShapeType="1"/>
          </p:cNvSpPr>
          <p:nvPr/>
        </p:nvSpPr>
        <p:spPr bwMode="auto">
          <a:xfrm>
            <a:off x="6708775" y="1752600"/>
            <a:ext cx="36513" cy="44338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72" name="Line 144"/>
          <p:cNvSpPr>
            <a:spLocks noChangeShapeType="1"/>
          </p:cNvSpPr>
          <p:nvPr/>
        </p:nvSpPr>
        <p:spPr bwMode="auto">
          <a:xfrm flipV="1">
            <a:off x="7504113" y="1752600"/>
            <a:ext cx="950912" cy="44053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873" name="Rectangle 145"/>
          <p:cNvSpPr>
            <a:spLocks noChangeArrowheads="1"/>
          </p:cNvSpPr>
          <p:nvPr/>
        </p:nvSpPr>
        <p:spPr bwMode="auto">
          <a:xfrm>
            <a:off x="8839200" y="2133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875" name="Picture 1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542663"/>
            <a:ext cx="996954" cy="263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1869" name="Line 141"/>
          <p:cNvSpPr>
            <a:spLocks noChangeShapeType="1"/>
          </p:cNvSpPr>
          <p:nvPr/>
        </p:nvSpPr>
        <p:spPr bwMode="auto">
          <a:xfrm flipV="1">
            <a:off x="3089275" y="4876800"/>
            <a:ext cx="4533900" cy="72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5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841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841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1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1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84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84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84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4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841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84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84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8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4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4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41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41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500" fill="hold"/>
                                        <p:tgtEl>
                                          <p:spTgt spid="8418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84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84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8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4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4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84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8" dur="500"/>
                                        <p:tgtEl>
                                          <p:spTgt spid="84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4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4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85" grpId="0" animBg="1"/>
      <p:bldP spid="841786" grpId="0" animBg="1"/>
      <p:bldP spid="841791" grpId="0" animBg="1"/>
      <p:bldP spid="841796" grpId="0" animBg="1"/>
      <p:bldP spid="841797" grpId="0" animBg="1"/>
      <p:bldP spid="841806" grpId="0" animBg="1"/>
      <p:bldP spid="841809" grpId="0" animBg="1"/>
      <p:bldP spid="841810" grpId="0" animBg="1"/>
      <p:bldP spid="841854" grpId="0" animBg="1"/>
      <p:bldP spid="841854" grpId="1" animBg="1"/>
      <p:bldP spid="841865" grpId="0" animBg="1"/>
      <p:bldP spid="841865" grpId="1" animBg="1"/>
      <p:bldP spid="841866" grpId="0" animBg="1"/>
      <p:bldP spid="841866" grpId="1" animBg="1"/>
      <p:bldP spid="841855" grpId="0" animBg="1"/>
      <p:bldP spid="841855" grpId="1" animBg="1"/>
      <p:bldP spid="841855" grpId="2" animBg="1"/>
      <p:bldP spid="841856" grpId="0" animBg="1"/>
      <p:bldP spid="841856" grpId="1" animBg="1"/>
      <p:bldP spid="841857" grpId="0" animBg="1"/>
      <p:bldP spid="841857" grpId="1" animBg="1"/>
      <p:bldP spid="841870" grpId="0" animBg="1"/>
      <p:bldP spid="841870" grpId="1" animBg="1"/>
      <p:bldP spid="841871" grpId="0" animBg="1"/>
      <p:bldP spid="841871" grpId="1" animBg="1"/>
      <p:bldP spid="841872" grpId="0" animBg="1"/>
      <p:bldP spid="841872" grpId="1" animBg="1"/>
      <p:bldP spid="841873" grpId="0" animBg="1"/>
      <p:bldP spid="841869" grpId="0" animBg="1"/>
      <p:bldP spid="84186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D9E6-2638-4F5A-913A-54873464F1E7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943185" name="Group 81"/>
          <p:cNvGrpSpPr>
            <a:grpSpLocks/>
          </p:cNvGrpSpPr>
          <p:nvPr/>
        </p:nvGrpSpPr>
        <p:grpSpPr bwMode="auto">
          <a:xfrm>
            <a:off x="960438" y="381000"/>
            <a:ext cx="2652712" cy="1120775"/>
            <a:chOff x="605" y="240"/>
            <a:chExt cx="1671" cy="706"/>
          </a:xfrm>
        </p:grpSpPr>
        <p:pic>
          <p:nvPicPr>
            <p:cNvPr id="943107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08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93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7" name="Picture 4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427"/>
              <a:ext cx="167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3117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1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186" name="Group 82"/>
          <p:cNvGrpSpPr>
            <a:grpSpLocks/>
          </p:cNvGrpSpPr>
          <p:nvPr/>
        </p:nvGrpSpPr>
        <p:grpSpPr bwMode="auto">
          <a:xfrm>
            <a:off x="5486400" y="381000"/>
            <a:ext cx="2328863" cy="1120775"/>
            <a:chOff x="3456" y="240"/>
            <a:chExt cx="1467" cy="706"/>
          </a:xfrm>
        </p:grpSpPr>
        <p:pic>
          <p:nvPicPr>
            <p:cNvPr id="943149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0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4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793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3" name="Picture 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427"/>
              <a:ext cx="130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87" name="Group 83"/>
          <p:cNvGrpSpPr>
            <a:grpSpLocks/>
          </p:cNvGrpSpPr>
          <p:nvPr/>
        </p:nvGrpSpPr>
        <p:grpSpPr bwMode="auto">
          <a:xfrm>
            <a:off x="412750" y="2079625"/>
            <a:ext cx="3792538" cy="1120775"/>
            <a:chOff x="260" y="1310"/>
            <a:chExt cx="2389" cy="706"/>
          </a:xfrm>
        </p:grpSpPr>
        <p:pic>
          <p:nvPicPr>
            <p:cNvPr id="943155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31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6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9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60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863"/>
              <a:ext cx="118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9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1497"/>
              <a:ext cx="238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88" name="Group 84"/>
          <p:cNvGrpSpPr>
            <a:grpSpLocks/>
          </p:cNvGrpSpPr>
          <p:nvPr/>
        </p:nvGrpSpPr>
        <p:grpSpPr bwMode="auto">
          <a:xfrm>
            <a:off x="5094288" y="2079625"/>
            <a:ext cx="3089275" cy="1120775"/>
            <a:chOff x="3209" y="1310"/>
            <a:chExt cx="1946" cy="706"/>
          </a:xfrm>
        </p:grpSpPr>
        <p:pic>
          <p:nvPicPr>
            <p:cNvPr id="943161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131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62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169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66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" y="1863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65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" y="1497"/>
              <a:ext cx="194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89" name="Group 85"/>
          <p:cNvGrpSpPr>
            <a:grpSpLocks/>
          </p:cNvGrpSpPr>
          <p:nvPr/>
        </p:nvGrpSpPr>
        <p:grpSpPr bwMode="auto">
          <a:xfrm>
            <a:off x="884238" y="3756025"/>
            <a:ext cx="2846387" cy="1120775"/>
            <a:chOff x="557" y="2366"/>
            <a:chExt cx="1793" cy="706"/>
          </a:xfrm>
        </p:grpSpPr>
        <p:pic>
          <p:nvPicPr>
            <p:cNvPr id="943167" name="Picture 6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236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68" name="Picture 6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" y="275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72" name="Picture 6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2919"/>
              <a:ext cx="127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71" name="Picture 6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2553"/>
              <a:ext cx="17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90" name="Group 86"/>
          <p:cNvGrpSpPr>
            <a:grpSpLocks/>
          </p:cNvGrpSpPr>
          <p:nvPr/>
        </p:nvGrpSpPr>
        <p:grpSpPr bwMode="auto">
          <a:xfrm>
            <a:off x="5400675" y="3756025"/>
            <a:ext cx="2506663" cy="1120775"/>
            <a:chOff x="3402" y="2366"/>
            <a:chExt cx="1579" cy="706"/>
          </a:xfrm>
        </p:grpSpPr>
        <p:pic>
          <p:nvPicPr>
            <p:cNvPr id="943173" name="Picture 6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236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74" name="Picture 7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75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78" name="Picture 7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" y="2919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77" name="Picture 7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2553"/>
              <a:ext cx="157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91" name="Group 87"/>
          <p:cNvGrpSpPr>
            <a:grpSpLocks/>
          </p:cNvGrpSpPr>
          <p:nvPr/>
        </p:nvGrpSpPr>
        <p:grpSpPr bwMode="auto">
          <a:xfrm>
            <a:off x="2967038" y="5432425"/>
            <a:ext cx="2990850" cy="1120775"/>
            <a:chOff x="1869" y="3422"/>
            <a:chExt cx="1884" cy="706"/>
          </a:xfrm>
        </p:grpSpPr>
        <p:pic>
          <p:nvPicPr>
            <p:cNvPr id="943179" name="Picture 7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" y="342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80" name="Picture 7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380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83" name="Picture 7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3975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84" name="Picture 8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3609"/>
              <a:ext cx="188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41" name="Group 37"/>
          <p:cNvGrpSpPr>
            <a:grpSpLocks/>
          </p:cNvGrpSpPr>
          <p:nvPr/>
        </p:nvGrpSpPr>
        <p:grpSpPr bwMode="auto">
          <a:xfrm>
            <a:off x="8153400" y="5029200"/>
            <a:ext cx="914400" cy="914400"/>
            <a:chOff x="4853" y="1680"/>
            <a:chExt cx="576" cy="576"/>
          </a:xfrm>
        </p:grpSpPr>
        <p:sp>
          <p:nvSpPr>
            <p:cNvPr id="943142" name="AutoShape 3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43" name="Text Box 3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943192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171-3610-4C0D-8840-2EE3FD1F8270}" type="slidenum">
              <a:rPr lang="en-US"/>
              <a:pPr/>
              <a:t>2</a:t>
            </a:fld>
            <a:endParaRPr lang="en-US"/>
          </a:p>
        </p:txBody>
      </p:sp>
      <p:sp>
        <p:nvSpPr>
          <p:cNvPr id="9195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308475" y="152400"/>
            <a:ext cx="4530725" cy="657225"/>
            <a:chOff x="4308475" y="152400"/>
            <a:chExt cx="4530725" cy="657225"/>
          </a:xfrm>
        </p:grpSpPr>
        <p:pic>
          <p:nvPicPr>
            <p:cNvPr id="919558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152400"/>
              <a:ext cx="453072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9560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8600"/>
              <a:ext cx="381000" cy="11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95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914525"/>
            <a:ext cx="5307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82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86000"/>
            <a:ext cx="43703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614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8538"/>
            <a:ext cx="359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574" name="Line 22"/>
          <p:cNvSpPr>
            <a:spLocks noChangeShapeType="1"/>
          </p:cNvSpPr>
          <p:nvPr/>
        </p:nvSpPr>
        <p:spPr bwMode="auto">
          <a:xfrm>
            <a:off x="0" y="4322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58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597400"/>
            <a:ext cx="8778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89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570413"/>
            <a:ext cx="10969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9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395788"/>
            <a:ext cx="45053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615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08588"/>
            <a:ext cx="437356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616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5181600"/>
            <a:ext cx="42418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617" name="Picture 6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42418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618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246813"/>
            <a:ext cx="16081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9612" name="Group 60"/>
          <p:cNvGrpSpPr>
            <a:grpSpLocks/>
          </p:cNvGrpSpPr>
          <p:nvPr/>
        </p:nvGrpSpPr>
        <p:grpSpPr bwMode="auto">
          <a:xfrm>
            <a:off x="214313" y="1533525"/>
            <a:ext cx="6872287" cy="279400"/>
            <a:chOff x="135" y="966"/>
            <a:chExt cx="4329" cy="176"/>
          </a:xfrm>
        </p:grpSpPr>
        <p:pic>
          <p:nvPicPr>
            <p:cNvPr id="919580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966"/>
              <a:ext cx="205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9605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967"/>
              <a:ext cx="219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9606" name="Line 5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632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667000"/>
            <a:ext cx="56276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633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505200"/>
            <a:ext cx="41084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609" name="Line 57"/>
          <p:cNvSpPr>
            <a:spLocks noChangeShapeType="1"/>
          </p:cNvSpPr>
          <p:nvPr/>
        </p:nvSpPr>
        <p:spPr bwMode="auto">
          <a:xfrm>
            <a:off x="0" y="26225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10" name="Line 5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13" name="Line 61"/>
          <p:cNvSpPr>
            <a:spLocks noChangeShapeType="1"/>
          </p:cNvSpPr>
          <p:nvPr/>
        </p:nvSpPr>
        <p:spPr bwMode="auto">
          <a:xfrm flipH="1">
            <a:off x="2322576" y="2522538"/>
            <a:ext cx="3063240" cy="2075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602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6289675"/>
            <a:ext cx="746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619" name="Rectangle 6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622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1000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9629" name="Group 77"/>
          <p:cNvGrpSpPr>
            <a:grpSpLocks/>
          </p:cNvGrpSpPr>
          <p:nvPr/>
        </p:nvGrpSpPr>
        <p:grpSpPr bwMode="auto">
          <a:xfrm>
            <a:off x="76200" y="1066800"/>
            <a:ext cx="8774113" cy="292100"/>
            <a:chOff x="48" y="672"/>
            <a:chExt cx="5527" cy="184"/>
          </a:xfrm>
        </p:grpSpPr>
        <p:pic>
          <p:nvPicPr>
            <p:cNvPr id="919628" name="Picture 7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129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9627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9"/>
              <a:ext cx="413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9634" name="Picture 8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85032"/>
            <a:ext cx="1754502" cy="307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9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9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74" grpId="0" animBg="1"/>
      <p:bldP spid="919606" grpId="0" animBg="1"/>
      <p:bldP spid="919609" grpId="0" animBg="1"/>
      <p:bldP spid="919610" grpId="0" animBg="1"/>
      <p:bldP spid="919613" grpId="0" animBg="1"/>
      <p:bldP spid="9196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85032"/>
            <a:ext cx="1754502" cy="307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7123-00F3-45F0-AACE-76C4AD60E77E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921648" name="Group 48"/>
          <p:cNvGrpSpPr>
            <a:grpSpLocks/>
          </p:cNvGrpSpPr>
          <p:nvPr/>
        </p:nvGrpSpPr>
        <p:grpSpPr bwMode="auto">
          <a:xfrm>
            <a:off x="76200" y="1066800"/>
            <a:ext cx="8774113" cy="292100"/>
            <a:chOff x="48" y="672"/>
            <a:chExt cx="5527" cy="184"/>
          </a:xfrm>
        </p:grpSpPr>
        <p:pic>
          <p:nvPicPr>
            <p:cNvPr id="921649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129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50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9"/>
              <a:ext cx="413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16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33525"/>
            <a:ext cx="3259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914525"/>
            <a:ext cx="5307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86000"/>
            <a:ext cx="43703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43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8538"/>
            <a:ext cx="359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18" name="Line 18"/>
          <p:cNvSpPr>
            <a:spLocks noChangeShapeType="1"/>
          </p:cNvSpPr>
          <p:nvPr/>
        </p:nvSpPr>
        <p:spPr bwMode="auto">
          <a:xfrm>
            <a:off x="0" y="26225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9" name="Line 1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56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667000"/>
            <a:ext cx="56276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7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505200"/>
            <a:ext cx="41084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6100"/>
            <a:ext cx="22367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22" name="Line 22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2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6625"/>
            <a:ext cx="24844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114925"/>
            <a:ext cx="64627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486400"/>
            <a:ext cx="47942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789613"/>
            <a:ext cx="494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30" name="Line 3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35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6410325"/>
            <a:ext cx="2282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37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6400800"/>
            <a:ext cx="1449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38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1535113"/>
            <a:ext cx="34782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4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51388"/>
            <a:ext cx="4267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41" name="Line 41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6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47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1000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3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68800"/>
            <a:ext cx="57451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8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6E8E-CBA7-4B87-8C67-176B4ACA5537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938044" name="Group 60"/>
          <p:cNvGrpSpPr>
            <a:grpSpLocks/>
          </p:cNvGrpSpPr>
          <p:nvPr/>
        </p:nvGrpSpPr>
        <p:grpSpPr bwMode="auto">
          <a:xfrm>
            <a:off x="93663" y="2755900"/>
            <a:ext cx="8107362" cy="1739900"/>
            <a:chOff x="48" y="2744"/>
            <a:chExt cx="5107" cy="1096"/>
          </a:xfrm>
        </p:grpSpPr>
        <p:pic>
          <p:nvPicPr>
            <p:cNvPr id="938045" name="Picture 6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90"/>
              <a:ext cx="156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46" name="Picture 6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222"/>
              <a:ext cx="407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47" name="Picture 6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456"/>
              <a:ext cx="30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48" name="Picture 6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647"/>
              <a:ext cx="31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49" name="Picture 6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93"/>
              <a:ext cx="26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50" name="Picture 6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44"/>
              <a:ext cx="14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51" name="Picture 6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52"/>
              <a:ext cx="361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8043" name="Group 59"/>
          <p:cNvGrpSpPr>
            <a:grpSpLocks/>
          </p:cNvGrpSpPr>
          <p:nvPr/>
        </p:nvGrpSpPr>
        <p:grpSpPr bwMode="auto">
          <a:xfrm>
            <a:off x="76200" y="4356100"/>
            <a:ext cx="8107363" cy="1739900"/>
            <a:chOff x="48" y="2744"/>
            <a:chExt cx="5107" cy="1096"/>
          </a:xfrm>
        </p:grpSpPr>
        <p:pic>
          <p:nvPicPr>
            <p:cNvPr id="938003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90"/>
              <a:ext cx="156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04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222"/>
              <a:ext cx="407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05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456"/>
              <a:ext cx="30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06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647"/>
              <a:ext cx="31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11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93"/>
              <a:ext cx="26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40" name="Picture 5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44"/>
              <a:ext cx="14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41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52"/>
              <a:ext cx="361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8034" name="Group 50"/>
          <p:cNvGrpSpPr>
            <a:grpSpLocks/>
          </p:cNvGrpSpPr>
          <p:nvPr/>
        </p:nvGrpSpPr>
        <p:grpSpPr bwMode="auto">
          <a:xfrm>
            <a:off x="76200" y="1066800"/>
            <a:ext cx="8774113" cy="292100"/>
            <a:chOff x="48" y="672"/>
            <a:chExt cx="5527" cy="184"/>
          </a:xfrm>
        </p:grpSpPr>
        <p:pic>
          <p:nvPicPr>
            <p:cNvPr id="938035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129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036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9"/>
              <a:ext cx="413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8017" name="Line 33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799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99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99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33525"/>
            <a:ext cx="3259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99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914525"/>
            <a:ext cx="5307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99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86000"/>
            <a:ext cx="43703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10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1535113"/>
            <a:ext cx="34782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8012" name="Line 2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5" name="Line 41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031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8538"/>
            <a:ext cx="359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8032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8033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1000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2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43438"/>
            <a:ext cx="57308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2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3186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2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4267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38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867400"/>
            <a:ext cx="5100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39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37188"/>
            <a:ext cx="6462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53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185E-6 L -8.33333E-7 -0.23307 " pathEditMode="relative" ptsTypes="AA">
                                      <p:cBhvr>
                                        <p:cTn id="6" dur="500" fill="hold"/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8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712-520F-4D3C-B11F-59D77625CA72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922681" name="Group 57"/>
          <p:cNvGrpSpPr>
            <a:grpSpLocks/>
          </p:cNvGrpSpPr>
          <p:nvPr/>
        </p:nvGrpSpPr>
        <p:grpSpPr bwMode="auto">
          <a:xfrm>
            <a:off x="76200" y="1066800"/>
            <a:ext cx="8774113" cy="292100"/>
            <a:chOff x="48" y="672"/>
            <a:chExt cx="5527" cy="184"/>
          </a:xfrm>
        </p:grpSpPr>
        <p:pic>
          <p:nvPicPr>
            <p:cNvPr id="922682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129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83" name="Picture 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9"/>
              <a:ext cx="413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3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33525"/>
            <a:ext cx="3259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914525"/>
            <a:ext cx="5307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86000"/>
            <a:ext cx="43703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54" name="Line 30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5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43438"/>
            <a:ext cx="57308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66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3186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67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4267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68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37188"/>
            <a:ext cx="6462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7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867400"/>
            <a:ext cx="5100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78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48400"/>
            <a:ext cx="5991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73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1535113"/>
            <a:ext cx="34782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74" name="Line 50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77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8538"/>
            <a:ext cx="359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79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80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1000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694" name="Group 70"/>
          <p:cNvGrpSpPr>
            <a:grpSpLocks/>
          </p:cNvGrpSpPr>
          <p:nvPr/>
        </p:nvGrpSpPr>
        <p:grpSpPr bwMode="auto">
          <a:xfrm>
            <a:off x="93663" y="2755900"/>
            <a:ext cx="8107362" cy="1739900"/>
            <a:chOff x="48" y="2744"/>
            <a:chExt cx="5107" cy="1096"/>
          </a:xfrm>
        </p:grpSpPr>
        <p:pic>
          <p:nvPicPr>
            <p:cNvPr id="922695" name="Picture 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90"/>
              <a:ext cx="156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96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222"/>
              <a:ext cx="407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97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456"/>
              <a:ext cx="30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98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647"/>
              <a:ext cx="31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99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93"/>
              <a:ext cx="26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00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44"/>
              <a:ext cx="14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701" name="Picture 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52"/>
              <a:ext cx="361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702" name="Line 78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703" name="Picture 7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19B9-8A82-4F39-99E5-FBC7DCC8D577}" type="slidenum">
              <a:rPr lang="en-US"/>
              <a:pPr/>
              <a:t>6</a:t>
            </a:fld>
            <a:endParaRPr lang="en-US"/>
          </a:p>
        </p:txBody>
      </p:sp>
      <p:pic>
        <p:nvPicPr>
          <p:cNvPr id="926778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962400"/>
            <a:ext cx="5373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72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48400"/>
            <a:ext cx="5991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29" name="Line 9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3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43438"/>
            <a:ext cx="57308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3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3186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3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42672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3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37188"/>
            <a:ext cx="6462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3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867400"/>
            <a:ext cx="5100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3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192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37" name="Line 17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3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362325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65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3563"/>
            <a:ext cx="28987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4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909250"/>
            <a:ext cx="8334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4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18775"/>
            <a:ext cx="8334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399415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48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1698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49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969963"/>
            <a:ext cx="28400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64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562100"/>
            <a:ext cx="49069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5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286000"/>
            <a:ext cx="270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54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99415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6758" name="Group 38"/>
          <p:cNvGrpSpPr>
            <a:grpSpLocks/>
          </p:cNvGrpSpPr>
          <p:nvPr/>
        </p:nvGrpSpPr>
        <p:grpSpPr bwMode="auto">
          <a:xfrm>
            <a:off x="152400" y="1905000"/>
            <a:ext cx="2438400" cy="762000"/>
            <a:chOff x="4176" y="672"/>
            <a:chExt cx="1536" cy="480"/>
          </a:xfrm>
        </p:grpSpPr>
        <p:pic>
          <p:nvPicPr>
            <p:cNvPr id="926755" name="Picture 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707"/>
              <a:ext cx="1421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6756" name="Rectangle 36"/>
            <p:cNvSpPr>
              <a:spLocks noChangeArrowheads="1"/>
            </p:cNvSpPr>
            <p:nvPr/>
          </p:nvSpPr>
          <p:spPr bwMode="auto">
            <a:xfrm>
              <a:off x="4176" y="672"/>
              <a:ext cx="1536" cy="48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6757" name="Picture 3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03563"/>
            <a:ext cx="3733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63" name="Line 4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51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512888"/>
            <a:ext cx="158115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52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660525"/>
            <a:ext cx="1554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66" name="Rectangle 46"/>
          <p:cNvSpPr>
            <a:spLocks noChangeArrowheads="1"/>
          </p:cNvSpPr>
          <p:nvPr/>
        </p:nvSpPr>
        <p:spPr bwMode="auto">
          <a:xfrm>
            <a:off x="7229475" y="3244850"/>
            <a:ext cx="457200" cy="35718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69" name="Picture 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80181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70" name="Picture 5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671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73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74" name="Picture 5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1000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76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909250"/>
            <a:ext cx="2371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80" name="Picture 6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19225" y="2819400"/>
            <a:ext cx="4597906" cy="251876"/>
            <a:chOff x="1419225" y="2819400"/>
            <a:chExt cx="4597906" cy="251876"/>
          </a:xfrm>
        </p:grpSpPr>
        <p:pic>
          <p:nvPicPr>
            <p:cNvPr id="44" name="Picture 20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819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852928"/>
              <a:ext cx="3578731" cy="218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43200" y="2180415"/>
            <a:ext cx="3188525" cy="511971"/>
            <a:chOff x="2743200" y="2180415"/>
            <a:chExt cx="3188525" cy="511971"/>
          </a:xfrm>
        </p:grpSpPr>
        <p:pic>
          <p:nvPicPr>
            <p:cNvPr id="45" name="Picture 20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18041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0896" y="2221675"/>
              <a:ext cx="2110829" cy="181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0" y="2474025"/>
              <a:ext cx="2280424" cy="218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926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6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6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37" grpId="0" animBg="1"/>
      <p:bldP spid="926766" grpId="0" animBg="1"/>
      <p:bldP spid="926766" grpId="1" animBg="1"/>
      <p:bldP spid="92676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2AC9-FDA6-46A5-8216-B4544A3835ED}" type="slidenum">
              <a:rPr lang="en-US"/>
              <a:pPr/>
              <a:t>7</a:t>
            </a:fld>
            <a:endParaRPr lang="en-US"/>
          </a:p>
        </p:txBody>
      </p:sp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95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96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57200"/>
            <a:ext cx="5224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788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803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0"/>
            <a:ext cx="6396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802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47720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789" name="Rectangle 45"/>
          <p:cNvSpPr>
            <a:spLocks noChangeArrowheads="1"/>
          </p:cNvSpPr>
          <p:nvPr/>
        </p:nvSpPr>
        <p:spPr bwMode="auto">
          <a:xfrm>
            <a:off x="5410200" y="23479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804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419225" y="3100924"/>
            <a:ext cx="4597906" cy="251876"/>
            <a:chOff x="1419225" y="2819400"/>
            <a:chExt cx="4597906" cy="251876"/>
          </a:xfrm>
        </p:grpSpPr>
        <p:pic>
          <p:nvPicPr>
            <p:cNvPr id="12" name="Picture 20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819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852928"/>
              <a:ext cx="3578731" cy="218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B2D53E2-F976-41A9-96C4-2A38981D7A09}" type="slidenum">
              <a:rPr lang="en-US"/>
              <a:pPr/>
              <a:t>8</a:t>
            </a:fld>
            <a:endParaRPr lang="en-US"/>
          </a:p>
        </p:txBody>
      </p:sp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87363"/>
            <a:ext cx="20542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3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449388"/>
            <a:ext cx="273208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135188"/>
            <a:ext cx="10810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35" name="Line 11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30" name="Rectangle 6"/>
          <p:cNvSpPr>
            <a:spLocks noChangeArrowheads="1"/>
          </p:cNvSpPr>
          <p:nvPr/>
        </p:nvSpPr>
        <p:spPr bwMode="auto">
          <a:xfrm>
            <a:off x="7391400" y="2209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317494" y="2819400"/>
            <a:ext cx="4597906" cy="251876"/>
            <a:chOff x="1419225" y="2819400"/>
            <a:chExt cx="4597906" cy="251876"/>
          </a:xfrm>
        </p:grpSpPr>
        <p:pic>
          <p:nvPicPr>
            <p:cNvPr id="14" name="Picture 20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819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2852928"/>
              <a:ext cx="3578731" cy="218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5" grpId="0" animBg="1"/>
      <p:bldP spid="948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02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02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363"/>
            <a:ext cx="25860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0277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02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0281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02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360613"/>
            <a:ext cx="43656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0284" name="Group 12"/>
          <p:cNvGrpSpPr>
            <a:grpSpLocks/>
          </p:cNvGrpSpPr>
          <p:nvPr/>
        </p:nvGrpSpPr>
        <p:grpSpPr bwMode="auto">
          <a:xfrm>
            <a:off x="8126413" y="1498600"/>
            <a:ext cx="520700" cy="892175"/>
            <a:chOff x="5119" y="944"/>
            <a:chExt cx="328" cy="562"/>
          </a:xfrm>
        </p:grpSpPr>
        <p:pic>
          <p:nvPicPr>
            <p:cNvPr id="950285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" y="944"/>
              <a:ext cx="2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0286" name="Line 14"/>
            <p:cNvSpPr>
              <a:spLocks noChangeShapeType="1"/>
            </p:cNvSpPr>
            <p:nvPr/>
          </p:nvSpPr>
          <p:spPr bwMode="auto">
            <a:xfrm flipH="1">
              <a:off x="5119" y="1122"/>
              <a:ext cx="144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5028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B2D53E2-F976-41A9-96C4-2A38981D7A09}" type="slidenum">
              <a:rPr lang="en-US"/>
              <a:pPr/>
              <a:t>9</a:t>
            </a:fld>
            <a:endParaRPr lang="en-US"/>
          </a:p>
        </p:txBody>
      </p:sp>
      <p:pic>
        <p:nvPicPr>
          <p:cNvPr id="9502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354388"/>
            <a:ext cx="23288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7543800" y="3505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66538" y="4267200"/>
            <a:ext cx="3336075" cy="715185"/>
            <a:chOff x="5166538" y="4267200"/>
            <a:chExt cx="3336075" cy="715185"/>
          </a:xfrm>
        </p:grpSpPr>
        <p:pic>
          <p:nvPicPr>
            <p:cNvPr id="17" name="Picture 20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088" y="42672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66538" y="4531268"/>
              <a:ext cx="3336075" cy="181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4363" y="4764024"/>
              <a:ext cx="2280424" cy="218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81" grpId="0" animBg="1"/>
      <p:bldP spid="9502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888&quot;&gt;&lt;property id=&quot;20148&quot; value=&quot;5&quot;/&gt;&lt;property id=&quot;20300&quot; value=&quot;Slide 2&quot;/&gt;&lt;property id=&quot;20307&quot; value=&quot;411&quot;/&gt;&lt;/object&gt;&lt;object type=&quot;3&quot; unique_id=&quot;43889&quot;&gt;&lt;property id=&quot;20148&quot; value=&quot;5&quot;/&gt;&lt;property id=&quot;20300&quot; value=&quot;Slide 3&quot;/&gt;&lt;property id=&quot;20307&quot; value=&quot;405&quot;/&gt;&lt;/object&gt;&lt;object type=&quot;3&quot; unique_id=&quot;43890&quot;&gt;&lt;property id=&quot;20148&quot; value=&quot;5&quot;/&gt;&lt;property id=&quot;20300&quot; value=&quot;Slide 5&quot;/&gt;&lt;property id=&quot;20307&quot; value=&quot;407&quot;/&gt;&lt;/object&gt;&lt;object type=&quot;3&quot; unique_id=&quot;43891&quot;&gt;&lt;property id=&quot;20148&quot; value=&quot;5&quot;/&gt;&lt;property id=&quot;20300&quot; value=&quot;Slide 6&quot;/&gt;&lt;property id=&quot;20307&quot; value=&quot;406&quot;/&gt;&lt;/object&gt;&lt;object type=&quot;3&quot; unique_id=&quot;43892&quot;&gt;&lt;property id=&quot;20148&quot; value=&quot;5&quot;/&gt;&lt;property id=&quot;20300&quot; value=&quot;Slide 7&quot;/&gt;&lt;property id=&quot;20307&quot; value=&quot;408&quot;/&gt;&lt;/object&gt;&lt;object type=&quot;3&quot; unique_id=&quot;43893&quot;&gt;&lt;property id=&quot;20148&quot; value=&quot;5&quot;/&gt;&lt;property id=&quot;20300&quot; value=&quot;Slide 9&quot;/&gt;&lt;property id=&quot;20307&quot; value=&quot;409&quot;/&gt;&lt;/object&gt;&lt;object type=&quot;3&quot; unique_id=&quot;44061&quot;&gt;&lt;property id=&quot;20148&quot; value=&quot;5&quot;/&gt;&lt;property id=&quot;20300&quot; value=&quot;Slide 10&quot;/&gt;&lt;property id=&quot;20307&quot; value=&quot;413&quot;/&gt;&lt;/object&gt;&lt;object type=&quot;3&quot; unique_id=&quot;44254&quot;&gt;&lt;property id=&quot;20148&quot; value=&quot;5&quot;/&gt;&lt;property id=&quot;20300&quot; value=&quot;Slide 11&quot;/&gt;&lt;property id=&quot;20307&quot; value=&quot;414&quot;/&gt;&lt;/object&gt;&lt;object type=&quot;3&quot; unique_id=&quot;45102&quot;&gt;&lt;property id=&quot;20148&quot; value=&quot;5&quot;/&gt;&lt;property id=&quot;20300&quot; value=&quot;Slide 8&quot;/&gt;&lt;property id=&quot;20307&quot; value=&quot;423&quot;/&gt;&lt;/object&gt;&lt;object type=&quot;3&quot; unique_id=&quot;45468&quot;&gt;&lt;property id=&quot;20148&quot; value=&quot;5&quot;/&gt;&lt;property id=&quot;20300&quot; value=&quot;Slide 4&quot;/&gt;&lt;property id=&quot;20307&quot; value=&quot;426&quot;/&gt;&lt;/object&gt;&lt;object type=&quot;3&quot; unique_id=&quot;45510&quot;&gt;&lt;property id=&quot;20148&quot; value=&quot;5&quot;/&gt;&lt;property id=&quot;20300&quot; value=&quot;Slide 18&quot;/&gt;&lt;property id=&quot;20307&quot; value=&quot;427&quot;/&gt;&lt;/object&gt;&lt;object type=&quot;3&quot; unique_id=&quot;45702&quot;&gt;&lt;property id=&quot;20148&quot; value=&quot;5&quot;/&gt;&lt;property id=&quot;20300&quot; value=&quot;Slide 15&quot;/&gt;&lt;property id=&quot;20307&quot; value=&quot;429&quot;/&gt;&lt;/object&gt;&lt;object type=&quot;3&quot; unique_id=&quot;45834&quot;&gt;&lt;property id=&quot;20148&quot; value=&quot;5&quot;/&gt;&lt;property id=&quot;20300&quot; value=&quot;Slide 16&quot;/&gt;&lt;property id=&quot;20307&quot; value=&quot;430&quot;/&gt;&lt;/object&gt;&lt;object type=&quot;3&quot; unique_id=&quot;45974&quot;&gt;&lt;property id=&quot;20148&quot; value=&quot;5&quot;/&gt;&lt;property id=&quot;20300&quot; value=&quot;Slide 17&quot;/&gt;&lt;property id=&quot;20307&quot; value=&quot;431&quot;/&gt;&lt;/object&gt;&lt;object type=&quot;3&quot; unique_id=&quot;46044&quot;&gt;&lt;property id=&quot;20148&quot; value=&quot;5&quot;/&gt;&lt;property id=&quot;20300&quot; value=&quot;Slide 12&quot;/&gt;&lt;property id=&quot;20307&quot; value=&quot;432&quot;/&gt;&lt;/object&gt;&lt;object type=&quot;3&quot; unique_id=&quot;46045&quot;&gt;&lt;property id=&quot;20148&quot; value=&quot;5&quot;/&gt;&lt;property id=&quot;20300&quot; value=&quot;Slide 13&quot;/&gt;&lt;property id=&quot;20307&quot; value=&quot;433&quot;/&gt;&lt;/object&gt;&lt;object type=&quot;3&quot; unique_id=&quot;46046&quot;&gt;&lt;property id=&quot;20148&quot; value=&quot;5&quot;/&gt;&lt;property id=&quot;20300&quot; value=&quot;Slide 14&quot;/&gt;&lt;property id=&quot;20307&quot; value=&quot;4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p\cdot\left[\frac{[f(a+h)]-[f(a)]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3383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2, p.~48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RIVATIVE RESPECTS SCALAR MUL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6}(\hskip1.05in)&#10;{\color{red}-4}(\hskip1.05in)&#10;{\color{red}+2}(\hskip.25in)&#10;{\color{red}+6}(\hskip.25i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172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pf+qg)'(a)=p\cdot[f'(a)]+q\cdot[g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33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LINEARITY OF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2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 p,q$ be a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9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p\cdot\left[\lim_{h\to0}\frac{[f(a+h)]-[f(a)]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341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+q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6}x^{{\color{blue}3}}&#10;{\color{red}-4}x^{{\color{blue}2}}&#10;{\color{red}+2}x&#10;{\color{red}+6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5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x^{{\color{blue}3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8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x^{{\color{blue}2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60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4}{\sqrt{x}}-\frac{3}{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652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{\color{red}4}x^{{\color{blue}-1/2}}&#10;{\color{red}-3}x^{{\color{blue}-1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66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4}\left(\hskip1.6in\frac{}{}\right)&#10;{\color{red}-3}\left(\hskip1.6in\frac{}{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15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p\cdot[f'(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2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x^{-3/2}+3x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129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{\color{red}6}x^{{\color{blue}3}}&#10;{\color{red}-4}x^{{\color{blue}2}}&#10;{\color{red}+2}x&#10;{\color{red}+6}(1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43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{\color{blue}\frac{1}{2}}x^{{\color{blue}-1/2}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1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{\color{blue}-1})x^{{\color{blue}-1}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680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8x^2-8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06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p\cdot(f(x))]\right]_{x:\to a}=&#10;p\cdot\left[\frac{d}{dx}[f(x)]\right]_{x: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199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.~of lin.~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4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power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6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ion of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10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{\color{blue}n}}\right]=&#10;{\color{blue}n}x^{{\color{blue}n}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0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x^8-12x^5+3x^4+8x^3+7x-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9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x^7-12(5x^4)+3(4x^3)+8(3x^2)+7+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x^7-60x^4+12x^3+24x^2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17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p\cdot(f(x))]=&#10;p\cdot\left[\frac{d}{dx}[f(x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21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ion of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10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\frac{2}{3}x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78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\frac{2}{3}(6x^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76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56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ion of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10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s)=7s^{-2/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5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'(s)=7\left(-\frac{2}{9}s^{-(2/9)-1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13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frac{14}{9}s^{-11/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92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ion of lin.~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91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power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{9/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4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w)=kw^{-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39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'(w)=-4kw^{-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ion of lin.~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9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power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6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v=\left(\sqrt[3]{x}+\frac{1}{\sqrt{x}}\right)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02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^{1/3})^3+3(x^{1/3})^2(x^{-1/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31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(x^{1/3})(x^{-1/2})^2+(x^{-1/2}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96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+3x^{(2/3)-(1/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f)'=p\cdot 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23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x^{(1/3)-1}+x^{-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95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+3x^{1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6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x^{-2/3}+x^{-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0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^{1/3}+x^{-1/2}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43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v=\left(\sqrt[3]{x}+\frac{1}{\sqrt{x}}\right)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02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2, p.~48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0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+3x^{1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6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x^{-2/3}+x^{-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0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xpand to lin.~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3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power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+3x^{1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x^{-2/3}+x^{-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0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RIVATIVE RESPECTS SCALAR MUL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v=\left(\sqrt[3]{x}+\frac{1}{\sqrt{x}}\right)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02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v}{dx}=1+3(1/6)x^{-5/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119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,3(-2/3)x^{-5/3}+(-3/2)x^{-5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25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ion of lin.~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9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power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6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+(1/2)x^{-5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3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and $a$ be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2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2x^{-5/3}-(3/2)x^{-5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9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xpand to lin.~com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power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+3x^{1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x^{-2/3}+x^{-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0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{\color{blue}what} values of $x$ 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1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$f(x)=x^3+6x^2-15x+9$ have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3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44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 tang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3x^2+12x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10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(x^2+4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94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(x+5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62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-5$ and at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383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horizontal tang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83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TION ALONG 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67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)^\bullet:=(d/dt)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5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s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4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locity} := (position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5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verdot denotes $d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2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cceleration} := (velocity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61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jerk} := (acceleration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2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nap} := (jerk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8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ackle} := (snap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9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p} := (crackle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95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, snap, crackle, pop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82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1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3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5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5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elocity at time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12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t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41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cceler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2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 rods/sec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26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0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f)'=p\cdot 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23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0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ition at time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90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t^2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69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is, {\color[rgb]{0,.8,0}for 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9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 $X$ of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0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=(d/dt)(X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5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29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TION ALONG 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67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)^\bullet:=(d/dt)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57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ls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4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locity} := (position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5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verdot denotes $d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2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cceleration} := (velocity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61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jerk} := (acceleration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28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nap} := (jerk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83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ackle} := (snap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97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p} := (crackle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95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train pulls out of the s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61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fter $t$ seconds, it has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88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.003)t^5+(0.02)t^4-(0.1)t^3+2t^2+3t$ 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21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velocity, acceleration,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77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, crackle and pop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69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= $(0.015)t^4+(0.08)t^3-(0.3)t^2+4t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1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and $a$ be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2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= $(0.06)t^3+(0.24)t^2-(0.6)t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3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= $(0.18)t^2+(0.48)t-(0.6)$ m/s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89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/s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0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= $(0.36)t+(0.48)$ m/s$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18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= $0.36$ m/s$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24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= $0$ m/s$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96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3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5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is, {\color[rgb]{0,.8,0}for 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99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 $X$ of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30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=(d/dt)(X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53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29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second-de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0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 $P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6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ax^2+bx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0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x)=2ax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=2a7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32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=2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3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20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369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'(x)=2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85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=2(-4)7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077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6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72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7)=3$, $P'(7)=10$ {\color[rgb]{0,.8,0}and} $P''(7)=-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507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=a7^2+b7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059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=(-4)7^2+(66)7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01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-4)7+(66)]7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89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38]7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83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66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pf)'(a)=p\cdot[f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190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=-26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92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-4x^2+66x-26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40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56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38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poly, given j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24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p\cdot(f(x))]\right]_{x:\to a}=&#10;p\cdot\left[\frac{d}{dx}[f(x)]\right]_{x: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199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1)={\color{blue}g}'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88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ne1$, ${\color{red}f}'(t)\ne{\color{blue}g}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3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s of position {\it vs.}~time for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4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85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time is their distance apart greates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627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time do they have the same veloc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17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cars (one {\color{blue}blue}, one {\color{red}red}) ra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3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p\cdot(f(x))]=&#10;p\cdot\left[\frac{d}{dx}[f(x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212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3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3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time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03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time $t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173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h}'(1)=({\color{red}f}'(1))-({\color{blue}g}'(1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9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h}'(t_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6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0:=$ time when ${\color[rgb]{1,0,1}h}$ is maxim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1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17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2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ne1$, ${\color[rgb]{1,0,1}h}'(t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6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92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time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03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h}(t):=({\color{red}f}(t))-({\color{blue}g}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3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h}'(t)=({\color{red}f}'(t))-({\color{blue}g}'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_0={\color[rgb]{0,.8,0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6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3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88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1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40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poly with proper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9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34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of general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88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1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96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ce different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+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6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51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of multiple and 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13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83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ords: position to accel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09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7-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f+g)'(a)=[f'(a)]+[g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853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05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2, p.~50, \#1-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85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nearity to find 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6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 is simil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20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4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RIVATIVE RESPECTS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68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2, p.~48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0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RIVATIVE RESPECTS SCALAR MUL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pf)'(a)=p\cdot[f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190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and $a$ be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3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20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4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pf)'(a)=p\cdot[f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19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LINEARITY OF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2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 p,q$ be a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9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+q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2, p.~48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0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RIVATIVE RESPECTS SCALAR MUL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88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+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f+g)'(a)=[f'(a)]+[g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85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17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f)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8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RIVATIVE RESPECTS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68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8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+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f+g)'(a)=[f'(a)]+[g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85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17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RIVATIVE RESPECTS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68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(pf)(a+h)]-[(pf)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31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and $a$ be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3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20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LINEARITY OF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2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 p,q$ be a sca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9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pf+q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pf+qg)'(a)=p\cdot[f'(a)]+q\cdot[g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33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4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p\cdot[f(a+h)]-p\cdot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59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pf)'(a)=p\cdot[f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19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8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and $g$ are differentiable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29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+g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6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f+g)'(a)=[f'(a)]+[g'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85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f$ and $g$ be func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5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17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RIVATIVE RESPECTS ADD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689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8396</TotalTime>
  <Words>49</Words>
  <Application>Microsoft Office PowerPoint</Application>
  <PresentationFormat>On-screen Show (4:3)</PresentationFormat>
  <Paragraphs>42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1087</cp:revision>
  <dcterms:created xsi:type="dcterms:W3CDTF">2008-09-20T13:47:00Z</dcterms:created>
  <dcterms:modified xsi:type="dcterms:W3CDTF">2011-08-29T18:10:28Z</dcterms:modified>
</cp:coreProperties>
</file>