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3" r:id="rId2"/>
    <p:sldId id="415" r:id="rId3"/>
    <p:sldId id="429" r:id="rId4"/>
    <p:sldId id="424" r:id="rId5"/>
    <p:sldId id="416" r:id="rId6"/>
    <p:sldId id="425" r:id="rId7"/>
    <p:sldId id="417" r:id="rId8"/>
    <p:sldId id="418" r:id="rId9"/>
    <p:sldId id="428" r:id="rId10"/>
    <p:sldId id="430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9" autoAdjust="0"/>
    <p:restoredTop sz="99313" autoAdjust="0"/>
  </p:normalViewPr>
  <p:slideViewPr>
    <p:cSldViewPr>
      <p:cViewPr varScale="1">
        <p:scale>
          <a:sx n="76" d="100"/>
          <a:sy n="76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DFFF19C-B180-4440-8F9D-AA4E67606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9A14C-7CC2-4222-B2E1-47EF23DF66B3}" type="slidenum">
              <a:rPr lang="en-US"/>
              <a:pPr/>
              <a:t>1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0B9CD-82C4-4E6C-8A10-F4426B519868}" type="slidenum">
              <a:rPr lang="en-US"/>
              <a:pPr/>
              <a:t>10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8277-912B-430E-9BC7-D21F9FDF21CC}" type="slidenum">
              <a:rPr lang="en-US"/>
              <a:pPr/>
              <a:t>2</a:t>
            </a:fld>
            <a:endParaRPr lang="en-US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770AF-8B6C-45E7-B2A6-F10F43F2CDDD}" type="slidenum">
              <a:rPr lang="en-US"/>
              <a:pPr/>
              <a:t>3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AF5A6-EF8D-45C4-994F-C38C2514E6EA}" type="slidenum">
              <a:rPr lang="en-US"/>
              <a:pPr/>
              <a:t>4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5D387-4B5F-4C17-B110-A8ABAE0095FC}" type="slidenum">
              <a:rPr lang="en-US"/>
              <a:pPr/>
              <a:t>5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F11A7-49A1-4E41-98C5-8858E00966AD}" type="slidenum">
              <a:rPr lang="en-US"/>
              <a:pPr/>
              <a:t>6</a:t>
            </a:fld>
            <a:endParaRPr lang="en-US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1C99F-79B0-46D7-BDAC-D390A4BE8095}" type="slidenum">
              <a:rPr lang="en-US"/>
              <a:pPr/>
              <a:t>7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1323A-B9DB-4C41-B9E2-52DC4BFD0B20}" type="slidenum">
              <a:rPr lang="en-US"/>
              <a:pPr/>
              <a:t>8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0B9CD-82C4-4E6C-8A10-F4426B519868}" type="slidenum">
              <a:rPr lang="en-US"/>
              <a:pPr/>
              <a:t>9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51D5D-3474-4B49-82B2-D4FF4F28E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CC9E-FEA8-43FA-B356-8A9E55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1EAC-34E1-4468-87C0-FB5EA2053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F145C-DEDB-4E51-8129-D6694489A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EAF1-040F-4DDA-B848-871E34DE2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FF311-F3E4-48E3-AEBB-FCF1AB4AD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5623-E809-495C-AFB1-31CCF642C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FD92A-DF3D-420E-9329-59A24022B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1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1407-F9ED-4A83-B33E-558C721F2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6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07C4A-EC5B-4D5A-A1CD-703834C55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DACF-BE3E-427F-B14B-092C12C46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5E884E-A583-4030-A48C-8391059374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image" Target="../media/image57.png"/><Relationship Id="rId3" Type="http://schemas.openxmlformats.org/officeDocument/2006/relationships/tags" Target="../tags/tag129.xml"/><Relationship Id="rId21" Type="http://schemas.openxmlformats.org/officeDocument/2006/relationships/image" Target="../media/image61.png"/><Relationship Id="rId34" Type="http://schemas.openxmlformats.org/officeDocument/2006/relationships/image" Target="../media/image66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56.png"/><Relationship Id="rId33" Type="http://schemas.openxmlformats.org/officeDocument/2006/relationships/image" Target="../media/image65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62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55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8.png"/><Relationship Id="rId10" Type="http://schemas.openxmlformats.org/officeDocument/2006/relationships/tags" Target="../tags/tag13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3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9.png"/><Relationship Id="rId35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.png"/><Relationship Id="rId3" Type="http://schemas.openxmlformats.org/officeDocument/2006/relationships/tags" Target="../tags/tag5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2.xml"/><Relationship Id="rId31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8.png"/><Relationship Id="rId39" Type="http://schemas.openxmlformats.org/officeDocument/2006/relationships/image" Target="../media/image25.png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image" Target="../media/image9.png"/><Relationship Id="rId42" Type="http://schemas.openxmlformats.org/officeDocument/2006/relationships/image" Target="../media/image2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4.png"/><Relationship Id="rId33" Type="http://schemas.openxmlformats.org/officeDocument/2006/relationships/image" Target="../media/image20.png"/><Relationship Id="rId38" Type="http://schemas.openxmlformats.org/officeDocument/2006/relationships/image" Target="../media/image24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6.png"/><Relationship Id="rId41" Type="http://schemas.openxmlformats.org/officeDocument/2006/relationships/image" Target="../media/image27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.png"/><Relationship Id="rId32" Type="http://schemas.openxmlformats.org/officeDocument/2006/relationships/image" Target="../media/image19.png"/><Relationship Id="rId37" Type="http://schemas.openxmlformats.org/officeDocument/2006/relationships/image" Target="../media/image23.png"/><Relationship Id="rId40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notesSlide" Target="../notesSlides/notesSlide3.xml"/><Relationship Id="rId28" Type="http://schemas.openxmlformats.org/officeDocument/2006/relationships/image" Target="../media/image5.png"/><Relationship Id="rId36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.png"/><Relationship Id="rId30" Type="http://schemas.openxmlformats.org/officeDocument/2006/relationships/image" Target="../media/image7.png"/><Relationship Id="rId35" Type="http://schemas.openxmlformats.org/officeDocument/2006/relationships/image" Target="../media/image21.png"/><Relationship Id="rId4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10.png"/><Relationship Id="rId39" Type="http://schemas.openxmlformats.org/officeDocument/2006/relationships/image" Target="../media/image31.png"/><Relationship Id="rId3" Type="http://schemas.openxmlformats.org/officeDocument/2006/relationships/tags" Target="../tags/tag4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6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8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image" Target="../media/image20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4.png"/><Relationship Id="rId32" Type="http://schemas.openxmlformats.org/officeDocument/2006/relationships/image" Target="../media/image7.png"/><Relationship Id="rId37" Type="http://schemas.openxmlformats.org/officeDocument/2006/relationships/image" Target="../media/image28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1.png"/><Relationship Id="rId28" Type="http://schemas.openxmlformats.org/officeDocument/2006/relationships/image" Target="../media/image19.png"/><Relationship Id="rId36" Type="http://schemas.openxmlformats.org/officeDocument/2006/relationships/image" Target="../media/image9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6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18.png"/><Relationship Id="rId30" Type="http://schemas.openxmlformats.org/officeDocument/2006/relationships/image" Target="../media/image5.png"/><Relationship Id="rId35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image" Target="../media/image1.png"/><Relationship Id="rId39" Type="http://schemas.openxmlformats.org/officeDocument/2006/relationships/image" Target="../media/image9.png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34" Type="http://schemas.openxmlformats.org/officeDocument/2006/relationships/image" Target="../media/image6.png"/><Relationship Id="rId42" Type="http://schemas.openxmlformats.org/officeDocument/2006/relationships/image" Target="../media/image32.png"/><Relationship Id="rId47" Type="http://schemas.openxmlformats.org/officeDocument/2006/relationships/image" Target="../media/image37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notesSlide" Target="../notesSlides/notesSlide5.xml"/><Relationship Id="rId33" Type="http://schemas.openxmlformats.org/officeDocument/2006/relationships/image" Target="../media/image5.png"/><Relationship Id="rId38" Type="http://schemas.openxmlformats.org/officeDocument/2006/relationships/image" Target="../media/image26.png"/><Relationship Id="rId46" Type="http://schemas.openxmlformats.org/officeDocument/2006/relationships/image" Target="../media/image36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image" Target="../media/image10.png"/><Relationship Id="rId41" Type="http://schemas.openxmlformats.org/officeDocument/2006/relationships/image" Target="../media/image27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0.png"/><Relationship Id="rId37" Type="http://schemas.openxmlformats.org/officeDocument/2006/relationships/image" Target="../media/image22.png"/><Relationship Id="rId40" Type="http://schemas.openxmlformats.org/officeDocument/2006/relationships/image" Target="../media/image28.png"/><Relationship Id="rId45" Type="http://schemas.openxmlformats.org/officeDocument/2006/relationships/image" Target="../media/image35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image" Target="../media/image8.png"/><Relationship Id="rId36" Type="http://schemas.openxmlformats.org/officeDocument/2006/relationships/image" Target="../media/image30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image" Target="../media/image19.png"/><Relationship Id="rId44" Type="http://schemas.openxmlformats.org/officeDocument/2006/relationships/image" Target="../media/image34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image" Target="../media/image4.png"/><Relationship Id="rId30" Type="http://schemas.openxmlformats.org/officeDocument/2006/relationships/image" Target="../media/image18.png"/><Relationship Id="rId35" Type="http://schemas.openxmlformats.org/officeDocument/2006/relationships/image" Target="../media/image7.png"/><Relationship Id="rId43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32.png"/><Relationship Id="rId18" Type="http://schemas.openxmlformats.org/officeDocument/2006/relationships/image" Target="../media/image42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4.png"/><Relationship Id="rId17" Type="http://schemas.openxmlformats.org/officeDocument/2006/relationships/image" Target="../media/image41.png"/><Relationship Id="rId2" Type="http://schemas.openxmlformats.org/officeDocument/2006/relationships/tags" Target="../tags/tag85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88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.png"/><Relationship Id="rId26" Type="http://schemas.openxmlformats.org/officeDocument/2006/relationships/image" Target="../media/image45.png"/><Relationship Id="rId3" Type="http://schemas.openxmlformats.org/officeDocument/2006/relationships/tags" Target="../tags/tag95.xml"/><Relationship Id="rId21" Type="http://schemas.openxmlformats.org/officeDocument/2006/relationships/image" Target="../media/image41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32.png"/><Relationship Id="rId25" Type="http://schemas.openxmlformats.org/officeDocument/2006/relationships/image" Target="../media/image3.png"/><Relationship Id="rId2" Type="http://schemas.openxmlformats.org/officeDocument/2006/relationships/tags" Target="../tags/tag94.xml"/><Relationship Id="rId16" Type="http://schemas.openxmlformats.org/officeDocument/2006/relationships/image" Target="../media/image4.png"/><Relationship Id="rId20" Type="http://schemas.openxmlformats.org/officeDocument/2006/relationships/image" Target="../media/image40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2.png"/><Relationship Id="rId5" Type="http://schemas.openxmlformats.org/officeDocument/2006/relationships/tags" Target="../tags/tag97.xml"/><Relationship Id="rId15" Type="http://schemas.openxmlformats.org/officeDocument/2006/relationships/image" Target="../media/image39.png"/><Relationship Id="rId23" Type="http://schemas.openxmlformats.org/officeDocument/2006/relationships/image" Target="../media/image9.png"/><Relationship Id="rId10" Type="http://schemas.openxmlformats.org/officeDocument/2006/relationships/tags" Target="../tags/tag102.xml"/><Relationship Id="rId19" Type="http://schemas.openxmlformats.org/officeDocument/2006/relationships/image" Target="../media/image38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notesSlide" Target="../notesSlides/notesSlide8.xml"/><Relationship Id="rId18" Type="http://schemas.openxmlformats.org/officeDocument/2006/relationships/image" Target="../media/image48.png"/><Relationship Id="rId3" Type="http://schemas.openxmlformats.org/officeDocument/2006/relationships/tags" Target="../tags/tag107.xml"/><Relationship Id="rId21" Type="http://schemas.openxmlformats.org/officeDocument/2006/relationships/image" Target="../media/image51.png"/><Relationship Id="rId7" Type="http://schemas.openxmlformats.org/officeDocument/2006/relationships/tags" Target="../tags/tag11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7.png"/><Relationship Id="rId2" Type="http://schemas.openxmlformats.org/officeDocument/2006/relationships/tags" Target="../tags/tag106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52.png"/><Relationship Id="rId5" Type="http://schemas.openxmlformats.org/officeDocument/2006/relationships/tags" Target="../tags/tag109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tags" Target="../tags/tag114.xml"/><Relationship Id="rId19" Type="http://schemas.openxmlformats.org/officeDocument/2006/relationships/image" Target="../media/image49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2.png"/><Relationship Id="rId2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56.png"/><Relationship Id="rId3" Type="http://schemas.openxmlformats.org/officeDocument/2006/relationships/tags" Target="../tags/tag118.xml"/><Relationship Id="rId21" Type="http://schemas.openxmlformats.org/officeDocument/2006/relationships/image" Target="../media/image59.png"/><Relationship Id="rId7" Type="http://schemas.openxmlformats.org/officeDocument/2006/relationships/tags" Target="../tags/tag12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5.png"/><Relationship Id="rId2" Type="http://schemas.openxmlformats.org/officeDocument/2006/relationships/tags" Target="../tags/tag117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image" Target="../media/image53.png"/><Relationship Id="rId23" Type="http://schemas.openxmlformats.org/officeDocument/2006/relationships/image" Target="../media/image60.png"/><Relationship Id="rId10" Type="http://schemas.openxmlformats.org/officeDocument/2006/relationships/tags" Target="../tags/tag125.xml"/><Relationship Id="rId19" Type="http://schemas.openxmlformats.org/officeDocument/2006/relationships/image" Target="../media/image57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52.png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2A76-75E4-42A3-850D-CE32C3F763F4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of exponential functions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962" y="4780570"/>
            <a:ext cx="1741686" cy="629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7306056" y="4754880"/>
            <a:ext cx="1783080" cy="676656"/>
          </a:xfrm>
          <a:prstGeom prst="rect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84EB6B6B-B042-43BF-9F87-9268CD356AFB}" type="slidenum">
              <a:rPr lang="en-US"/>
              <a:pPr/>
              <a:t>10</a:t>
            </a:fld>
            <a:endParaRPr lang="en-US"/>
          </a:p>
        </p:txBody>
      </p:sp>
      <p:sp>
        <p:nvSpPr>
          <p:cNvPr id="944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4162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487363"/>
            <a:ext cx="363061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414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9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4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76200"/>
            <a:ext cx="52260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4149" name="Group 21"/>
          <p:cNvGrpSpPr>
            <a:grpSpLocks/>
          </p:cNvGrpSpPr>
          <p:nvPr/>
        </p:nvGrpSpPr>
        <p:grpSpPr bwMode="auto">
          <a:xfrm>
            <a:off x="381000" y="457200"/>
            <a:ext cx="1092200" cy="454025"/>
            <a:chOff x="733" y="3984"/>
            <a:chExt cx="688" cy="286"/>
          </a:xfrm>
        </p:grpSpPr>
        <p:pic>
          <p:nvPicPr>
            <p:cNvPr id="944150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4151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" y="4140"/>
              <a:ext cx="68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4152" name="Line 2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4163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562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65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32100"/>
            <a:ext cx="8324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68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012663"/>
            <a:ext cx="71326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73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1581912" y="2819400"/>
            <a:ext cx="1362456" cy="832104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45336" y="4082259"/>
            <a:ext cx="429768" cy="347472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5" y="4849813"/>
            <a:ext cx="3650129" cy="806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Rectangle 37"/>
          <p:cNvSpPr/>
          <p:nvPr/>
        </p:nvSpPr>
        <p:spPr bwMode="auto">
          <a:xfrm>
            <a:off x="2496312" y="5276088"/>
            <a:ext cx="850392" cy="402336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446" y="5295378"/>
            <a:ext cx="2386265" cy="292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7516" y="5853602"/>
            <a:ext cx="1405410" cy="292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7516" y="6464474"/>
            <a:ext cx="1083046" cy="292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5" y="5898984"/>
            <a:ext cx="3705861" cy="861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4495800" y="620377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4139" name="Group 11"/>
          <p:cNvGrpSpPr>
            <a:grpSpLocks/>
          </p:cNvGrpSpPr>
          <p:nvPr/>
        </p:nvGrpSpPr>
        <p:grpSpPr bwMode="auto">
          <a:xfrm>
            <a:off x="7162800" y="5879926"/>
            <a:ext cx="914400" cy="914400"/>
            <a:chOff x="4853" y="1680"/>
            <a:chExt cx="576" cy="576"/>
          </a:xfrm>
        </p:grpSpPr>
        <p:sp>
          <p:nvSpPr>
            <p:cNvPr id="944140" name="AutoShape 12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141" name="Text Box 13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505206" y="6364224"/>
            <a:ext cx="923544" cy="420624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073464" y="2819400"/>
            <a:ext cx="2029968" cy="832104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048000" y="4001006"/>
            <a:ext cx="2377440" cy="512064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242048" y="2819400"/>
            <a:ext cx="1673352" cy="832104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502052" y="4025015"/>
            <a:ext cx="1252728" cy="404716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93383" y="4622442"/>
            <a:ext cx="5665351" cy="435160"/>
            <a:chOff x="1593383" y="4609563"/>
            <a:chExt cx="5665351" cy="435160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3383" y="4609563"/>
              <a:ext cx="5665351" cy="2183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23173" y="4826358"/>
              <a:ext cx="2935561" cy="2183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20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4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4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38" grpId="0" animBg="1"/>
      <p:bldP spid="38" grpId="1" animBg="1"/>
      <p:bldP spid="944135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68" y="546100"/>
            <a:ext cx="2283177" cy="292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363" y="5407708"/>
            <a:ext cx="1492555" cy="307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9043" y="5788708"/>
            <a:ext cx="1492559" cy="307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72" y="1384300"/>
            <a:ext cx="687441" cy="307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C9D3D05-2FBC-4C83-B3C6-4C19BC951676}" type="slidenum">
              <a:rPr lang="en-US"/>
              <a:pPr/>
              <a:t>2</a:t>
            </a:fld>
            <a:endParaRPr lang="en-US"/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879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143000"/>
            <a:ext cx="27813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92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590800"/>
            <a:ext cx="29273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94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114800"/>
            <a:ext cx="2882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8796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76913"/>
            <a:ext cx="2882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8825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8828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563624" y="4051126"/>
            <a:ext cx="1152144" cy="566594"/>
            <a:chOff x="1563624" y="4051126"/>
            <a:chExt cx="1152144" cy="566594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2459736" y="4051126"/>
              <a:ext cx="0" cy="2286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" name="Rectangle 1"/>
            <p:cNvSpPr/>
            <p:nvPr/>
          </p:nvSpPr>
          <p:spPr bwMode="auto">
            <a:xfrm>
              <a:off x="2203704" y="4288536"/>
              <a:ext cx="512064" cy="32918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1563624" y="4059936"/>
              <a:ext cx="905256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1568526" y="4051126"/>
              <a:ext cx="0" cy="402002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2276855" y="5520500"/>
            <a:ext cx="1746504" cy="980884"/>
            <a:chOff x="2276855" y="5520500"/>
            <a:chExt cx="1746504" cy="980884"/>
          </a:xfrm>
        </p:grpSpPr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2276855" y="5760720"/>
              <a:ext cx="1746504" cy="74066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8955" y="5520500"/>
              <a:ext cx="322304" cy="2195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560832"/>
            <a:ext cx="2722441" cy="658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396" y="2131026"/>
            <a:ext cx="1273404" cy="307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480" y="332232"/>
            <a:ext cx="359228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6458556" y="981456"/>
            <a:ext cx="685800" cy="173736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967316" y="551688"/>
            <a:ext cx="219456" cy="667512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351364" y="542544"/>
            <a:ext cx="182880" cy="152400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6688" y="304800"/>
            <a:ext cx="160712" cy="219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508" y="1170432"/>
            <a:ext cx="790829" cy="219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185416" y="1118428"/>
            <a:ext cx="905256" cy="320040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184748" y="2560320"/>
            <a:ext cx="1033272" cy="329184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84748" y="2565748"/>
            <a:ext cx="1930052" cy="329184"/>
            <a:chOff x="2184748" y="2565748"/>
            <a:chExt cx="1930052" cy="329184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184748" y="2565748"/>
              <a:ext cx="512064" cy="32918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602736" y="2565748"/>
              <a:ext cx="512064" cy="32918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2203704" y="4288536"/>
            <a:ext cx="512064" cy="329184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37234" y="367430"/>
            <a:ext cx="518914" cy="673274"/>
            <a:chOff x="1437234" y="354904"/>
            <a:chExt cx="518914" cy="673274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37234" y="888470"/>
              <a:ext cx="109728" cy="1397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37234" y="354904"/>
              <a:ext cx="518914" cy="1693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1" grpId="0" animBg="1"/>
      <p:bldP spid="4" grpId="0" animBg="1"/>
      <p:bldP spid="4" grpId="1" animBg="1"/>
      <p:bldP spid="32" grpId="0" animBg="1"/>
      <p:bldP spid="32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68" y="546100"/>
            <a:ext cx="2283177" cy="292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72" y="1384300"/>
            <a:ext cx="687441" cy="307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516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76913"/>
            <a:ext cx="2882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276855" y="5520500"/>
            <a:ext cx="1746504" cy="980884"/>
            <a:chOff x="2276855" y="5520500"/>
            <a:chExt cx="1746504" cy="980884"/>
          </a:xfrm>
        </p:grpSpPr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2276855" y="5760720"/>
              <a:ext cx="1746504" cy="74066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8955" y="5520500"/>
              <a:ext cx="322304" cy="2195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F532-9002-42B2-A2FB-13B84307A1F1}" type="slidenum">
              <a:rPr lang="en-US"/>
              <a:pPr/>
              <a:t>3</a:t>
            </a:fld>
            <a:endParaRPr lang="en-US"/>
          </a:p>
        </p:txBody>
      </p:sp>
      <p:sp>
        <p:nvSpPr>
          <p:cNvPr id="9451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51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143000"/>
            <a:ext cx="27813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5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590800"/>
            <a:ext cx="29273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6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114800"/>
            <a:ext cx="2882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456" y="667512"/>
            <a:ext cx="2781310" cy="526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516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600200"/>
            <a:ext cx="2197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517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5176" name="Group 24"/>
          <p:cNvGrpSpPr>
            <a:grpSpLocks/>
          </p:cNvGrpSpPr>
          <p:nvPr/>
        </p:nvGrpSpPr>
        <p:grpSpPr bwMode="auto">
          <a:xfrm>
            <a:off x="6343650" y="1617663"/>
            <a:ext cx="2047875" cy="184150"/>
            <a:chOff x="3996" y="1019"/>
            <a:chExt cx="1290" cy="116"/>
          </a:xfrm>
        </p:grpSpPr>
        <p:pic>
          <p:nvPicPr>
            <p:cNvPr id="945177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024"/>
              <a:ext cx="83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5178" name="Line 26"/>
            <p:cNvSpPr>
              <a:spLocks noChangeShapeType="1"/>
            </p:cNvSpPr>
            <p:nvPr/>
          </p:nvSpPr>
          <p:spPr bwMode="auto">
            <a:xfrm>
              <a:off x="5021" y="1019"/>
              <a:ext cx="265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5182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68" y="914400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6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15525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516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14938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5168" name="Group 16"/>
          <p:cNvGrpSpPr>
            <a:grpSpLocks/>
          </p:cNvGrpSpPr>
          <p:nvPr/>
        </p:nvGrpSpPr>
        <p:grpSpPr bwMode="auto">
          <a:xfrm>
            <a:off x="6172200" y="4375150"/>
            <a:ext cx="1493838" cy="946150"/>
            <a:chOff x="3888" y="2756"/>
            <a:chExt cx="941" cy="596"/>
          </a:xfrm>
        </p:grpSpPr>
        <p:pic>
          <p:nvPicPr>
            <p:cNvPr id="945169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00"/>
              <a:ext cx="941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0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" y="2756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5171" name="Group 19"/>
          <p:cNvGrpSpPr>
            <a:grpSpLocks/>
          </p:cNvGrpSpPr>
          <p:nvPr/>
        </p:nvGrpSpPr>
        <p:grpSpPr bwMode="auto">
          <a:xfrm>
            <a:off x="6208713" y="5330825"/>
            <a:ext cx="1420812" cy="1025525"/>
            <a:chOff x="3911" y="3358"/>
            <a:chExt cx="895" cy="646"/>
          </a:xfrm>
        </p:grpSpPr>
        <p:pic>
          <p:nvPicPr>
            <p:cNvPr id="945172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3552"/>
              <a:ext cx="895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3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" y="3358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984" y="3861720"/>
            <a:ext cx="644901" cy="248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961" y="4114800"/>
            <a:ext cx="1246987" cy="234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32205" y="1076325"/>
            <a:ext cx="1391965" cy="412632"/>
            <a:chOff x="7232205" y="1076325"/>
            <a:chExt cx="1391965" cy="412632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7232205" y="1076325"/>
              <a:ext cx="27432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6890" y="1310014"/>
              <a:ext cx="1097280" cy="178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68" y="546100"/>
            <a:ext cx="2283177" cy="292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72" y="1384300"/>
            <a:ext cx="687441" cy="307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004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76913"/>
            <a:ext cx="2882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276855" y="5520500"/>
            <a:ext cx="1746504" cy="980884"/>
            <a:chOff x="2276855" y="5520500"/>
            <a:chExt cx="1746504" cy="980884"/>
          </a:xfrm>
        </p:grpSpPr>
        <p:sp>
          <p:nvSpPr>
            <p:cNvPr id="25" name="Rectangle 58"/>
            <p:cNvSpPr>
              <a:spLocks noChangeArrowheads="1"/>
            </p:cNvSpPr>
            <p:nvPr/>
          </p:nvSpPr>
          <p:spPr bwMode="auto">
            <a:xfrm>
              <a:off x="2276855" y="5760720"/>
              <a:ext cx="1746504" cy="74066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8955" y="5520500"/>
              <a:ext cx="322304" cy="2195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456" y="667512"/>
            <a:ext cx="2781310" cy="526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600200"/>
            <a:ext cx="2197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6343650" y="1617663"/>
            <a:ext cx="2047875" cy="184150"/>
            <a:chOff x="3996" y="1019"/>
            <a:chExt cx="1290" cy="116"/>
          </a:xfrm>
        </p:grpSpPr>
        <p:pic>
          <p:nvPicPr>
            <p:cNvPr id="28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024"/>
              <a:ext cx="83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5021" y="1019"/>
              <a:ext cx="265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7085-93C4-4629-93D7-8D18AA597529}" type="slidenum">
              <a:rPr lang="en-US"/>
              <a:pPr/>
              <a:t>4</a:t>
            </a:fld>
            <a:endParaRPr lang="en-US"/>
          </a:p>
        </p:txBody>
      </p:sp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003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143000"/>
            <a:ext cx="27813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4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590800"/>
            <a:ext cx="29273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4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114800"/>
            <a:ext cx="2882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4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15525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5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581400"/>
            <a:ext cx="142081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05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5638800"/>
            <a:ext cx="142081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8776" y="4724400"/>
            <a:ext cx="1611634" cy="703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0062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961" y="4114800"/>
            <a:ext cx="1246987" cy="234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984" y="3849688"/>
            <a:ext cx="644901" cy="248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961" y="5251435"/>
            <a:ext cx="1246987" cy="234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442548" y="3485266"/>
            <a:ext cx="1244252" cy="382646"/>
            <a:chOff x="7442548" y="3485266"/>
            <a:chExt cx="1244252" cy="382646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75571" y="3485266"/>
              <a:ext cx="424177" cy="2485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Left Brace 4"/>
            <p:cNvSpPr/>
            <p:nvPr/>
          </p:nvSpPr>
          <p:spPr bwMode="auto">
            <a:xfrm rot="16200000">
              <a:off x="7579708" y="3502152"/>
              <a:ext cx="228600" cy="502920"/>
            </a:xfrm>
            <a:prstGeom prst="lef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6903" y="3485266"/>
              <a:ext cx="424177" cy="2485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Left Brace 36"/>
            <p:cNvSpPr/>
            <p:nvPr/>
          </p:nvSpPr>
          <p:spPr bwMode="auto">
            <a:xfrm rot="16200000">
              <a:off x="8321040" y="3502152"/>
              <a:ext cx="228600" cy="502920"/>
            </a:xfrm>
            <a:prstGeom prst="lef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40741E-7 L -6.11111E-6 -0.3 " pathEditMode="relative" ptsTypes="AA">
                                      <p:cBhvr>
                                        <p:cTn id="6" dur="500" fill="hold"/>
                                        <p:tgtEl>
                                          <p:spTgt spid="940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68" y="546100"/>
            <a:ext cx="2283177" cy="292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72" y="1384300"/>
            <a:ext cx="687441" cy="307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980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76913"/>
            <a:ext cx="2882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276855" y="5520500"/>
            <a:ext cx="1746504" cy="980884"/>
            <a:chOff x="2276855" y="5520500"/>
            <a:chExt cx="1746504" cy="980884"/>
          </a:xfrm>
        </p:grpSpPr>
        <p:sp>
          <p:nvSpPr>
            <p:cNvPr id="38" name="Rectangle 58"/>
            <p:cNvSpPr>
              <a:spLocks noChangeArrowheads="1"/>
            </p:cNvSpPr>
            <p:nvPr/>
          </p:nvSpPr>
          <p:spPr bwMode="auto">
            <a:xfrm>
              <a:off x="2276855" y="5760720"/>
              <a:ext cx="1746504" cy="74066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8955" y="5520500"/>
              <a:ext cx="322304" cy="2195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456" y="667512"/>
            <a:ext cx="2781310" cy="526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600200"/>
            <a:ext cx="2197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6343650" y="1617663"/>
            <a:ext cx="2047875" cy="184150"/>
            <a:chOff x="3996" y="1019"/>
            <a:chExt cx="1290" cy="116"/>
          </a:xfrm>
        </p:grpSpPr>
        <p:pic>
          <p:nvPicPr>
            <p:cNvPr id="32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024"/>
              <a:ext cx="83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5021" y="1019"/>
              <a:ext cx="265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A1FB-C8D4-47ED-A909-501A5187834D}" type="slidenum">
              <a:rPr lang="en-US"/>
              <a:pPr/>
              <a:t>5</a:t>
            </a:fld>
            <a:endParaRPr lang="en-US"/>
          </a:p>
        </p:txBody>
      </p:sp>
      <p:sp>
        <p:nvSpPr>
          <p:cNvPr id="9297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79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143000"/>
            <a:ext cx="27813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98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590800"/>
            <a:ext cx="29273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98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114800"/>
            <a:ext cx="2882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8713" y="4724400"/>
            <a:ext cx="1611330" cy="7032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9826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15525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9830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581400"/>
            <a:ext cx="142081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9852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9861" name="Picture 6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961" y="4114800"/>
            <a:ext cx="1246987" cy="234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984" y="3849688"/>
            <a:ext cx="644901" cy="248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961" y="5251435"/>
            <a:ext cx="1246987" cy="234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9860" name="Picture 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791200"/>
            <a:ext cx="22685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9849" name="Rectangle 57"/>
          <p:cNvSpPr>
            <a:spLocks noChangeArrowheads="1"/>
          </p:cNvSpPr>
          <p:nvPr/>
        </p:nvSpPr>
        <p:spPr bwMode="auto">
          <a:xfrm>
            <a:off x="5451301" y="5765452"/>
            <a:ext cx="1664208" cy="749808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38774" y="5271370"/>
            <a:ext cx="1396520" cy="480206"/>
            <a:chOff x="4038774" y="5271370"/>
            <a:chExt cx="1396520" cy="480206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6799" y="5271370"/>
              <a:ext cx="937907" cy="2197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 bwMode="auto">
            <a:xfrm flipH="1">
              <a:off x="4038774" y="5486400"/>
              <a:ext cx="256032" cy="253652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170118" y="5486400"/>
              <a:ext cx="265176" cy="265176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29854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6563"/>
            <a:ext cx="26352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9847" name="Group 55"/>
          <p:cNvGrpSpPr>
            <a:grpSpLocks/>
          </p:cNvGrpSpPr>
          <p:nvPr/>
        </p:nvGrpSpPr>
        <p:grpSpPr bwMode="auto">
          <a:xfrm>
            <a:off x="3352800" y="26988"/>
            <a:ext cx="1562100" cy="411162"/>
            <a:chOff x="4709" y="17"/>
            <a:chExt cx="984" cy="259"/>
          </a:xfrm>
        </p:grpSpPr>
        <p:pic>
          <p:nvPicPr>
            <p:cNvPr id="929845" name="Picture 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" y="17"/>
              <a:ext cx="76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44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49"/>
              <a:ext cx="941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9833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9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9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9298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72" y="1384300"/>
            <a:ext cx="687441" cy="307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81E72FB-217F-484C-89D6-00C2ED1F44A0}" type="slidenum">
              <a:rPr lang="en-US"/>
              <a:pPr/>
              <a:t>6</a:t>
            </a:fld>
            <a:endParaRPr lang="en-US"/>
          </a:p>
        </p:txBody>
      </p:sp>
      <p:pic>
        <p:nvPicPr>
          <p:cNvPr id="94108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791200"/>
            <a:ext cx="22685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10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106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143000"/>
            <a:ext cx="234156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738" y="2590800"/>
            <a:ext cx="2267829" cy="702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106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114800"/>
            <a:ext cx="24431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6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46100"/>
            <a:ext cx="2151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6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5776913"/>
            <a:ext cx="24447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1077" name="Rectangle 21"/>
          <p:cNvSpPr>
            <a:spLocks noChangeArrowheads="1"/>
          </p:cNvSpPr>
          <p:nvPr/>
        </p:nvSpPr>
        <p:spPr bwMode="auto">
          <a:xfrm>
            <a:off x="5438775" y="5740400"/>
            <a:ext cx="1682750" cy="795338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083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1087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58"/>
          <p:cNvSpPr>
            <a:spLocks noChangeArrowheads="1"/>
          </p:cNvSpPr>
          <p:nvPr/>
        </p:nvSpPr>
        <p:spPr bwMode="auto">
          <a:xfrm>
            <a:off x="2039112" y="5760720"/>
            <a:ext cx="1527048" cy="740664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326" y="5296422"/>
            <a:ext cx="747396" cy="24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 flipH="1">
            <a:off x="3584448" y="5477256"/>
            <a:ext cx="539496" cy="26517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882896" y="5486400"/>
            <a:ext cx="539496" cy="25603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738" y="2590800"/>
            <a:ext cx="2267829" cy="702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72" y="1384300"/>
            <a:ext cx="687441" cy="307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0869" name="Picture 5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791200"/>
            <a:ext cx="22685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63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5776913"/>
            <a:ext cx="24447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0868" name="Line 52"/>
          <p:cNvSpPr>
            <a:spLocks noChangeShapeType="1"/>
          </p:cNvSpPr>
          <p:nvPr/>
        </p:nvSpPr>
        <p:spPr bwMode="auto">
          <a:xfrm flipH="1">
            <a:off x="1973263" y="5813425"/>
            <a:ext cx="1644650" cy="739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084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143000"/>
            <a:ext cx="234156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40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114800"/>
            <a:ext cx="24431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44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46100"/>
            <a:ext cx="2151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59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86463"/>
            <a:ext cx="644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0865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0870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81E72FB-217F-484C-89D6-00C2ED1F44A0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499043" y="609600"/>
            <a:ext cx="1499875" cy="688292"/>
            <a:chOff x="7499043" y="4114800"/>
            <a:chExt cx="1499875" cy="688292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6363" y="4114800"/>
              <a:ext cx="1492555" cy="307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9043" y="4495800"/>
              <a:ext cx="1492559" cy="3072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30861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9" y="1066800"/>
            <a:ext cx="922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miley Face 2"/>
          <p:cNvSpPr>
            <a:spLocks noChangeAspect="1"/>
          </p:cNvSpPr>
          <p:nvPr/>
        </p:nvSpPr>
        <p:spPr bwMode="auto">
          <a:xfrm>
            <a:off x="8217074" y="1219200"/>
            <a:ext cx="457200" cy="457200"/>
          </a:xfrm>
          <a:prstGeom prst="smileyFac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6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499043" y="609600"/>
            <a:ext cx="1499875" cy="688292"/>
            <a:chOff x="7499043" y="4114800"/>
            <a:chExt cx="1499875" cy="688292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6363" y="4114800"/>
              <a:ext cx="1492555" cy="307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9043" y="4495800"/>
              <a:ext cx="1492559" cy="3072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Smiley Face 24"/>
          <p:cNvSpPr>
            <a:spLocks noChangeAspect="1"/>
          </p:cNvSpPr>
          <p:nvPr/>
        </p:nvSpPr>
        <p:spPr bwMode="auto">
          <a:xfrm>
            <a:off x="8217074" y="1219200"/>
            <a:ext cx="457200" cy="457200"/>
          </a:xfrm>
          <a:prstGeom prst="smileyFac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E06-7139-4283-B919-E327AB908784}" type="slidenum">
              <a:rPr lang="en-US"/>
              <a:pPr/>
              <a:t>8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738" y="2590800"/>
            <a:ext cx="2253495" cy="702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1867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5776913"/>
            <a:ext cx="24304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75" name="Line 35"/>
          <p:cNvSpPr>
            <a:spLocks noChangeShapeType="1"/>
          </p:cNvSpPr>
          <p:nvPr/>
        </p:nvSpPr>
        <p:spPr bwMode="auto">
          <a:xfrm flipH="1">
            <a:off x="1973263" y="5813425"/>
            <a:ext cx="1644650" cy="739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186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0" y="1384300"/>
            <a:ext cx="673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6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143000"/>
            <a:ext cx="23431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66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114800"/>
            <a:ext cx="24288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6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49963"/>
            <a:ext cx="6445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7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46100"/>
            <a:ext cx="2151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72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1877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Smiley Face 25"/>
          <p:cNvSpPr>
            <a:spLocks noChangeAspect="1"/>
          </p:cNvSpPr>
          <p:nvPr/>
        </p:nvSpPr>
        <p:spPr bwMode="auto">
          <a:xfrm>
            <a:off x="8217074" y="241126"/>
            <a:ext cx="457200" cy="457200"/>
          </a:xfrm>
          <a:prstGeom prst="smileyFac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6009" y="4780570"/>
            <a:ext cx="1595591" cy="629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391400" y="4754880"/>
            <a:ext cx="1627632" cy="676656"/>
          </a:xfrm>
          <a:prstGeom prst="rect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578608" y="692150"/>
            <a:ext cx="5404104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7973568" y="685799"/>
            <a:ext cx="0" cy="427939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454525" y="5712904"/>
            <a:ext cx="4323715" cy="4572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8778240" y="5193792"/>
            <a:ext cx="0" cy="51911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6009" y="4780570"/>
            <a:ext cx="1595591" cy="629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7391400" y="4754880"/>
            <a:ext cx="1627632" cy="676656"/>
          </a:xfrm>
          <a:prstGeom prst="rect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6B6B-B042-43BF-9F87-9268CD356AFB}" type="slidenum">
              <a:rPr lang="en-US"/>
              <a:pPr/>
              <a:t>9</a:t>
            </a:fld>
            <a:endParaRPr lang="en-US"/>
          </a:p>
        </p:txBody>
      </p:sp>
      <p:sp>
        <p:nvSpPr>
          <p:cNvPr id="944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4162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487363"/>
            <a:ext cx="363061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414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96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4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76200"/>
            <a:ext cx="52260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4149" name="Group 21"/>
          <p:cNvGrpSpPr>
            <a:grpSpLocks/>
          </p:cNvGrpSpPr>
          <p:nvPr/>
        </p:nvGrpSpPr>
        <p:grpSpPr bwMode="auto">
          <a:xfrm>
            <a:off x="381000" y="457200"/>
            <a:ext cx="1092200" cy="454025"/>
            <a:chOff x="733" y="3984"/>
            <a:chExt cx="688" cy="286"/>
          </a:xfrm>
        </p:grpSpPr>
        <p:pic>
          <p:nvPicPr>
            <p:cNvPr id="944150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4151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" y="4140"/>
              <a:ext cx="68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4152" name="Line 2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4163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562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65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32100"/>
            <a:ext cx="8324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73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053" y="5562600"/>
            <a:ext cx="981366" cy="175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30775" y="1572768"/>
            <a:ext cx="3381121" cy="905256"/>
            <a:chOff x="4930775" y="1572768"/>
            <a:chExt cx="3381121" cy="905256"/>
          </a:xfrm>
        </p:grpSpPr>
        <p:sp>
          <p:nvSpPr>
            <p:cNvPr id="2" name="Rectangle 1"/>
            <p:cNvSpPr/>
            <p:nvPr/>
          </p:nvSpPr>
          <p:spPr bwMode="auto">
            <a:xfrm>
              <a:off x="4930775" y="1572768"/>
              <a:ext cx="658368" cy="90525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781544" y="1575148"/>
              <a:ext cx="530352" cy="81381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46320" y="2952228"/>
            <a:ext cx="3919469" cy="429768"/>
            <a:chOff x="4846320" y="2952228"/>
            <a:chExt cx="3919469" cy="42976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846320" y="2952228"/>
              <a:ext cx="1097280" cy="42976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015981" y="2968278"/>
              <a:ext cx="749808" cy="41148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94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94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4255&quot;&gt;&lt;property id=&quot;20148&quot; value=&quot;5&quot;/&gt;&lt;property id=&quot;20300&quot; value=&quot;Slide 2&quot;/&gt;&lt;property id=&quot;20307&quot; value=&quot;415&quot;/&gt;&lt;/object&gt;&lt;object type=&quot;3&quot; unique_id=&quot;44256&quot;&gt;&lt;property id=&quot;20148&quot; value=&quot;5&quot;/&gt;&lt;property id=&quot;20300&quot; value=&quot;Slide 5&quot;/&gt;&lt;property id=&quot;20307&quot; value=&quot;416&quot;/&gt;&lt;/object&gt;&lt;object type=&quot;3&quot; unique_id=&quot;44257&quot;&gt;&lt;property id=&quot;20148&quot; value=&quot;5&quot;/&gt;&lt;property id=&quot;20300&quot; value=&quot;Slide 7&quot;/&gt;&lt;property id=&quot;20307&quot; value=&quot;417&quot;/&gt;&lt;/object&gt;&lt;object type=&quot;3&quot; unique_id=&quot;44366&quot;&gt;&lt;property id=&quot;20148&quot; value=&quot;5&quot;/&gt;&lt;property id=&quot;20300&quot; value=&quot;Slide 8&quot;/&gt;&lt;property id=&quot;20307&quot; value=&quot;418&quot;/&gt;&lt;/object&gt;&lt;object type=&quot;3&quot; unique_id=&quot;45103&quot;&gt;&lt;property id=&quot;20148&quot; value=&quot;5&quot;/&gt;&lt;property id=&quot;20300&quot; value=&quot;Slide 4&quot;/&gt;&lt;property id=&quot;20307&quot; value=&quot;424&quot;/&gt;&lt;/object&gt;&lt;object type=&quot;3&quot; unique_id=&quot;45227&quot;&gt;&lt;property id=&quot;20148&quot; value=&quot;5&quot;/&gt;&lt;property id=&quot;20300&quot; value=&quot;Slide 6&quot;/&gt;&lt;property id=&quot;20307&quot; value=&quot;425&quot;/&gt;&lt;/object&gt;&lt;object type=&quot;3&quot; unique_id=&quot;46177&quot;&gt;&lt;property id=&quot;20148&quot; value=&quot;5&quot;/&gt;&lt;property id=&quot;20300&quot; value=&quot;Slide 9&quot;/&gt;&lt;property id=&quot;20307&quot; value=&quot;428&quot;/&gt;&lt;/object&gt;&lt;object type=&quot;3&quot; unique_id=&quot;46226&quot;&gt;&lt;property id=&quot;20148&quot; value=&quot;5&quot;/&gt;&lt;property id=&quot;20300&quot; value=&quot;Slide 3&quot;/&gt;&lt;property id=&quot;20307&quot; value=&quot;42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0^7\left[\lim_{h\to0}\frac{10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91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23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5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04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e^xe^h-e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22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e^x\left[\lim_{h\to0}\frac{e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980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e^{x+h}-e^x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65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e^x\left[\frac{e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97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23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f(x):=e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31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e^x]=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50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5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04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e^x]=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50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y=pe^w+\frac{q}{\sqrt{w}}+\frac{r}{w^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48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:=\lim_{x\to\infty}\left(1+\frac{1}{x}\right)^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995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is express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9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y}{dw}=p\left[\frac{d}{dw}\left(e^w\right)\right]+&#10;q\left[\frac{d}{dw}\left(\frac{1}{\sqrt{w}}\right)\right]+&#10;r\left[\frac{d}{dw}\left(\frac{1}{w^4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6295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p\left[\frac{d}{dw}\left(e^w\right)\right]+&#10;q\left[\frac{d}{dw}\left(w^{-1/2}\right)\right]+&#10;r\left[\frac{d}{dw}\left(w^{-4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5438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2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4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w}[e^w]=e^w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213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y=pe^w+\frac{q}{\sqrt{w}}+\frac{r}{w^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4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\to 1/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65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is express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9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y}{dw}=p\left[\frac{d}{dw}\left(e^w\right)\right]+&#10;q\left[\frac{d}{dw}\left(\frac{1}{\sqrt{w}}\right)\right]+&#10;r\left[\frac{d}{dw}\left(\frac{1}{w^4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6295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p\left[\frac{d}{dw}\left(e^w\right)\right]+&#10;q\left[\frac{d}{dw}\left(w^{-1/2}\right)\right]+&#10;r\left[\frac{d}{dw}\left(w^{-4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5438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p\left[e^w\right]+&#10;q\left[(-1/2)w^{-3/2}\right]+&#10;r\left[-4w^{-5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3262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pe^w-&#10;\frac{q}{2w^{3/2}}-&#10;\frac{4r}{w^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93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w^{3/2}=w^{1+(1/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33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w^1w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97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w\sqrt{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5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8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pe^w-&#10;\frac{q}{2w\sqrt{w}}-&#10;\frac{4r}{w^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81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could stop here, but format of answer differ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72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from format of ques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38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2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7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9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f(x):=1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58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0^7\left[\lim_{h\to0}\frac{10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9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10^{7+h}-10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80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10^710^h-10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6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10^7\left[\frac{10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9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=\lim_{h\to0}\,\,\,(1+h)^{1/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24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\,\,\,\approx(1+h)^{1/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1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f(x):=1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58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h}{h}\approx\frac{1+h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6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h}{h}-\frac{1+h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4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2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38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6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h-1}{h}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0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h}{h}-\frac{1}{h}-\frac{h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1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4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f(x):=1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58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0^7\left[\lim_{h\to0}\frac{10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9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=\lim_{h\to0}\,\,\,(1+h)^{1/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24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\,\,\,\approx(1+h)^{1/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14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10^{7+h}-10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80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10^710^h-10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6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10^7\left[\frac{10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9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h}{h}\approx\frac{1+h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6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04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h-1}{h}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03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h-1}{h}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0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e^h-1}{h}\to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8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3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2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3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0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04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4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f(x):=10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58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6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0^7\left[\lim_{h\to0}\frac{10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91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=\lim_{h\to0}\,\,\,(1+h)^{1/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24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\,\,\,\approx(1+h)^{1/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14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10^{7+h}-10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80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10^710^h-10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6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10^7\left[\frac{10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9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e^h-1}{h}\to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10^{7+h}-10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80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h}{h}\approx\frac{1+h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65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h-1}{h}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0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38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2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38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,\,\,\frac{e^h-1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349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we'll do $10^x$ later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891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0:\to 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4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logarithm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48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10^710^h-10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60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fferentiati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743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simi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1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4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6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,\,\,\frac{e^h-1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349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e^{7+h}-e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1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e^7e^h-e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0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e^7\left[\frac{e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97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f(x):=e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3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10^7\left[\frac{10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392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e^7\left[\lim_{h\to0}\frac{e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967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2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e^7e^h-e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09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16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,\,\,\frac{e^h-1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349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e^7\left[\lim_{h\to0}\frac{e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967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\frac{e^{7+h}-e^7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1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h\to0}e^7\left[\frac{e^h-1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97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f(x):=e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31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8720</TotalTime>
  <Words>26</Words>
  <Application>Microsoft Office PowerPoint</Application>
  <PresentationFormat>On-screen Show (4:3)</PresentationFormat>
  <Paragraphs>23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1075</cp:revision>
  <dcterms:created xsi:type="dcterms:W3CDTF">2008-09-20T13:47:00Z</dcterms:created>
  <dcterms:modified xsi:type="dcterms:W3CDTF">2012-07-17T22:22:03Z</dcterms:modified>
</cp:coreProperties>
</file>