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3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4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5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6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3" r:id="rId2"/>
    <p:sldId id="412" r:id="rId3"/>
    <p:sldId id="413" r:id="rId4"/>
    <p:sldId id="415" r:id="rId5"/>
    <p:sldId id="416" r:id="rId6"/>
    <p:sldId id="414" r:id="rId7"/>
    <p:sldId id="417" r:id="rId8"/>
    <p:sldId id="421" r:id="rId9"/>
    <p:sldId id="422" r:id="rId10"/>
    <p:sldId id="423" r:id="rId11"/>
    <p:sldId id="424" r:id="rId12"/>
    <p:sldId id="426" r:id="rId13"/>
    <p:sldId id="420" r:id="rId14"/>
    <p:sldId id="444" r:id="rId15"/>
    <p:sldId id="408" r:id="rId16"/>
    <p:sldId id="409" r:id="rId17"/>
    <p:sldId id="410" r:id="rId18"/>
    <p:sldId id="411" r:id="rId19"/>
    <p:sldId id="398" r:id="rId20"/>
    <p:sldId id="443" r:id="rId21"/>
    <p:sldId id="442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9309" autoAdjust="0"/>
  </p:normalViewPr>
  <p:slideViewPr>
    <p:cSldViewPr>
      <p:cViewPr varScale="1">
        <p:scale>
          <a:sx n="76" d="100"/>
          <a:sy n="7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6760F78-C87D-40F7-ACF9-530853F40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2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5FBF8-64D4-4EE2-B636-E480F54CAE14}" type="slidenum">
              <a:rPr lang="en-US"/>
              <a:pPr/>
              <a:t>15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E7597-1807-41DF-9206-83A564E46F6A}" type="slidenum">
              <a:rPr lang="en-US"/>
              <a:pPr/>
              <a:t>16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2AB9-9764-448A-B18C-69953A030D16}" type="slidenum">
              <a:rPr lang="en-US"/>
              <a:pPr/>
              <a:t>17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C54A3-A067-423A-A2FF-A7B9337E6E32}" type="slidenum">
              <a:rPr lang="en-US"/>
              <a:pPr/>
              <a:t>18</a:t>
            </a:fld>
            <a:endParaRPr 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69383-444A-49B0-B34A-440F42839900}" type="slidenum">
              <a:rPr lang="en-US"/>
              <a:pPr/>
              <a:t>19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0E14E-229A-40E1-A01A-B56BD80575A3}" type="slidenum">
              <a:rPr lang="en-US"/>
              <a:pPr/>
              <a:t>20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6FDCB-9684-4696-8714-49096315D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D0A96-0CD0-4FC2-A6E9-BD1910F39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31EDA-F6A2-4B11-AB72-E30566693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85AC8-2264-4BC2-A32C-29F595FE8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CF45-D53A-4607-B583-33B9BCB5B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B8C75-F411-414A-9C84-DCF709288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B66E-EA75-4722-9127-5B72AF572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5935-3F2C-45D7-86AE-94C8BEEF6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DD595-7500-4DD3-B0F9-4037C42D4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8C932-2EFB-4C55-9B28-83CACB49C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284B-A178-4999-8D59-7D88040C6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93635F-8F8A-47C3-AC31-0F700AE240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image" Target="../media/image34.png"/><Relationship Id="rId21" Type="http://schemas.openxmlformats.org/officeDocument/2006/relationships/tags" Target="../tags/tag194.xml"/><Relationship Id="rId34" Type="http://schemas.openxmlformats.org/officeDocument/2006/relationships/image" Target="../media/image45.png"/><Relationship Id="rId42" Type="http://schemas.openxmlformats.org/officeDocument/2006/relationships/image" Target="../media/image27.png"/><Relationship Id="rId47" Type="http://schemas.openxmlformats.org/officeDocument/2006/relationships/image" Target="../media/image5.png"/><Relationship Id="rId50" Type="http://schemas.openxmlformats.org/officeDocument/2006/relationships/image" Target="../media/image1.png"/><Relationship Id="rId55" Type="http://schemas.openxmlformats.org/officeDocument/2006/relationships/image" Target="../media/image50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49.png"/><Relationship Id="rId38" Type="http://schemas.openxmlformats.org/officeDocument/2006/relationships/image" Target="../media/image33.png"/><Relationship Id="rId46" Type="http://schemas.openxmlformats.org/officeDocument/2006/relationships/image" Target="../media/image4.png"/><Relationship Id="rId59" Type="http://schemas.openxmlformats.org/officeDocument/2006/relationships/image" Target="../media/image15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41" Type="http://schemas.openxmlformats.org/officeDocument/2006/relationships/image" Target="../media/image36.png"/><Relationship Id="rId54" Type="http://schemas.openxmlformats.org/officeDocument/2006/relationships/image" Target="../media/image55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image" Target="../media/image51.png"/><Relationship Id="rId37" Type="http://schemas.openxmlformats.org/officeDocument/2006/relationships/image" Target="../media/image40.png"/><Relationship Id="rId40" Type="http://schemas.openxmlformats.org/officeDocument/2006/relationships/image" Target="../media/image35.png"/><Relationship Id="rId45" Type="http://schemas.openxmlformats.org/officeDocument/2006/relationships/image" Target="../media/image3.png"/><Relationship Id="rId53" Type="http://schemas.openxmlformats.org/officeDocument/2006/relationships/image" Target="../media/image54.png"/><Relationship Id="rId58" Type="http://schemas.openxmlformats.org/officeDocument/2006/relationships/image" Target="../media/image8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7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38.png"/><Relationship Id="rId52" Type="http://schemas.openxmlformats.org/officeDocument/2006/relationships/image" Target="../media/image53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image" Target="../media/image46.png"/><Relationship Id="rId43" Type="http://schemas.openxmlformats.org/officeDocument/2006/relationships/image" Target="../media/image37.png"/><Relationship Id="rId48" Type="http://schemas.openxmlformats.org/officeDocument/2006/relationships/image" Target="../media/image6.png"/><Relationship Id="rId56" Type="http://schemas.openxmlformats.org/officeDocument/2006/relationships/image" Target="../media/image56.png"/><Relationship Id="rId8" Type="http://schemas.openxmlformats.org/officeDocument/2006/relationships/tags" Target="../tags/tag181.xml"/><Relationship Id="rId51" Type="http://schemas.openxmlformats.org/officeDocument/2006/relationships/image" Target="../media/image2.png"/><Relationship Id="rId3" Type="http://schemas.openxmlformats.org/officeDocument/2006/relationships/tags" Target="../tags/tag1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image" Target="../media/image33.png"/><Relationship Id="rId39" Type="http://schemas.openxmlformats.org/officeDocument/2006/relationships/image" Target="../media/image57.png"/><Relationship Id="rId3" Type="http://schemas.openxmlformats.org/officeDocument/2006/relationships/tags" Target="../tags/tag20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image" Target="../media/image40.png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36.png"/><Relationship Id="rId41" Type="http://schemas.openxmlformats.org/officeDocument/2006/relationships/image" Target="../media/image46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image" Target="../media/image39.png"/><Relationship Id="rId32" Type="http://schemas.openxmlformats.org/officeDocument/2006/relationships/image" Target="../media/image38.png"/><Relationship Id="rId37" Type="http://schemas.openxmlformats.org/officeDocument/2006/relationships/image" Target="../media/image7.png"/><Relationship Id="rId40" Type="http://schemas.openxmlformats.org/officeDocument/2006/relationships/image" Target="../media/image15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image" Target="../media/image49.png"/><Relationship Id="rId28" Type="http://schemas.openxmlformats.org/officeDocument/2006/relationships/image" Target="../media/image35.png"/><Relationship Id="rId36" Type="http://schemas.openxmlformats.org/officeDocument/2006/relationships/image" Target="../media/image6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37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image" Target="../media/image45.png"/><Relationship Id="rId27" Type="http://schemas.openxmlformats.org/officeDocument/2006/relationships/image" Target="../media/image34.png"/><Relationship Id="rId30" Type="http://schemas.openxmlformats.org/officeDocument/2006/relationships/image" Target="../media/image27.png"/><Relationship Id="rId35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9.png"/><Relationship Id="rId3" Type="http://schemas.openxmlformats.org/officeDocument/2006/relationships/tags" Target="../tags/tag226.xml"/><Relationship Id="rId21" Type="http://schemas.openxmlformats.org/officeDocument/2006/relationships/image" Target="../media/image60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57.png"/><Relationship Id="rId2" Type="http://schemas.openxmlformats.org/officeDocument/2006/relationships/tags" Target="../tags/tag225.xml"/><Relationship Id="rId16" Type="http://schemas.openxmlformats.org/officeDocument/2006/relationships/image" Target="../media/image59.png"/><Relationship Id="rId20" Type="http://schemas.openxmlformats.org/officeDocument/2006/relationships/image" Target="../media/image46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10" Type="http://schemas.openxmlformats.org/officeDocument/2006/relationships/tags" Target="../tags/tag233.xml"/><Relationship Id="rId19" Type="http://schemas.openxmlformats.org/officeDocument/2006/relationships/image" Target="../media/image45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15.png"/><Relationship Id="rId22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65.png"/><Relationship Id="rId3" Type="http://schemas.openxmlformats.org/officeDocument/2006/relationships/tags" Target="../tags/tag238.xml"/><Relationship Id="rId21" Type="http://schemas.openxmlformats.org/officeDocument/2006/relationships/image" Target="../media/image46.png"/><Relationship Id="rId34" Type="http://schemas.openxmlformats.org/officeDocument/2006/relationships/image" Target="../media/image58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64.png"/><Relationship Id="rId33" Type="http://schemas.openxmlformats.org/officeDocument/2006/relationships/image" Target="../media/image70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63.png"/><Relationship Id="rId32" Type="http://schemas.openxmlformats.org/officeDocument/2006/relationships/image" Target="../media/image62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57.png"/><Relationship Id="rId28" Type="http://schemas.openxmlformats.org/officeDocument/2006/relationships/image" Target="../media/image67.png"/><Relationship Id="rId10" Type="http://schemas.openxmlformats.org/officeDocument/2006/relationships/tags" Target="../tags/tag2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46.png"/><Relationship Id="rId3" Type="http://schemas.openxmlformats.org/officeDocument/2006/relationships/tags" Target="../tags/tag256.xml"/><Relationship Id="rId21" Type="http://schemas.openxmlformats.org/officeDocument/2006/relationships/image" Target="../media/image71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image" Target="../media/image57.png"/><Relationship Id="rId25" Type="http://schemas.openxmlformats.org/officeDocument/2006/relationships/image" Target="../media/image75.png"/><Relationship Id="rId2" Type="http://schemas.openxmlformats.org/officeDocument/2006/relationships/tags" Target="../tags/tag255.xml"/><Relationship Id="rId16" Type="http://schemas.openxmlformats.org/officeDocument/2006/relationships/image" Target="../media/image15.png"/><Relationship Id="rId20" Type="http://schemas.openxmlformats.org/officeDocument/2006/relationships/image" Target="../media/image67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74.png"/><Relationship Id="rId5" Type="http://schemas.openxmlformats.org/officeDocument/2006/relationships/tags" Target="../tags/tag2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3.png"/><Relationship Id="rId10" Type="http://schemas.openxmlformats.org/officeDocument/2006/relationships/tags" Target="../tags/tag263.xml"/><Relationship Id="rId19" Type="http://schemas.openxmlformats.org/officeDocument/2006/relationships/image" Target="../media/image68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tags" Target="../tags/tag306.xml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42" Type="http://schemas.openxmlformats.org/officeDocument/2006/relationships/tags" Target="../tags/tag309.xml"/><Relationship Id="rId47" Type="http://schemas.openxmlformats.org/officeDocument/2006/relationships/tags" Target="../tags/tag314.xml"/><Relationship Id="rId50" Type="http://schemas.openxmlformats.org/officeDocument/2006/relationships/notesSlide" Target="../notesSlides/notesSlide1.xml"/><Relationship Id="rId55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image" Target="../media/image83.png"/><Relationship Id="rId76" Type="http://schemas.openxmlformats.org/officeDocument/2006/relationships/image" Target="../media/image91.png"/><Relationship Id="rId7" Type="http://schemas.openxmlformats.org/officeDocument/2006/relationships/tags" Target="../tags/tag274.xml"/><Relationship Id="rId71" Type="http://schemas.openxmlformats.org/officeDocument/2006/relationships/image" Target="../media/image86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9" Type="http://schemas.openxmlformats.org/officeDocument/2006/relationships/tags" Target="../tags/tag296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tags" Target="../tags/tag304.xml"/><Relationship Id="rId40" Type="http://schemas.openxmlformats.org/officeDocument/2006/relationships/tags" Target="../tags/tag307.xml"/><Relationship Id="rId45" Type="http://schemas.openxmlformats.org/officeDocument/2006/relationships/tags" Target="../tags/tag312.xml"/><Relationship Id="rId53" Type="http://schemas.openxmlformats.org/officeDocument/2006/relationships/image" Target="../media/image68.png"/><Relationship Id="rId58" Type="http://schemas.openxmlformats.org/officeDocument/2006/relationships/image" Target="../media/image76.png"/><Relationship Id="rId66" Type="http://schemas.openxmlformats.org/officeDocument/2006/relationships/image" Target="../media/image81.png"/><Relationship Id="rId74" Type="http://schemas.openxmlformats.org/officeDocument/2006/relationships/image" Target="../media/image89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tags" Target="../tags/tag303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73.png"/><Relationship Id="rId61" Type="http://schemas.openxmlformats.org/officeDocument/2006/relationships/image" Target="../media/image77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tags" Target="../tags/tag298.xml"/><Relationship Id="rId44" Type="http://schemas.openxmlformats.org/officeDocument/2006/relationships/tags" Target="../tags/tag311.xml"/><Relationship Id="rId52" Type="http://schemas.openxmlformats.org/officeDocument/2006/relationships/image" Target="../media/image46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tags" Target="../tags/tag302.xml"/><Relationship Id="rId43" Type="http://schemas.openxmlformats.org/officeDocument/2006/relationships/tags" Target="../tags/tag310.xml"/><Relationship Id="rId48" Type="http://schemas.openxmlformats.org/officeDocument/2006/relationships/tags" Target="../tags/tag315.xml"/><Relationship Id="rId56" Type="http://schemas.openxmlformats.org/officeDocument/2006/relationships/image" Target="../media/image72.png"/><Relationship Id="rId64" Type="http://schemas.openxmlformats.org/officeDocument/2006/relationships/image" Target="../media/image15.png"/><Relationship Id="rId69" Type="http://schemas.openxmlformats.org/officeDocument/2006/relationships/image" Target="../media/image84.png"/><Relationship Id="rId77" Type="http://schemas.openxmlformats.org/officeDocument/2006/relationships/image" Target="../media/image92.png"/><Relationship Id="rId8" Type="http://schemas.openxmlformats.org/officeDocument/2006/relationships/tags" Target="../tags/tag275.xml"/><Relationship Id="rId51" Type="http://schemas.openxmlformats.org/officeDocument/2006/relationships/image" Target="../media/image57.png"/><Relationship Id="rId72" Type="http://schemas.openxmlformats.org/officeDocument/2006/relationships/image" Target="../media/image87.png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tags" Target="../tags/tag305.xml"/><Relationship Id="rId46" Type="http://schemas.openxmlformats.org/officeDocument/2006/relationships/tags" Target="../tags/tag313.xml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tags" Target="../tags/tag287.xml"/><Relationship Id="rId41" Type="http://schemas.openxmlformats.org/officeDocument/2006/relationships/tags" Target="../tags/tag308.xml"/><Relationship Id="rId54" Type="http://schemas.openxmlformats.org/officeDocument/2006/relationships/image" Target="../media/image67.png"/><Relationship Id="rId62" Type="http://schemas.openxmlformats.org/officeDocument/2006/relationships/image" Target="../media/image78.png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1" Type="http://schemas.openxmlformats.org/officeDocument/2006/relationships/tags" Target="../tags/tag268.xml"/><Relationship Id="rId6" Type="http://schemas.openxmlformats.org/officeDocument/2006/relationships/tags" Target="../tags/tag27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tags" Target="../tags/tag354.xml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tags" Target="../tags/tag357.xml"/><Relationship Id="rId47" Type="http://schemas.openxmlformats.org/officeDocument/2006/relationships/tags" Target="../tags/tag362.xml"/><Relationship Id="rId50" Type="http://schemas.openxmlformats.org/officeDocument/2006/relationships/notesSlide" Target="../notesSlides/notesSlide2.xml"/><Relationship Id="rId55" Type="http://schemas.openxmlformats.org/officeDocument/2006/relationships/image" Target="../media/image80.png"/><Relationship Id="rId63" Type="http://schemas.openxmlformats.org/officeDocument/2006/relationships/image" Target="../media/image15.png"/><Relationship Id="rId68" Type="http://schemas.openxmlformats.org/officeDocument/2006/relationships/image" Target="../media/image74.png"/><Relationship Id="rId76" Type="http://schemas.openxmlformats.org/officeDocument/2006/relationships/image" Target="../media/image94.png"/><Relationship Id="rId7" Type="http://schemas.openxmlformats.org/officeDocument/2006/relationships/tags" Target="../tags/tag322.xml"/><Relationship Id="rId71" Type="http://schemas.openxmlformats.org/officeDocument/2006/relationships/image" Target="../media/image82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tags" Target="../tags/tag355.xml"/><Relationship Id="rId45" Type="http://schemas.openxmlformats.org/officeDocument/2006/relationships/tags" Target="../tags/tag360.xml"/><Relationship Id="rId53" Type="http://schemas.openxmlformats.org/officeDocument/2006/relationships/image" Target="../media/image79.png"/><Relationship Id="rId58" Type="http://schemas.openxmlformats.org/officeDocument/2006/relationships/image" Target="../media/image88.png"/><Relationship Id="rId66" Type="http://schemas.openxmlformats.org/officeDocument/2006/relationships/image" Target="../media/image73.pn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5" Type="http://schemas.openxmlformats.org/officeDocument/2006/relationships/tags" Target="../tags/tag320.xml"/><Relationship Id="rId61" Type="http://schemas.openxmlformats.org/officeDocument/2006/relationships/image" Target="../media/image90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tags" Target="../tags/tag359.xml"/><Relationship Id="rId52" Type="http://schemas.openxmlformats.org/officeDocument/2006/relationships/image" Target="../media/image78.png"/><Relationship Id="rId60" Type="http://schemas.openxmlformats.org/officeDocument/2006/relationships/image" Target="../media/image89.png"/><Relationship Id="rId65" Type="http://schemas.openxmlformats.org/officeDocument/2006/relationships/image" Target="../media/image72.png"/><Relationship Id="rId73" Type="http://schemas.openxmlformats.org/officeDocument/2006/relationships/image" Target="../media/image91.png"/><Relationship Id="rId78" Type="http://schemas.openxmlformats.org/officeDocument/2006/relationships/image" Target="../media/image96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tags" Target="../tags/tag358.xml"/><Relationship Id="rId48" Type="http://schemas.openxmlformats.org/officeDocument/2006/relationships/tags" Target="../tags/tag363.xml"/><Relationship Id="rId56" Type="http://schemas.openxmlformats.org/officeDocument/2006/relationships/image" Target="../media/image87.png"/><Relationship Id="rId64" Type="http://schemas.openxmlformats.org/officeDocument/2006/relationships/image" Target="../media/image71.png"/><Relationship Id="rId69" Type="http://schemas.openxmlformats.org/officeDocument/2006/relationships/image" Target="../media/image75.png"/><Relationship Id="rId77" Type="http://schemas.openxmlformats.org/officeDocument/2006/relationships/image" Target="../media/image95.png"/><Relationship Id="rId8" Type="http://schemas.openxmlformats.org/officeDocument/2006/relationships/tags" Target="../tags/tag323.xml"/><Relationship Id="rId51" Type="http://schemas.openxmlformats.org/officeDocument/2006/relationships/image" Target="../media/image86.png"/><Relationship Id="rId72" Type="http://schemas.openxmlformats.org/officeDocument/2006/relationships/image" Target="../media/image83.png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tags" Target="../tags/tag353.xml"/><Relationship Id="rId46" Type="http://schemas.openxmlformats.org/officeDocument/2006/relationships/tags" Target="../tags/tag361.xml"/><Relationship Id="rId59" Type="http://schemas.openxmlformats.org/officeDocument/2006/relationships/image" Target="../media/image85.png"/><Relationship Id="rId67" Type="http://schemas.openxmlformats.org/officeDocument/2006/relationships/image" Target="../media/image76.png"/><Relationship Id="rId20" Type="http://schemas.openxmlformats.org/officeDocument/2006/relationships/tags" Target="../tags/tag335.xml"/><Relationship Id="rId41" Type="http://schemas.openxmlformats.org/officeDocument/2006/relationships/tags" Target="../tags/tag356.xml"/><Relationship Id="rId54" Type="http://schemas.openxmlformats.org/officeDocument/2006/relationships/image" Target="../media/image57.png"/><Relationship Id="rId62" Type="http://schemas.openxmlformats.org/officeDocument/2006/relationships/image" Target="../media/image77.png"/><Relationship Id="rId70" Type="http://schemas.openxmlformats.org/officeDocument/2006/relationships/image" Target="../media/image81.png"/><Relationship Id="rId75" Type="http://schemas.openxmlformats.org/officeDocument/2006/relationships/image" Target="../media/image93.png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tags" Target="../tags/tag402.xml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42" Type="http://schemas.openxmlformats.org/officeDocument/2006/relationships/tags" Target="../tags/tag405.xml"/><Relationship Id="rId47" Type="http://schemas.openxmlformats.org/officeDocument/2006/relationships/image" Target="../media/image79.png"/><Relationship Id="rId50" Type="http://schemas.openxmlformats.org/officeDocument/2006/relationships/image" Target="../media/image87.png"/><Relationship Id="rId55" Type="http://schemas.openxmlformats.org/officeDocument/2006/relationships/image" Target="../media/image90.png"/><Relationship Id="rId63" Type="http://schemas.openxmlformats.org/officeDocument/2006/relationships/image" Target="../media/image100.png"/><Relationship Id="rId68" Type="http://schemas.openxmlformats.org/officeDocument/2006/relationships/image" Target="../media/image104.png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9" Type="http://schemas.openxmlformats.org/officeDocument/2006/relationships/tags" Target="../tags/tag392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tags" Target="../tags/tag403.xml"/><Relationship Id="rId45" Type="http://schemas.openxmlformats.org/officeDocument/2006/relationships/image" Target="../media/image86.png"/><Relationship Id="rId53" Type="http://schemas.openxmlformats.org/officeDocument/2006/relationships/image" Target="../media/image85.png"/><Relationship Id="rId58" Type="http://schemas.openxmlformats.org/officeDocument/2006/relationships/image" Target="../media/image76.png"/><Relationship Id="rId66" Type="http://schemas.openxmlformats.org/officeDocument/2006/relationships/image" Target="../media/image83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image" Target="../media/image80.png"/><Relationship Id="rId57" Type="http://schemas.openxmlformats.org/officeDocument/2006/relationships/image" Target="../media/image15.png"/><Relationship Id="rId61" Type="http://schemas.openxmlformats.org/officeDocument/2006/relationships/image" Target="../media/image98.pn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4" Type="http://schemas.openxmlformats.org/officeDocument/2006/relationships/notesSlide" Target="../notesSlides/notesSlide3.xml"/><Relationship Id="rId52" Type="http://schemas.openxmlformats.org/officeDocument/2006/relationships/image" Target="../media/image88.png"/><Relationship Id="rId60" Type="http://schemas.openxmlformats.org/officeDocument/2006/relationships/image" Target="../media/image75.png"/><Relationship Id="rId65" Type="http://schemas.openxmlformats.org/officeDocument/2006/relationships/image" Target="../media/image102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57.png"/><Relationship Id="rId56" Type="http://schemas.openxmlformats.org/officeDocument/2006/relationships/image" Target="../media/image77.png"/><Relationship Id="rId64" Type="http://schemas.openxmlformats.org/officeDocument/2006/relationships/image" Target="../media/image101.png"/><Relationship Id="rId8" Type="http://schemas.openxmlformats.org/officeDocument/2006/relationships/tags" Target="../tags/tag371.xml"/><Relationship Id="rId51" Type="http://schemas.openxmlformats.org/officeDocument/2006/relationships/image" Target="../media/image84.png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image" Target="../media/image78.png"/><Relationship Id="rId59" Type="http://schemas.openxmlformats.org/officeDocument/2006/relationships/image" Target="../media/image74.png"/><Relationship Id="rId67" Type="http://schemas.openxmlformats.org/officeDocument/2006/relationships/image" Target="../media/image103.png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image" Target="../media/image89.png"/><Relationship Id="rId62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tags" Target="../tags/tag431.xml"/><Relationship Id="rId39" Type="http://schemas.openxmlformats.org/officeDocument/2006/relationships/tags" Target="../tags/tag444.xml"/><Relationship Id="rId21" Type="http://schemas.openxmlformats.org/officeDocument/2006/relationships/tags" Target="../tags/tag426.xml"/><Relationship Id="rId34" Type="http://schemas.openxmlformats.org/officeDocument/2006/relationships/tags" Target="../tags/tag439.xml"/><Relationship Id="rId42" Type="http://schemas.openxmlformats.org/officeDocument/2006/relationships/tags" Target="../tags/tag447.xml"/><Relationship Id="rId47" Type="http://schemas.openxmlformats.org/officeDocument/2006/relationships/tags" Target="../tags/tag452.xml"/><Relationship Id="rId50" Type="http://schemas.openxmlformats.org/officeDocument/2006/relationships/notesSlide" Target="../notesSlides/notesSlide4.xml"/><Relationship Id="rId55" Type="http://schemas.openxmlformats.org/officeDocument/2006/relationships/image" Target="../media/image80.png"/><Relationship Id="rId63" Type="http://schemas.openxmlformats.org/officeDocument/2006/relationships/image" Target="../media/image89.png"/><Relationship Id="rId68" Type="http://schemas.openxmlformats.org/officeDocument/2006/relationships/image" Target="../media/image83.png"/><Relationship Id="rId76" Type="http://schemas.openxmlformats.org/officeDocument/2006/relationships/image" Target="../media/image15.png"/><Relationship Id="rId7" Type="http://schemas.openxmlformats.org/officeDocument/2006/relationships/tags" Target="../tags/tag412.xml"/><Relationship Id="rId71" Type="http://schemas.openxmlformats.org/officeDocument/2006/relationships/image" Target="../media/image103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9" Type="http://schemas.openxmlformats.org/officeDocument/2006/relationships/tags" Target="../tags/tag434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tags" Target="../tags/tag437.xml"/><Relationship Id="rId37" Type="http://schemas.openxmlformats.org/officeDocument/2006/relationships/tags" Target="../tags/tag442.xml"/><Relationship Id="rId40" Type="http://schemas.openxmlformats.org/officeDocument/2006/relationships/tags" Target="../tags/tag445.xml"/><Relationship Id="rId45" Type="http://schemas.openxmlformats.org/officeDocument/2006/relationships/tags" Target="../tags/tag450.xml"/><Relationship Id="rId53" Type="http://schemas.openxmlformats.org/officeDocument/2006/relationships/image" Target="../media/image79.png"/><Relationship Id="rId58" Type="http://schemas.openxmlformats.org/officeDocument/2006/relationships/image" Target="../media/image102.png"/><Relationship Id="rId66" Type="http://schemas.openxmlformats.org/officeDocument/2006/relationships/image" Target="../media/image74.png"/><Relationship Id="rId74" Type="http://schemas.openxmlformats.org/officeDocument/2006/relationships/image" Target="../media/image105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tags" Target="../tags/tag433.xml"/><Relationship Id="rId36" Type="http://schemas.openxmlformats.org/officeDocument/2006/relationships/tags" Target="../tags/tag441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01.png"/><Relationship Id="rId61" Type="http://schemas.openxmlformats.org/officeDocument/2006/relationships/image" Target="../media/image88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tags" Target="../tags/tag436.xml"/><Relationship Id="rId44" Type="http://schemas.openxmlformats.org/officeDocument/2006/relationships/tags" Target="../tags/tag449.xml"/><Relationship Id="rId52" Type="http://schemas.openxmlformats.org/officeDocument/2006/relationships/image" Target="../media/image78.png"/><Relationship Id="rId60" Type="http://schemas.openxmlformats.org/officeDocument/2006/relationships/image" Target="../media/image84.png"/><Relationship Id="rId65" Type="http://schemas.openxmlformats.org/officeDocument/2006/relationships/image" Target="../media/image77.png"/><Relationship Id="rId73" Type="http://schemas.openxmlformats.org/officeDocument/2006/relationships/image" Target="../media/image98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Relationship Id="rId30" Type="http://schemas.openxmlformats.org/officeDocument/2006/relationships/tags" Target="../tags/tag435.xml"/><Relationship Id="rId35" Type="http://schemas.openxmlformats.org/officeDocument/2006/relationships/tags" Target="../tags/tag440.xml"/><Relationship Id="rId43" Type="http://schemas.openxmlformats.org/officeDocument/2006/relationships/tags" Target="../tags/tag448.xml"/><Relationship Id="rId48" Type="http://schemas.openxmlformats.org/officeDocument/2006/relationships/tags" Target="../tags/tag453.xml"/><Relationship Id="rId56" Type="http://schemas.openxmlformats.org/officeDocument/2006/relationships/image" Target="../media/image104.png"/><Relationship Id="rId64" Type="http://schemas.openxmlformats.org/officeDocument/2006/relationships/image" Target="../media/image90.png"/><Relationship Id="rId69" Type="http://schemas.openxmlformats.org/officeDocument/2006/relationships/image" Target="../media/image100.png"/><Relationship Id="rId8" Type="http://schemas.openxmlformats.org/officeDocument/2006/relationships/tags" Target="../tags/tag413.xml"/><Relationship Id="rId51" Type="http://schemas.openxmlformats.org/officeDocument/2006/relationships/image" Target="../media/image86.png"/><Relationship Id="rId72" Type="http://schemas.openxmlformats.org/officeDocument/2006/relationships/image" Target="../media/image76.png"/><Relationship Id="rId3" Type="http://schemas.openxmlformats.org/officeDocument/2006/relationships/tags" Target="../tags/tag408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tags" Target="../tags/tag438.xml"/><Relationship Id="rId38" Type="http://schemas.openxmlformats.org/officeDocument/2006/relationships/tags" Target="../tags/tag443.xml"/><Relationship Id="rId46" Type="http://schemas.openxmlformats.org/officeDocument/2006/relationships/tags" Target="../tags/tag451.xml"/><Relationship Id="rId59" Type="http://schemas.openxmlformats.org/officeDocument/2006/relationships/image" Target="../media/image87.png"/><Relationship Id="rId67" Type="http://schemas.openxmlformats.org/officeDocument/2006/relationships/image" Target="../media/image75.png"/><Relationship Id="rId20" Type="http://schemas.openxmlformats.org/officeDocument/2006/relationships/tags" Target="../tags/tag425.xml"/><Relationship Id="rId41" Type="http://schemas.openxmlformats.org/officeDocument/2006/relationships/tags" Target="../tags/tag446.xml"/><Relationship Id="rId54" Type="http://schemas.openxmlformats.org/officeDocument/2006/relationships/image" Target="../media/image57.png"/><Relationship Id="rId62" Type="http://schemas.openxmlformats.org/officeDocument/2006/relationships/image" Target="../media/image85.png"/><Relationship Id="rId70" Type="http://schemas.openxmlformats.org/officeDocument/2006/relationships/image" Target="../media/image99.png"/><Relationship Id="rId75" Type="http://schemas.openxmlformats.org/officeDocument/2006/relationships/image" Target="../media/image106.png"/><Relationship Id="rId1" Type="http://schemas.openxmlformats.org/officeDocument/2006/relationships/tags" Target="../tags/tag406.xml"/><Relationship Id="rId6" Type="http://schemas.openxmlformats.org/officeDocument/2006/relationships/tags" Target="../tags/tag4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02.png"/><Relationship Id="rId3" Type="http://schemas.openxmlformats.org/officeDocument/2006/relationships/tags" Target="../tags/tag456.xml"/><Relationship Id="rId21" Type="http://schemas.openxmlformats.org/officeDocument/2006/relationships/image" Target="../media/image111.png"/><Relationship Id="rId7" Type="http://schemas.openxmlformats.org/officeDocument/2006/relationships/tags" Target="../tags/tag4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1.png"/><Relationship Id="rId2" Type="http://schemas.openxmlformats.org/officeDocument/2006/relationships/tags" Target="../tags/tag455.xml"/><Relationship Id="rId16" Type="http://schemas.openxmlformats.org/officeDocument/2006/relationships/image" Target="../media/image109.png"/><Relationship Id="rId20" Type="http://schemas.openxmlformats.org/officeDocument/2006/relationships/image" Target="../media/image110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image" Target="../media/image108.png"/><Relationship Id="rId23" Type="http://schemas.openxmlformats.org/officeDocument/2006/relationships/image" Target="../media/image113.png"/><Relationship Id="rId10" Type="http://schemas.openxmlformats.org/officeDocument/2006/relationships/tags" Target="../tags/tag463.xml"/><Relationship Id="rId19" Type="http://schemas.openxmlformats.org/officeDocument/2006/relationships/image" Target="../media/image15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image" Target="../media/image107.png"/><Relationship Id="rId22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114.png"/><Relationship Id="rId39" Type="http://schemas.openxmlformats.org/officeDocument/2006/relationships/image" Target="../media/image101.png"/><Relationship Id="rId3" Type="http://schemas.openxmlformats.org/officeDocument/2006/relationships/tags" Target="../tags/tag467.xml"/><Relationship Id="rId21" Type="http://schemas.openxmlformats.org/officeDocument/2006/relationships/tags" Target="../tags/tag485.xml"/><Relationship Id="rId34" Type="http://schemas.openxmlformats.org/officeDocument/2006/relationships/image" Target="../media/image120.png"/><Relationship Id="rId42" Type="http://schemas.openxmlformats.org/officeDocument/2006/relationships/image" Target="../media/image126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notesSlide" Target="../notesSlides/notesSlide6.xml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image" Target="../media/image115.png"/><Relationship Id="rId41" Type="http://schemas.openxmlformats.org/officeDocument/2006/relationships/image" Target="../media/image15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5.png"/><Relationship Id="rId45" Type="http://schemas.openxmlformats.org/officeDocument/2006/relationships/image" Target="../media/image129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image" Target="../media/image108.png"/><Relationship Id="rId36" Type="http://schemas.openxmlformats.org/officeDocument/2006/relationships/image" Target="../media/image122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117.png"/><Relationship Id="rId44" Type="http://schemas.openxmlformats.org/officeDocument/2006/relationships/image" Target="../media/image128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image" Target="../media/image107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Relationship Id="rId43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image" Target="../media/image131.png"/><Relationship Id="rId3" Type="http://schemas.openxmlformats.org/officeDocument/2006/relationships/tags" Target="../tags/tag490.xml"/><Relationship Id="rId21" Type="http://schemas.openxmlformats.org/officeDocument/2006/relationships/image" Target="../media/image133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image" Target="../media/image130.png"/><Relationship Id="rId2" Type="http://schemas.openxmlformats.org/officeDocument/2006/relationships/tags" Target="../tags/tag489.xml"/><Relationship Id="rId16" Type="http://schemas.openxmlformats.org/officeDocument/2006/relationships/image" Target="../media/image101.png"/><Relationship Id="rId20" Type="http://schemas.openxmlformats.org/officeDocument/2006/relationships/image" Target="../media/image132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15.png"/><Relationship Id="rId5" Type="http://schemas.openxmlformats.org/officeDocument/2006/relationships/tags" Target="../tags/tag49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5.png"/><Relationship Id="rId10" Type="http://schemas.openxmlformats.org/officeDocument/2006/relationships/tags" Target="../tags/tag497.xml"/><Relationship Id="rId19" Type="http://schemas.openxmlformats.org/officeDocument/2006/relationships/image" Target="../media/image102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17.png"/><Relationship Id="rId26" Type="http://schemas.openxmlformats.org/officeDocument/2006/relationships/image" Target="../media/image6.png"/><Relationship Id="rId3" Type="http://schemas.openxmlformats.org/officeDocument/2006/relationships/tags" Target="../tags/tag20.xml"/><Relationship Id="rId21" Type="http://schemas.openxmlformats.org/officeDocument/2006/relationships/image" Target="../media/image12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16.png"/><Relationship Id="rId25" Type="http://schemas.openxmlformats.org/officeDocument/2006/relationships/image" Target="../media/image5.png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9" Type="http://schemas.openxmlformats.org/officeDocument/2006/relationships/image" Target="../media/image7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4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3.png"/><Relationship Id="rId28" Type="http://schemas.openxmlformats.org/officeDocument/2006/relationships/image" Target="../media/image2.png"/><Relationship Id="rId10" Type="http://schemas.openxmlformats.org/officeDocument/2006/relationships/tags" Target="../tags/tag27.xml"/><Relationship Id="rId19" Type="http://schemas.openxmlformats.org/officeDocument/2006/relationships/image" Target="../media/image18.png"/><Relationship Id="rId31" Type="http://schemas.openxmlformats.org/officeDocument/2006/relationships/image" Target="../media/image15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4.png"/><Relationship Id="rId27" Type="http://schemas.openxmlformats.org/officeDocument/2006/relationships/image" Target="../media/image1.png"/><Relationship Id="rId3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14.png"/><Relationship Id="rId3" Type="http://schemas.openxmlformats.org/officeDocument/2006/relationships/tags" Target="../tags/tag35.xml"/><Relationship Id="rId21" Type="http://schemas.openxmlformats.org/officeDocument/2006/relationships/image" Target="../media/image10.png"/><Relationship Id="rId34" Type="http://schemas.openxmlformats.org/officeDocument/2006/relationships/image" Target="../media/image8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12.png"/><Relationship Id="rId33" Type="http://schemas.openxmlformats.org/officeDocument/2006/relationships/image" Target="../media/image7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image" Target="../media/image9.png"/><Relationship Id="rId29" Type="http://schemas.openxmlformats.org/officeDocument/2006/relationships/image" Target="../media/image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1.png"/><Relationship Id="rId32" Type="http://schemas.openxmlformats.org/officeDocument/2006/relationships/image" Target="../media/image2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3.png"/><Relationship Id="rId28" Type="http://schemas.openxmlformats.org/officeDocument/2006/relationships/image" Target="../media/image4.png"/><Relationship Id="rId36" Type="http://schemas.openxmlformats.org/officeDocument/2006/relationships/image" Target="../media/image15.png"/><Relationship Id="rId10" Type="http://schemas.openxmlformats.org/officeDocument/2006/relationships/tags" Target="../tags/tag4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19.png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1.png"/><Relationship Id="rId39" Type="http://schemas.openxmlformats.org/officeDocument/2006/relationships/image" Target="../media/image22.png"/><Relationship Id="rId3" Type="http://schemas.openxmlformats.org/officeDocument/2006/relationships/tags" Target="../tags/tag5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20.png"/><Relationship Id="rId33" Type="http://schemas.openxmlformats.org/officeDocument/2006/relationships/image" Target="../media/image5.png"/><Relationship Id="rId38" Type="http://schemas.openxmlformats.org/officeDocument/2006/relationships/image" Target="../media/image8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12.png"/><Relationship Id="rId41" Type="http://schemas.openxmlformats.org/officeDocument/2006/relationships/image" Target="../media/image15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19.png"/><Relationship Id="rId32" Type="http://schemas.openxmlformats.org/officeDocument/2006/relationships/image" Target="../media/image4.png"/><Relationship Id="rId37" Type="http://schemas.openxmlformats.org/officeDocument/2006/relationships/image" Target="../media/image7.png"/><Relationship Id="rId40" Type="http://schemas.openxmlformats.org/officeDocument/2006/relationships/image" Target="../media/image23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0.png"/><Relationship Id="rId28" Type="http://schemas.openxmlformats.org/officeDocument/2006/relationships/image" Target="../media/image11.png"/><Relationship Id="rId36" Type="http://schemas.openxmlformats.org/officeDocument/2006/relationships/image" Target="../media/image2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3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9.png"/><Relationship Id="rId27" Type="http://schemas.openxmlformats.org/officeDocument/2006/relationships/image" Target="../media/image13.png"/><Relationship Id="rId30" Type="http://schemas.openxmlformats.org/officeDocument/2006/relationships/image" Target="../media/image14.png"/><Relationship Id="rId35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image" Target="../media/image8.png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5.png"/><Relationship Id="rId42" Type="http://schemas.openxmlformats.org/officeDocument/2006/relationships/image" Target="../media/image19.png"/><Relationship Id="rId47" Type="http://schemas.openxmlformats.org/officeDocument/2006/relationships/image" Target="../media/image11.png"/><Relationship Id="rId50" Type="http://schemas.openxmlformats.org/officeDocument/2006/relationships/image" Target="../media/image15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46" Type="http://schemas.openxmlformats.org/officeDocument/2006/relationships/image" Target="../media/image25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image" Target="../media/image13.png"/><Relationship Id="rId41" Type="http://schemas.openxmlformats.org/officeDocument/2006/relationships/image" Target="../media/image10.png"/><Relationship Id="rId54" Type="http://schemas.openxmlformats.org/officeDocument/2006/relationships/image" Target="../media/image2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image" Target="../media/image3.png"/><Relationship Id="rId37" Type="http://schemas.openxmlformats.org/officeDocument/2006/relationships/image" Target="../media/image2.png"/><Relationship Id="rId40" Type="http://schemas.openxmlformats.org/officeDocument/2006/relationships/image" Target="../media/image9.png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23.png"/><Relationship Id="rId44" Type="http://schemas.openxmlformats.org/officeDocument/2006/relationships/image" Target="../media/image21.png"/><Relationship Id="rId52" Type="http://schemas.openxmlformats.org/officeDocument/2006/relationships/image" Target="../media/image27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image" Target="../media/image22.png"/><Relationship Id="rId35" Type="http://schemas.openxmlformats.org/officeDocument/2006/relationships/image" Target="../media/image6.png"/><Relationship Id="rId43" Type="http://schemas.openxmlformats.org/officeDocument/2006/relationships/image" Target="../media/image20.png"/><Relationship Id="rId48" Type="http://schemas.openxmlformats.org/officeDocument/2006/relationships/image" Target="../media/image12.png"/><Relationship Id="rId8" Type="http://schemas.openxmlformats.org/officeDocument/2006/relationships/tags" Target="../tags/tag78.xml"/><Relationship Id="rId5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image" Target="../media/image2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image" Target="../media/image3.png"/><Relationship Id="rId42" Type="http://schemas.openxmlformats.org/officeDocument/2006/relationships/image" Target="../media/image33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image" Target="../media/image32.png"/><Relationship Id="rId38" Type="http://schemas.openxmlformats.org/officeDocument/2006/relationships/image" Target="../media/image1.png"/><Relationship Id="rId46" Type="http://schemas.openxmlformats.org/officeDocument/2006/relationships/image" Target="../media/image37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30.png"/><Relationship Id="rId41" Type="http://schemas.openxmlformats.org/officeDocument/2006/relationships/image" Target="../media/image8.png"/><Relationship Id="rId54" Type="http://schemas.openxmlformats.org/officeDocument/2006/relationships/image" Target="../media/image15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image" Target="../media/image27.png"/><Relationship Id="rId37" Type="http://schemas.openxmlformats.org/officeDocument/2006/relationships/image" Target="../media/image6.png"/><Relationship Id="rId40" Type="http://schemas.openxmlformats.org/officeDocument/2006/relationships/image" Target="../media/image7.png"/><Relationship Id="rId45" Type="http://schemas.openxmlformats.org/officeDocument/2006/relationships/image" Target="../media/image36.png"/><Relationship Id="rId53" Type="http://schemas.openxmlformats.org/officeDocument/2006/relationships/image" Target="../media/image44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.png"/><Relationship Id="rId49" Type="http://schemas.openxmlformats.org/officeDocument/2006/relationships/image" Target="../media/image40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31.png"/><Relationship Id="rId44" Type="http://schemas.openxmlformats.org/officeDocument/2006/relationships/image" Target="../media/image35.png"/><Relationship Id="rId52" Type="http://schemas.openxmlformats.org/officeDocument/2006/relationships/image" Target="../media/image43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image" Target="../media/image21.png"/><Relationship Id="rId35" Type="http://schemas.openxmlformats.org/officeDocument/2006/relationships/image" Target="../media/image4.png"/><Relationship Id="rId43" Type="http://schemas.openxmlformats.org/officeDocument/2006/relationships/image" Target="../media/image34.png"/><Relationship Id="rId48" Type="http://schemas.openxmlformats.org/officeDocument/2006/relationships/image" Target="../media/image39.png"/><Relationship Id="rId8" Type="http://schemas.openxmlformats.org/officeDocument/2006/relationships/tags" Target="../tags/tag105.xml"/><Relationship Id="rId5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39.png"/><Relationship Id="rId39" Type="http://schemas.openxmlformats.org/officeDocument/2006/relationships/image" Target="../media/image3.png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38.png"/><Relationship Id="rId42" Type="http://schemas.openxmlformats.org/officeDocument/2006/relationships/image" Target="../media/image5.png"/><Relationship Id="rId47" Type="http://schemas.openxmlformats.org/officeDocument/2006/relationships/image" Target="../media/image8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7.png"/><Relationship Id="rId38" Type="http://schemas.openxmlformats.org/officeDocument/2006/relationships/image" Target="../media/image47.png"/><Relationship Id="rId46" Type="http://schemas.openxmlformats.org/officeDocument/2006/relationships/image" Target="../media/image7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34.png"/><Relationship Id="rId41" Type="http://schemas.openxmlformats.org/officeDocument/2006/relationships/image" Target="../media/image4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27.png"/><Relationship Id="rId37" Type="http://schemas.openxmlformats.org/officeDocument/2006/relationships/image" Target="../media/image46.png"/><Relationship Id="rId40" Type="http://schemas.openxmlformats.org/officeDocument/2006/relationships/image" Target="../media/image42.png"/><Relationship Id="rId45" Type="http://schemas.openxmlformats.org/officeDocument/2006/relationships/image" Target="../media/image2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15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36.png"/><Relationship Id="rId44" Type="http://schemas.openxmlformats.org/officeDocument/2006/relationships/image" Target="../media/image1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image" Target="../media/image40.png"/><Relationship Id="rId30" Type="http://schemas.openxmlformats.org/officeDocument/2006/relationships/image" Target="../media/image35.png"/><Relationship Id="rId35" Type="http://schemas.openxmlformats.org/officeDocument/2006/relationships/image" Target="../media/image45.png"/><Relationship Id="rId43" Type="http://schemas.openxmlformats.org/officeDocument/2006/relationships/image" Target="../media/image6.png"/><Relationship Id="rId48" Type="http://schemas.openxmlformats.org/officeDocument/2006/relationships/image" Target="../media/image48.png"/><Relationship Id="rId8" Type="http://schemas.openxmlformats.org/officeDocument/2006/relationships/tags" Target="../tags/tag1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.png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image" Target="../media/image35.png"/><Relationship Id="rId42" Type="http://schemas.openxmlformats.org/officeDocument/2006/relationships/image" Target="../media/image6.png"/><Relationship Id="rId47" Type="http://schemas.openxmlformats.org/officeDocument/2006/relationships/image" Target="../media/image8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46" Type="http://schemas.openxmlformats.org/officeDocument/2006/relationships/image" Target="../media/image7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46.png"/><Relationship Id="rId41" Type="http://schemas.openxmlformats.org/officeDocument/2006/relationships/image" Target="../media/image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40" Type="http://schemas.openxmlformats.org/officeDocument/2006/relationships/image" Target="../media/image4.png"/><Relationship Id="rId45" Type="http://schemas.openxmlformats.org/officeDocument/2006/relationships/image" Target="../media/image50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image" Target="../media/image45.png"/><Relationship Id="rId36" Type="http://schemas.openxmlformats.org/officeDocument/2006/relationships/image" Target="../media/image27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40.png"/><Relationship Id="rId44" Type="http://schemas.openxmlformats.org/officeDocument/2006/relationships/image" Target="../media/image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image" Target="../media/image49.png"/><Relationship Id="rId30" Type="http://schemas.openxmlformats.org/officeDocument/2006/relationships/image" Target="../media/image39.png"/><Relationship Id="rId35" Type="http://schemas.openxmlformats.org/officeDocument/2006/relationships/image" Target="../media/image36.png"/><Relationship Id="rId43" Type="http://schemas.openxmlformats.org/officeDocument/2006/relationships/image" Target="../media/image1.png"/><Relationship Id="rId4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C21F-1005-4200-8F7C-87E3A36FE50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product rule</a:t>
            </a:r>
          </a:p>
        </p:txBody>
      </p:sp>
      <p:sp>
        <p:nvSpPr>
          <p:cNvPr id="82023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428" y="382044"/>
            <a:ext cx="424542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458" y="382044"/>
            <a:ext cx="424542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514" y="4648200"/>
            <a:ext cx="2105444" cy="657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4660900"/>
            <a:ext cx="4079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79" y="49482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3" y="3636963"/>
            <a:ext cx="5588304" cy="292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5" y="4094163"/>
            <a:ext cx="4094463" cy="292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1389063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6288088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9456-AAFD-402F-AF5E-E84945350E5F}" type="slidenum">
              <a:rPr lang="en-US"/>
              <a:pPr/>
              <a:t>10</a:t>
            </a:fld>
            <a:endParaRPr lang="en-US"/>
          </a:p>
        </p:txBody>
      </p:sp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54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1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2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708275"/>
            <a:ext cx="26908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3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4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54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5" name="Picture 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8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5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60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6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4562" name="Line 1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456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3" y="5621338"/>
            <a:ext cx="58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6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7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4571" name="Rectangle 27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572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63" y="5622925"/>
            <a:ext cx="379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73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38" y="5621338"/>
            <a:ext cx="263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74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00" y="5621338"/>
            <a:ext cx="219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79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5748338"/>
            <a:ext cx="2619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80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68938"/>
            <a:ext cx="97790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75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50" y="5694363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81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4582" name="Picture 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4583" name="Line 39"/>
          <p:cNvSpPr>
            <a:spLocks noChangeShapeType="1"/>
          </p:cNvSpPr>
          <p:nvPr/>
        </p:nvSpPr>
        <p:spPr bwMode="auto">
          <a:xfrm flipH="1" flipV="1">
            <a:off x="868363" y="356616"/>
            <a:ext cx="676275" cy="456349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4" name="Line 40"/>
          <p:cNvSpPr>
            <a:spLocks noChangeShapeType="1"/>
          </p:cNvSpPr>
          <p:nvPr/>
        </p:nvSpPr>
        <p:spPr bwMode="auto">
          <a:xfrm flipH="1">
            <a:off x="1483424" y="362106"/>
            <a:ext cx="52575" cy="52943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5" name="Line 41"/>
          <p:cNvSpPr>
            <a:spLocks noChangeShapeType="1"/>
          </p:cNvSpPr>
          <p:nvPr/>
        </p:nvSpPr>
        <p:spPr bwMode="auto">
          <a:xfrm flipV="1">
            <a:off x="2086100" y="355600"/>
            <a:ext cx="1005840" cy="4357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04586" name="Line 42"/>
          <p:cNvSpPr>
            <a:spLocks noChangeShapeType="1"/>
          </p:cNvSpPr>
          <p:nvPr/>
        </p:nvSpPr>
        <p:spPr bwMode="auto">
          <a:xfrm flipH="1">
            <a:off x="1920144" y="357250"/>
            <a:ext cx="1871251" cy="525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7" name="Line 43"/>
          <p:cNvSpPr>
            <a:spLocks noChangeShapeType="1"/>
          </p:cNvSpPr>
          <p:nvPr/>
        </p:nvSpPr>
        <p:spPr bwMode="auto">
          <a:xfrm flipH="1" flipV="1">
            <a:off x="914400" y="345374"/>
            <a:ext cx="2203704" cy="437083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8" name="Line 44"/>
          <p:cNvSpPr>
            <a:spLocks noChangeShapeType="1"/>
          </p:cNvSpPr>
          <p:nvPr/>
        </p:nvSpPr>
        <p:spPr bwMode="auto">
          <a:xfrm>
            <a:off x="1564575" y="357250"/>
            <a:ext cx="1389888" cy="5276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9" name="Line 45"/>
          <p:cNvSpPr>
            <a:spLocks noChangeShapeType="1"/>
          </p:cNvSpPr>
          <p:nvPr/>
        </p:nvSpPr>
        <p:spPr bwMode="auto">
          <a:xfrm flipH="1" flipV="1">
            <a:off x="3112325" y="351786"/>
            <a:ext cx="384048" cy="456831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90" name="Line 46"/>
          <p:cNvSpPr>
            <a:spLocks noChangeShapeType="1"/>
          </p:cNvSpPr>
          <p:nvPr/>
        </p:nvSpPr>
        <p:spPr bwMode="auto">
          <a:xfrm>
            <a:off x="3806634" y="357251"/>
            <a:ext cx="384366" cy="4641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91" name="Line 47"/>
          <p:cNvSpPr>
            <a:spLocks noChangeShapeType="1"/>
          </p:cNvSpPr>
          <p:nvPr/>
        </p:nvSpPr>
        <p:spPr bwMode="auto">
          <a:xfrm flipH="1">
            <a:off x="990600" y="609600"/>
            <a:ext cx="70104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92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4596" name="Picture 5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545776" y="4987164"/>
            <a:ext cx="645224" cy="633665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miley Face 4"/>
          <p:cNvSpPr>
            <a:spLocks noChangeAspect="1"/>
          </p:cNvSpPr>
          <p:nvPr/>
        </p:nvSpPr>
        <p:spPr bwMode="auto">
          <a:xfrm>
            <a:off x="6676900" y="287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0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00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0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0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00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00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00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1004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83" grpId="0" animBg="1"/>
      <p:bldP spid="1004583" grpId="1" animBg="1"/>
      <p:bldP spid="1004584" grpId="0" animBg="1"/>
      <p:bldP spid="1004584" grpId="1" animBg="1"/>
      <p:bldP spid="1004585" grpId="0" animBg="1"/>
      <p:bldP spid="1004585" grpId="1" animBg="1"/>
      <p:bldP spid="1004586" grpId="0" animBg="1"/>
      <p:bldP spid="1004586" grpId="1" animBg="1"/>
      <p:bldP spid="1004587" grpId="0" animBg="1"/>
      <p:bldP spid="1004587" grpId="1" animBg="1"/>
      <p:bldP spid="1004588" grpId="0" animBg="1"/>
      <p:bldP spid="1004588" grpId="1" animBg="1"/>
      <p:bldP spid="1004589" grpId="0" animBg="1"/>
      <p:bldP spid="1004589" grpId="1" animBg="1"/>
      <p:bldP spid="1004590" grpId="0" animBg="1"/>
      <p:bldP spid="1004590" grpId="1" animBg="1"/>
      <p:bldP spid="100459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4660900"/>
            <a:ext cx="4079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514" y="4648200"/>
            <a:ext cx="2105444" cy="657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3" y="3636963"/>
            <a:ext cx="5588304" cy="292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5" y="4094163"/>
            <a:ext cx="4094463" cy="292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9"/>
          <p:cNvSpPr>
            <a:spLocks noChangeShapeType="1"/>
          </p:cNvSpPr>
          <p:nvPr/>
        </p:nvSpPr>
        <p:spPr bwMode="auto">
          <a:xfrm>
            <a:off x="1389063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6288088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4A16-FC05-490F-A88A-08A144C7B62E}" type="slidenum">
              <a:rPr lang="en-US"/>
              <a:pPr/>
              <a:t>11</a:t>
            </a:fld>
            <a:endParaRPr lang="en-US"/>
          </a:p>
        </p:txBody>
      </p:sp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5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708275"/>
            <a:ext cx="26908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54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7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8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8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8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58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5586" name="Line 1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560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04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5608" name="Group 40"/>
          <p:cNvGrpSpPr>
            <a:grpSpLocks/>
          </p:cNvGrpSpPr>
          <p:nvPr/>
        </p:nvGrpSpPr>
        <p:grpSpPr bwMode="auto">
          <a:xfrm>
            <a:off x="3576450" y="4860925"/>
            <a:ext cx="4114800" cy="233363"/>
            <a:chOff x="2208" y="3062"/>
            <a:chExt cx="2592" cy="147"/>
          </a:xfrm>
        </p:grpSpPr>
        <p:pic>
          <p:nvPicPr>
            <p:cNvPr id="1005606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3062"/>
              <a:ext cx="225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5607" name="Line 39"/>
            <p:cNvSpPr>
              <a:spLocks noChangeShapeType="1"/>
            </p:cNvSpPr>
            <p:nvPr/>
          </p:nvSpPr>
          <p:spPr bwMode="auto">
            <a:xfrm flipH="1">
              <a:off x="2208" y="3135"/>
              <a:ext cx="33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5612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616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79" y="49482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738E217-797B-402D-8920-2DBE9E33C069}" type="slidenum">
              <a:rPr lang="en-US"/>
              <a:pPr/>
              <a:t>12</a:t>
            </a:fld>
            <a:endParaRPr lang="en-US"/>
          </a:p>
        </p:txBody>
      </p:sp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7663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7665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77526"/>
            <a:ext cx="1112425" cy="160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60" y="1292506"/>
            <a:ext cx="1112130" cy="160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85216" y="4648200"/>
            <a:ext cx="7106034" cy="657951"/>
            <a:chOff x="585216" y="4648200"/>
            <a:chExt cx="7106034" cy="657951"/>
          </a:xfrm>
        </p:grpSpPr>
        <p:pic>
          <p:nvPicPr>
            <p:cNvPr id="36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025" y="4860925"/>
              <a:ext cx="357822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3576450" y="4976813"/>
              <a:ext cx="5334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514" y="4648200"/>
              <a:ext cx="2105444" cy="65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16" y="4660900"/>
              <a:ext cx="40798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72" y="4948238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585216" y="76200"/>
            <a:ext cx="7106034" cy="657956"/>
            <a:chOff x="585216" y="3048000"/>
            <a:chExt cx="7106034" cy="65795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514" y="3048000"/>
              <a:ext cx="2105460" cy="657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72" y="334804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216" y="3060705"/>
              <a:ext cx="408281" cy="626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3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025" y="3260730"/>
              <a:ext cx="357822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Line 39"/>
            <p:cNvSpPr>
              <a:spLocks noChangeShapeType="1"/>
            </p:cNvSpPr>
            <p:nvPr/>
          </p:nvSpPr>
          <p:spPr bwMode="auto">
            <a:xfrm flipH="1">
              <a:off x="3576450" y="3376618"/>
              <a:ext cx="5334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07662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500"/>
            <a:ext cx="282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8612E-6 L 0.58993 -0.08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7" y="-4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85 L -0.00017 -0.66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5216" y="76200"/>
            <a:ext cx="7106034" cy="657956"/>
            <a:chOff x="585216" y="3048000"/>
            <a:chExt cx="7106034" cy="65795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514" y="3048000"/>
              <a:ext cx="2105460" cy="657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72" y="334804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216" y="3060705"/>
              <a:ext cx="408281" cy="626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025" y="3260730"/>
              <a:ext cx="357822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3576450" y="3376618"/>
              <a:ext cx="5334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B72-F535-4132-AC6B-23E35FCA0B7D}" type="slidenum">
              <a:rPr lang="en-US"/>
              <a:pPr/>
              <a:t>13</a:t>
            </a:fld>
            <a:endParaRPr lang="en-US"/>
          </a:p>
        </p:txBody>
      </p:sp>
      <p:sp>
        <p:nvSpPr>
          <p:cNvPr id="1001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1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5487"/>
            <a:ext cx="20701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0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312987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699" y="1982787"/>
            <a:ext cx="4503203" cy="760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1516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367087"/>
            <a:ext cx="21431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14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32200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859" y="3354387"/>
            <a:ext cx="4650470" cy="658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1521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221287"/>
            <a:ext cx="233203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1519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5486400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002" y="5208587"/>
            <a:ext cx="5031183" cy="658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1531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863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1535" name="Line 63"/>
          <p:cNvSpPr>
            <a:spLocks noChangeShapeType="1"/>
          </p:cNvSpPr>
          <p:nvPr/>
        </p:nvSpPr>
        <p:spPr bwMode="auto">
          <a:xfrm rot="60000">
            <a:off x="2643906" y="2155996"/>
            <a:ext cx="73152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536" name="Line 64"/>
          <p:cNvSpPr>
            <a:spLocks noChangeShapeType="1"/>
          </p:cNvSpPr>
          <p:nvPr/>
        </p:nvSpPr>
        <p:spPr bwMode="auto">
          <a:xfrm>
            <a:off x="5310250" y="2155375"/>
            <a:ext cx="73152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1537" name="Line 65"/>
          <p:cNvSpPr>
            <a:spLocks noChangeShapeType="1"/>
          </p:cNvSpPr>
          <p:nvPr/>
        </p:nvSpPr>
        <p:spPr bwMode="auto">
          <a:xfrm>
            <a:off x="6986650" y="2155375"/>
            <a:ext cx="73152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1538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40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500"/>
            <a:ext cx="282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078675"/>
            <a:ext cx="2310421" cy="292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77526"/>
            <a:ext cx="1112425" cy="160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00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535" grpId="0" animBg="1"/>
      <p:bldP spid="1001535" grpId="2" animBg="1"/>
      <p:bldP spid="1001536" grpId="0" animBg="1"/>
      <p:bldP spid="1001536" grpId="2" animBg="1"/>
      <p:bldP spid="1001537" grpId="0" animBg="1"/>
      <p:bldP spid="100153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B72-F535-4132-AC6B-23E35FCA0B7D}" type="slidenum">
              <a:rPr lang="en-US"/>
              <a:pPr/>
              <a:t>14</a:t>
            </a:fld>
            <a:endParaRPr lang="en-US"/>
          </a:p>
        </p:txBody>
      </p:sp>
      <p:sp>
        <p:nvSpPr>
          <p:cNvPr id="1001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1538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1540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14437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25" y="288930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4175" y="5208587"/>
            <a:ext cx="8025010" cy="658187"/>
            <a:chOff x="384175" y="5208587"/>
            <a:chExt cx="8025010" cy="658187"/>
          </a:xfrm>
        </p:grpSpPr>
        <p:pic>
          <p:nvPicPr>
            <p:cNvPr id="57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0" y="5486400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8002" y="5208587"/>
              <a:ext cx="5031183" cy="658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5221287"/>
              <a:ext cx="233203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384175" y="152400"/>
            <a:ext cx="8025010" cy="658187"/>
            <a:chOff x="384175" y="5208587"/>
            <a:chExt cx="8025010" cy="658187"/>
          </a:xfrm>
        </p:grpSpPr>
        <p:pic>
          <p:nvPicPr>
            <p:cNvPr id="61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0" y="5486400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8002" y="5208587"/>
              <a:ext cx="5031183" cy="658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4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5221287"/>
              <a:ext cx="233203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28600" y="2662238"/>
            <a:ext cx="3048000" cy="812800"/>
            <a:chOff x="228600" y="2662238"/>
            <a:chExt cx="3048000" cy="812800"/>
          </a:xfrm>
        </p:grpSpPr>
        <p:pic>
          <p:nvPicPr>
            <p:cNvPr id="19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62238"/>
              <a:ext cx="4540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50" y="2905125"/>
              <a:ext cx="1022350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50" y="2906713"/>
              <a:ext cx="98425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44800"/>
              <a:ext cx="100013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588" y="2844800"/>
              <a:ext cx="100012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00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7299E-6 L -0.13716 0.129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64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9537E-7 L 0.0026 -0.728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6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14437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384175" y="152400"/>
            <a:ext cx="8025010" cy="658187"/>
            <a:chOff x="384175" y="5208587"/>
            <a:chExt cx="8025010" cy="658187"/>
          </a:xfrm>
        </p:grpSpPr>
        <p:pic>
          <p:nvPicPr>
            <p:cNvPr id="86" name="Picture 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0" y="5486400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8002" y="5208587"/>
              <a:ext cx="5031183" cy="658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5221287"/>
              <a:ext cx="233203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88228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8166" name="Rectangle 6"/>
          <p:cNvSpPr>
            <a:spLocks noChangeArrowheads="1"/>
          </p:cNvSpPr>
          <p:nvPr/>
        </p:nvSpPr>
        <p:spPr bwMode="auto">
          <a:xfrm>
            <a:off x="931863" y="2863850"/>
            <a:ext cx="106680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8167" name="Rectangle 7"/>
          <p:cNvSpPr>
            <a:spLocks noChangeArrowheads="1"/>
          </p:cNvSpPr>
          <p:nvPr/>
        </p:nvSpPr>
        <p:spPr bwMode="auto">
          <a:xfrm>
            <a:off x="2057400" y="2863850"/>
            <a:ext cx="1060450" cy="447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81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905125"/>
            <a:ext cx="10223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06713"/>
            <a:ext cx="98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7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90613" y="2155825"/>
            <a:ext cx="1857375" cy="681038"/>
            <a:chOff x="1090613" y="2155825"/>
            <a:chExt cx="1857375" cy="681038"/>
          </a:xfrm>
        </p:grpSpPr>
        <p:pic>
          <p:nvPicPr>
            <p:cNvPr id="988221" name="Picture 6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2155825"/>
              <a:ext cx="66198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22" name="Picture 6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514600"/>
              <a:ext cx="738188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24" name="Picture 6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463" y="2184400"/>
              <a:ext cx="549275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25" name="Picture 6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513013"/>
              <a:ext cx="738187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88231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8233" name="Picture 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D4FB-E615-4060-B8DB-D03E35F62FC0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215" y="1565910"/>
            <a:ext cx="3665570" cy="26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88162" name="Group 2"/>
          <p:cNvGrpSpPr>
            <a:grpSpLocks/>
          </p:cNvGrpSpPr>
          <p:nvPr/>
        </p:nvGrpSpPr>
        <p:grpSpPr bwMode="auto">
          <a:xfrm>
            <a:off x="762000" y="4078288"/>
            <a:ext cx="1065213" cy="503237"/>
            <a:chOff x="480" y="2569"/>
            <a:chExt cx="671" cy="317"/>
          </a:xfrm>
        </p:grpSpPr>
        <p:pic>
          <p:nvPicPr>
            <p:cNvPr id="988163" name="Picture 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64" name="Picture 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65" name="Picture 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" y="2600"/>
              <a:ext cx="48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174" name="Group 14"/>
          <p:cNvGrpSpPr>
            <a:grpSpLocks/>
          </p:cNvGrpSpPr>
          <p:nvPr/>
        </p:nvGrpSpPr>
        <p:grpSpPr bwMode="auto">
          <a:xfrm>
            <a:off x="5089525" y="3810000"/>
            <a:ext cx="1858963" cy="1014413"/>
            <a:chOff x="3206" y="2400"/>
            <a:chExt cx="1171" cy="639"/>
          </a:xfrm>
        </p:grpSpPr>
        <p:pic>
          <p:nvPicPr>
            <p:cNvPr id="988175" name="Picture 15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76" name="Picture 16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0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177" name="Group 17"/>
          <p:cNvGrpSpPr>
            <a:grpSpLocks/>
          </p:cNvGrpSpPr>
          <p:nvPr/>
        </p:nvGrpSpPr>
        <p:grpSpPr bwMode="auto">
          <a:xfrm>
            <a:off x="7620000" y="4078288"/>
            <a:ext cx="1065213" cy="503237"/>
            <a:chOff x="4800" y="2569"/>
            <a:chExt cx="671" cy="317"/>
          </a:xfrm>
        </p:grpSpPr>
        <p:pic>
          <p:nvPicPr>
            <p:cNvPr id="988178" name="Picture 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2600"/>
              <a:ext cx="4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79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80" name="Picture 2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818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8182" name="Group 22"/>
          <p:cNvGrpSpPr>
            <a:grpSpLocks/>
          </p:cNvGrpSpPr>
          <p:nvPr/>
        </p:nvGrpSpPr>
        <p:grpSpPr bwMode="auto">
          <a:xfrm>
            <a:off x="2590800" y="3819525"/>
            <a:ext cx="1866900" cy="1004888"/>
            <a:chOff x="1632" y="2406"/>
            <a:chExt cx="1176" cy="633"/>
          </a:xfrm>
        </p:grpSpPr>
        <p:pic>
          <p:nvPicPr>
            <p:cNvPr id="988183" name="Picture 23" descr="txp_fig"/>
            <p:cNvPicPr preferRelativeResize="0"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84" name="Picture 24" descr="txp_fig"/>
            <p:cNvPicPr preferRelativeResize="0"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406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818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818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030788"/>
            <a:ext cx="3222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8189" name="Group 29"/>
          <p:cNvGrpSpPr>
            <a:grpSpLocks/>
          </p:cNvGrpSpPr>
          <p:nvPr/>
        </p:nvGrpSpPr>
        <p:grpSpPr bwMode="auto">
          <a:xfrm>
            <a:off x="958850" y="4953000"/>
            <a:ext cx="738188" cy="1235075"/>
            <a:chOff x="604" y="3167"/>
            <a:chExt cx="465" cy="778"/>
          </a:xfrm>
        </p:grpSpPr>
        <p:pic>
          <p:nvPicPr>
            <p:cNvPr id="988190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91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92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454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193" name="Group 33"/>
          <p:cNvGrpSpPr>
            <a:grpSpLocks/>
          </p:cNvGrpSpPr>
          <p:nvPr/>
        </p:nvGrpSpPr>
        <p:grpSpPr bwMode="auto">
          <a:xfrm>
            <a:off x="2603500" y="4953000"/>
            <a:ext cx="1816100" cy="1692275"/>
            <a:chOff x="1640" y="3167"/>
            <a:chExt cx="1144" cy="1066"/>
          </a:xfrm>
        </p:grpSpPr>
        <p:pic>
          <p:nvPicPr>
            <p:cNvPr id="988194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345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95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" y="3742"/>
              <a:ext cx="7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96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197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" y="4030"/>
              <a:ext cx="10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198" name="Group 38"/>
          <p:cNvGrpSpPr>
            <a:grpSpLocks/>
          </p:cNvGrpSpPr>
          <p:nvPr/>
        </p:nvGrpSpPr>
        <p:grpSpPr bwMode="auto">
          <a:xfrm>
            <a:off x="5118100" y="4953000"/>
            <a:ext cx="1816100" cy="1692275"/>
            <a:chOff x="3224" y="3167"/>
            <a:chExt cx="1144" cy="1066"/>
          </a:xfrm>
        </p:grpSpPr>
        <p:pic>
          <p:nvPicPr>
            <p:cNvPr id="988199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345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0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3742"/>
              <a:ext cx="71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1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2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0"/>
              <a:ext cx="93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203" name="Group 43"/>
          <p:cNvGrpSpPr>
            <a:grpSpLocks/>
          </p:cNvGrpSpPr>
          <p:nvPr/>
        </p:nvGrpSpPr>
        <p:grpSpPr bwMode="auto">
          <a:xfrm>
            <a:off x="7872413" y="4953000"/>
            <a:ext cx="738187" cy="1235075"/>
            <a:chOff x="4959" y="3167"/>
            <a:chExt cx="465" cy="778"/>
          </a:xfrm>
        </p:grpSpPr>
        <p:pic>
          <p:nvPicPr>
            <p:cNvPr id="988204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5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6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" y="3454"/>
              <a:ext cx="4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207" name="Group 47"/>
          <p:cNvGrpSpPr>
            <a:grpSpLocks/>
          </p:cNvGrpSpPr>
          <p:nvPr/>
        </p:nvGrpSpPr>
        <p:grpSpPr bwMode="auto">
          <a:xfrm>
            <a:off x="2722563" y="3921125"/>
            <a:ext cx="1630362" cy="812800"/>
            <a:chOff x="1715" y="2470"/>
            <a:chExt cx="1027" cy="512"/>
          </a:xfrm>
        </p:grpSpPr>
        <p:pic>
          <p:nvPicPr>
            <p:cNvPr id="988208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09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2599"/>
              <a:ext cx="6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88210" name="Group 50"/>
          <p:cNvGrpSpPr>
            <a:grpSpLocks/>
          </p:cNvGrpSpPr>
          <p:nvPr/>
        </p:nvGrpSpPr>
        <p:grpSpPr bwMode="auto">
          <a:xfrm>
            <a:off x="5199063" y="3921125"/>
            <a:ext cx="1668462" cy="812800"/>
            <a:chOff x="3275" y="2470"/>
            <a:chExt cx="1051" cy="512"/>
          </a:xfrm>
        </p:grpSpPr>
        <p:pic>
          <p:nvPicPr>
            <p:cNvPr id="988211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8212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599"/>
              <a:ext cx="7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88213" name="Line 53"/>
          <p:cNvSpPr>
            <a:spLocks noChangeShapeType="1"/>
          </p:cNvSpPr>
          <p:nvPr/>
        </p:nvSpPr>
        <p:spPr bwMode="auto">
          <a:xfrm flipV="1">
            <a:off x="1295400" y="3481388"/>
            <a:ext cx="0" cy="593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14" name="Line 54"/>
          <p:cNvSpPr>
            <a:spLocks noChangeShapeType="1"/>
          </p:cNvSpPr>
          <p:nvPr/>
        </p:nvSpPr>
        <p:spPr bwMode="auto">
          <a:xfrm>
            <a:off x="1279525" y="3490913"/>
            <a:ext cx="46799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15" name="Line 55"/>
          <p:cNvSpPr>
            <a:spLocks noChangeShapeType="1"/>
          </p:cNvSpPr>
          <p:nvPr/>
        </p:nvSpPr>
        <p:spPr bwMode="auto">
          <a:xfrm>
            <a:off x="5943600" y="3481388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16" name="Rectangle 56"/>
          <p:cNvSpPr>
            <a:spLocks noChangeArrowheads="1"/>
          </p:cNvSpPr>
          <p:nvPr/>
        </p:nvSpPr>
        <p:spPr bwMode="auto">
          <a:xfrm>
            <a:off x="7742238" y="4076700"/>
            <a:ext cx="812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8217" name="Line 57"/>
          <p:cNvSpPr>
            <a:spLocks noChangeShapeType="1"/>
          </p:cNvSpPr>
          <p:nvPr/>
        </p:nvSpPr>
        <p:spPr bwMode="auto">
          <a:xfrm flipV="1">
            <a:off x="8121650" y="3481388"/>
            <a:ext cx="0" cy="5937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18" name="Line 58"/>
          <p:cNvSpPr>
            <a:spLocks noChangeShapeType="1"/>
          </p:cNvSpPr>
          <p:nvPr/>
        </p:nvSpPr>
        <p:spPr bwMode="auto">
          <a:xfrm>
            <a:off x="3490913" y="3490913"/>
            <a:ext cx="46434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19" name="Line 59"/>
          <p:cNvSpPr>
            <a:spLocks noChangeShapeType="1"/>
          </p:cNvSpPr>
          <p:nvPr/>
        </p:nvSpPr>
        <p:spPr bwMode="auto">
          <a:xfrm>
            <a:off x="3498088" y="348145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8227" name="Rectangle 67"/>
          <p:cNvSpPr>
            <a:spLocks noChangeArrowheads="1"/>
          </p:cNvSpPr>
          <p:nvPr/>
        </p:nvSpPr>
        <p:spPr bwMode="auto">
          <a:xfrm>
            <a:off x="895350" y="4076700"/>
            <a:ext cx="812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8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400" fill="hold"/>
                                        <p:tgtEl>
                                          <p:spTgt spid="98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400" fill="hold"/>
                                        <p:tgtEl>
                                          <p:spTgt spid="98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8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8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8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6" grpId="1" animBg="1"/>
      <p:bldP spid="988166" grpId="2" animBg="1"/>
      <p:bldP spid="988167" grpId="1" animBg="1"/>
      <p:bldP spid="988167" grpId="2" animBg="1"/>
      <p:bldP spid="988213" grpId="0" animBg="1"/>
      <p:bldP spid="988213" grpId="1" animBg="1"/>
      <p:bldP spid="988214" grpId="0" animBg="1"/>
      <p:bldP spid="988214" grpId="1" animBg="1"/>
      <p:bldP spid="988215" grpId="0" animBg="1"/>
      <p:bldP spid="988215" grpId="1" animBg="1"/>
      <p:bldP spid="988216" grpId="0" animBg="1"/>
      <p:bldP spid="988216" grpId="1" animBg="1"/>
      <p:bldP spid="988217" grpId="0" animBg="1"/>
      <p:bldP spid="988217" grpId="1" animBg="1"/>
      <p:bldP spid="988218" grpId="0" animBg="1"/>
      <p:bldP spid="988218" grpId="1" animBg="1"/>
      <p:bldP spid="988219" grpId="0" animBg="1"/>
      <p:bldP spid="988219" grpId="1" animBg="1"/>
      <p:bldP spid="988227" grpId="0" animBg="1"/>
      <p:bldP spid="9882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29"/>
          <p:cNvGrpSpPr>
            <a:grpSpLocks/>
          </p:cNvGrpSpPr>
          <p:nvPr/>
        </p:nvGrpSpPr>
        <p:grpSpPr bwMode="auto">
          <a:xfrm>
            <a:off x="958850" y="4953000"/>
            <a:ext cx="738188" cy="1235075"/>
            <a:chOff x="604" y="3167"/>
            <a:chExt cx="465" cy="778"/>
          </a:xfrm>
        </p:grpSpPr>
        <p:pic>
          <p:nvPicPr>
            <p:cNvPr id="135" name="Picture 3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3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3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454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14437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215" y="1565910"/>
            <a:ext cx="3665570" cy="26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2E16-6EB9-4837-93DB-5435D4D10B4F}" type="slidenum">
              <a:rPr lang="en-US"/>
              <a:pPr/>
              <a:t>16</a:t>
            </a:fld>
            <a:endParaRPr lang="en-US"/>
          </a:p>
        </p:txBody>
      </p:sp>
      <p:sp>
        <p:nvSpPr>
          <p:cNvPr id="989234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919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19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030788"/>
            <a:ext cx="3222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5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0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1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865813"/>
            <a:ext cx="7381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1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23013"/>
            <a:ext cx="16097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1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3013"/>
            <a:ext cx="14763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1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08613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9237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9239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905125"/>
            <a:ext cx="10223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06713"/>
            <a:ext cx="98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1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1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" name="Group 2"/>
          <p:cNvGrpSpPr>
            <a:grpSpLocks/>
          </p:cNvGrpSpPr>
          <p:nvPr/>
        </p:nvGrpSpPr>
        <p:grpSpPr bwMode="auto">
          <a:xfrm>
            <a:off x="762000" y="4078288"/>
            <a:ext cx="1065213" cy="503237"/>
            <a:chOff x="480" y="2569"/>
            <a:chExt cx="671" cy="317"/>
          </a:xfrm>
        </p:grpSpPr>
        <p:pic>
          <p:nvPicPr>
            <p:cNvPr id="106" name="Picture 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" y="2600"/>
              <a:ext cx="48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" name="Group 14"/>
          <p:cNvGrpSpPr>
            <a:grpSpLocks/>
          </p:cNvGrpSpPr>
          <p:nvPr/>
        </p:nvGrpSpPr>
        <p:grpSpPr bwMode="auto">
          <a:xfrm>
            <a:off x="5089525" y="3810000"/>
            <a:ext cx="1858963" cy="1014413"/>
            <a:chOff x="3206" y="2400"/>
            <a:chExt cx="1171" cy="639"/>
          </a:xfrm>
        </p:grpSpPr>
        <p:pic>
          <p:nvPicPr>
            <p:cNvPr id="110" name="Picture 15" descr="txp_fig"/>
            <p:cNvPicPr preferRelativeResize="0"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16" descr="txp_fig"/>
            <p:cNvPicPr preferRelativeResize="0">
              <a:picLocks noChangeArrowheads="1"/>
            </p:cNvPicPr>
            <p:nvPr>
              <p:custDataLst>
                <p:tags r:id="rId4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0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17"/>
          <p:cNvGrpSpPr>
            <a:grpSpLocks/>
          </p:cNvGrpSpPr>
          <p:nvPr/>
        </p:nvGrpSpPr>
        <p:grpSpPr bwMode="auto">
          <a:xfrm>
            <a:off x="7620000" y="4078288"/>
            <a:ext cx="1065213" cy="503237"/>
            <a:chOff x="4800" y="2569"/>
            <a:chExt cx="671" cy="317"/>
          </a:xfrm>
        </p:grpSpPr>
        <p:pic>
          <p:nvPicPr>
            <p:cNvPr id="113" name="Picture 1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2600"/>
              <a:ext cx="4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1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69"/>
              <a:ext cx="6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2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" y="2569"/>
              <a:ext cx="6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6" name="Picture 2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" name="Group 22"/>
          <p:cNvGrpSpPr>
            <a:grpSpLocks/>
          </p:cNvGrpSpPr>
          <p:nvPr/>
        </p:nvGrpSpPr>
        <p:grpSpPr bwMode="auto">
          <a:xfrm>
            <a:off x="2590800" y="3819525"/>
            <a:ext cx="1866900" cy="1004888"/>
            <a:chOff x="1632" y="2406"/>
            <a:chExt cx="1176" cy="633"/>
          </a:xfrm>
        </p:grpSpPr>
        <p:pic>
          <p:nvPicPr>
            <p:cNvPr id="118" name="Picture 23" descr="txp_fig"/>
            <p:cNvPicPr preferRelativeResize="0">
              <a:picLocks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6"/>
              <a:ext cx="5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4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406"/>
              <a:ext cx="5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2722563" y="3921125"/>
            <a:ext cx="1630362" cy="812800"/>
            <a:chOff x="1715" y="2470"/>
            <a:chExt cx="1027" cy="512"/>
          </a:xfrm>
        </p:grpSpPr>
        <p:pic>
          <p:nvPicPr>
            <p:cNvPr id="121" name="Picture 4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4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2599"/>
              <a:ext cx="6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" name="Group 50"/>
          <p:cNvGrpSpPr>
            <a:grpSpLocks/>
          </p:cNvGrpSpPr>
          <p:nvPr/>
        </p:nvGrpSpPr>
        <p:grpSpPr bwMode="auto">
          <a:xfrm>
            <a:off x="5199063" y="3921125"/>
            <a:ext cx="1668462" cy="812800"/>
            <a:chOff x="3275" y="2470"/>
            <a:chExt cx="1051" cy="512"/>
          </a:xfrm>
        </p:grpSpPr>
        <p:pic>
          <p:nvPicPr>
            <p:cNvPr id="124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2470"/>
              <a:ext cx="28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5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599"/>
              <a:ext cx="7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89226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868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7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81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8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53988"/>
            <a:ext cx="3016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29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09563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9230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27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9231" name="Group 47"/>
          <p:cNvGrpSpPr>
            <a:grpSpLocks/>
          </p:cNvGrpSpPr>
          <p:nvPr/>
        </p:nvGrpSpPr>
        <p:grpSpPr bwMode="auto">
          <a:xfrm>
            <a:off x="5337175" y="152400"/>
            <a:ext cx="779463" cy="433388"/>
            <a:chOff x="3362" y="96"/>
            <a:chExt cx="491" cy="273"/>
          </a:xfrm>
        </p:grpSpPr>
        <p:pic>
          <p:nvPicPr>
            <p:cNvPr id="989232" name="Picture 4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96"/>
              <a:ext cx="202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9233" name="Picture 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" y="144"/>
              <a:ext cx="2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958850" y="4953000"/>
            <a:ext cx="738188" cy="1235075"/>
            <a:chOff x="604" y="3167"/>
            <a:chExt cx="465" cy="778"/>
          </a:xfrm>
        </p:grpSpPr>
        <p:pic>
          <p:nvPicPr>
            <p:cNvPr id="60" name="Picture 3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454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14437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215" y="1565910"/>
            <a:ext cx="3665570" cy="26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252B-581A-4512-B582-DF0E99A9D851}" type="slidenum">
              <a:rPr lang="en-US"/>
              <a:pPr/>
              <a:t>17</a:t>
            </a:fld>
            <a:endParaRPr lang="en-US"/>
          </a:p>
        </p:txBody>
      </p:sp>
      <p:sp>
        <p:nvSpPr>
          <p:cNvPr id="99025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021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030788"/>
            <a:ext cx="3222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865813"/>
            <a:ext cx="7381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23013"/>
            <a:ext cx="16097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3013"/>
            <a:ext cx="14763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4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08613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61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0268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0210" name="Picture 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0432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1" name="Picture 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48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2" name="Picture 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448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3" name="Picture 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4" name="Picture 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897188"/>
            <a:ext cx="3984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5" name="Picture 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971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0267" name="Group 59"/>
          <p:cNvGrpSpPr>
            <a:grpSpLocks/>
          </p:cNvGrpSpPr>
          <p:nvPr/>
        </p:nvGrpSpPr>
        <p:grpSpPr bwMode="auto">
          <a:xfrm>
            <a:off x="7988300" y="79375"/>
            <a:ext cx="1079500" cy="454025"/>
            <a:chOff x="4872" y="50"/>
            <a:chExt cx="680" cy="286"/>
          </a:xfrm>
        </p:grpSpPr>
        <p:pic>
          <p:nvPicPr>
            <p:cNvPr id="990264" name="Picture 5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5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0266" name="Picture 5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06"/>
              <a:ext cx="68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0235" name="Line 27"/>
          <p:cNvSpPr>
            <a:spLocks noChangeShapeType="1"/>
          </p:cNvSpPr>
          <p:nvPr/>
        </p:nvSpPr>
        <p:spPr bwMode="auto">
          <a:xfrm flipH="1" flipV="1">
            <a:off x="8180388" y="3657600"/>
            <a:ext cx="0" cy="434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36" name="Line 28"/>
          <p:cNvSpPr>
            <a:spLocks noChangeShapeType="1"/>
          </p:cNvSpPr>
          <p:nvPr/>
        </p:nvSpPr>
        <p:spPr bwMode="auto">
          <a:xfrm>
            <a:off x="3417888" y="3654425"/>
            <a:ext cx="47815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0238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078288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39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2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3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4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5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1275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6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117975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7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259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8" name="Picture 4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191000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49" name="Picture 4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50" name="Picture 4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51" name="Picture 4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52" name="Picture 4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0253" name="Rectangle 45"/>
          <p:cNvSpPr>
            <a:spLocks noChangeArrowheads="1"/>
          </p:cNvSpPr>
          <p:nvPr/>
        </p:nvSpPr>
        <p:spPr bwMode="auto">
          <a:xfrm>
            <a:off x="1014413" y="4067175"/>
            <a:ext cx="474662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54" name="Line 46"/>
          <p:cNvSpPr>
            <a:spLocks noChangeShapeType="1"/>
          </p:cNvSpPr>
          <p:nvPr/>
        </p:nvSpPr>
        <p:spPr bwMode="auto">
          <a:xfrm flipV="1">
            <a:off x="1250950" y="3656013"/>
            <a:ext cx="0" cy="4111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55" name="Line 47"/>
          <p:cNvSpPr>
            <a:spLocks noChangeShapeType="1"/>
          </p:cNvSpPr>
          <p:nvPr/>
        </p:nvSpPr>
        <p:spPr bwMode="auto">
          <a:xfrm flipH="1">
            <a:off x="1233488" y="3656013"/>
            <a:ext cx="47259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56" name="Line 48"/>
          <p:cNvSpPr>
            <a:spLocks noChangeShapeType="1"/>
          </p:cNvSpPr>
          <p:nvPr/>
        </p:nvSpPr>
        <p:spPr bwMode="auto">
          <a:xfrm>
            <a:off x="5943600" y="3656013"/>
            <a:ext cx="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0257" name="Rectangle 49"/>
          <p:cNvSpPr>
            <a:spLocks noChangeArrowheads="1"/>
          </p:cNvSpPr>
          <p:nvPr/>
        </p:nvSpPr>
        <p:spPr bwMode="auto">
          <a:xfrm>
            <a:off x="7961313" y="4084638"/>
            <a:ext cx="442912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0237" name="Line 29"/>
          <p:cNvSpPr>
            <a:spLocks noChangeShapeType="1"/>
          </p:cNvSpPr>
          <p:nvPr/>
        </p:nvSpPr>
        <p:spPr bwMode="auto">
          <a:xfrm flipH="1">
            <a:off x="3436938" y="3657600"/>
            <a:ext cx="0" cy="4857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375757"/>
            <a:ext cx="3297054" cy="215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9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9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35" grpId="0" animBg="1"/>
      <p:bldP spid="990235" grpId="1" animBg="1"/>
      <p:bldP spid="990236" grpId="0" animBg="1"/>
      <p:bldP spid="990236" grpId="1" animBg="1"/>
      <p:bldP spid="990253" grpId="0" animBg="1"/>
      <p:bldP spid="990253" grpId="1" animBg="1"/>
      <p:bldP spid="990254" grpId="0" animBg="1"/>
      <p:bldP spid="990254" grpId="1" animBg="1"/>
      <p:bldP spid="990255" grpId="0" animBg="1"/>
      <p:bldP spid="990255" grpId="1" animBg="1"/>
      <p:bldP spid="990256" grpId="0" animBg="1"/>
      <p:bldP spid="990256" grpId="1" animBg="1"/>
      <p:bldP spid="990257" grpId="0" animBg="1"/>
      <p:bldP spid="990257" grpId="1" animBg="1"/>
      <p:bldP spid="990237" grpId="0" animBg="1"/>
      <p:bldP spid="9902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9"/>
          <p:cNvGrpSpPr>
            <a:grpSpLocks/>
          </p:cNvGrpSpPr>
          <p:nvPr/>
        </p:nvGrpSpPr>
        <p:grpSpPr bwMode="auto">
          <a:xfrm>
            <a:off x="958850" y="4953000"/>
            <a:ext cx="738188" cy="1235075"/>
            <a:chOff x="604" y="3167"/>
            <a:chExt cx="465" cy="778"/>
          </a:xfrm>
        </p:grpSpPr>
        <p:pic>
          <p:nvPicPr>
            <p:cNvPr id="68" name="Picture 3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3167"/>
              <a:ext cx="3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3742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2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3454"/>
              <a:ext cx="34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14437"/>
            <a:ext cx="35782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215" y="1565910"/>
            <a:ext cx="3665570" cy="26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375757"/>
            <a:ext cx="3297054" cy="215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E76D-4457-4F39-B67C-49B6D3F995FB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991294" name="Group 62"/>
          <p:cNvGrpSpPr>
            <a:grpSpLocks/>
          </p:cNvGrpSpPr>
          <p:nvPr/>
        </p:nvGrpSpPr>
        <p:grpSpPr bwMode="auto">
          <a:xfrm>
            <a:off x="7988300" y="79375"/>
            <a:ext cx="1079500" cy="454025"/>
            <a:chOff x="4872" y="50"/>
            <a:chExt cx="680" cy="286"/>
          </a:xfrm>
        </p:grpSpPr>
        <p:pic>
          <p:nvPicPr>
            <p:cNvPr id="991295" name="Picture 6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5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1296" name="Picture 6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06"/>
              <a:ext cx="68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1289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123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3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3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3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4588"/>
            <a:ext cx="2841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3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030788"/>
            <a:ext cx="3222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3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408613"/>
            <a:ext cx="1816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0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865813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1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5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953000"/>
            <a:ext cx="625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6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865813"/>
            <a:ext cx="7381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6323013"/>
            <a:ext cx="16097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3013"/>
            <a:ext cx="14763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5408613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4078288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2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78288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3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0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4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5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6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1275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7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117975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8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259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59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4191000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0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1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2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687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3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687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1264" name="Line 3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1265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0988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6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4625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7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87663"/>
            <a:ext cx="3984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8" name="Picture 3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69" name="Picture 3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933700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0" name="Picture 3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9702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3" name="Picture 4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8971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4" name="Picture 4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971800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5" name="Picture 43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3006725"/>
            <a:ext cx="454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6" name="Picture 4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7188"/>
            <a:ext cx="174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77" name="Picture 45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7188"/>
            <a:ext cx="174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1278" name="Rectangle 46"/>
          <p:cNvSpPr>
            <a:spLocks noChangeArrowheads="1"/>
          </p:cNvSpPr>
          <p:nvPr/>
        </p:nvSpPr>
        <p:spPr bwMode="auto">
          <a:xfrm>
            <a:off x="4232275" y="2951163"/>
            <a:ext cx="530225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79" name="Rectangle 47"/>
          <p:cNvSpPr>
            <a:spLocks noChangeArrowheads="1"/>
          </p:cNvSpPr>
          <p:nvPr/>
        </p:nvSpPr>
        <p:spPr bwMode="auto">
          <a:xfrm>
            <a:off x="6370638" y="2914650"/>
            <a:ext cx="447675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80" name="Rectangle 48"/>
          <p:cNvSpPr>
            <a:spLocks noChangeArrowheads="1"/>
          </p:cNvSpPr>
          <p:nvPr/>
        </p:nvSpPr>
        <p:spPr bwMode="auto">
          <a:xfrm>
            <a:off x="4843463" y="2924175"/>
            <a:ext cx="420687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81" name="Rectangle 49"/>
          <p:cNvSpPr>
            <a:spLocks noChangeArrowheads="1"/>
          </p:cNvSpPr>
          <p:nvPr/>
        </p:nvSpPr>
        <p:spPr bwMode="auto">
          <a:xfrm>
            <a:off x="5830888" y="2851150"/>
            <a:ext cx="466725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1282" name="Line 50"/>
          <p:cNvSpPr>
            <a:spLocks noChangeShapeType="1"/>
          </p:cNvSpPr>
          <p:nvPr/>
        </p:nvSpPr>
        <p:spPr bwMode="auto">
          <a:xfrm flipV="1">
            <a:off x="5054600" y="2528125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83" name="Line 51"/>
          <p:cNvSpPr>
            <a:spLocks noChangeShapeType="1"/>
          </p:cNvSpPr>
          <p:nvPr/>
        </p:nvSpPr>
        <p:spPr bwMode="auto">
          <a:xfrm>
            <a:off x="5045074" y="2549525"/>
            <a:ext cx="1563624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84" name="Line 52"/>
          <p:cNvSpPr>
            <a:spLocks noChangeShapeType="1"/>
          </p:cNvSpPr>
          <p:nvPr/>
        </p:nvSpPr>
        <p:spPr bwMode="auto">
          <a:xfrm>
            <a:off x="6589713" y="2540000"/>
            <a:ext cx="0" cy="35661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85" name="Line 53"/>
          <p:cNvSpPr>
            <a:spLocks noChangeShapeType="1"/>
          </p:cNvSpPr>
          <p:nvPr/>
        </p:nvSpPr>
        <p:spPr bwMode="auto">
          <a:xfrm>
            <a:off x="6059488" y="2532063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86" name="Line 54"/>
          <p:cNvSpPr>
            <a:spLocks noChangeShapeType="1"/>
          </p:cNvSpPr>
          <p:nvPr/>
        </p:nvSpPr>
        <p:spPr bwMode="auto">
          <a:xfrm flipV="1">
            <a:off x="4497387" y="2532888"/>
            <a:ext cx="0" cy="39319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87" name="Line 55"/>
          <p:cNvSpPr>
            <a:spLocks noChangeShapeType="1"/>
          </p:cNvSpPr>
          <p:nvPr/>
        </p:nvSpPr>
        <p:spPr bwMode="auto">
          <a:xfrm flipH="1">
            <a:off x="4489704" y="2542032"/>
            <a:ext cx="157276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1288" name="Picture 56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129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1297" name="Picture 6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64" grpId="1" animBg="1"/>
      <p:bldP spid="991278" grpId="0" animBg="1"/>
      <p:bldP spid="991278" grpId="1" animBg="1"/>
      <p:bldP spid="991279" grpId="0" animBg="1"/>
      <p:bldP spid="991279" grpId="1" animBg="1"/>
      <p:bldP spid="991280" grpId="0" animBg="1"/>
      <p:bldP spid="991280" grpId="1" animBg="1"/>
      <p:bldP spid="991281" grpId="0" animBg="1"/>
      <p:bldP spid="991281" grpId="1" animBg="1"/>
      <p:bldP spid="991282" grpId="0" animBg="1"/>
      <p:bldP spid="991282" grpId="1" animBg="1"/>
      <p:bldP spid="991283" grpId="0" animBg="1"/>
      <p:bldP spid="991283" grpId="1" animBg="1"/>
      <p:bldP spid="991284" grpId="0" animBg="1"/>
      <p:bldP spid="991284" grpId="1" animBg="1"/>
      <p:bldP spid="991285" grpId="0" animBg="1"/>
      <p:bldP spid="991285" grpId="1" animBg="1"/>
      <p:bldP spid="991286" grpId="0" animBg="1"/>
      <p:bldP spid="991286" grpId="1" animBg="1"/>
      <p:bldP spid="991287" grpId="0" animBg="1"/>
      <p:bldP spid="9912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B879-17BC-4A96-8F94-CD64B5CDC33A}" type="slidenum">
              <a:rPr lang="en-US"/>
              <a:pPr/>
              <a:t>19</a:t>
            </a:fld>
            <a:endParaRPr lang="en-US"/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4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44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16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067" y="147638"/>
            <a:ext cx="2770741" cy="385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44155" name="Group 27"/>
          <p:cNvGrpSpPr>
            <a:grpSpLocks/>
          </p:cNvGrpSpPr>
          <p:nvPr/>
        </p:nvGrpSpPr>
        <p:grpSpPr bwMode="auto">
          <a:xfrm>
            <a:off x="7988300" y="79375"/>
            <a:ext cx="1079500" cy="454025"/>
            <a:chOff x="689" y="384"/>
            <a:chExt cx="680" cy="286"/>
          </a:xfrm>
        </p:grpSpPr>
        <p:pic>
          <p:nvPicPr>
            <p:cNvPr id="944151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3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4154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" y="540"/>
              <a:ext cx="68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4156" name="Line 28"/>
          <p:cNvSpPr>
            <a:spLocks noChangeShapeType="1"/>
          </p:cNvSpPr>
          <p:nvPr/>
        </p:nvSpPr>
        <p:spPr bwMode="auto">
          <a:xfrm>
            <a:off x="0" y="574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5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81000" y="1014413"/>
            <a:ext cx="2733675" cy="4333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85" y="838200"/>
            <a:ext cx="2953115" cy="45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97" y="1595915"/>
            <a:ext cx="6474926" cy="45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944" y="1691640"/>
            <a:ext cx="348895" cy="27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376" y="1600200"/>
            <a:ext cx="1981110" cy="4765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938528" y="1572768"/>
            <a:ext cx="3182112" cy="1024128"/>
            <a:chOff x="1938528" y="1572768"/>
            <a:chExt cx="3182112" cy="102412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938528" y="1572768"/>
              <a:ext cx="768096" cy="42062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322576" y="1993392"/>
              <a:ext cx="0" cy="59740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313432" y="2587752"/>
              <a:ext cx="2807208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5105400" y="2029968"/>
              <a:ext cx="0" cy="56692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3044952" y="1672116"/>
            <a:ext cx="3712464" cy="860772"/>
            <a:chOff x="3044952" y="1672116"/>
            <a:chExt cx="3712464" cy="86077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391656" y="1672116"/>
              <a:ext cx="365760" cy="32004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3054096" y="1965960"/>
              <a:ext cx="0" cy="56692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044952" y="2532888"/>
              <a:ext cx="3538728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574536" y="1993392"/>
              <a:ext cx="0" cy="53949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7010400" y="17408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56" grpId="0" animBg="1"/>
      <p:bldP spid="944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C916-4479-4D8D-AA6D-84479FA028EB}" type="slidenum">
              <a:rPr lang="en-US"/>
              <a:pPr/>
              <a:t>2</a:t>
            </a:fld>
            <a:endParaRPr lang="en-US"/>
          </a:p>
        </p:txBody>
      </p:sp>
      <p:sp>
        <p:nvSpPr>
          <p:cNvPr id="992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2406" name="Group 150"/>
          <p:cNvGrpSpPr>
            <a:grpSpLocks/>
          </p:cNvGrpSpPr>
          <p:nvPr/>
        </p:nvGrpSpPr>
        <p:grpSpPr bwMode="auto">
          <a:xfrm>
            <a:off x="7162800" y="76200"/>
            <a:ext cx="1905000" cy="762000"/>
            <a:chOff x="4512" y="48"/>
            <a:chExt cx="1200" cy="480"/>
          </a:xfrm>
        </p:grpSpPr>
        <p:pic>
          <p:nvPicPr>
            <p:cNvPr id="992404" name="Picture 1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" y="192"/>
              <a:ext cx="45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2403" name="Picture 1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71"/>
              <a:ext cx="617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2405" name="Rectangle 149"/>
            <p:cNvSpPr>
              <a:spLocks noChangeArrowheads="1"/>
            </p:cNvSpPr>
            <p:nvPr/>
          </p:nvSpPr>
          <p:spPr bwMode="auto">
            <a:xfrm>
              <a:off x="4512" y="48"/>
              <a:ext cx="1200" cy="4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92376" name="Picture 1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2380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2379" name="Picture 1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2384" name="Picture 1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2385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2386" name="Picture 1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2375" name="Line 119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2409" name="Group 153"/>
          <p:cNvGrpSpPr>
            <a:grpSpLocks/>
          </p:cNvGrpSpPr>
          <p:nvPr/>
        </p:nvGrpSpPr>
        <p:grpSpPr bwMode="auto">
          <a:xfrm>
            <a:off x="2819400" y="1933575"/>
            <a:ext cx="2438400" cy="3073400"/>
            <a:chOff x="1776" y="1218"/>
            <a:chExt cx="1536" cy="1936"/>
          </a:xfrm>
        </p:grpSpPr>
        <p:pic>
          <p:nvPicPr>
            <p:cNvPr id="992367" name="Picture 1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2975"/>
              <a:ext cx="55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2310" name="Rectangle 54" descr="25%"/>
            <p:cNvSpPr>
              <a:spLocks noChangeArrowheads="1"/>
            </p:cNvSpPr>
            <p:nvPr/>
          </p:nvSpPr>
          <p:spPr bwMode="auto">
            <a:xfrm>
              <a:off x="2544" y="1218"/>
              <a:ext cx="570" cy="1566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chemeClr val="bg1"/>
              </a:bgClr>
            </a:patt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92369" name="Picture 1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20"/>
              <a:ext cx="5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2382" name="AutoShape 126"/>
            <p:cNvSpPr>
              <a:spLocks/>
            </p:cNvSpPr>
            <p:nvPr/>
          </p:nvSpPr>
          <p:spPr bwMode="auto">
            <a:xfrm>
              <a:off x="2400" y="1232"/>
              <a:ext cx="96" cy="1549"/>
            </a:xfrm>
            <a:prstGeom prst="leftBrace">
              <a:avLst>
                <a:gd name="adj1" fmla="val 13446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2383" name="AutoShape 127"/>
            <p:cNvSpPr>
              <a:spLocks/>
            </p:cNvSpPr>
            <p:nvPr/>
          </p:nvSpPr>
          <p:spPr bwMode="auto">
            <a:xfrm rot="-5400000">
              <a:off x="2775" y="2603"/>
              <a:ext cx="96" cy="553"/>
            </a:xfrm>
            <a:prstGeom prst="leftBrace">
              <a:avLst>
                <a:gd name="adj1" fmla="val 4800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2407" name="Group 151"/>
          <p:cNvGrpSpPr>
            <a:grpSpLocks/>
          </p:cNvGrpSpPr>
          <p:nvPr/>
        </p:nvGrpSpPr>
        <p:grpSpPr bwMode="auto">
          <a:xfrm>
            <a:off x="547688" y="3789363"/>
            <a:ext cx="2120900" cy="600075"/>
            <a:chOff x="345" y="2387"/>
            <a:chExt cx="1336" cy="378"/>
          </a:xfrm>
        </p:grpSpPr>
        <p:pic>
          <p:nvPicPr>
            <p:cNvPr id="992396" name="Picture 14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2387"/>
              <a:ext cx="54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2397" name="Picture 1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" y="2627"/>
              <a:ext cx="99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92408" name="Group 152"/>
          <p:cNvGrpSpPr>
            <a:grpSpLocks/>
          </p:cNvGrpSpPr>
          <p:nvPr/>
        </p:nvGrpSpPr>
        <p:grpSpPr bwMode="auto">
          <a:xfrm>
            <a:off x="4419600" y="3352800"/>
            <a:ext cx="1890713" cy="512763"/>
            <a:chOff x="2784" y="2112"/>
            <a:chExt cx="1191" cy="323"/>
          </a:xfrm>
        </p:grpSpPr>
        <p:pic>
          <p:nvPicPr>
            <p:cNvPr id="992373" name="Picture 1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2256"/>
              <a:ext cx="5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2374" name="Line 118"/>
            <p:cNvSpPr>
              <a:spLocks noChangeShapeType="1"/>
            </p:cNvSpPr>
            <p:nvPr/>
          </p:nvSpPr>
          <p:spPr bwMode="auto">
            <a:xfrm flipH="1" flipV="1">
              <a:off x="2784" y="2112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92410" name="Picture 1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37075"/>
            <a:ext cx="2120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2411" name="Rectangle 1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2413" name="Picture 1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9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079A-61DE-48F9-9759-9E8F21EAC8AE}" type="slidenum">
              <a:rPr lang="en-US"/>
              <a:pPr/>
              <a:t>20</a:t>
            </a:fld>
            <a:endParaRPr lang="en-US"/>
          </a:p>
        </p:txBody>
      </p:sp>
      <p:pic>
        <p:nvPicPr>
          <p:cNvPr id="105066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609600"/>
            <a:ext cx="18351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2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44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16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11125"/>
            <a:ext cx="28082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639763"/>
            <a:ext cx="32305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47" name="Line 23"/>
          <p:cNvSpPr>
            <a:spLocks noChangeShapeType="1"/>
          </p:cNvSpPr>
          <p:nvPr/>
        </p:nvSpPr>
        <p:spPr bwMode="auto">
          <a:xfrm>
            <a:off x="0" y="5746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12" y="1219200"/>
            <a:ext cx="4258051" cy="789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797" y="2057400"/>
            <a:ext cx="3248032" cy="78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4976" y="2895600"/>
            <a:ext cx="3211886" cy="789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318" y="3810000"/>
            <a:ext cx="2734901" cy="587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981" y="4419600"/>
            <a:ext cx="2458676" cy="586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344" y="5029200"/>
            <a:ext cx="2458674" cy="586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0657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5845175"/>
            <a:ext cx="46450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5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378575"/>
            <a:ext cx="33591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60" name="Rectangle 36"/>
          <p:cNvSpPr>
            <a:spLocks noChangeArrowheads="1"/>
          </p:cNvSpPr>
          <p:nvPr/>
        </p:nvSpPr>
        <p:spPr bwMode="auto">
          <a:xfrm>
            <a:off x="48006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0674" name="Group 50"/>
          <p:cNvGrpSpPr>
            <a:grpSpLocks/>
          </p:cNvGrpSpPr>
          <p:nvPr/>
        </p:nvGrpSpPr>
        <p:grpSpPr bwMode="auto">
          <a:xfrm>
            <a:off x="6400800" y="4410075"/>
            <a:ext cx="2655888" cy="466725"/>
            <a:chOff x="4032" y="2592"/>
            <a:chExt cx="1673" cy="294"/>
          </a:xfrm>
        </p:grpSpPr>
        <p:pic>
          <p:nvPicPr>
            <p:cNvPr id="1050671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" y="25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73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748"/>
              <a:ext cx="167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0675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1861941" y="1229100"/>
            <a:ext cx="5693549" cy="2461715"/>
            <a:chOff x="1861850" y="1229100"/>
            <a:chExt cx="5693549" cy="2461715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1850" y="1229100"/>
              <a:ext cx="1082043" cy="7892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6667" y="2069275"/>
              <a:ext cx="1026639" cy="788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8760" y="2901854"/>
              <a:ext cx="1026639" cy="788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616" y="3833750"/>
            <a:ext cx="624891" cy="367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717" y="4524500"/>
            <a:ext cx="349404" cy="294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031" y="5134100"/>
            <a:ext cx="349403" cy="294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50663" name="Group 39"/>
          <p:cNvGrpSpPr>
            <a:grpSpLocks/>
          </p:cNvGrpSpPr>
          <p:nvPr/>
        </p:nvGrpSpPr>
        <p:grpSpPr bwMode="auto">
          <a:xfrm>
            <a:off x="3733800" y="6172200"/>
            <a:ext cx="1143000" cy="228600"/>
            <a:chOff x="2352" y="3888"/>
            <a:chExt cx="720" cy="144"/>
          </a:xfrm>
        </p:grpSpPr>
        <p:sp>
          <p:nvSpPr>
            <p:cNvPr id="1050661" name="Line 37"/>
            <p:cNvSpPr>
              <a:spLocks noChangeShapeType="1"/>
            </p:cNvSpPr>
            <p:nvPr/>
          </p:nvSpPr>
          <p:spPr bwMode="auto">
            <a:xfrm>
              <a:off x="2352" y="3888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662" name="Line 38"/>
            <p:cNvSpPr>
              <a:spLocks noChangeShapeType="1"/>
            </p:cNvSpPr>
            <p:nvPr/>
          </p:nvSpPr>
          <p:spPr bwMode="auto">
            <a:xfrm flipH="1">
              <a:off x="2880" y="3888"/>
              <a:ext cx="19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0666" name="Line 42"/>
          <p:cNvSpPr>
            <a:spLocks noChangeShapeType="1"/>
          </p:cNvSpPr>
          <p:nvPr/>
        </p:nvSpPr>
        <p:spPr bwMode="auto">
          <a:xfrm flipV="1">
            <a:off x="4800600" y="1066800"/>
            <a:ext cx="35052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8" name="Line 44"/>
          <p:cNvSpPr>
            <a:spLocks noChangeShapeType="1"/>
          </p:cNvSpPr>
          <p:nvPr/>
        </p:nvSpPr>
        <p:spPr bwMode="auto">
          <a:xfrm flipH="1">
            <a:off x="4191000" y="990600"/>
            <a:ext cx="2971800" cy="487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9" name="Line 45"/>
          <p:cNvSpPr>
            <a:spLocks noChangeShapeType="1"/>
          </p:cNvSpPr>
          <p:nvPr/>
        </p:nvSpPr>
        <p:spPr bwMode="auto">
          <a:xfrm flipH="1">
            <a:off x="5715000" y="990600"/>
            <a:ext cx="1524000" cy="487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7" name="Line 43"/>
          <p:cNvSpPr>
            <a:spLocks noChangeShapeType="1"/>
          </p:cNvSpPr>
          <p:nvPr/>
        </p:nvSpPr>
        <p:spPr bwMode="auto">
          <a:xfrm flipV="1">
            <a:off x="6324600" y="1066800"/>
            <a:ext cx="22098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0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05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05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05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47" grpId="0" animBg="1"/>
      <p:bldP spid="1050660" grpId="0" animBg="1"/>
      <p:bldP spid="1050666" grpId="0" animBg="1"/>
      <p:bldP spid="1050666" grpId="1" animBg="1"/>
      <p:bldP spid="1050668" grpId="0" animBg="1"/>
      <p:bldP spid="1050668" grpId="1" animBg="1"/>
      <p:bldP spid="1050669" grpId="0" animBg="1"/>
      <p:bldP spid="1050669" grpId="1" animBg="1"/>
      <p:bldP spid="1050667" grpId="0" animBg="1"/>
      <p:bldP spid="105066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4DF7-DC54-4632-8ECB-FBAB4E39D8B0}" type="slidenum">
              <a:rPr lang="en-US"/>
              <a:pPr/>
              <a:t>21</a:t>
            </a:fld>
            <a:endParaRPr lang="en-US"/>
          </a:p>
        </p:txBody>
      </p:sp>
      <p:pic>
        <p:nvPicPr>
          <p:cNvPr id="10496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258888"/>
            <a:ext cx="2133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7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685800"/>
            <a:ext cx="10779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96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0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6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990600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258888"/>
            <a:ext cx="187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677863"/>
            <a:ext cx="37560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1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536825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46425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3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414713"/>
            <a:ext cx="25828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962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833688"/>
            <a:ext cx="26543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49608" name="Group 8"/>
          <p:cNvGrpSpPr>
            <a:grpSpLocks/>
          </p:cNvGrpSpPr>
          <p:nvPr/>
        </p:nvGrpSpPr>
        <p:grpSpPr bwMode="auto">
          <a:xfrm>
            <a:off x="3833813" y="4038600"/>
            <a:ext cx="914400" cy="914400"/>
            <a:chOff x="4853" y="1680"/>
            <a:chExt cx="576" cy="576"/>
          </a:xfrm>
        </p:grpSpPr>
        <p:sp>
          <p:nvSpPr>
            <p:cNvPr id="104960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1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104963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3B7A-893F-4BD3-8294-21114FE9E186}" type="slidenum">
              <a:rPr lang="en-US"/>
              <a:pPr/>
              <a:t>3</a:t>
            </a:fld>
            <a:endParaRPr lang="en-US"/>
          </a:p>
        </p:txBody>
      </p:sp>
      <p:sp>
        <p:nvSpPr>
          <p:cNvPr id="993301" name="Rectangle 21" descr="25%"/>
          <p:cNvSpPr>
            <a:spLocks noChangeArrowheads="1"/>
          </p:cNvSpPr>
          <p:nvPr/>
        </p:nvSpPr>
        <p:spPr bwMode="auto">
          <a:xfrm>
            <a:off x="4038600" y="1860550"/>
            <a:ext cx="1060450" cy="2559050"/>
          </a:xfrm>
          <a:prstGeom prst="rect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7" name="AutoShape 37"/>
          <p:cNvSpPr>
            <a:spLocks/>
          </p:cNvSpPr>
          <p:nvPr/>
        </p:nvSpPr>
        <p:spPr bwMode="auto">
          <a:xfrm>
            <a:off x="3810000" y="1860550"/>
            <a:ext cx="152400" cy="2551113"/>
          </a:xfrm>
          <a:prstGeom prst="leftBrace">
            <a:avLst>
              <a:gd name="adj1" fmla="val 13949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8" name="AutoShape 38"/>
          <p:cNvSpPr>
            <a:spLocks/>
          </p:cNvSpPr>
          <p:nvPr/>
        </p:nvSpPr>
        <p:spPr bwMode="auto">
          <a:xfrm rot="-5400000">
            <a:off x="4483100" y="4041775"/>
            <a:ext cx="152400" cy="1060450"/>
          </a:xfrm>
          <a:prstGeom prst="leftBrace">
            <a:avLst>
              <a:gd name="adj1" fmla="val 57986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324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722813"/>
            <a:ext cx="12620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3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3238"/>
            <a:ext cx="12366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5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581400"/>
            <a:ext cx="1304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34" name="Line 54"/>
          <p:cNvSpPr>
            <a:spLocks noChangeShapeType="1"/>
          </p:cNvSpPr>
          <p:nvPr/>
        </p:nvSpPr>
        <p:spPr bwMode="auto">
          <a:xfrm flipH="1" flipV="1">
            <a:off x="4514850" y="3352800"/>
            <a:ext cx="812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3335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89363"/>
            <a:ext cx="86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6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0363"/>
            <a:ext cx="1579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7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37075"/>
            <a:ext cx="2120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8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9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0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1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44" name="Line 6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3347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8" name="Picture 6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49" name="Rectangle 69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350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51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3354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814-6979-4F50-B53A-2CF8B542AA8A}" type="slidenum">
              <a:rPr lang="en-US"/>
              <a:pPr/>
              <a:t>4</a:t>
            </a:fld>
            <a:endParaRPr lang="en-US"/>
          </a:p>
        </p:txBody>
      </p:sp>
      <p:sp>
        <p:nvSpPr>
          <p:cNvPr id="995330" name="Rectangle 2"/>
          <p:cNvSpPr>
            <a:spLocks noChangeArrowheads="1"/>
          </p:cNvSpPr>
          <p:nvPr/>
        </p:nvSpPr>
        <p:spPr bwMode="auto">
          <a:xfrm>
            <a:off x="4038600" y="1860550"/>
            <a:ext cx="1060450" cy="25590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3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2" name="Rectangle 14" descr="25%"/>
          <p:cNvSpPr>
            <a:spLocks noChangeArrowheads="1"/>
          </p:cNvSpPr>
          <p:nvPr/>
        </p:nvSpPr>
        <p:spPr bwMode="auto">
          <a:xfrm>
            <a:off x="4038600" y="1933575"/>
            <a:ext cx="904875" cy="2486025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46" name="Line 18"/>
          <p:cNvSpPr>
            <a:spLocks noChangeShapeType="1"/>
          </p:cNvSpPr>
          <p:nvPr/>
        </p:nvSpPr>
        <p:spPr bwMode="auto">
          <a:xfrm>
            <a:off x="3546475" y="1860550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5347" name="Line 19"/>
          <p:cNvSpPr>
            <a:spLocks noChangeShapeType="1"/>
          </p:cNvSpPr>
          <p:nvPr/>
        </p:nvSpPr>
        <p:spPr bwMode="auto">
          <a:xfrm>
            <a:off x="3546475" y="1933575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5348" name="Line 20"/>
          <p:cNvSpPr>
            <a:spLocks noChangeShapeType="1"/>
          </p:cNvSpPr>
          <p:nvPr/>
        </p:nvSpPr>
        <p:spPr bwMode="auto">
          <a:xfrm>
            <a:off x="4943475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5349" name="Line 21"/>
          <p:cNvSpPr>
            <a:spLocks noChangeShapeType="1"/>
          </p:cNvSpPr>
          <p:nvPr/>
        </p:nvSpPr>
        <p:spPr bwMode="auto">
          <a:xfrm>
            <a:off x="5099050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5358" name="AutoShape 30"/>
          <p:cNvSpPr>
            <a:spLocks/>
          </p:cNvSpPr>
          <p:nvPr/>
        </p:nvSpPr>
        <p:spPr bwMode="auto">
          <a:xfrm>
            <a:off x="3810000" y="1955800"/>
            <a:ext cx="152400" cy="2459038"/>
          </a:xfrm>
          <a:prstGeom prst="leftBrace">
            <a:avLst>
              <a:gd name="adj1" fmla="val 13446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5359" name="AutoShape 31"/>
          <p:cNvSpPr>
            <a:spLocks/>
          </p:cNvSpPr>
          <p:nvPr/>
        </p:nvSpPr>
        <p:spPr bwMode="auto">
          <a:xfrm rot="-5400000">
            <a:off x="4404519" y="4133056"/>
            <a:ext cx="152400" cy="877888"/>
          </a:xfrm>
          <a:prstGeom prst="leftBrace">
            <a:avLst>
              <a:gd name="adj1" fmla="val 4800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361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54638"/>
            <a:ext cx="879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62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86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65" name="Line 37"/>
          <p:cNvSpPr>
            <a:spLocks noChangeShapeType="1"/>
          </p:cNvSpPr>
          <p:nvPr/>
        </p:nvSpPr>
        <p:spPr bwMode="auto">
          <a:xfrm flipV="1">
            <a:off x="3657600" y="4687888"/>
            <a:ext cx="804863" cy="666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5398" name="Group 70"/>
          <p:cNvGrpSpPr>
            <a:grpSpLocks/>
          </p:cNvGrpSpPr>
          <p:nvPr/>
        </p:nvGrpSpPr>
        <p:grpSpPr bwMode="auto">
          <a:xfrm>
            <a:off x="4724400" y="4876800"/>
            <a:ext cx="2382838" cy="796925"/>
            <a:chOff x="2976" y="3072"/>
            <a:chExt cx="1501" cy="502"/>
          </a:xfrm>
        </p:grpSpPr>
        <p:sp>
          <p:nvSpPr>
            <p:cNvPr id="995351" name="Line 23"/>
            <p:cNvSpPr>
              <a:spLocks noChangeShapeType="1"/>
            </p:cNvSpPr>
            <p:nvPr/>
          </p:nvSpPr>
          <p:spPr bwMode="auto">
            <a:xfrm flipV="1">
              <a:off x="3161" y="307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5367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360"/>
              <a:ext cx="150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5370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581400"/>
            <a:ext cx="936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71" name="Line 43"/>
          <p:cNvSpPr>
            <a:spLocks noChangeShapeType="1"/>
          </p:cNvSpPr>
          <p:nvPr/>
        </p:nvSpPr>
        <p:spPr bwMode="auto">
          <a:xfrm flipH="1" flipV="1">
            <a:off x="4419600" y="33528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5380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89363"/>
            <a:ext cx="86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1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0363"/>
            <a:ext cx="1579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2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37075"/>
            <a:ext cx="2120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4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5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86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89" name="Line 61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5392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93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5394" name="Rectangle 66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395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96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97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722813"/>
            <a:ext cx="879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5399" name="Group 71"/>
          <p:cNvGrpSpPr>
            <a:grpSpLocks/>
          </p:cNvGrpSpPr>
          <p:nvPr/>
        </p:nvGrpSpPr>
        <p:grpSpPr bwMode="auto">
          <a:xfrm>
            <a:off x="685800" y="1828800"/>
            <a:ext cx="2895600" cy="339725"/>
            <a:chOff x="432" y="1152"/>
            <a:chExt cx="1824" cy="214"/>
          </a:xfrm>
        </p:grpSpPr>
        <p:sp>
          <p:nvSpPr>
            <p:cNvPr id="995350" name="Line 22"/>
            <p:cNvSpPr>
              <a:spLocks noChangeShapeType="1"/>
            </p:cNvSpPr>
            <p:nvPr/>
          </p:nvSpPr>
          <p:spPr bwMode="auto">
            <a:xfrm>
              <a:off x="1968" y="119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5369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149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5400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5402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9017E-7 L -0.09167 0.08879 " pathEditMode="relative" ptsTypes="AA">
                                      <p:cBhvr>
                                        <p:cTn id="17" dur="500" fill="hold"/>
                                        <p:tgtEl>
                                          <p:spTgt spid="99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6" grpId="0" animBg="1"/>
      <p:bldP spid="995347" grpId="0" animBg="1"/>
      <p:bldP spid="995348" grpId="0" animBg="1"/>
      <p:bldP spid="995349" grpId="0" animBg="1"/>
      <p:bldP spid="995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CE9E-7A30-4550-9D87-3F3BEA37218A}" type="slidenum">
              <a:rPr lang="en-US"/>
              <a:pPr/>
              <a:t>5</a:t>
            </a:fld>
            <a:endParaRPr lang="en-US"/>
          </a:p>
        </p:txBody>
      </p:sp>
      <p:sp>
        <p:nvSpPr>
          <p:cNvPr id="996373" name="Rectangle 21" descr="25%"/>
          <p:cNvSpPr>
            <a:spLocks noChangeArrowheads="1"/>
          </p:cNvSpPr>
          <p:nvPr/>
        </p:nvSpPr>
        <p:spPr bwMode="auto">
          <a:xfrm>
            <a:off x="4953000" y="1916113"/>
            <a:ext cx="146050" cy="2505075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4" name="Rectangle 22" descr="25%"/>
          <p:cNvSpPr>
            <a:spLocks noChangeArrowheads="1"/>
          </p:cNvSpPr>
          <p:nvPr/>
        </p:nvSpPr>
        <p:spPr bwMode="auto">
          <a:xfrm>
            <a:off x="4038600" y="1860550"/>
            <a:ext cx="931863" cy="73025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75" name="Rectangle 23" descr="25%"/>
          <p:cNvSpPr>
            <a:spLocks noChangeArrowheads="1"/>
          </p:cNvSpPr>
          <p:nvPr/>
        </p:nvSpPr>
        <p:spPr bwMode="auto">
          <a:xfrm>
            <a:off x="4953000" y="1860550"/>
            <a:ext cx="146050" cy="82550"/>
          </a:xfrm>
          <a:prstGeom prst="rect">
            <a:avLst/>
          </a:prstGeom>
          <a:pattFill prst="pct25">
            <a:fgClr>
              <a:srgbClr val="00CC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4038600" y="1860550"/>
            <a:ext cx="1060450" cy="25590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5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4" name="Rectangle 12" descr="25%"/>
          <p:cNvSpPr>
            <a:spLocks noChangeArrowheads="1"/>
          </p:cNvSpPr>
          <p:nvPr/>
        </p:nvSpPr>
        <p:spPr bwMode="auto">
          <a:xfrm>
            <a:off x="4038600" y="1933575"/>
            <a:ext cx="904875" cy="2486025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367" name="Line 15"/>
          <p:cNvSpPr>
            <a:spLocks noChangeShapeType="1"/>
          </p:cNvSpPr>
          <p:nvPr/>
        </p:nvSpPr>
        <p:spPr bwMode="auto">
          <a:xfrm>
            <a:off x="3546475" y="1860550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8" name="Line 16"/>
          <p:cNvSpPr>
            <a:spLocks noChangeShapeType="1"/>
          </p:cNvSpPr>
          <p:nvPr/>
        </p:nvSpPr>
        <p:spPr bwMode="auto">
          <a:xfrm>
            <a:off x="3546475" y="1933575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9" name="Line 17"/>
          <p:cNvSpPr>
            <a:spLocks noChangeShapeType="1"/>
          </p:cNvSpPr>
          <p:nvPr/>
        </p:nvSpPr>
        <p:spPr bwMode="auto">
          <a:xfrm>
            <a:off x="4943475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70" name="Line 18"/>
          <p:cNvSpPr>
            <a:spLocks noChangeShapeType="1"/>
          </p:cNvSpPr>
          <p:nvPr/>
        </p:nvSpPr>
        <p:spPr bwMode="auto">
          <a:xfrm>
            <a:off x="5099050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71" name="Line 19"/>
          <p:cNvSpPr>
            <a:spLocks noChangeShapeType="1"/>
          </p:cNvSpPr>
          <p:nvPr/>
        </p:nvSpPr>
        <p:spPr bwMode="auto">
          <a:xfrm>
            <a:off x="3124200" y="18970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72" name="Line 20"/>
          <p:cNvSpPr>
            <a:spLocks noChangeShapeType="1"/>
          </p:cNvSpPr>
          <p:nvPr/>
        </p:nvSpPr>
        <p:spPr bwMode="auto">
          <a:xfrm flipV="1">
            <a:off x="5018088" y="4876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38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54638"/>
            <a:ext cx="879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9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86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9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2382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39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368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6393" name="Line 41"/>
          <p:cNvSpPr>
            <a:spLocks noChangeShapeType="1"/>
          </p:cNvSpPr>
          <p:nvPr/>
        </p:nvSpPr>
        <p:spPr bwMode="auto">
          <a:xfrm flipV="1">
            <a:off x="3657600" y="4687888"/>
            <a:ext cx="804863" cy="666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6425" name="Group 73"/>
          <p:cNvGrpSpPr>
            <a:grpSpLocks/>
          </p:cNvGrpSpPr>
          <p:nvPr/>
        </p:nvGrpSpPr>
        <p:grpSpPr bwMode="auto">
          <a:xfrm>
            <a:off x="4981575" y="2286000"/>
            <a:ext cx="4086225" cy="1101725"/>
            <a:chOff x="3138" y="1440"/>
            <a:chExt cx="2574" cy="694"/>
          </a:xfrm>
        </p:grpSpPr>
        <p:pic>
          <p:nvPicPr>
            <p:cNvPr id="996395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1920"/>
              <a:ext cx="1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6382" name="Line 30"/>
            <p:cNvSpPr>
              <a:spLocks noChangeShapeType="1"/>
            </p:cNvSpPr>
            <p:nvPr/>
          </p:nvSpPr>
          <p:spPr bwMode="auto">
            <a:xfrm flipH="1" flipV="1">
              <a:off x="3138" y="1440"/>
              <a:ext cx="103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9639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581400"/>
            <a:ext cx="936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6397" name="Line 45"/>
          <p:cNvSpPr>
            <a:spLocks noChangeShapeType="1"/>
          </p:cNvSpPr>
          <p:nvPr/>
        </p:nvSpPr>
        <p:spPr bwMode="auto">
          <a:xfrm flipH="1" flipV="1">
            <a:off x="4419600" y="33528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6" name="AutoShape 54"/>
          <p:cNvSpPr>
            <a:spLocks/>
          </p:cNvSpPr>
          <p:nvPr/>
        </p:nvSpPr>
        <p:spPr bwMode="auto">
          <a:xfrm>
            <a:off x="3810000" y="1955800"/>
            <a:ext cx="152400" cy="2459038"/>
          </a:xfrm>
          <a:prstGeom prst="leftBrace">
            <a:avLst>
              <a:gd name="adj1" fmla="val 13446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6407" name="AutoShape 55"/>
          <p:cNvSpPr>
            <a:spLocks/>
          </p:cNvSpPr>
          <p:nvPr/>
        </p:nvSpPr>
        <p:spPr bwMode="auto">
          <a:xfrm rot="-5400000">
            <a:off x="4404519" y="4133056"/>
            <a:ext cx="152400" cy="877888"/>
          </a:xfrm>
          <a:prstGeom prst="leftBrace">
            <a:avLst>
              <a:gd name="adj1" fmla="val 4800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6408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89363"/>
            <a:ext cx="86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09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0363"/>
            <a:ext cx="1579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10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37075"/>
            <a:ext cx="2120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11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12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13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1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6417" name="Line 65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420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2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6422" name="Rectangle 70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6423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6424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6431" name="Group 79"/>
          <p:cNvGrpSpPr>
            <a:grpSpLocks/>
          </p:cNvGrpSpPr>
          <p:nvPr/>
        </p:nvGrpSpPr>
        <p:grpSpPr bwMode="auto">
          <a:xfrm>
            <a:off x="6578600" y="2439988"/>
            <a:ext cx="2413000" cy="531812"/>
            <a:chOff x="4144" y="1537"/>
            <a:chExt cx="1520" cy="335"/>
          </a:xfrm>
        </p:grpSpPr>
        <p:pic>
          <p:nvPicPr>
            <p:cNvPr id="996430" name="Picture 7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1537"/>
              <a:ext cx="1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6429" name="Picture 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1729"/>
              <a:ext cx="152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6432" name="Rectangle 8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6434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73" grpId="0" animBg="1"/>
      <p:bldP spid="996374" grpId="0" animBg="1"/>
      <p:bldP spid="9963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382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581400"/>
            <a:ext cx="936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4415" name="Group 111"/>
          <p:cNvGrpSpPr>
            <a:grpSpLocks/>
          </p:cNvGrpSpPr>
          <p:nvPr/>
        </p:nvGrpSpPr>
        <p:grpSpPr bwMode="auto">
          <a:xfrm>
            <a:off x="6578600" y="2439988"/>
            <a:ext cx="2413000" cy="531812"/>
            <a:chOff x="4144" y="1537"/>
            <a:chExt cx="1520" cy="335"/>
          </a:xfrm>
        </p:grpSpPr>
        <p:pic>
          <p:nvPicPr>
            <p:cNvPr id="994416" name="Picture 1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1537"/>
              <a:ext cx="13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4417" name="Picture 11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1729"/>
              <a:ext cx="152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4335" name="Line 31"/>
          <p:cNvSpPr>
            <a:spLocks noChangeShapeType="1"/>
          </p:cNvSpPr>
          <p:nvPr/>
        </p:nvSpPr>
        <p:spPr bwMode="auto">
          <a:xfrm>
            <a:off x="3546475" y="1860550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4401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02" name="Picture 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03" name="Picture 9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0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4407" name="Line 10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4410" name="Picture 10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11" name="Picture 10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4412" name="Rectangle 108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4413" name="Picture 10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14" name="Picture 1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4318" name="Rectangle 14" descr="Narrow horizontal"/>
          <p:cNvSpPr>
            <a:spLocks noChangeArrowheads="1"/>
          </p:cNvSpPr>
          <p:nvPr/>
        </p:nvSpPr>
        <p:spPr bwMode="auto">
          <a:xfrm>
            <a:off x="4953000" y="1916113"/>
            <a:ext cx="146050" cy="2505075"/>
          </a:xfrm>
          <a:prstGeom prst="rect">
            <a:avLst/>
          </a:prstGeom>
          <a:pattFill prst="narHorz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19" name="Rectangle 15" descr="Narrow vertical"/>
          <p:cNvSpPr>
            <a:spLocks noChangeArrowheads="1"/>
          </p:cNvSpPr>
          <p:nvPr/>
        </p:nvSpPr>
        <p:spPr bwMode="auto">
          <a:xfrm>
            <a:off x="4038600" y="1860550"/>
            <a:ext cx="931863" cy="73025"/>
          </a:xfrm>
          <a:prstGeom prst="rect">
            <a:avLst/>
          </a:prstGeom>
          <a:pattFill prst="narVert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2" name="Rectangle 18"/>
          <p:cNvSpPr>
            <a:spLocks noChangeArrowheads="1"/>
          </p:cNvSpPr>
          <p:nvPr/>
        </p:nvSpPr>
        <p:spPr bwMode="auto">
          <a:xfrm>
            <a:off x="4953000" y="1860550"/>
            <a:ext cx="146050" cy="8255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5" name="Rectangle 21"/>
          <p:cNvSpPr>
            <a:spLocks noChangeArrowheads="1"/>
          </p:cNvSpPr>
          <p:nvPr/>
        </p:nvSpPr>
        <p:spPr bwMode="auto">
          <a:xfrm>
            <a:off x="4038600" y="1860550"/>
            <a:ext cx="1060450" cy="25590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27" name="Rectangle 23" descr="25%"/>
          <p:cNvSpPr>
            <a:spLocks noChangeArrowheads="1"/>
          </p:cNvSpPr>
          <p:nvPr/>
        </p:nvSpPr>
        <p:spPr bwMode="auto">
          <a:xfrm>
            <a:off x="4040188" y="1933575"/>
            <a:ext cx="904875" cy="2486025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36" name="Line 32"/>
          <p:cNvSpPr>
            <a:spLocks noChangeShapeType="1"/>
          </p:cNvSpPr>
          <p:nvPr/>
        </p:nvSpPr>
        <p:spPr bwMode="auto">
          <a:xfrm>
            <a:off x="3546475" y="1933575"/>
            <a:ext cx="457200" cy="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37" name="Line 33"/>
          <p:cNvSpPr>
            <a:spLocks noChangeShapeType="1"/>
          </p:cNvSpPr>
          <p:nvPr/>
        </p:nvSpPr>
        <p:spPr bwMode="auto">
          <a:xfrm>
            <a:off x="4943475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38" name="Line 34"/>
          <p:cNvSpPr>
            <a:spLocks noChangeShapeType="1"/>
          </p:cNvSpPr>
          <p:nvPr/>
        </p:nvSpPr>
        <p:spPr bwMode="auto">
          <a:xfrm>
            <a:off x="5099050" y="4456113"/>
            <a:ext cx="0" cy="457200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39" name="Line 35"/>
          <p:cNvSpPr>
            <a:spLocks noChangeShapeType="1"/>
          </p:cNvSpPr>
          <p:nvPr/>
        </p:nvSpPr>
        <p:spPr bwMode="auto">
          <a:xfrm>
            <a:off x="3124200" y="1897063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0" name="Line 36"/>
          <p:cNvSpPr>
            <a:spLocks noChangeShapeType="1"/>
          </p:cNvSpPr>
          <p:nvPr/>
        </p:nvSpPr>
        <p:spPr bwMode="auto">
          <a:xfrm flipV="1">
            <a:off x="5018088" y="4876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4372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54638"/>
            <a:ext cx="879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373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866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374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2382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375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368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4376" name="Line 72"/>
          <p:cNvSpPr>
            <a:spLocks noChangeShapeType="1"/>
          </p:cNvSpPr>
          <p:nvPr/>
        </p:nvSpPr>
        <p:spPr bwMode="auto">
          <a:xfrm flipV="1">
            <a:off x="3657600" y="4687888"/>
            <a:ext cx="804863" cy="666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4377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048000"/>
            <a:ext cx="2425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4418" name="Group 114"/>
          <p:cNvGrpSpPr>
            <a:grpSpLocks/>
          </p:cNvGrpSpPr>
          <p:nvPr/>
        </p:nvGrpSpPr>
        <p:grpSpPr bwMode="auto">
          <a:xfrm>
            <a:off x="4999038" y="4038600"/>
            <a:ext cx="3992562" cy="1066800"/>
            <a:chOff x="3149" y="2544"/>
            <a:chExt cx="2515" cy="672"/>
          </a:xfrm>
        </p:grpSpPr>
        <p:sp>
          <p:nvSpPr>
            <p:cNvPr id="994362" name="Line 58"/>
            <p:cNvSpPr>
              <a:spLocks noChangeShapeType="1"/>
            </p:cNvSpPr>
            <p:nvPr/>
          </p:nvSpPr>
          <p:spPr bwMode="auto">
            <a:xfrm flipH="1" flipV="1">
              <a:off x="3149" y="2544"/>
              <a:ext cx="64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4381" name="Picture 7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002"/>
              <a:ext cx="185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4383" name="Line 79"/>
          <p:cNvSpPr>
            <a:spLocks noChangeShapeType="1"/>
          </p:cNvSpPr>
          <p:nvPr/>
        </p:nvSpPr>
        <p:spPr bwMode="auto">
          <a:xfrm flipH="1" flipV="1">
            <a:off x="4419600" y="33528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94419" name="Group 115"/>
          <p:cNvGrpSpPr>
            <a:grpSpLocks/>
          </p:cNvGrpSpPr>
          <p:nvPr/>
        </p:nvGrpSpPr>
        <p:grpSpPr bwMode="auto">
          <a:xfrm>
            <a:off x="5029200" y="1752600"/>
            <a:ext cx="3810000" cy="341313"/>
            <a:chOff x="3168" y="1104"/>
            <a:chExt cx="2400" cy="215"/>
          </a:xfrm>
        </p:grpSpPr>
        <p:sp>
          <p:nvSpPr>
            <p:cNvPr id="994360" name="Line 56"/>
            <p:cNvSpPr>
              <a:spLocks noChangeShapeType="1"/>
            </p:cNvSpPr>
            <p:nvPr/>
          </p:nvSpPr>
          <p:spPr bwMode="auto">
            <a:xfrm flipH="1">
              <a:off x="3168" y="120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4385" name="Picture 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1104"/>
              <a:ext cx="202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4396" name="AutoShape 92"/>
          <p:cNvSpPr>
            <a:spLocks/>
          </p:cNvSpPr>
          <p:nvPr/>
        </p:nvSpPr>
        <p:spPr bwMode="auto">
          <a:xfrm>
            <a:off x="3810000" y="1955800"/>
            <a:ext cx="152400" cy="2459038"/>
          </a:xfrm>
          <a:prstGeom prst="leftBrace">
            <a:avLst>
              <a:gd name="adj1" fmla="val 13446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97" name="AutoShape 93"/>
          <p:cNvSpPr>
            <a:spLocks/>
          </p:cNvSpPr>
          <p:nvPr/>
        </p:nvSpPr>
        <p:spPr bwMode="auto">
          <a:xfrm rot="-5400000">
            <a:off x="4404519" y="4133056"/>
            <a:ext cx="152400" cy="877888"/>
          </a:xfrm>
          <a:prstGeom prst="leftBrace">
            <a:avLst>
              <a:gd name="adj1" fmla="val 4800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4398" name="Picture 9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89363"/>
            <a:ext cx="863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399" name="Picture 9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0363"/>
            <a:ext cx="1579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4400" name="Picture 9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537075"/>
            <a:ext cx="2120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4423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4425" name="Picture 1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4420" name="Group 116"/>
          <p:cNvGrpSpPr>
            <a:grpSpLocks/>
          </p:cNvGrpSpPr>
          <p:nvPr/>
        </p:nvGrpSpPr>
        <p:grpSpPr bwMode="auto">
          <a:xfrm>
            <a:off x="34925" y="1905000"/>
            <a:ext cx="4384675" cy="990600"/>
            <a:chOff x="22" y="1200"/>
            <a:chExt cx="2762" cy="624"/>
          </a:xfrm>
        </p:grpSpPr>
        <p:pic>
          <p:nvPicPr>
            <p:cNvPr id="994379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1610"/>
              <a:ext cx="185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4361" name="Line 57"/>
            <p:cNvSpPr>
              <a:spLocks noChangeShapeType="1"/>
            </p:cNvSpPr>
            <p:nvPr/>
          </p:nvSpPr>
          <p:spPr bwMode="auto">
            <a:xfrm flipV="1">
              <a:off x="1008" y="1200"/>
              <a:ext cx="1776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C1AE-8E76-4240-8481-70540B7F068D}" type="slidenum">
              <a:rPr lang="en-US"/>
              <a:pPr/>
              <a:t>6</a:t>
            </a:fld>
            <a:endParaRPr lang="en-US"/>
          </a:p>
        </p:txBody>
      </p:sp>
      <p:pic>
        <p:nvPicPr>
          <p:cNvPr id="994314" name="Picture 1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9347" y="6324600"/>
            <a:ext cx="4503171" cy="292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4421" name="Picture 1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800725"/>
            <a:ext cx="2432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79" y="5800725"/>
            <a:ext cx="6400841" cy="341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94366" name="Line 6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0E1E-B0E1-4502-95ED-77E3279C0AE1}" type="slidenum">
              <a:rPr lang="en-US"/>
              <a:pPr/>
              <a:t>7</a:t>
            </a:fld>
            <a:endParaRPr lang="en-US"/>
          </a:p>
        </p:txBody>
      </p:sp>
      <p:pic>
        <p:nvPicPr>
          <p:cNvPr id="997545" name="Picture 1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51050"/>
            <a:ext cx="233362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38" name="Picture 1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800725"/>
            <a:ext cx="24320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39" name="Picture 1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00725"/>
            <a:ext cx="6400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524" name="Line 148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7536" name="Picture 1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37" name="Picture 1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324600"/>
            <a:ext cx="4503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10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11" name="Picture 1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12" name="Picture 1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13" name="Picture 1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516" name="Line 14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7531" name="Picture 1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32" name="Picture 1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533" name="Rectangle 157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534" name="Picture 1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535" name="Picture 1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496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497" name="Picture 1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498" name="Picture 1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7543" name="Group 167"/>
          <p:cNvGrpSpPr>
            <a:grpSpLocks/>
          </p:cNvGrpSpPr>
          <p:nvPr/>
        </p:nvGrpSpPr>
        <p:grpSpPr bwMode="auto">
          <a:xfrm>
            <a:off x="457200" y="2708275"/>
            <a:ext cx="3290888" cy="350838"/>
            <a:chOff x="288" y="1706"/>
            <a:chExt cx="2073" cy="221"/>
          </a:xfrm>
        </p:grpSpPr>
        <p:pic>
          <p:nvPicPr>
            <p:cNvPr id="997500" name="Picture 1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" y="1706"/>
              <a:ext cx="169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7501" name="Picture 1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07"/>
              <a:ext cx="3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97507" name="Picture 1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54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7499" name="Picture 1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752600"/>
            <a:ext cx="3017838" cy="258763"/>
            <a:chOff x="609600" y="1752600"/>
            <a:chExt cx="3017838" cy="258763"/>
          </a:xfrm>
        </p:grpSpPr>
        <p:sp>
          <p:nvSpPr>
            <p:cNvPr id="997540" name="Rectangle 164"/>
            <p:cNvSpPr>
              <a:spLocks noChangeArrowheads="1"/>
            </p:cNvSpPr>
            <p:nvPr/>
          </p:nvSpPr>
          <p:spPr bwMode="auto">
            <a:xfrm>
              <a:off x="3408363" y="1809750"/>
              <a:ext cx="219075" cy="20161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541" name="Line 165"/>
            <p:cNvSpPr>
              <a:spLocks noChangeShapeType="1"/>
            </p:cNvSpPr>
            <p:nvPr/>
          </p:nvSpPr>
          <p:spPr bwMode="auto">
            <a:xfrm flipH="1" flipV="1">
              <a:off x="676275" y="1752600"/>
              <a:ext cx="2743200" cy="1524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542" name="Line 166"/>
            <p:cNvSpPr>
              <a:spLocks noChangeShapeType="1"/>
            </p:cNvSpPr>
            <p:nvPr/>
          </p:nvSpPr>
          <p:spPr bwMode="auto">
            <a:xfrm flipH="1">
              <a:off x="609600" y="1752600"/>
              <a:ext cx="76200" cy="1524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3" y="3636963"/>
            <a:ext cx="5588304" cy="292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5" y="4094163"/>
            <a:ext cx="4094463" cy="292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97547" name="Line 171"/>
          <p:cNvSpPr>
            <a:spLocks noChangeShapeType="1"/>
          </p:cNvSpPr>
          <p:nvPr/>
        </p:nvSpPr>
        <p:spPr bwMode="auto">
          <a:xfrm flipV="1">
            <a:off x="1676400" y="2438400"/>
            <a:ext cx="762000" cy="3651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589034" y="4614863"/>
            <a:ext cx="6040296" cy="774780"/>
            <a:chOff x="588963" y="4614863"/>
            <a:chExt cx="6040296" cy="774780"/>
          </a:xfrm>
        </p:grpSpPr>
        <p:pic>
          <p:nvPicPr>
            <p:cNvPr id="997528" name="Picture 1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3" y="4654551"/>
              <a:ext cx="525462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7915" y="4614863"/>
              <a:ext cx="5381344" cy="7747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97548" name="Line 172"/>
          <p:cNvSpPr>
            <a:spLocks noChangeShapeType="1"/>
          </p:cNvSpPr>
          <p:nvPr/>
        </p:nvSpPr>
        <p:spPr bwMode="auto">
          <a:xfrm flipV="1">
            <a:off x="1854200" y="2390900"/>
            <a:ext cx="5020056" cy="46634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549" name="Line 173"/>
          <p:cNvSpPr>
            <a:spLocks noChangeShapeType="1"/>
          </p:cNvSpPr>
          <p:nvPr/>
        </p:nvSpPr>
        <p:spPr bwMode="auto">
          <a:xfrm>
            <a:off x="1295400" y="2438400"/>
            <a:ext cx="533400" cy="762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550" name="Line 174"/>
          <p:cNvSpPr>
            <a:spLocks noChangeShapeType="1"/>
          </p:cNvSpPr>
          <p:nvPr/>
        </p:nvSpPr>
        <p:spPr bwMode="auto">
          <a:xfrm flipH="1">
            <a:off x="3276600" y="2438400"/>
            <a:ext cx="228600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551" name="Rectangle 175"/>
          <p:cNvSpPr>
            <a:spLocks noChangeArrowheads="1"/>
          </p:cNvSpPr>
          <p:nvPr/>
        </p:nvSpPr>
        <p:spPr bwMode="auto">
          <a:xfrm>
            <a:off x="1371600" y="3124200"/>
            <a:ext cx="25146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553" name="Picture 17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971800"/>
            <a:ext cx="367188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554" name="Line 178"/>
          <p:cNvSpPr>
            <a:spLocks noChangeShapeType="1"/>
          </p:cNvSpPr>
          <p:nvPr/>
        </p:nvSpPr>
        <p:spPr bwMode="auto">
          <a:xfrm>
            <a:off x="1389063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555" name="Line 179"/>
          <p:cNvSpPr>
            <a:spLocks noChangeShapeType="1"/>
          </p:cNvSpPr>
          <p:nvPr/>
        </p:nvSpPr>
        <p:spPr bwMode="auto">
          <a:xfrm>
            <a:off x="6288088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7557" name="Picture 1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1854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559" name="Rectangle 183"/>
          <p:cNvSpPr>
            <a:spLocks noChangeArrowheads="1"/>
          </p:cNvSpPr>
          <p:nvPr/>
        </p:nvSpPr>
        <p:spPr bwMode="auto">
          <a:xfrm>
            <a:off x="1371600" y="4038600"/>
            <a:ext cx="38100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560" name="Rectangle 184"/>
          <p:cNvSpPr>
            <a:spLocks noChangeArrowheads="1"/>
          </p:cNvSpPr>
          <p:nvPr/>
        </p:nvSpPr>
        <p:spPr bwMode="auto">
          <a:xfrm>
            <a:off x="2971800" y="6248400"/>
            <a:ext cx="42672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7562" name="Rectangle 1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97565" name="Picture 18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21150" y="4828032"/>
            <a:ext cx="1959100" cy="489587"/>
            <a:chOff x="4621150" y="4828032"/>
            <a:chExt cx="1959100" cy="489587"/>
          </a:xfrm>
        </p:grpSpPr>
        <p:sp>
          <p:nvSpPr>
            <p:cNvPr id="2" name="Rectangle 1"/>
            <p:cNvSpPr/>
            <p:nvPr/>
          </p:nvSpPr>
          <p:spPr bwMode="auto">
            <a:xfrm>
              <a:off x="4621150" y="5061587"/>
              <a:ext cx="408050" cy="2560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45825" y="5061587"/>
              <a:ext cx="408050" cy="2560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172200" y="4828032"/>
              <a:ext cx="408050" cy="26517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47487" y="1752600"/>
            <a:ext cx="2990787" cy="258763"/>
            <a:chOff x="5047487" y="1752600"/>
            <a:chExt cx="2990787" cy="258763"/>
          </a:xfrm>
        </p:grpSpPr>
        <p:sp>
          <p:nvSpPr>
            <p:cNvPr id="56" name="Rectangle 164"/>
            <p:cNvSpPr>
              <a:spLocks noChangeArrowheads="1"/>
            </p:cNvSpPr>
            <p:nvPr/>
          </p:nvSpPr>
          <p:spPr bwMode="auto">
            <a:xfrm>
              <a:off x="7846250" y="1809750"/>
              <a:ext cx="192024" cy="20161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5"/>
            <p:cNvSpPr>
              <a:spLocks noChangeShapeType="1"/>
            </p:cNvSpPr>
            <p:nvPr/>
          </p:nvSpPr>
          <p:spPr bwMode="auto">
            <a:xfrm flipH="1" flipV="1">
              <a:off x="5114162" y="1752600"/>
              <a:ext cx="2743200" cy="1524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6"/>
            <p:cNvSpPr>
              <a:spLocks noChangeShapeType="1"/>
            </p:cNvSpPr>
            <p:nvPr/>
          </p:nvSpPr>
          <p:spPr bwMode="auto">
            <a:xfrm flipH="1">
              <a:off x="5047487" y="1752600"/>
              <a:ext cx="76200" cy="1524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miley Face 5"/>
          <p:cNvSpPr>
            <a:spLocks noChangeAspect="1"/>
          </p:cNvSpPr>
          <p:nvPr/>
        </p:nvSpPr>
        <p:spPr bwMode="auto">
          <a:xfrm>
            <a:off x="204850" y="515785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7546" name="Line 170"/>
          <p:cNvSpPr>
            <a:spLocks noChangeShapeType="1"/>
          </p:cNvSpPr>
          <p:nvPr/>
        </p:nvSpPr>
        <p:spPr bwMode="auto">
          <a:xfrm flipH="1" flipV="1">
            <a:off x="292925" y="4419600"/>
            <a:ext cx="2496312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75"/>
          <p:cNvSpPr>
            <a:spLocks noChangeArrowheads="1"/>
          </p:cNvSpPr>
          <p:nvPr/>
        </p:nvSpPr>
        <p:spPr bwMode="auto">
          <a:xfrm>
            <a:off x="1371600" y="3585350"/>
            <a:ext cx="45720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9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9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9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9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9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9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7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9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9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97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97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547" grpId="0" animBg="1"/>
      <p:bldP spid="997547" grpId="1" animBg="1"/>
      <p:bldP spid="997548" grpId="0" animBg="1"/>
      <p:bldP spid="997548" grpId="1" animBg="1"/>
      <p:bldP spid="997549" grpId="0" animBg="1"/>
      <p:bldP spid="997549" grpId="1" animBg="1"/>
      <p:bldP spid="997550" grpId="0" animBg="1"/>
      <p:bldP spid="997550" grpId="1" animBg="1"/>
      <p:bldP spid="997551" grpId="0" animBg="1"/>
      <p:bldP spid="997551" grpId="1" animBg="1"/>
      <p:bldP spid="997554" grpId="0" animBg="1"/>
      <p:bldP spid="997555" grpId="0" animBg="1"/>
      <p:bldP spid="997559" grpId="0" animBg="1"/>
      <p:bldP spid="997559" grpId="1" animBg="1"/>
      <p:bldP spid="997560" grpId="0" animBg="1"/>
      <p:bldP spid="997560" grpId="1" animBg="1"/>
      <p:bldP spid="6" grpId="0" animBg="1"/>
      <p:bldP spid="6" grpId="1" animBg="1"/>
      <p:bldP spid="997546" grpId="0" animBg="1"/>
      <p:bldP spid="997546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3" y="3636963"/>
            <a:ext cx="5588304" cy="292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5" y="4094163"/>
            <a:ext cx="4094463" cy="292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720D-E3CA-4144-8ABA-E0DAE5C9E048}" type="slidenum">
              <a:rPr lang="en-US"/>
              <a:pPr/>
              <a:t>8</a:t>
            </a:fld>
            <a:endParaRPr lang="en-US"/>
          </a:p>
        </p:txBody>
      </p:sp>
      <p:sp>
        <p:nvSpPr>
          <p:cNvPr id="1002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25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708275"/>
            <a:ext cx="26908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54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0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1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0" y="6092825"/>
            <a:ext cx="4079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1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54550"/>
            <a:ext cx="5254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1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3" y="6380163"/>
            <a:ext cx="2619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930" y="6078538"/>
            <a:ext cx="4240940" cy="658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252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7910" y="4614863"/>
            <a:ext cx="5381355" cy="774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2524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25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26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2529" name="Line 3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2534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35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2536" name="Rectangle 40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2537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38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2540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608638"/>
            <a:ext cx="151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2543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45" name="Line 49"/>
          <p:cNvSpPr>
            <a:spLocks noChangeShapeType="1"/>
          </p:cNvSpPr>
          <p:nvPr/>
        </p:nvSpPr>
        <p:spPr bwMode="auto">
          <a:xfrm>
            <a:off x="1389063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46" name="Line 50"/>
          <p:cNvSpPr>
            <a:spLocks noChangeShapeType="1"/>
          </p:cNvSpPr>
          <p:nvPr/>
        </p:nvSpPr>
        <p:spPr bwMode="auto">
          <a:xfrm>
            <a:off x="6288088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2547" name="Picture 5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2542" name="Group 46"/>
          <p:cNvGrpSpPr>
            <a:grpSpLocks/>
          </p:cNvGrpSpPr>
          <p:nvPr/>
        </p:nvGrpSpPr>
        <p:grpSpPr bwMode="auto">
          <a:xfrm>
            <a:off x="3990913" y="6069013"/>
            <a:ext cx="1719262" cy="712787"/>
            <a:chOff x="2499" y="3823"/>
            <a:chExt cx="1083" cy="449"/>
          </a:xfrm>
        </p:grpSpPr>
        <p:sp>
          <p:nvSpPr>
            <p:cNvPr id="1002520" name="Rectangle 24"/>
            <p:cNvSpPr>
              <a:spLocks noChangeArrowheads="1"/>
            </p:cNvSpPr>
            <p:nvPr/>
          </p:nvSpPr>
          <p:spPr bwMode="auto">
            <a:xfrm>
              <a:off x="2499" y="3823"/>
              <a:ext cx="1083" cy="44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21" name="Line 25"/>
            <p:cNvSpPr>
              <a:spLocks noChangeShapeType="1"/>
            </p:cNvSpPr>
            <p:nvPr/>
          </p:nvSpPr>
          <p:spPr bwMode="auto">
            <a:xfrm>
              <a:off x="2499" y="3823"/>
              <a:ext cx="1083" cy="4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522" name="Line 26"/>
            <p:cNvSpPr>
              <a:spLocks noChangeShapeType="1"/>
            </p:cNvSpPr>
            <p:nvPr/>
          </p:nvSpPr>
          <p:spPr bwMode="auto">
            <a:xfrm flipV="1">
              <a:off x="2499" y="3823"/>
              <a:ext cx="1083" cy="4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2515" name="Line 19"/>
          <p:cNvSpPr>
            <a:spLocks noChangeShapeType="1"/>
          </p:cNvSpPr>
          <p:nvPr/>
        </p:nvSpPr>
        <p:spPr bwMode="auto">
          <a:xfrm flipH="1">
            <a:off x="797625" y="5317487"/>
            <a:ext cx="76200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16" name="Line 20"/>
          <p:cNvSpPr>
            <a:spLocks noChangeShapeType="1"/>
          </p:cNvSpPr>
          <p:nvPr/>
        </p:nvSpPr>
        <p:spPr bwMode="auto">
          <a:xfrm flipH="1">
            <a:off x="2026993" y="5317488"/>
            <a:ext cx="192024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17" name="Line 21"/>
          <p:cNvSpPr>
            <a:spLocks noChangeShapeType="1"/>
          </p:cNvSpPr>
          <p:nvPr/>
        </p:nvSpPr>
        <p:spPr bwMode="auto">
          <a:xfrm flipH="1">
            <a:off x="3110350" y="5317488"/>
            <a:ext cx="304800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18" name="Line 22"/>
          <p:cNvSpPr>
            <a:spLocks noChangeShapeType="1"/>
          </p:cNvSpPr>
          <p:nvPr/>
        </p:nvSpPr>
        <p:spPr bwMode="auto">
          <a:xfrm flipH="1">
            <a:off x="4343400" y="5317488"/>
            <a:ext cx="381000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19" name="Line 23"/>
          <p:cNvSpPr>
            <a:spLocks noChangeShapeType="1"/>
          </p:cNvSpPr>
          <p:nvPr/>
        </p:nvSpPr>
        <p:spPr bwMode="auto">
          <a:xfrm flipH="1">
            <a:off x="5036125" y="5317488"/>
            <a:ext cx="533400" cy="7589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2541" name="Line 45"/>
          <p:cNvSpPr>
            <a:spLocks noChangeShapeType="1"/>
          </p:cNvSpPr>
          <p:nvPr/>
        </p:nvSpPr>
        <p:spPr bwMode="auto">
          <a:xfrm flipH="1">
            <a:off x="5557650" y="5095750"/>
            <a:ext cx="838200" cy="11887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0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0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0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15" grpId="0" animBg="1"/>
      <p:bldP spid="1002515" grpId="1" animBg="1"/>
      <p:bldP spid="1002516" grpId="0" animBg="1"/>
      <p:bldP spid="1002516" grpId="1" animBg="1"/>
      <p:bldP spid="1002517" grpId="0" animBg="1"/>
      <p:bldP spid="1002517" grpId="1" animBg="1"/>
      <p:bldP spid="1002518" grpId="0" animBg="1"/>
      <p:bldP spid="1002518" grpId="1" animBg="1"/>
      <p:bldP spid="1002519" grpId="0" animBg="1"/>
      <p:bldP spid="1002519" grpId="1" animBg="1"/>
      <p:bldP spid="1002541" grpId="0" animBg="1"/>
      <p:bldP spid="10025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585216" y="4648200"/>
            <a:ext cx="2980742" cy="657951"/>
            <a:chOff x="585216" y="6080125"/>
            <a:chExt cx="2980742" cy="657951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514" y="6080125"/>
              <a:ext cx="2105444" cy="65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16" y="6092825"/>
              <a:ext cx="40798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79" y="638016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3" y="3636963"/>
            <a:ext cx="5588304" cy="292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25" y="4094163"/>
            <a:ext cx="4094463" cy="292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49"/>
          <p:cNvSpPr>
            <a:spLocks noChangeShapeType="1"/>
          </p:cNvSpPr>
          <p:nvPr/>
        </p:nvSpPr>
        <p:spPr bwMode="auto">
          <a:xfrm>
            <a:off x="1389063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6288088" y="3729038"/>
            <a:ext cx="381000" cy="128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E1DA-570A-43F6-8353-02485DC36E6F}" type="slidenum">
              <a:rPr lang="en-US"/>
              <a:pPr/>
              <a:t>9</a:t>
            </a:fld>
            <a:endParaRPr lang="en-US"/>
          </a:p>
        </p:txBody>
      </p:sp>
      <p:sp>
        <p:nvSpPr>
          <p:cNvPr id="1003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94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749425"/>
            <a:ext cx="286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206625"/>
            <a:ext cx="29654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708275"/>
            <a:ext cx="26908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2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9863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179763"/>
            <a:ext cx="354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06625"/>
            <a:ext cx="29210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3887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74763"/>
            <a:ext cx="17843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98563"/>
            <a:ext cx="16954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3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7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38" name="Line 1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3545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0480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46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12713"/>
            <a:ext cx="979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47" name="Rectangle 27"/>
          <p:cNvSpPr>
            <a:spLocks noChangeArrowheads="1"/>
          </p:cNvSpPr>
          <p:nvPr/>
        </p:nvSpPr>
        <p:spPr bwMode="auto">
          <a:xfrm>
            <a:off x="7162800" y="76200"/>
            <a:ext cx="1905000" cy="7620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5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68938"/>
            <a:ext cx="97790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66738"/>
            <a:ext cx="2295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58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177925"/>
            <a:ext cx="39766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5216" y="6080125"/>
            <a:ext cx="2980742" cy="657951"/>
            <a:chOff x="585216" y="6080125"/>
            <a:chExt cx="2980742" cy="65795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514" y="6080125"/>
              <a:ext cx="2105444" cy="65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0354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16" y="6092825"/>
              <a:ext cx="40798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54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679" y="638016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3561" name="Line 41"/>
          <p:cNvSpPr>
            <a:spLocks noChangeShapeType="1"/>
          </p:cNvSpPr>
          <p:nvPr/>
        </p:nvSpPr>
        <p:spPr bwMode="auto">
          <a:xfrm flipV="1">
            <a:off x="896112" y="1472500"/>
            <a:ext cx="1700784" cy="32461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2" name="Line 42"/>
          <p:cNvSpPr>
            <a:spLocks noChangeShapeType="1"/>
          </p:cNvSpPr>
          <p:nvPr/>
        </p:nvSpPr>
        <p:spPr bwMode="auto">
          <a:xfrm flipH="1">
            <a:off x="762000" y="1488375"/>
            <a:ext cx="2667000" cy="411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3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67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16 L -0.00069 -0.200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00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0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1" grpId="0" animBg="1"/>
      <p:bldP spid="10035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285&quot;&gt;&lt;property id=&quot;20148&quot; value=&quot;5&quot;/&gt;&lt;property id=&quot;20300&quot; value=&quot;Slide 2&quot;/&gt;&lt;property id=&quot;20307&quot; value=&quot;397&quot;/&gt;&lt;/object&gt;&lt;object type=&quot;3&quot; unique_id=&quot;43340&quot;&gt;&lt;property id=&quot;20148&quot; value=&quot;5&quot;/&gt;&lt;property id=&quot;20300&quot; value=&quot;Slide 19&quot;/&gt;&lt;property id=&quot;20307&quot; value=&quot;398&quot;/&gt;&lt;/object&gt;&lt;object type=&quot;3&quot; unique_id=&quot;44358&quot;&gt;&lt;property id=&quot;20148&quot; value=&quot;5&quot;/&gt;&lt;property id=&quot;20300&quot; value=&quot;Slide 3&quot;/&gt;&lt;property id=&quot;20307&quot; value=&quot;412&quot;/&gt;&lt;/object&gt;&lt;object type=&quot;3&quot; unique_id=&quot;44359&quot;&gt;&lt;property id=&quot;20148&quot; value=&quot;5&quot;/&gt;&lt;property id=&quot;20300&quot; value=&quot;Slide 4&quot;/&gt;&lt;property id=&quot;20307&quot; value=&quot;413&quot;/&gt;&lt;/object&gt;&lt;object type=&quot;3&quot; unique_id=&quot;44360&quot;&gt;&lt;property id=&quot;20148&quot; value=&quot;5&quot;/&gt;&lt;property id=&quot;20300&quot; value=&quot;Slide 5&quot;/&gt;&lt;property id=&quot;20307&quot; value=&quot;415&quot;/&gt;&lt;/object&gt;&lt;object type=&quot;3&quot; unique_id=&quot;44361&quot;&gt;&lt;property id=&quot;20148&quot; value=&quot;5&quot;/&gt;&lt;property id=&quot;20300&quot; value=&quot;Slide 6&quot;/&gt;&lt;property id=&quot;20307&quot; value=&quot;416&quot;/&gt;&lt;/object&gt;&lt;object type=&quot;3&quot; unique_id=&quot;44362&quot;&gt;&lt;property id=&quot;20148&quot; value=&quot;5&quot;/&gt;&lt;property id=&quot;20300&quot; value=&quot;Slide 7&quot;/&gt;&lt;property id=&quot;20307&quot; value=&quot;414&quot;/&gt;&lt;/object&gt;&lt;object type=&quot;3&quot; unique_id=&quot;44363&quot;&gt;&lt;property id=&quot;20148&quot; value=&quot;5&quot;/&gt;&lt;property id=&quot;20300&quot; value=&quot;Slide 15&quot;/&gt;&lt;property id=&quot;20307&quot; value=&quot;408&quot;/&gt;&lt;/object&gt;&lt;object type=&quot;3&quot; unique_id=&quot;44364&quot;&gt;&lt;property id=&quot;20148&quot; value=&quot;5&quot;/&gt;&lt;property id=&quot;20300&quot; value=&quot;Slide 16&quot;/&gt;&lt;property id=&quot;20307&quot; value=&quot;409&quot;/&gt;&lt;/object&gt;&lt;object type=&quot;3&quot; unique_id=&quot;44365&quot;&gt;&lt;property id=&quot;20148&quot; value=&quot;5&quot;/&gt;&lt;property id=&quot;20300&quot; value=&quot;Slide 17&quot;/&gt;&lt;property id=&quot;20307&quot; value=&quot;410&quot;/&gt;&lt;/object&gt;&lt;object type=&quot;3&quot; unique_id=&quot;44366&quot;&gt;&lt;property id=&quot;20148&quot; value=&quot;5&quot;/&gt;&lt;property id=&quot;20300&quot; value=&quot;Slide 18&quot;/&gt;&lt;property id=&quot;20307&quot; value=&quot;411&quot;/&gt;&lt;/object&gt;&lt;object type=&quot;3&quot; unique_id=&quot;44459&quot;&gt;&lt;property id=&quot;20148&quot; value=&quot;5&quot;/&gt;&lt;property id=&quot;20300&quot; value=&quot;Slide 8&quot;/&gt;&lt;property id=&quot;20307&quot; value=&quot;417&quot;/&gt;&lt;/object&gt;&lt;object type=&quot;3&quot; unique_id=&quot;44921&quot;&gt;&lt;property id=&quot;20148&quot; value=&quot;5&quot;/&gt;&lt;property id=&quot;20300&quot; value=&quot;Slide 14&quot;/&gt;&lt;property id=&quot;20307&quot; value=&quot;420&quot;/&gt;&lt;/object&gt;&lt;object type=&quot;3&quot; unique_id=&quot;45057&quot;&gt;&lt;property id=&quot;20148&quot; value=&quot;5&quot;/&gt;&lt;property id=&quot;20300&quot; value=&quot;Slide 9&quot;/&gt;&lt;property id=&quot;20307&quot; value=&quot;421&quot;/&gt;&lt;/object&gt;&lt;object type=&quot;3&quot; unique_id=&quot;45114&quot;&gt;&lt;property id=&quot;20148&quot; value=&quot;5&quot;/&gt;&lt;property id=&quot;20300&quot; value=&quot;Slide 10&quot;/&gt;&lt;property id=&quot;20307&quot; value=&quot;422&quot;/&gt;&lt;/object&gt;&lt;object type=&quot;3&quot; unique_id=&quot;45115&quot;&gt;&lt;property id=&quot;20148&quot; value=&quot;5&quot;/&gt;&lt;property id=&quot;20300&quot; value=&quot;Slide 11&quot;/&gt;&lt;property id=&quot;20307&quot; value=&quot;423&quot;/&gt;&lt;/object&gt;&lt;object type=&quot;3&quot; unique_id=&quot;45291&quot;&gt;&lt;property id=&quot;20148&quot; value=&quot;5&quot;/&gt;&lt;property id=&quot;20300&quot; value=&quot;Slide 12&quot;/&gt;&lt;property id=&quot;20307&quot; value=&quot;424&quot;/&gt;&lt;/object&gt;&lt;object type=&quot;3&quot; unique_id=&quot;45293&quot;&gt;&lt;property id=&quot;20148&quot; value=&quot;5&quot;/&gt;&lt;property id=&quot;20300&quot; value=&quot;Slide 13&quot;/&gt;&lt;property id=&quot;20307&quot; value=&quot;426&quot;/&gt;&lt;/object&gt;&lt;object type=&quot;3&quot; unique_id=&quot;46227&quot;&gt;&lt;property id=&quot;20148&quot; value=&quot;5&quot;/&gt;&lt;property id=&quot;20300&quot; value=&quot;Slide 21&quot;/&gt;&lt;property id=&quot;20307&quot; value=&quot;442&quot;/&gt;&lt;/object&gt;&lt;object type=&quot;3&quot; unique_id=&quot;46250&quot;&gt;&lt;property id=&quot;20148&quot; value=&quot;5&quot;/&gt;&lt;property id=&quot;20300&quot; value=&quot;Slide 20&quot;/&gt;&lt;property id=&quot;20307&quot; value=&quot;4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[}&#10;[{\color{blue}u}][{\color[rgb]{0,.8,0}\triangle v}]+&#10;[{\color[rgb]{0,.8,0}\triangle u}][{\color{blue}v}]+&#10;[{\color[rgb]{0,.8,0}\triangle u}][{\color[rgb]{0,.8,0}\triangle v}]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7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triangle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][{\color[rgb]{0,.8,0}\triangle v}]+&#10;[{\color[rgb]{0,.8,0}\triangle u}][{\color{blue}v}]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1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w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+{\color[rgb]{0,.8,0}\triangle u}]&#10;[{\color{blue}v}+{\color[rgb]{0,.8,0}\triangle v}]-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51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v}+&#10;{\color{blue}u}[{\color[rgb]{0,.8,0}\triangle v}]+&#10;[{\color[rgb]{0,.8,0}\triangle u}]{\color{blue}v}+&#10;[{\color[rgb]{0,.8,0}\triangle u}][{\color[rgb]{0,.8,0}\triangle v}]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31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}[{\color[rgb]{0,.8,0}\triangle v}]+&#10;[{\color[rgb]{0,.8,0}\triangle u}]{\color{blue}v}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4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 TO FOUR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713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{\color[rgb]{0,.8,0}\triangle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:\to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\triangle w}}{{\color[rgb]{0,.8,0}\triangle 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655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u}&#10;\left[\frac{{\color[rgb]{0,.8,0}\triangle v}}{{\color[rgb]{0,.8,0}\triangle t}}\right]+&#10;\left[\frac{{\color[rgb]{0,.8,0}\triangle u}}{{\color[rgb]{0,.8,0}\triangle t}}\right]&#10;{\color{blue}v}+&#10;\left[\frac{{\color[rgb]{0,.8,0}\triangle u}}{{\color[rgb]{0,.8,0}\triangle t}}\right]&#10;\left[\frac{{\color[rgb]{0,.8,0}\triangle v}}{{\color[rgb]{0,.8,0}\triangle t}}\right]&#10;[{\color[rgb]{0,.8,0}\triangle t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482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v}]_{{\color{blue}t}:\to{\color{blue}t}+{\color[rgb]{0,.8,0}\triangle t}}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86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v}+&#10;{\color{blue}u}[{\color[rgb]{0,.8,0}\triangle v}]+&#10;[{\color[rgb]{0,.8,0}\triangle u}]{\color{blue}v}+&#10;[{\color[rgb]{0,.8,0}\triangle u}][{\color[rgb]{0,.8,0}\triangle v}]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319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}[{\color[rgb]{0,.8,0}\triangle v}]+&#10;[{\color[rgb]{0,.8,0}\triangle u}]{\color{blue}v}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4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t}:\to{\color[rgb]{0,.8,0}0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3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v}]_{{\color{blue}t}:\to{\color{blue}t}+{\color[rgb]{0,.8,0}\triangle t}}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86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+{\color[rgb]{0,.8,0}\triangle u}]&#10;[{\color{blue}v}+{\color[rgb]{0,.8,0}\triangle v}]-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51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\triangle w}}{{\color[rgb]{0,.8,0}\triangle 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65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+&#10;\left[\frac{{\color[rgb]{0,.8,0}du}}{{\color[rgb]{0,.8,0}dt}}\right]&#10;\left[\frac{{\color[rgb]{0,.8,0}dv}}{{\color[rgb]{0,.8,0}dt}}\right]&#10;[{\color[rgb]{0,.8,0}0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3867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u}&#10;\left[\frac{{\color[rgb]{0,.8,0}\triangle v}}{{\color[rgb]{0,.8,0}\triangle t}}\right]+&#10;\left[\frac{{\color[rgb]{0,.8,0}\triangle u}}{{\color[rgb]{0,.8,0}\triangle t}}\right]&#10;{\color{blue}v}+&#10;\left[\frac{{\color[rgb]{0,.8,0}\triangle u}}{{\color[rgb]{0,.8,0}\triangle t}}\right]&#10;\left[\frac{{\color[rgb]{0,.8,0}\triangle v}}{{\color[rgb]{0,.8,0}\triangle t}}\right]&#10;[{\color[rgb]{0,.8,0}\triangle t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482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u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 ${\color[rgb]{0,.8,0}\triangle t}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0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v}+&#10;{\color{blue}u}[{\color[rgb]{0,.8,0}\triangle v}]+&#10;[{\color[rgb]{0,.8,0}\triangle u}]{\color{blue}v}+&#10;[{\color[rgb]{0,.8,0}\triangle u}][{\color[rgb]{0,.8,0}\triangle v}]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3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v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3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}[{\color[rgb]{0,.8,0}\triangle v}]+&#10;[{\color[rgb]{0,.8,0}\triangle u}]{\color{blue}v}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v}]_{{\color{blue}t}:\to{\color{blue}t}+{\color[rgb]{0,.8,0}\triangle t}}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86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+{\color[rgb]{0,.8,0}\triangle u}]&#10;[{\color{blue}v}+{\color[rgb]{0,.8,0}\triangle v}]-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519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}}{{\color[rgb]{0,.8,0}dt}}&#10;[{\color{blue}t}^5e^{{\color{blue}t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4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v}+&#10;{\color{blue}u}[{\color[rgb]{0,.8,0}\triangle v}]+&#10;[{\color[rgb]{0,.8,0}\triangle u}]{\color{blue}v}+&#10;[{\color[rgb]{0,.8,0}\triangle u}][{\color[rgb]{0,.8,0}\triangle v}]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31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red}u}{\color[rgb]{1,0,1}]_{{\color{red}t}:\to&#10;{\color{red}1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0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}[{\color[rgb]{0,.8,0}\triangle v}]+&#10;[{\color[rgb]{0,.8,0}\triangle u}]{\color{blue}v}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4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v}]_{{\color{blue}t}:\to{\color{blue}t}+{\color[rgb]{0,.8,0}\triangle t}}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8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+{\color[rgb]{0,.8,0}\triangle u}]&#10;[{\color{blue}v}+{\color[rgb]{0,.8,0}\triangle v}]-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519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red}v}{\color[rgb]{1,0,1}]_{{\color{red}t}:\to&#10;{\color{red}1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5{\color{blue}t}^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30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{{\color{blue}t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97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55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}}{{\color[rgb]{0,.8,0}dt}}&#10;[{\color{blue}t}^5e^{{\color{blue}t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red}w}{\color[rgb]{1,0,1}]_{{\color{red}t}:\to&#10;{\color{red}1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45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v}+&#10;{\color{blue}u}[{\color[rgb]{0,.8,0}\triangle v}]+&#10;[{\color[rgb]{0,.8,0}\triangle u}]{\color{blue}v}+&#10;[{\color[rgb]{0,.8,0}\triangle u}][{\color[rgb]{0,.8,0}\triangle v}]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31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u}[{\color[rgb]{0,.8,0}\triangle v}]+&#10;[{\color[rgb]{0,.8,0}\triangle u}]{\color{blue}v}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[{\color{blue}u}]_{{\color{blue}t}:\to&#10;{\color{blue}t}+{\color[rgb]{0,.8,0}\triangle t}}-&#10;{\color{blue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28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[{\color{blue}v}]_{{\color{blue}t}:\to {\color{blue}t}+{\color[rgb]{0,.8,0}\triangle t}}-&#10;{\color{blue}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3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:\to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3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u}+{\color[rgb]{0,.8,0}\triangle u}=&#10;[{\color{blue}u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5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v}]_{{\color{blue}t}:\to{\color{blue}t}+{\color[rgb]{0,.8,0}\triangle t}}-&#10;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86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+{\color[rgb]{0,.8,0}\triangle u}]&#10;[{\color{blue}v}+{\color[rgb]{0,.8,0}\triangle v}]-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519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v}+{\color[rgb]{0,.8,0}\triangle v}=&#10;[{\color{blue}v}]_{{\color{blue}t}:\to{\color{blue}t}+&#10;{\color[rgb]{0,.8,0}\triangle 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20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t}:\to{\color[rgb]{0,.8,0}0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3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:=u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9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w}:={\color{blue}u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5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:\to f(t)$, $v:\to 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7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\left[\frac{dv}{dt}\right]+\left[\frac{du}{dt}\right]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129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+&#10;{\color[rgb]{0,.8,0}\triangle t}:\to{\color{red}1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0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w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60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u}\left[\frac{{\color[rgb]{0,.8,0}dv}}{{\color[rgb]{0,.8,0}dt}}\right]+&#10;\left[\frac{{\color[rgb]{0,.8,0}du}}{{\color[rgb]{0,.8,0}dt}}\right]{\color{blue}v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dw}}{{\color[rgb]{0,.8,0}d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590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[(f(t))(g(t))]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957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t)]\left[\frac{d[g(t)]}{dt}\right]+\left[\frac{d[f(t)]}{dt}\right][g(t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4496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[(f(t))(g(t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94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t)]\left[\frac{d}{dt}[g(t)]\right]+\left[\frac{d}{dt}[f(t)]\right][g(t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4162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(f(x))(g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6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\left[\frac{d}{dx}[g(x)]\right]+\left[\frac{d}{dx}[f(x)]\right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402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:\to f(t)$, $v:\to 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37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w:\to[f(t)][g(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86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:=u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\left[\frac{dv}{dt}\right]+\left[\frac{du}{dt}\right]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12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w}{d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60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604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g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\left[\frac{d}{dx}[g(x)]\right]+\left[\frac{d}{dx}[f(x)]\right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402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(f(x))(g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69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\left[\frac{d}{dx}[g(x)]\right]+\left[\frac{d}{dx}[f(x)]\right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402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(f(x))(g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69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604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g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8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Differentiation by par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584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76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g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7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04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f(x)]\left[\frac{d}{dx}[g(x)]\right]+\left[\frac{d}{dx}[f(x)]\right][g(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402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(f(x))(g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69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Differentiation by par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584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u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604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g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v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3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g)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74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79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1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'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64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f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676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w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7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g(x)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7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g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504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:\to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3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Differentiation by par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584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t}:\to{\color[rgb]{0,.8,0}0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3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+&#10;{\color[rgb]{0,.8,0}\triangle t}:\to{\color{red}1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0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90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re are vari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97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PRODUC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Differentiation by par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58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re are vari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97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tim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85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plu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18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 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80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2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77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490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u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56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u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1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5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r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5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1s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9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[\sqrt[3]{x}][e^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63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[x^{1/3}][e^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9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[x^{1/3}][\phantom{e^x}]+[\phantom{(1/3)x^{-2/3}}][e^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067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3)x^{-2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26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2x}=e^x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16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x^4][e^{2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u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x^4][e^x][e^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9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'(x)=\left[\phantom{\frac{d}{dx}[x^4]}\right]&#10;\left[e^x\right]&#10;\left[e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014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left[x^4\right]&#10;\left[\phantom{\frac{d}{dx}[e^x]}\right]&#10;\left[e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51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left[x^4\right]&#10;\left[e^x\right]&#10;\left[\phantom{\frac{d}{dx}[e^x]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04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phantom{4x^3}\right]&#10;\left[e^x\right]&#10;\left[e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35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left[x^4\right]&#10;\left[\phantom{e^x}\right]&#10;\left[e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380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left[x^4\right]&#10;\left[e^x\right]&#10;\left[\phantom{e^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36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x^3e^{2x}+x^4e^{2x}+x^4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659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x^3e^{2x}+2x^4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03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4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5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[x^4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[e^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823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[e^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823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ny factor 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03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v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96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3, p.~52, \#1-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76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3, p.~52, \#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od rule, sketch, 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52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3, p.~52--53, \#6-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u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5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ny factor prod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03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u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v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u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v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9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w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7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:\to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t}:\to{\color[rgb]{0,.8,0}0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+&#10;{\color[rgb]{0,.8,0}\triangle t}:\to{\color{red}1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REAK I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2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E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08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w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4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w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7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u}:=&#10;{\color{blue}t}^5$ {\color[rgb]{1,0,1}and let} ${\color{blue}v}:=e^{\color{blue}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58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w}:={\color{blue}uv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3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{\color{blue}w}={\color{blue}t}^5e^{{\color{blue}t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86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u}=&#10;({\color{blue}t}+{\color[rgb]{0,.8,0}\triangle t})^5-{\color{blue}t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97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{\color[rgb]{0,.8,0}d}}{{\color[rgb]{0,.8,0}dt}}&#10;[{\color{blue}t}^5e^{\color{blue}t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v}=&#10;e^{{\color{blue}t}+{\color[rgb]{0,.8,0}\triangle t}}-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90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w}=&#10;({\color{blue}t}+{\color[rgb]{0,.8,0}\triangle t})^5&#10;e^{{\color{blue}t}+{\color[rgb]{0,.8,0}\triangle t}}-&#10;{\color{blue}t}^5e^{{\color{blue}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89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u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{blue}v}{\color[rgb]{1,0,1}]_{{\color{blue}t}:\to&#10;{\color{blue}1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u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v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9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{\color[rgb]{0,.8,0}\triangle w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4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:\to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triangle t}:\to{\color[rgb]{0,.8,0}0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8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+&#10;{\color[rgb]{0,.8,0}\triangle t}:\to{\color{red}1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7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triangle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t}+&#10;{\color[rgb]{0,.8,0}\triangle t}:\to{\color{red}1.0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u}][{\color[rgb]{0,.8,0}\triangle v}]+&#10;[{\color[rgb]{0,.8,0}\triangle u}][{\color{blue}v}]+&#10;[{\color[rgb]{0,.8,0}\triangle u}][{\color[rgb]{0,.8,0}\triangle v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126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[rgb]{0,.8,0}\triangle w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4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[}&#10;[{\color{blue}u}][{\color[rgb]{0,.8,0}\triangle v}]+&#10;[{\color[rgb]{0,.8,0}\triangle u}][{\color{blue}v}]+&#10;[{\color[rgb]{0,.8,0}\triangle u}][{\color[rgb]{0,.8,0}\triangle v}]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00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[{\color{blue}u}][{\color[rgb]{0,.8,0}\triangle v}]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0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[{\color[rgb]{0,.8,0}\triangle u}][{\color[rgb]{0,.8,0}\triangle v}]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4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&#10;[{\color[rgb]{0,.8,0}\triangle u}][{\color{blue}v}]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4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REAK IN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2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E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085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NOTHER 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0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}{\color[rgb]{0,.8,0}\triangle w}&#10;{\color[rgb]{1,0,1}]_{{\color{blue}t}:\to{\color{blue}1},&#10;{\color[rgb]{0,.8,0}\triangle t}:\to{\color[rgb]{0,.8,0}0.0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4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8851</TotalTime>
  <Words>33</Words>
  <Application>Microsoft Office PowerPoint</Application>
  <PresentationFormat>On-screen Show (4:3)</PresentationFormat>
  <Paragraphs>31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1106</cp:revision>
  <dcterms:created xsi:type="dcterms:W3CDTF">2008-09-20T13:47:00Z</dcterms:created>
  <dcterms:modified xsi:type="dcterms:W3CDTF">2011-12-29T16:12:38Z</dcterms:modified>
</cp:coreProperties>
</file>