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6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8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9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0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1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2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3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4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5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6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3" r:id="rId2"/>
    <p:sldId id="427" r:id="rId3"/>
    <p:sldId id="443" r:id="rId4"/>
    <p:sldId id="436" r:id="rId5"/>
    <p:sldId id="437" r:id="rId6"/>
    <p:sldId id="438" r:id="rId7"/>
    <p:sldId id="439" r:id="rId8"/>
    <p:sldId id="445" r:id="rId9"/>
    <p:sldId id="444" r:id="rId10"/>
    <p:sldId id="441" r:id="rId11"/>
    <p:sldId id="396" r:id="rId12"/>
    <p:sldId id="447" r:id="rId13"/>
    <p:sldId id="446" r:id="rId14"/>
    <p:sldId id="400" r:id="rId15"/>
    <p:sldId id="401" r:id="rId16"/>
    <p:sldId id="402" r:id="rId17"/>
    <p:sldId id="403" r:id="rId18"/>
    <p:sldId id="442" r:id="rId19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99309" autoAdjust="0"/>
  </p:normalViewPr>
  <p:slideViewPr>
    <p:cSldViewPr>
      <p:cViewPr varScale="1">
        <p:scale>
          <a:sx n="76" d="100"/>
          <a:sy n="76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7F23382-CA5E-499C-8A58-31A8825B4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3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CDE9C-201E-4C48-A9D6-4F22C5823DE1}" type="slidenum">
              <a:rPr lang="en-US"/>
              <a:pPr/>
              <a:t>1</a:t>
            </a:fld>
            <a:endParaRPr 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B8BD9-8948-4B14-801E-359F5B9B0AFF}" type="slidenum">
              <a:rPr lang="en-US"/>
              <a:pPr/>
              <a:t>11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B8BD9-8948-4B14-801E-359F5B9B0AFF}" type="slidenum">
              <a:rPr lang="en-US"/>
              <a:pPr/>
              <a:t>12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B8BD9-8948-4B14-801E-359F5B9B0AFF}" type="slidenum">
              <a:rPr lang="en-US"/>
              <a:pPr/>
              <a:t>13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0F88C-619C-4C77-BAD9-6D32B3D54970}" type="slidenum">
              <a:rPr lang="en-US"/>
              <a:pPr/>
              <a:t>14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4B11F-1507-404B-B068-8F655DD2C05F}" type="slidenum">
              <a:rPr lang="en-US"/>
              <a:pPr/>
              <a:t>15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22C05-7FAB-44C7-8D13-7578E4891F45}" type="slidenum">
              <a:rPr lang="en-US"/>
              <a:pPr/>
              <a:t>16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DB74D-1CDC-4381-AA02-436FC3F87F2A}" type="slidenum">
              <a:rPr lang="en-US"/>
              <a:pPr/>
              <a:t>17</a:t>
            </a:fld>
            <a:endParaRPr lang="en-US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1768F-BDDF-47A9-8523-70E1E8554D10}" type="slidenum">
              <a:rPr lang="en-US"/>
              <a:pPr/>
              <a:t>18</a:t>
            </a:fld>
            <a:endParaRPr 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8CBF8-2EA1-472B-B2A9-D636C68A7E29}" type="slidenum">
              <a:rPr lang="en-US"/>
              <a:pPr/>
              <a:t>2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CA8D0-6965-486C-88F4-CC924AC7D5DF}" type="slidenum">
              <a:rPr lang="en-US"/>
              <a:pPr/>
              <a:t>3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FEACA-FF66-42A4-8A16-11A63CB8794A}" type="slidenum">
              <a:rPr lang="en-US"/>
              <a:pPr/>
              <a:t>4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83731-461E-4769-B2CF-0D5AC58C812F}" type="slidenum">
              <a:rPr lang="en-US"/>
              <a:pPr/>
              <a:t>5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D63BD-0123-418C-9312-3D951CF68728}" type="slidenum">
              <a:rPr lang="en-US"/>
              <a:pPr/>
              <a:t>6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876D3-17D9-4065-96D6-53F3BE811D31}" type="slidenum">
              <a:rPr lang="en-US"/>
              <a:pPr/>
              <a:t>7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876D3-17D9-4065-96D6-53F3BE811D31}" type="slidenum">
              <a:rPr lang="en-US"/>
              <a:pPr/>
              <a:t>8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B1397-B84C-4D6D-B133-D89E8AE6B52F}" type="slidenum">
              <a:rPr lang="en-US"/>
              <a:pPr/>
              <a:t>10</a:t>
            </a:fld>
            <a:endParaRPr lang="en-US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3A296-59F2-4E94-B31E-2219438F81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165C6-FA59-40CB-8DE8-4992F9E2F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09412-4C71-4AF5-A28F-781DCB676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60AB2-EDCE-4C5F-99CF-94DEB18D5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C7D42-7C9C-4F61-A662-7596C1F8B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3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7D7F7-CC64-42C1-BE2A-A04C4893C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8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492FF-3EEE-4ACA-B33E-78E311268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BE685-C151-40CD-83D7-866AF8B23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2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67D49-ABF2-447A-A31C-3A3DFE6C0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1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BF1E7-FB4F-4A82-BB82-81D949BD07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FDC1-2FD9-4850-9492-0EF60D07B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3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6932E1-6090-4E0A-A6BD-BD9DC53499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4.png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34" Type="http://schemas.openxmlformats.org/officeDocument/2006/relationships/image" Target="../media/image62.png"/><Relationship Id="rId42" Type="http://schemas.openxmlformats.org/officeDocument/2006/relationships/image" Target="../media/image77.png"/><Relationship Id="rId47" Type="http://schemas.openxmlformats.org/officeDocument/2006/relationships/image" Target="../media/image80.png"/><Relationship Id="rId50" Type="http://schemas.openxmlformats.org/officeDocument/2006/relationships/image" Target="../media/image82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image" Target="../media/image61.png"/><Relationship Id="rId38" Type="http://schemas.openxmlformats.org/officeDocument/2006/relationships/image" Target="../media/image73.png"/><Relationship Id="rId46" Type="http://schemas.openxmlformats.org/officeDocument/2006/relationships/image" Target="../media/image69.png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image" Target="../media/image49.png"/><Relationship Id="rId41" Type="http://schemas.openxmlformats.org/officeDocument/2006/relationships/image" Target="../media/image76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image" Target="../media/image60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45" Type="http://schemas.openxmlformats.org/officeDocument/2006/relationships/image" Target="../media/image79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image" Target="../media/image35.png"/><Relationship Id="rId36" Type="http://schemas.openxmlformats.org/officeDocument/2006/relationships/image" Target="../media/image71.png"/><Relationship Id="rId49" Type="http://schemas.openxmlformats.org/officeDocument/2006/relationships/image" Target="../media/image19.png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image" Target="../media/image59.png"/><Relationship Id="rId44" Type="http://schemas.openxmlformats.org/officeDocument/2006/relationships/image" Target="../media/image67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notesSlide" Target="../notesSlides/notesSlide9.xml"/><Relationship Id="rId30" Type="http://schemas.openxmlformats.org/officeDocument/2006/relationships/image" Target="../media/image5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48" Type="http://schemas.openxmlformats.org/officeDocument/2006/relationships/image" Target="../media/image81.png"/><Relationship Id="rId8" Type="http://schemas.openxmlformats.org/officeDocument/2006/relationships/tags" Target="../tags/tag1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86.png"/><Relationship Id="rId39" Type="http://schemas.openxmlformats.org/officeDocument/2006/relationships/image" Target="../media/image96.png"/><Relationship Id="rId3" Type="http://schemas.openxmlformats.org/officeDocument/2006/relationships/tags" Target="../tags/tag17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1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85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image" Target="../media/image80.png"/><Relationship Id="rId41" Type="http://schemas.openxmlformats.org/officeDocument/2006/relationships/image" Target="../media/image98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84.png"/><Relationship Id="rId32" Type="http://schemas.openxmlformats.org/officeDocument/2006/relationships/image" Target="../media/image89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3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image" Target="../media/image19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notesSlide" Target="../notesSlides/notesSlide10.xml"/><Relationship Id="rId27" Type="http://schemas.openxmlformats.org/officeDocument/2006/relationships/image" Target="../media/image87.png"/><Relationship Id="rId30" Type="http://schemas.openxmlformats.org/officeDocument/2006/relationships/image" Target="../media/image81.png"/><Relationship Id="rId35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image" Target="../media/image86.png"/><Relationship Id="rId3" Type="http://schemas.openxmlformats.org/officeDocument/2006/relationships/tags" Target="../tags/tag197.xml"/><Relationship Id="rId21" Type="http://schemas.openxmlformats.org/officeDocument/2006/relationships/image" Target="../media/image85.png"/><Relationship Id="rId34" Type="http://schemas.openxmlformats.org/officeDocument/2006/relationships/image" Target="../media/image100.png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image" Target="../media/image84.png"/><Relationship Id="rId33" Type="http://schemas.openxmlformats.org/officeDocument/2006/relationships/image" Target="../media/image99.png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80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image" Target="../media/image83.png"/><Relationship Id="rId32" Type="http://schemas.openxmlformats.org/officeDocument/2006/relationships/image" Target="../media/image89.png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image" Target="../media/image98.png"/><Relationship Id="rId28" Type="http://schemas.openxmlformats.org/officeDocument/2006/relationships/image" Target="../media/image88.png"/><Relationship Id="rId10" Type="http://schemas.openxmlformats.org/officeDocument/2006/relationships/tags" Target="../tags/tag20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image" Target="../media/image91.png"/><Relationship Id="rId27" Type="http://schemas.openxmlformats.org/officeDocument/2006/relationships/image" Target="../media/image87.png"/><Relationship Id="rId30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image" Target="../media/image84.png"/><Relationship Id="rId39" Type="http://schemas.openxmlformats.org/officeDocument/2006/relationships/image" Target="../media/image102.png"/><Relationship Id="rId3" Type="http://schemas.openxmlformats.org/officeDocument/2006/relationships/tags" Target="../tags/tag215.xml"/><Relationship Id="rId21" Type="http://schemas.openxmlformats.org/officeDocument/2006/relationships/tags" Target="../tags/tag233.xml"/><Relationship Id="rId34" Type="http://schemas.openxmlformats.org/officeDocument/2006/relationships/image" Target="../media/image89.png"/><Relationship Id="rId42" Type="http://schemas.openxmlformats.org/officeDocument/2006/relationships/image" Target="../media/image105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image" Target="../media/image83.png"/><Relationship Id="rId33" Type="http://schemas.openxmlformats.org/officeDocument/2006/relationships/image" Target="../media/image19.png"/><Relationship Id="rId38" Type="http://schemas.openxmlformats.org/officeDocument/2006/relationships/image" Target="../media/image101.png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29" Type="http://schemas.openxmlformats.org/officeDocument/2006/relationships/image" Target="../media/image88.png"/><Relationship Id="rId41" Type="http://schemas.openxmlformats.org/officeDocument/2006/relationships/image" Target="../media/image104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85.png"/><Relationship Id="rId32" Type="http://schemas.openxmlformats.org/officeDocument/2006/relationships/image" Target="../media/image81.png"/><Relationship Id="rId37" Type="http://schemas.openxmlformats.org/officeDocument/2006/relationships/image" Target="../media/image99.png"/><Relationship Id="rId40" Type="http://schemas.openxmlformats.org/officeDocument/2006/relationships/image" Target="../media/image103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notesSlide" Target="../notesSlides/notesSlide12.xml"/><Relationship Id="rId28" Type="http://schemas.openxmlformats.org/officeDocument/2006/relationships/image" Target="../media/image87.png"/><Relationship Id="rId36" Type="http://schemas.openxmlformats.org/officeDocument/2006/relationships/image" Target="../media/image98.png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31" Type="http://schemas.openxmlformats.org/officeDocument/2006/relationships/image" Target="../media/image80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6.png"/><Relationship Id="rId30" Type="http://schemas.openxmlformats.org/officeDocument/2006/relationships/image" Target="../media/image100.png"/><Relationship Id="rId35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notesSlide" Target="../notesSlides/notesSlide13.xml"/><Relationship Id="rId26" Type="http://schemas.openxmlformats.org/officeDocument/2006/relationships/image" Target="../media/image109.png"/><Relationship Id="rId3" Type="http://schemas.openxmlformats.org/officeDocument/2006/relationships/tags" Target="../tags/tag236.xml"/><Relationship Id="rId21" Type="http://schemas.openxmlformats.org/officeDocument/2006/relationships/image" Target="../media/image107.pn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8.png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image" Target="../media/image106.png"/><Relationship Id="rId29" Type="http://schemas.openxmlformats.org/officeDocument/2006/relationships/image" Target="../media/image112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19.png"/><Relationship Id="rId32" Type="http://schemas.openxmlformats.org/officeDocument/2006/relationships/image" Target="../media/image115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image" Target="../media/image81.png"/><Relationship Id="rId28" Type="http://schemas.openxmlformats.org/officeDocument/2006/relationships/image" Target="../media/image111.png"/><Relationship Id="rId10" Type="http://schemas.openxmlformats.org/officeDocument/2006/relationships/tags" Target="../tags/tag243.xml"/><Relationship Id="rId19" Type="http://schemas.openxmlformats.org/officeDocument/2006/relationships/image" Target="../media/image83.png"/><Relationship Id="rId31" Type="http://schemas.openxmlformats.org/officeDocument/2006/relationships/image" Target="../media/image114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image" Target="../media/image80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notesSlide" Target="../notesSlides/notesSlide14.xml"/><Relationship Id="rId18" Type="http://schemas.openxmlformats.org/officeDocument/2006/relationships/image" Target="../media/image81.png"/><Relationship Id="rId3" Type="http://schemas.openxmlformats.org/officeDocument/2006/relationships/tags" Target="../tags/tag252.xml"/><Relationship Id="rId21" Type="http://schemas.openxmlformats.org/officeDocument/2006/relationships/image" Target="../media/image118.png"/><Relationship Id="rId7" Type="http://schemas.openxmlformats.org/officeDocument/2006/relationships/tags" Target="../tags/tag25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0.png"/><Relationship Id="rId2" Type="http://schemas.openxmlformats.org/officeDocument/2006/relationships/tags" Target="../tags/tag251.xml"/><Relationship Id="rId16" Type="http://schemas.openxmlformats.org/officeDocument/2006/relationships/image" Target="../media/image116.png"/><Relationship Id="rId20" Type="http://schemas.openxmlformats.org/officeDocument/2006/relationships/image" Target="../media/image117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image" Target="../media/image106.png"/><Relationship Id="rId23" Type="http://schemas.openxmlformats.org/officeDocument/2006/relationships/image" Target="../media/image120.png"/><Relationship Id="rId10" Type="http://schemas.openxmlformats.org/officeDocument/2006/relationships/tags" Target="../tags/tag259.xml"/><Relationship Id="rId19" Type="http://schemas.openxmlformats.org/officeDocument/2006/relationships/image" Target="../media/image19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image" Target="../media/image83.png"/><Relationship Id="rId22" Type="http://schemas.openxmlformats.org/officeDocument/2006/relationships/image" Target="../media/image1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image" Target="../media/image81.png"/><Relationship Id="rId39" Type="http://schemas.openxmlformats.org/officeDocument/2006/relationships/image" Target="../media/image133.png"/><Relationship Id="rId3" Type="http://schemas.openxmlformats.org/officeDocument/2006/relationships/tags" Target="../tags/tag263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128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image" Target="../media/image80.png"/><Relationship Id="rId33" Type="http://schemas.openxmlformats.org/officeDocument/2006/relationships/image" Target="../media/image127.png"/><Relationship Id="rId38" Type="http://schemas.openxmlformats.org/officeDocument/2006/relationships/image" Target="../media/image132.png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3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image" Target="../media/image121.png"/><Relationship Id="rId32" Type="http://schemas.openxmlformats.org/officeDocument/2006/relationships/image" Target="../media/image126.png"/><Relationship Id="rId37" Type="http://schemas.openxmlformats.org/officeDocument/2006/relationships/image" Target="../media/image131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image" Target="../media/image106.png"/><Relationship Id="rId28" Type="http://schemas.openxmlformats.org/officeDocument/2006/relationships/image" Target="../media/image122.png"/><Relationship Id="rId36" Type="http://schemas.openxmlformats.org/officeDocument/2006/relationships/image" Target="../media/image130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image" Target="../media/image125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image" Target="../media/image83.png"/><Relationship Id="rId27" Type="http://schemas.openxmlformats.org/officeDocument/2006/relationships/image" Target="../media/image19.png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0.png"/><Relationship Id="rId3" Type="http://schemas.openxmlformats.org/officeDocument/2006/relationships/tags" Target="../tags/tag282.xml"/><Relationship Id="rId21" Type="http://schemas.openxmlformats.org/officeDocument/2006/relationships/image" Target="../media/image135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2" Type="http://schemas.openxmlformats.org/officeDocument/2006/relationships/tags" Target="../tags/tag281.xml"/><Relationship Id="rId16" Type="http://schemas.openxmlformats.org/officeDocument/2006/relationships/image" Target="../media/image106.png"/><Relationship Id="rId20" Type="http://schemas.openxmlformats.org/officeDocument/2006/relationships/image" Target="../media/image19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114.png"/><Relationship Id="rId5" Type="http://schemas.openxmlformats.org/officeDocument/2006/relationships/tags" Target="../tags/tag284.xml"/><Relationship Id="rId15" Type="http://schemas.openxmlformats.org/officeDocument/2006/relationships/image" Target="../media/image83.png"/><Relationship Id="rId23" Type="http://schemas.openxmlformats.org/officeDocument/2006/relationships/image" Target="../media/image137.png"/><Relationship Id="rId10" Type="http://schemas.openxmlformats.org/officeDocument/2006/relationships/tags" Target="../tags/tag289.xml"/><Relationship Id="rId19" Type="http://schemas.openxmlformats.org/officeDocument/2006/relationships/image" Target="../media/image81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notesSlide" Target="../notesSlides/notesSlide16.xml"/><Relationship Id="rId22" Type="http://schemas.openxmlformats.org/officeDocument/2006/relationships/image" Target="../media/image1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image" Target="../media/image142.png"/><Relationship Id="rId3" Type="http://schemas.openxmlformats.org/officeDocument/2006/relationships/tags" Target="../tags/tag294.xml"/><Relationship Id="rId21" Type="http://schemas.openxmlformats.org/officeDocument/2006/relationships/image" Target="../media/image80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image" Target="../media/image141.png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145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81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image" Target="../media/image140.png"/><Relationship Id="rId28" Type="http://schemas.openxmlformats.org/officeDocument/2006/relationships/image" Target="../media/image144.png"/><Relationship Id="rId10" Type="http://schemas.openxmlformats.org/officeDocument/2006/relationships/tags" Target="../tags/tag3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image" Target="../media/image139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2.xml"/><Relationship Id="rId39" Type="http://schemas.openxmlformats.org/officeDocument/2006/relationships/image" Target="../media/image13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8.png"/><Relationship Id="rId42" Type="http://schemas.openxmlformats.org/officeDocument/2006/relationships/image" Target="../media/image16.png"/><Relationship Id="rId47" Type="http://schemas.openxmlformats.org/officeDocument/2006/relationships/image" Target="../media/image21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.png"/><Relationship Id="rId38" Type="http://schemas.openxmlformats.org/officeDocument/2006/relationships/image" Target="../media/image12.png"/><Relationship Id="rId46" Type="http://schemas.openxmlformats.org/officeDocument/2006/relationships/image" Target="../media/image20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3.png"/><Relationship Id="rId41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6.png"/><Relationship Id="rId37" Type="http://schemas.openxmlformats.org/officeDocument/2006/relationships/image" Target="../media/image11.png"/><Relationship Id="rId40" Type="http://schemas.openxmlformats.org/officeDocument/2006/relationships/image" Target="../media/image14.png"/><Relationship Id="rId45" Type="http://schemas.openxmlformats.org/officeDocument/2006/relationships/image" Target="../media/image19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2.png"/><Relationship Id="rId36" Type="http://schemas.openxmlformats.org/officeDocument/2006/relationships/image" Target="../media/image10.png"/><Relationship Id="rId49" Type="http://schemas.openxmlformats.org/officeDocument/2006/relationships/image" Target="../media/image23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5.png"/><Relationship Id="rId44" Type="http://schemas.openxmlformats.org/officeDocument/2006/relationships/image" Target="../media/image1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Relationship Id="rId35" Type="http://schemas.openxmlformats.org/officeDocument/2006/relationships/image" Target="../media/image9.png"/><Relationship Id="rId43" Type="http://schemas.openxmlformats.org/officeDocument/2006/relationships/image" Target="../media/image17.png"/><Relationship Id="rId48" Type="http://schemas.openxmlformats.org/officeDocument/2006/relationships/image" Target="../media/image22.png"/><Relationship Id="rId8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image" Target="../media/image24.png"/><Relationship Id="rId39" Type="http://schemas.openxmlformats.org/officeDocument/2006/relationships/image" Target="../media/image19.png"/><Relationship Id="rId3" Type="http://schemas.openxmlformats.org/officeDocument/2006/relationships/tags" Target="../tags/tag29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11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23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13.png"/><Relationship Id="rId32" Type="http://schemas.openxmlformats.org/officeDocument/2006/relationships/image" Target="../media/image9.png"/><Relationship Id="rId37" Type="http://schemas.openxmlformats.org/officeDocument/2006/relationships/image" Target="../media/image22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12.png"/><Relationship Id="rId28" Type="http://schemas.openxmlformats.org/officeDocument/2006/relationships/image" Target="../media/image5.png"/><Relationship Id="rId36" Type="http://schemas.openxmlformats.org/officeDocument/2006/relationships/image" Target="../media/image17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image" Target="../media/image8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14.png"/><Relationship Id="rId27" Type="http://schemas.openxmlformats.org/officeDocument/2006/relationships/image" Target="../media/image25.png"/><Relationship Id="rId30" Type="http://schemas.openxmlformats.org/officeDocument/2006/relationships/image" Target="../media/image7.png"/><Relationship Id="rId35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7.png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image" Target="../media/image7.png"/><Relationship Id="rId42" Type="http://schemas.openxmlformats.org/officeDocument/2006/relationships/image" Target="../media/image24.png"/><Relationship Id="rId47" Type="http://schemas.openxmlformats.org/officeDocument/2006/relationships/image" Target="../media/image30.png"/><Relationship Id="rId50" Type="http://schemas.openxmlformats.org/officeDocument/2006/relationships/image" Target="../media/image33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image" Target="../media/image6.png"/><Relationship Id="rId38" Type="http://schemas.openxmlformats.org/officeDocument/2006/relationships/image" Target="../media/image16.png"/><Relationship Id="rId46" Type="http://schemas.openxmlformats.org/officeDocument/2006/relationships/image" Target="../media/image29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image" Target="../media/image12.png"/><Relationship Id="rId41" Type="http://schemas.openxmlformats.org/officeDocument/2006/relationships/image" Target="../media/image25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image" Target="../media/image10.png"/><Relationship Id="rId37" Type="http://schemas.openxmlformats.org/officeDocument/2006/relationships/image" Target="../media/image11.png"/><Relationship Id="rId40" Type="http://schemas.openxmlformats.org/officeDocument/2006/relationships/image" Target="../media/image2.png"/><Relationship Id="rId45" Type="http://schemas.openxmlformats.org/officeDocument/2006/relationships/image" Target="../media/image28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image" Target="../media/image14.png"/><Relationship Id="rId36" Type="http://schemas.openxmlformats.org/officeDocument/2006/relationships/image" Target="../media/image9.png"/><Relationship Id="rId49" Type="http://schemas.openxmlformats.org/officeDocument/2006/relationships/image" Target="../media/image32.pn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image" Target="../media/image5.png"/><Relationship Id="rId44" Type="http://schemas.openxmlformats.org/officeDocument/2006/relationships/image" Target="../media/image27.png"/><Relationship Id="rId52" Type="http://schemas.openxmlformats.org/officeDocument/2006/relationships/image" Target="../media/image19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13.png"/><Relationship Id="rId35" Type="http://schemas.openxmlformats.org/officeDocument/2006/relationships/image" Target="../media/image8.png"/><Relationship Id="rId43" Type="http://schemas.openxmlformats.org/officeDocument/2006/relationships/image" Target="../media/image26.png"/><Relationship Id="rId48" Type="http://schemas.openxmlformats.org/officeDocument/2006/relationships/image" Target="../media/image31.png"/><Relationship Id="rId8" Type="http://schemas.openxmlformats.org/officeDocument/2006/relationships/tags" Target="../tags/tag53.xml"/><Relationship Id="rId51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12.png"/><Relationship Id="rId26" Type="http://schemas.openxmlformats.org/officeDocument/2006/relationships/image" Target="../media/image34.png"/><Relationship Id="rId3" Type="http://schemas.openxmlformats.org/officeDocument/2006/relationships/tags" Target="../tags/tag73.xml"/><Relationship Id="rId21" Type="http://schemas.openxmlformats.org/officeDocument/2006/relationships/image" Target="../media/image10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14.png"/><Relationship Id="rId25" Type="http://schemas.openxmlformats.org/officeDocument/2006/relationships/image" Target="../media/image32.png"/><Relationship Id="rId2" Type="http://schemas.openxmlformats.org/officeDocument/2006/relationships/tags" Target="../tags/tag72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5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17.png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10" Type="http://schemas.openxmlformats.org/officeDocument/2006/relationships/tags" Target="../tags/tag80.xml"/><Relationship Id="rId19" Type="http://schemas.openxmlformats.org/officeDocument/2006/relationships/image" Target="../media/image13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11.png"/><Relationship Id="rId27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12.png"/><Relationship Id="rId26" Type="http://schemas.openxmlformats.org/officeDocument/2006/relationships/image" Target="../media/image35.png"/><Relationship Id="rId3" Type="http://schemas.openxmlformats.org/officeDocument/2006/relationships/tags" Target="../tags/tag87.xml"/><Relationship Id="rId21" Type="http://schemas.openxmlformats.org/officeDocument/2006/relationships/image" Target="../media/image10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14.png"/><Relationship Id="rId25" Type="http://schemas.openxmlformats.org/officeDocument/2006/relationships/image" Target="../media/image32.png"/><Relationship Id="rId2" Type="http://schemas.openxmlformats.org/officeDocument/2006/relationships/tags" Target="../tags/tag86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5.png"/><Relationship Id="rId29" Type="http://schemas.openxmlformats.org/officeDocument/2006/relationships/image" Target="../media/image37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17.png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6.png"/><Relationship Id="rId28" Type="http://schemas.openxmlformats.org/officeDocument/2006/relationships/image" Target="../media/image34.png"/><Relationship Id="rId10" Type="http://schemas.openxmlformats.org/officeDocument/2006/relationships/tags" Target="../tags/tag94.xml"/><Relationship Id="rId19" Type="http://schemas.openxmlformats.org/officeDocument/2006/relationships/image" Target="../media/image13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11.png"/><Relationship Id="rId27" Type="http://schemas.openxmlformats.org/officeDocument/2006/relationships/image" Target="../media/image36.png"/><Relationship Id="rId30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image" Target="../media/image39.png"/><Relationship Id="rId26" Type="http://schemas.openxmlformats.org/officeDocument/2006/relationships/image" Target="../media/image46.png"/><Relationship Id="rId3" Type="http://schemas.openxmlformats.org/officeDocument/2006/relationships/tags" Target="../tags/tag101.xml"/><Relationship Id="rId21" Type="http://schemas.openxmlformats.org/officeDocument/2006/relationships/image" Target="../media/image41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35.png"/><Relationship Id="rId25" Type="http://schemas.openxmlformats.org/officeDocument/2006/relationships/image" Target="../media/image45.png"/><Relationship Id="rId2" Type="http://schemas.openxmlformats.org/officeDocument/2006/relationships/tags" Target="../tags/tag100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44.png"/><Relationship Id="rId5" Type="http://schemas.openxmlformats.org/officeDocument/2006/relationships/tags" Target="../tags/tag103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tags" Target="../tags/tag108.xml"/><Relationship Id="rId19" Type="http://schemas.openxmlformats.org/officeDocument/2006/relationships/image" Target="../media/image19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tags" Target="../tags/tag114.xml"/><Relationship Id="rId21" Type="http://schemas.openxmlformats.org/officeDocument/2006/relationships/image" Target="../media/image51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image" Target="../media/image19.png"/><Relationship Id="rId25" Type="http://schemas.openxmlformats.org/officeDocument/2006/relationships/image" Target="../media/image55.png"/><Relationship Id="rId2" Type="http://schemas.openxmlformats.org/officeDocument/2006/relationships/tags" Target="../tags/tag113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50.png"/><Relationship Id="rId29" Type="http://schemas.openxmlformats.org/officeDocument/2006/relationships/image" Target="../media/image58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image" Target="../media/image54.png"/><Relationship Id="rId5" Type="http://schemas.openxmlformats.org/officeDocument/2006/relationships/tags" Target="../tags/tag11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3.png"/><Relationship Id="rId28" Type="http://schemas.openxmlformats.org/officeDocument/2006/relationships/image" Target="../media/image57.png"/><Relationship Id="rId10" Type="http://schemas.openxmlformats.org/officeDocument/2006/relationships/tags" Target="../tags/tag121.xml"/><Relationship Id="rId19" Type="http://schemas.openxmlformats.org/officeDocument/2006/relationships/image" Target="../media/image49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image" Target="../media/image52.png"/><Relationship Id="rId27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image" Target="../media/image19.png"/><Relationship Id="rId39" Type="http://schemas.openxmlformats.org/officeDocument/2006/relationships/image" Target="../media/image56.png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34" Type="http://schemas.openxmlformats.org/officeDocument/2006/relationships/image" Target="../media/image55.png"/><Relationship Id="rId42" Type="http://schemas.openxmlformats.org/officeDocument/2006/relationships/image" Target="../media/image65.png"/><Relationship Id="rId47" Type="http://schemas.openxmlformats.org/officeDocument/2006/relationships/image" Target="../media/image68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4.png"/><Relationship Id="rId38" Type="http://schemas.openxmlformats.org/officeDocument/2006/relationships/image" Target="../media/image62.png"/><Relationship Id="rId46" Type="http://schemas.openxmlformats.org/officeDocument/2006/relationships/image" Target="../media/image67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image" Target="../media/image50.png"/><Relationship Id="rId41" Type="http://schemas.openxmlformats.org/officeDocument/2006/relationships/image" Target="../media/image64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image" Target="../media/image53.png"/><Relationship Id="rId37" Type="http://schemas.openxmlformats.org/officeDocument/2006/relationships/image" Target="../media/image61.png"/><Relationship Id="rId40" Type="http://schemas.openxmlformats.org/officeDocument/2006/relationships/image" Target="../media/image63.png"/><Relationship Id="rId45" Type="http://schemas.openxmlformats.org/officeDocument/2006/relationships/image" Target="../media/image58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image" Target="../media/image49.png"/><Relationship Id="rId36" Type="http://schemas.openxmlformats.org/officeDocument/2006/relationships/image" Target="../media/image60.png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image" Target="../media/image52.png"/><Relationship Id="rId44" Type="http://schemas.openxmlformats.org/officeDocument/2006/relationships/image" Target="../media/image57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image" Target="../media/image35.png"/><Relationship Id="rId30" Type="http://schemas.openxmlformats.org/officeDocument/2006/relationships/image" Target="../media/image51.png"/><Relationship Id="rId35" Type="http://schemas.openxmlformats.org/officeDocument/2006/relationships/image" Target="../media/image59.png"/><Relationship Id="rId43" Type="http://schemas.openxmlformats.org/officeDocument/2006/relationships/image" Target="../media/image66.png"/><Relationship Id="rId48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08BB-C1C8-4744-AFDC-D469C55E79BA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quotient rule</a:t>
            </a:r>
          </a:p>
        </p:txBody>
      </p:sp>
      <p:sp>
        <p:nvSpPr>
          <p:cNvPr id="82023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06" y="1144588"/>
            <a:ext cx="37099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97B3-0B1B-41AA-8F3E-36AAE0F469A7}" type="slidenum">
              <a:rPr lang="en-US"/>
              <a:pPr/>
              <a:t>10</a:t>
            </a:fld>
            <a:endParaRPr lang="en-US"/>
          </a:p>
        </p:txBody>
      </p:sp>
      <p:sp>
        <p:nvSpPr>
          <p:cNvPr id="1027132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0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597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124200"/>
            <a:ext cx="26511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077" name="Line 5"/>
          <p:cNvSpPr>
            <a:spLocks noChangeShapeType="1"/>
          </p:cNvSpPr>
          <p:nvPr/>
        </p:nvSpPr>
        <p:spPr bwMode="auto">
          <a:xfrm>
            <a:off x="2682875" y="3413125"/>
            <a:ext cx="6307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0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827213"/>
            <a:ext cx="2476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827213"/>
            <a:ext cx="2514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8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4478338"/>
            <a:ext cx="3271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8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114800"/>
            <a:ext cx="30638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200" y="2887663"/>
            <a:ext cx="1625600" cy="1000125"/>
            <a:chOff x="76200" y="2887663"/>
            <a:chExt cx="1625600" cy="1000125"/>
          </a:xfrm>
        </p:grpSpPr>
        <p:pic>
          <p:nvPicPr>
            <p:cNvPr id="1027129" name="Picture 5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5" y="2887663"/>
              <a:ext cx="981075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7083" name="Picture 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971800"/>
              <a:ext cx="377825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7139" name="Group 67"/>
          <p:cNvGrpSpPr>
            <a:grpSpLocks/>
          </p:cNvGrpSpPr>
          <p:nvPr/>
        </p:nvGrpSpPr>
        <p:grpSpPr bwMode="auto">
          <a:xfrm>
            <a:off x="4203700" y="2952750"/>
            <a:ext cx="533400" cy="381000"/>
            <a:chOff x="2648" y="1860"/>
            <a:chExt cx="336" cy="240"/>
          </a:xfrm>
        </p:grpSpPr>
        <p:pic>
          <p:nvPicPr>
            <p:cNvPr id="1027087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1860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088" name="Picture 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" y="1860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7137" name="Group 65"/>
          <p:cNvGrpSpPr>
            <a:grpSpLocks/>
          </p:cNvGrpSpPr>
          <p:nvPr/>
        </p:nvGrpSpPr>
        <p:grpSpPr bwMode="auto">
          <a:xfrm>
            <a:off x="6858000" y="2960688"/>
            <a:ext cx="2136775" cy="373062"/>
            <a:chOff x="4320" y="1865"/>
            <a:chExt cx="1346" cy="235"/>
          </a:xfrm>
        </p:grpSpPr>
        <p:pic>
          <p:nvPicPr>
            <p:cNvPr id="1027091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" y="1865"/>
              <a:ext cx="4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092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865"/>
              <a:ext cx="4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136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3489325"/>
            <a:ext cx="1228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138" name="Picture 6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879725"/>
            <a:ext cx="492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097" name="Rectangle 25"/>
          <p:cNvSpPr>
            <a:spLocks noChangeArrowheads="1"/>
          </p:cNvSpPr>
          <p:nvPr/>
        </p:nvSpPr>
        <p:spPr bwMode="auto">
          <a:xfrm>
            <a:off x="5903913" y="2851150"/>
            <a:ext cx="676275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135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895600"/>
            <a:ext cx="19399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099" name="Line 27"/>
          <p:cNvSpPr>
            <a:spLocks noChangeShapeType="1"/>
          </p:cNvSpPr>
          <p:nvPr/>
        </p:nvSpPr>
        <p:spPr bwMode="auto">
          <a:xfrm flipV="1">
            <a:off x="3203575" y="2438400"/>
            <a:ext cx="0" cy="3476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0" name="Line 28"/>
          <p:cNvSpPr>
            <a:spLocks noChangeShapeType="1"/>
          </p:cNvSpPr>
          <p:nvPr/>
        </p:nvSpPr>
        <p:spPr bwMode="auto">
          <a:xfrm>
            <a:off x="3186113" y="2438400"/>
            <a:ext cx="475488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1" name="Line 29"/>
          <p:cNvSpPr>
            <a:spLocks noChangeShapeType="1"/>
          </p:cNvSpPr>
          <p:nvPr/>
        </p:nvSpPr>
        <p:spPr bwMode="auto">
          <a:xfrm>
            <a:off x="7924800" y="2438400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2" name="Line 30"/>
          <p:cNvSpPr>
            <a:spLocks noChangeShapeType="1"/>
          </p:cNvSpPr>
          <p:nvPr/>
        </p:nvSpPr>
        <p:spPr bwMode="auto">
          <a:xfrm flipV="1">
            <a:off x="6251575" y="2667000"/>
            <a:ext cx="0" cy="1825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3" name="Line 31"/>
          <p:cNvSpPr>
            <a:spLocks noChangeShapeType="1"/>
          </p:cNvSpPr>
          <p:nvPr/>
        </p:nvSpPr>
        <p:spPr bwMode="auto">
          <a:xfrm flipH="1">
            <a:off x="4402138" y="2667000"/>
            <a:ext cx="18653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130" name="Picture 5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841625"/>
            <a:ext cx="9064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131" name="Picture 5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2917825"/>
            <a:ext cx="30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123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600200"/>
            <a:ext cx="2841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125" name="Line 53"/>
          <p:cNvSpPr>
            <a:spLocks noChangeShapeType="1"/>
          </p:cNvSpPr>
          <p:nvPr/>
        </p:nvSpPr>
        <p:spPr bwMode="auto">
          <a:xfrm flipV="1">
            <a:off x="1540825" y="3200400"/>
            <a:ext cx="1298448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26" name="Line 54"/>
          <p:cNvSpPr>
            <a:spLocks noChangeShapeType="1"/>
          </p:cNvSpPr>
          <p:nvPr/>
        </p:nvSpPr>
        <p:spPr bwMode="auto">
          <a:xfrm>
            <a:off x="1338950" y="3136075"/>
            <a:ext cx="4754880" cy="3657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27" name="Line 55"/>
          <p:cNvSpPr>
            <a:spLocks noChangeShapeType="1"/>
          </p:cNvSpPr>
          <p:nvPr/>
        </p:nvSpPr>
        <p:spPr bwMode="auto">
          <a:xfrm>
            <a:off x="1540825" y="3657600"/>
            <a:ext cx="3328416" cy="914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96" name="Rectangle 24"/>
          <p:cNvSpPr>
            <a:spLocks noChangeArrowheads="1"/>
          </p:cNvSpPr>
          <p:nvPr/>
        </p:nvSpPr>
        <p:spPr bwMode="auto">
          <a:xfrm>
            <a:off x="2593975" y="2787650"/>
            <a:ext cx="1143000" cy="5857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4" name="Line 32"/>
          <p:cNvSpPr>
            <a:spLocks noChangeShapeType="1"/>
          </p:cNvSpPr>
          <p:nvPr/>
        </p:nvSpPr>
        <p:spPr bwMode="auto">
          <a:xfrm>
            <a:off x="4422775" y="2667000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142" name="Picture 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5532438"/>
            <a:ext cx="304165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148" name="Picture 7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8880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143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7145" name="Group 73"/>
          <p:cNvGrpSpPr>
            <a:grpSpLocks/>
          </p:cNvGrpSpPr>
          <p:nvPr/>
        </p:nvGrpSpPr>
        <p:grpSpPr bwMode="auto">
          <a:xfrm>
            <a:off x="7735888" y="4270375"/>
            <a:ext cx="1103312" cy="454025"/>
            <a:chOff x="729" y="384"/>
            <a:chExt cx="695" cy="286"/>
          </a:xfrm>
        </p:grpSpPr>
        <p:pic>
          <p:nvPicPr>
            <p:cNvPr id="1027146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7147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540"/>
              <a:ext cx="6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7149" name="Picture 7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6" y="2535865"/>
            <a:ext cx="774619" cy="283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8686800" y="3733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02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2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02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2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2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7" grpId="0" animBg="1"/>
      <p:bldP spid="1027097" grpId="0" animBg="1"/>
      <p:bldP spid="1027097" grpId="1" animBg="1"/>
      <p:bldP spid="1027099" grpId="0" animBg="1"/>
      <p:bldP spid="1027099" grpId="1" animBg="1"/>
      <p:bldP spid="1027100" grpId="0" animBg="1"/>
      <p:bldP spid="1027100" grpId="1" animBg="1"/>
      <p:bldP spid="1027101" grpId="0" animBg="1"/>
      <p:bldP spid="1027101" grpId="1" animBg="1"/>
      <p:bldP spid="1027102" grpId="0" animBg="1"/>
      <p:bldP spid="1027102" grpId="1" animBg="1"/>
      <p:bldP spid="1027103" grpId="0" animBg="1"/>
      <p:bldP spid="1027103" grpId="1" animBg="1"/>
      <p:bldP spid="1027125" grpId="0" animBg="1"/>
      <p:bldP spid="1027125" grpId="1" animBg="1"/>
      <p:bldP spid="1027126" grpId="0" animBg="1"/>
      <p:bldP spid="1027126" grpId="1" animBg="1"/>
      <p:bldP spid="1027127" grpId="0" animBg="1"/>
      <p:bldP spid="1027127" grpId="1" animBg="1"/>
      <p:bldP spid="1027096" grpId="0" animBg="1"/>
      <p:bldP spid="1027096" grpId="1" animBg="1"/>
      <p:bldP spid="1027104" grpId="0" animBg="1"/>
      <p:bldP spid="1027104" grpId="1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70B-037F-4495-B2AE-D0903539FB95}" type="slidenum">
              <a:rPr lang="en-US"/>
              <a:pPr/>
              <a:t>11</a:t>
            </a:fld>
            <a:endParaRPr lang="en-US"/>
          </a:p>
        </p:txBody>
      </p:sp>
      <p:sp>
        <p:nvSpPr>
          <p:cNvPr id="90830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833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13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5208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958" y="421575"/>
            <a:ext cx="3375573" cy="1009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8317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6225"/>
            <a:ext cx="22367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41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524000"/>
            <a:ext cx="575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42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960563"/>
            <a:ext cx="5041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833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8349" name="Group 61"/>
          <p:cNvGrpSpPr>
            <a:grpSpLocks/>
          </p:cNvGrpSpPr>
          <p:nvPr/>
        </p:nvGrpSpPr>
        <p:grpSpPr bwMode="auto">
          <a:xfrm>
            <a:off x="1157288" y="609600"/>
            <a:ext cx="1103312" cy="454025"/>
            <a:chOff x="729" y="384"/>
            <a:chExt cx="695" cy="286"/>
          </a:xfrm>
        </p:grpSpPr>
        <p:pic>
          <p:nvPicPr>
            <p:cNvPr id="908346" name="Picture 5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8348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540"/>
              <a:ext cx="6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8350" name="Line 62"/>
          <p:cNvSpPr>
            <a:spLocks noChangeShapeType="1"/>
          </p:cNvSpPr>
          <p:nvPr/>
        </p:nvSpPr>
        <p:spPr bwMode="auto">
          <a:xfrm>
            <a:off x="0" y="322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8351" name="Picture 6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96123"/>
            <a:ext cx="513667" cy="3662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097" y="4343400"/>
            <a:ext cx="8002006" cy="796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16" y="5604404"/>
            <a:ext cx="514035" cy="3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716" y="5276282"/>
            <a:ext cx="4440684" cy="1009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654" y="5545458"/>
            <a:ext cx="2127894" cy="385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403" y="3279725"/>
            <a:ext cx="3156437" cy="935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9831" y="4334056"/>
            <a:ext cx="1721089" cy="414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7559" y="4343400"/>
            <a:ext cx="1434185" cy="334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2484808"/>
            <a:ext cx="5471795" cy="626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25" y="6355246"/>
            <a:ext cx="4238175" cy="476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958" y="421575"/>
            <a:ext cx="3375573" cy="1009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415261"/>
            <a:ext cx="514035" cy="3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409" y="6355246"/>
            <a:ext cx="4238175" cy="476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70B-037F-4495-B2AE-D0903539FB95}" type="slidenum">
              <a:rPr lang="en-US"/>
              <a:pPr/>
              <a:t>12</a:t>
            </a:fld>
            <a:endParaRPr lang="en-US"/>
          </a:p>
        </p:txBody>
      </p:sp>
      <p:sp>
        <p:nvSpPr>
          <p:cNvPr id="90830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8335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1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5208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17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6225"/>
            <a:ext cx="22367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41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524000"/>
            <a:ext cx="575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42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960563"/>
            <a:ext cx="5041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833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8349" name="Group 61"/>
          <p:cNvGrpSpPr>
            <a:grpSpLocks/>
          </p:cNvGrpSpPr>
          <p:nvPr/>
        </p:nvGrpSpPr>
        <p:grpSpPr bwMode="auto">
          <a:xfrm>
            <a:off x="1157288" y="609600"/>
            <a:ext cx="1103312" cy="454025"/>
            <a:chOff x="729" y="384"/>
            <a:chExt cx="695" cy="286"/>
          </a:xfrm>
        </p:grpSpPr>
        <p:pic>
          <p:nvPicPr>
            <p:cNvPr id="908346" name="Picture 5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8348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540"/>
              <a:ext cx="6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8350" name="Line 62"/>
          <p:cNvSpPr>
            <a:spLocks noChangeShapeType="1"/>
          </p:cNvSpPr>
          <p:nvPr/>
        </p:nvSpPr>
        <p:spPr bwMode="auto">
          <a:xfrm>
            <a:off x="0" y="322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8351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96123"/>
            <a:ext cx="513667" cy="3662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99" y="3352800"/>
            <a:ext cx="8001001" cy="765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99" y="4343400"/>
            <a:ext cx="8001001" cy="765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16" y="5604404"/>
            <a:ext cx="514035" cy="3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25" y="6355246"/>
            <a:ext cx="4238175" cy="476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4425"/>
            <a:ext cx="796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6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-0.00121 -0.1396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9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7 L 0.06493 0.115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963E-6 L 0.0651 0.0013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958" y="421575"/>
            <a:ext cx="3375573" cy="1009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70B-037F-4495-B2AE-D0903539FB95}" type="slidenum">
              <a:rPr lang="en-US"/>
              <a:pPr/>
              <a:t>13</a:t>
            </a:fld>
            <a:endParaRPr lang="en-US"/>
          </a:p>
        </p:txBody>
      </p:sp>
      <p:sp>
        <p:nvSpPr>
          <p:cNvPr id="90830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8335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1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5208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17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6225"/>
            <a:ext cx="22367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41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524000"/>
            <a:ext cx="575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42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960563"/>
            <a:ext cx="5041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43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4425"/>
            <a:ext cx="796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833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8349" name="Group 61"/>
          <p:cNvGrpSpPr>
            <a:grpSpLocks/>
          </p:cNvGrpSpPr>
          <p:nvPr/>
        </p:nvGrpSpPr>
        <p:grpSpPr bwMode="auto">
          <a:xfrm>
            <a:off x="1157288" y="609600"/>
            <a:ext cx="1103312" cy="454025"/>
            <a:chOff x="729" y="384"/>
            <a:chExt cx="695" cy="286"/>
          </a:xfrm>
        </p:grpSpPr>
        <p:pic>
          <p:nvPicPr>
            <p:cNvPr id="908346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8348" name="Picture 6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540"/>
              <a:ext cx="6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8350" name="Line 62"/>
          <p:cNvSpPr>
            <a:spLocks noChangeShapeType="1"/>
          </p:cNvSpPr>
          <p:nvPr/>
        </p:nvSpPr>
        <p:spPr bwMode="auto">
          <a:xfrm>
            <a:off x="0" y="322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8351" name="Picture 6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96123"/>
            <a:ext cx="513667" cy="3662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415261"/>
            <a:ext cx="514035" cy="3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409" y="6355246"/>
            <a:ext cx="4238175" cy="476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99" y="3352800"/>
            <a:ext cx="8001001" cy="765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484" y="4191000"/>
            <a:ext cx="6024766" cy="796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484" y="5105400"/>
            <a:ext cx="5068453" cy="414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484" y="5638800"/>
            <a:ext cx="4685948" cy="414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651888" y="6088117"/>
            <a:ext cx="237744" cy="927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miley Face 21"/>
          <p:cNvSpPr>
            <a:spLocks noChangeAspect="1"/>
          </p:cNvSpPr>
          <p:nvPr/>
        </p:nvSpPr>
        <p:spPr bwMode="auto">
          <a:xfrm>
            <a:off x="8305800" y="2325624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08344" name="Picture 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6225"/>
            <a:ext cx="625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441" y="2714500"/>
            <a:ext cx="679649" cy="484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8336" name="Rectangle 48"/>
          <p:cNvSpPr>
            <a:spLocks noChangeArrowheads="1"/>
          </p:cNvSpPr>
          <p:nvPr/>
        </p:nvSpPr>
        <p:spPr bwMode="auto">
          <a:xfrm>
            <a:off x="7620000" y="28431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2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8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8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083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0C2-79E7-4850-8A87-E1E9A53C2047}" type="slidenum">
              <a:rPr lang="en-US"/>
              <a:pPr/>
              <a:t>14</a:t>
            </a:fld>
            <a:endParaRPr lang="en-US"/>
          </a:p>
        </p:txBody>
      </p:sp>
      <p:sp>
        <p:nvSpPr>
          <p:cNvPr id="946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618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4650"/>
            <a:ext cx="2127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618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4650"/>
            <a:ext cx="2384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618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6513"/>
            <a:ext cx="17240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618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6191" name="Group 15"/>
          <p:cNvGrpSpPr>
            <a:grpSpLocks/>
          </p:cNvGrpSpPr>
          <p:nvPr/>
        </p:nvGrpSpPr>
        <p:grpSpPr bwMode="auto">
          <a:xfrm>
            <a:off x="8001000" y="228600"/>
            <a:ext cx="1103313" cy="454025"/>
            <a:chOff x="729" y="384"/>
            <a:chExt cx="695" cy="286"/>
          </a:xfrm>
        </p:grpSpPr>
        <p:pic>
          <p:nvPicPr>
            <p:cNvPr id="946192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6193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540"/>
              <a:ext cx="6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6194" name="Line 1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619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5809" y="1328738"/>
            <a:ext cx="5337709" cy="954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124200"/>
            <a:ext cx="3246619" cy="789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701" y="1407225"/>
            <a:ext cx="476538" cy="275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2015809" y="1658612"/>
            <a:ext cx="3851592" cy="1670438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202" y="4308532"/>
            <a:ext cx="3431227" cy="385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389" y="5173874"/>
            <a:ext cx="2072827" cy="421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6128105"/>
            <a:ext cx="1229391" cy="3488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494" y="4339823"/>
            <a:ext cx="348956" cy="275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339823"/>
            <a:ext cx="348956" cy="275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352" y="1338638"/>
            <a:ext cx="751675" cy="3488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6190" name="Rectangle 14"/>
          <p:cNvSpPr>
            <a:spLocks noChangeArrowheads="1"/>
          </p:cNvSpPr>
          <p:nvPr/>
        </p:nvSpPr>
        <p:spPr bwMode="auto">
          <a:xfrm>
            <a:off x="7543800" y="17239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3136075" y="1688274"/>
            <a:ext cx="1447800" cy="444398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4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94" grpId="0" animBg="1"/>
      <p:bldP spid="9461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6F2-122C-4885-9887-A8E9F778BC85}" type="slidenum">
              <a:rPr lang="en-US"/>
              <a:pPr/>
              <a:t>15</a:t>
            </a:fld>
            <a:endParaRPr lang="en-US"/>
          </a:p>
        </p:txBody>
      </p:sp>
      <p:sp>
        <p:nvSpPr>
          <p:cNvPr id="9472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1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95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0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5913"/>
            <a:ext cx="238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1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76200"/>
            <a:ext cx="225742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10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7215" name="Group 15"/>
          <p:cNvGrpSpPr>
            <a:grpSpLocks/>
          </p:cNvGrpSpPr>
          <p:nvPr/>
        </p:nvGrpSpPr>
        <p:grpSpPr bwMode="auto">
          <a:xfrm>
            <a:off x="7964488" y="228600"/>
            <a:ext cx="1103312" cy="454025"/>
            <a:chOff x="729" y="384"/>
            <a:chExt cx="695" cy="286"/>
          </a:xfrm>
        </p:grpSpPr>
        <p:pic>
          <p:nvPicPr>
            <p:cNvPr id="947216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7217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540"/>
              <a:ext cx="6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7218" name="Line 1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721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175" y="1593791"/>
            <a:ext cx="2789302" cy="844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081" y="2812991"/>
            <a:ext cx="6239903" cy="954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8141" y="2894141"/>
            <a:ext cx="1100959" cy="311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432" y="2908251"/>
            <a:ext cx="220192" cy="256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7214" name="Rectangle 14"/>
          <p:cNvSpPr>
            <a:spLocks noChangeArrowheads="1"/>
          </p:cNvSpPr>
          <p:nvPr/>
        </p:nvSpPr>
        <p:spPr bwMode="auto">
          <a:xfrm>
            <a:off x="7517075" y="31885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18" grpId="0" animBg="1"/>
      <p:bldP spid="9472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64A-F5F3-4E63-8BAD-BD8DB75A0DA9}" type="slidenum">
              <a:rPr lang="en-US"/>
              <a:pPr/>
              <a:t>16</a:t>
            </a:fld>
            <a:endParaRPr lang="en-US"/>
          </a:p>
        </p:txBody>
      </p:sp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8237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9088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3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15913"/>
            <a:ext cx="238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3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6513"/>
            <a:ext cx="25876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8235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8240" name="Group 16"/>
          <p:cNvGrpSpPr>
            <a:grpSpLocks/>
          </p:cNvGrpSpPr>
          <p:nvPr/>
        </p:nvGrpSpPr>
        <p:grpSpPr bwMode="auto">
          <a:xfrm>
            <a:off x="7964488" y="228600"/>
            <a:ext cx="1103312" cy="454025"/>
            <a:chOff x="729" y="384"/>
            <a:chExt cx="695" cy="286"/>
          </a:xfrm>
        </p:grpSpPr>
        <p:pic>
          <p:nvPicPr>
            <p:cNvPr id="948241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8242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540"/>
              <a:ext cx="6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8243" name="Line 19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24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26" y="2667555"/>
            <a:ext cx="2826573" cy="935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28" y="3962955"/>
            <a:ext cx="8849113" cy="837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6412775"/>
            <a:ext cx="4994403" cy="369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617" y="6431063"/>
            <a:ext cx="1256983" cy="351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1782" y="3956859"/>
            <a:ext cx="2380205" cy="435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572" y="3950208"/>
            <a:ext cx="1726826" cy="435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2919905"/>
            <a:ext cx="2753168" cy="385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H="1">
            <a:off x="1560576" y="2999231"/>
            <a:ext cx="1389888" cy="341071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535936" y="3554737"/>
            <a:ext cx="365760" cy="2852928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5943600" y="3218656"/>
            <a:ext cx="1219200" cy="3212407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48227" name="Picture 9482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363725"/>
            <a:ext cx="3722328" cy="275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8598" y="1905000"/>
            <a:ext cx="5262194" cy="435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8239" name="Rectangle 15"/>
          <p:cNvSpPr>
            <a:spLocks noChangeArrowheads="1"/>
          </p:cNvSpPr>
          <p:nvPr/>
        </p:nvSpPr>
        <p:spPr bwMode="auto">
          <a:xfrm>
            <a:off x="7996682" y="202996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3853" y="2637854"/>
            <a:ext cx="1210788" cy="211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894" y="3185791"/>
            <a:ext cx="2224706" cy="239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006" y="2908131"/>
            <a:ext cx="1548483" cy="2255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 flipH="1" flipV="1">
            <a:off x="6601062" y="2352942"/>
            <a:ext cx="238047" cy="805798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 bwMode="auto">
          <a:xfrm>
            <a:off x="3847578" y="1891430"/>
            <a:ext cx="4031669" cy="448986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423792" y="3970613"/>
            <a:ext cx="7662672" cy="854246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6720085" y="3412380"/>
            <a:ext cx="119024" cy="52530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4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4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43" grpId="0" animBg="1"/>
      <p:bldP spid="948239" grpId="0" animBg="1"/>
      <p:bldP spid="19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79B9-1DD8-4E3C-8B94-68F2D733178D}" type="slidenum">
              <a:rPr lang="en-US"/>
              <a:pPr/>
              <a:t>17</a:t>
            </a:fld>
            <a:endParaRPr lang="en-US"/>
          </a:p>
        </p:txBody>
      </p:sp>
      <p:sp>
        <p:nvSpPr>
          <p:cNvPr id="949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9261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9088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5913"/>
            <a:ext cx="238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60263"/>
            <a:ext cx="27146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59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9264" name="Group 16"/>
          <p:cNvGrpSpPr>
            <a:grpSpLocks/>
          </p:cNvGrpSpPr>
          <p:nvPr/>
        </p:nvGrpSpPr>
        <p:grpSpPr bwMode="auto">
          <a:xfrm>
            <a:off x="7964488" y="231775"/>
            <a:ext cx="1103312" cy="454025"/>
            <a:chOff x="729" y="384"/>
            <a:chExt cx="695" cy="286"/>
          </a:xfrm>
        </p:grpSpPr>
        <p:pic>
          <p:nvPicPr>
            <p:cNvPr id="949265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9266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540"/>
              <a:ext cx="6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9267" name="Line 1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268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1" y="1295400"/>
            <a:ext cx="9038128" cy="8536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3017" y="1307275"/>
            <a:ext cx="2977886" cy="347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5982" y="1307275"/>
            <a:ext cx="974863" cy="278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642" y="1319150"/>
            <a:ext cx="331224" cy="261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6399" y="1331025"/>
            <a:ext cx="156896" cy="243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9263" name="Rectangle 15"/>
          <p:cNvSpPr>
            <a:spLocks noChangeArrowheads="1"/>
          </p:cNvSpPr>
          <p:nvPr/>
        </p:nvSpPr>
        <p:spPr bwMode="auto">
          <a:xfrm>
            <a:off x="7816850" y="2362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67" grpId="0" animBg="1"/>
      <p:bldP spid="9492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17FA-0312-4398-B0DF-A2D3A6BF9444}" type="slidenum">
              <a:rPr lang="en-US"/>
              <a:pPr/>
              <a:t>18</a:t>
            </a:fld>
            <a:endParaRPr lang="en-US"/>
          </a:p>
        </p:txBody>
      </p:sp>
      <p:pic>
        <p:nvPicPr>
          <p:cNvPr id="10496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96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0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961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1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990600"/>
            <a:ext cx="2328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38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258888"/>
            <a:ext cx="2133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39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677863"/>
            <a:ext cx="11017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40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677863"/>
            <a:ext cx="15271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44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258888"/>
            <a:ext cx="23637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36825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46425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43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414713"/>
            <a:ext cx="1879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42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833688"/>
            <a:ext cx="1695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5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536825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6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146425"/>
            <a:ext cx="2328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48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414713"/>
            <a:ext cx="1879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46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833688"/>
            <a:ext cx="235108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9608" name="Group 8"/>
          <p:cNvGrpSpPr>
            <a:grpSpLocks/>
          </p:cNvGrpSpPr>
          <p:nvPr/>
        </p:nvGrpSpPr>
        <p:grpSpPr bwMode="auto">
          <a:xfrm>
            <a:off x="8153400" y="5029200"/>
            <a:ext cx="914400" cy="914400"/>
            <a:chOff x="4853" y="1680"/>
            <a:chExt cx="576" cy="576"/>
          </a:xfrm>
        </p:grpSpPr>
        <p:sp>
          <p:nvSpPr>
            <p:cNvPr id="1049609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610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1049649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16E-15EC-47DB-9F1F-7595D9E5AF67}" type="slidenum">
              <a:rPr lang="en-US"/>
              <a:pPr/>
              <a:t>2</a:t>
            </a:fld>
            <a:endParaRPr lang="en-US"/>
          </a:p>
        </p:txBody>
      </p:sp>
      <p:pic>
        <p:nvPicPr>
          <p:cNvPr id="1010745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179763"/>
            <a:ext cx="25304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14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9863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39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2708275"/>
            <a:ext cx="318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50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176713"/>
            <a:ext cx="4448175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69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0703" name="Line 1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0770" name="Group 82"/>
          <p:cNvGrpSpPr>
            <a:grpSpLocks/>
          </p:cNvGrpSpPr>
          <p:nvPr/>
        </p:nvGrpSpPr>
        <p:grpSpPr bwMode="auto">
          <a:xfrm>
            <a:off x="685800" y="1749425"/>
            <a:ext cx="7521575" cy="808038"/>
            <a:chOff x="432" y="1102"/>
            <a:chExt cx="4738" cy="509"/>
          </a:xfrm>
        </p:grpSpPr>
        <p:pic>
          <p:nvPicPr>
            <p:cNvPr id="1010709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02"/>
              <a:ext cx="184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0710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1102"/>
              <a:ext cx="180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0711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" y="1390"/>
              <a:ext cx="186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0716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1390"/>
              <a:ext cx="184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0768" name="Group 80"/>
          <p:cNvGrpSpPr>
            <a:grpSpLocks/>
          </p:cNvGrpSpPr>
          <p:nvPr/>
        </p:nvGrpSpPr>
        <p:grpSpPr bwMode="auto">
          <a:xfrm>
            <a:off x="7010400" y="76200"/>
            <a:ext cx="2057400" cy="762000"/>
            <a:chOff x="4416" y="48"/>
            <a:chExt cx="1296" cy="480"/>
          </a:xfrm>
        </p:grpSpPr>
        <p:sp>
          <p:nvSpPr>
            <p:cNvPr id="1010706" name="Rectangle 18"/>
            <p:cNvSpPr>
              <a:spLocks noChangeArrowheads="1"/>
            </p:cNvSpPr>
            <p:nvPr/>
          </p:nvSpPr>
          <p:spPr bwMode="auto">
            <a:xfrm>
              <a:off x="4416" y="48"/>
              <a:ext cx="1296" cy="48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10704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" y="192"/>
              <a:ext cx="45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0736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71"/>
              <a:ext cx="718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0826" name="Group 138"/>
          <p:cNvGrpSpPr>
            <a:grpSpLocks/>
          </p:cNvGrpSpPr>
          <p:nvPr/>
        </p:nvGrpSpPr>
        <p:grpSpPr bwMode="auto">
          <a:xfrm>
            <a:off x="323850" y="566738"/>
            <a:ext cx="6610350" cy="347662"/>
            <a:chOff x="204" y="357"/>
            <a:chExt cx="4164" cy="219"/>
          </a:xfrm>
        </p:grpSpPr>
        <p:pic>
          <p:nvPicPr>
            <p:cNvPr id="1010702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64"/>
              <a:ext cx="18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0707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" y="357"/>
              <a:ext cx="144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0827" name="Picture 1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56850"/>
            <a:ext cx="4721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313" y="5149850"/>
            <a:ext cx="3570587" cy="7172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0737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0950"/>
            <a:ext cx="19446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38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198563"/>
            <a:ext cx="18557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459" y="6096000"/>
            <a:ext cx="4476759" cy="717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10725" name="Line 37"/>
          <p:cNvSpPr>
            <a:spLocks noChangeShapeType="1"/>
          </p:cNvSpPr>
          <p:nvPr/>
        </p:nvSpPr>
        <p:spPr bwMode="auto">
          <a:xfrm flipV="1">
            <a:off x="1905000" y="2438400"/>
            <a:ext cx="533400" cy="3810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0726" name="Line 38"/>
          <p:cNvSpPr>
            <a:spLocks noChangeShapeType="1"/>
          </p:cNvSpPr>
          <p:nvPr/>
        </p:nvSpPr>
        <p:spPr bwMode="auto">
          <a:xfrm flipV="1">
            <a:off x="2228849" y="2386200"/>
            <a:ext cx="4654296" cy="4754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0727" name="Line 39"/>
          <p:cNvSpPr>
            <a:spLocks noChangeShapeType="1"/>
          </p:cNvSpPr>
          <p:nvPr/>
        </p:nvSpPr>
        <p:spPr bwMode="auto">
          <a:xfrm>
            <a:off x="1295400" y="2438400"/>
            <a:ext cx="838200" cy="8382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0728" name="Line 40"/>
          <p:cNvSpPr>
            <a:spLocks noChangeShapeType="1"/>
          </p:cNvSpPr>
          <p:nvPr/>
        </p:nvSpPr>
        <p:spPr bwMode="auto">
          <a:xfrm flipH="1">
            <a:off x="2286000" y="2438400"/>
            <a:ext cx="3276600" cy="1219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0774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0777" name="Picture 8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0783" name="Group 95"/>
          <p:cNvGrpSpPr>
            <a:grpSpLocks/>
          </p:cNvGrpSpPr>
          <p:nvPr/>
        </p:nvGrpSpPr>
        <p:grpSpPr bwMode="auto">
          <a:xfrm>
            <a:off x="3106738" y="3921125"/>
            <a:ext cx="2103437" cy="1050925"/>
            <a:chOff x="1957" y="2470"/>
            <a:chExt cx="1325" cy="662"/>
          </a:xfrm>
        </p:grpSpPr>
        <p:sp>
          <p:nvSpPr>
            <p:cNvPr id="1010778" name="Rectangle 90"/>
            <p:cNvSpPr>
              <a:spLocks noChangeArrowheads="1"/>
            </p:cNvSpPr>
            <p:nvPr/>
          </p:nvSpPr>
          <p:spPr bwMode="auto">
            <a:xfrm>
              <a:off x="1957" y="2666"/>
              <a:ext cx="248" cy="415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0779" name="Rectangle 91"/>
            <p:cNvSpPr>
              <a:spLocks noChangeArrowheads="1"/>
            </p:cNvSpPr>
            <p:nvPr/>
          </p:nvSpPr>
          <p:spPr bwMode="auto">
            <a:xfrm>
              <a:off x="2493" y="2614"/>
              <a:ext cx="789" cy="51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10781" name="Picture 9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" y="2522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0782" name="Picture 9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47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0792" name="Group 104"/>
          <p:cNvGrpSpPr>
            <a:grpSpLocks/>
          </p:cNvGrpSpPr>
          <p:nvPr/>
        </p:nvGrpSpPr>
        <p:grpSpPr bwMode="auto">
          <a:xfrm>
            <a:off x="3933000" y="5584825"/>
            <a:ext cx="4176713" cy="234950"/>
            <a:chOff x="2470" y="3518"/>
            <a:chExt cx="2631" cy="148"/>
          </a:xfrm>
        </p:grpSpPr>
        <p:pic>
          <p:nvPicPr>
            <p:cNvPr id="1010790" name="Picture 10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" y="3518"/>
              <a:ext cx="194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0791" name="Line 103"/>
            <p:cNvSpPr>
              <a:spLocks noChangeShapeType="1"/>
            </p:cNvSpPr>
            <p:nvPr/>
          </p:nvSpPr>
          <p:spPr bwMode="auto">
            <a:xfrm flipH="1">
              <a:off x="2470" y="3593"/>
              <a:ext cx="67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0822" name="Line 134"/>
          <p:cNvSpPr>
            <a:spLocks noChangeShapeType="1"/>
          </p:cNvSpPr>
          <p:nvPr/>
        </p:nvSpPr>
        <p:spPr bwMode="auto">
          <a:xfrm>
            <a:off x="3962400" y="6172200"/>
            <a:ext cx="381000" cy="128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0823" name="Line 135"/>
          <p:cNvSpPr>
            <a:spLocks noChangeShapeType="1"/>
          </p:cNvSpPr>
          <p:nvPr/>
        </p:nvSpPr>
        <p:spPr bwMode="auto">
          <a:xfrm>
            <a:off x="1731963" y="6172200"/>
            <a:ext cx="381000" cy="128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5913510" y="5638800"/>
            <a:ext cx="2544618" cy="717610"/>
            <a:chOff x="5913438" y="5638800"/>
            <a:chExt cx="2544618" cy="71761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77119" y="5638800"/>
              <a:ext cx="2180937" cy="7176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10821" name="Picture 1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78944">
              <a:off x="5913438" y="6122988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069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0817" name="Group 129"/>
          <p:cNvGrpSpPr>
            <a:grpSpLocks/>
          </p:cNvGrpSpPr>
          <p:nvPr/>
        </p:nvGrpSpPr>
        <p:grpSpPr bwMode="auto">
          <a:xfrm>
            <a:off x="1927225" y="5045075"/>
            <a:ext cx="2852738" cy="209550"/>
            <a:chOff x="1214" y="3178"/>
            <a:chExt cx="1797" cy="132"/>
          </a:xfrm>
        </p:grpSpPr>
        <p:sp>
          <p:nvSpPr>
            <p:cNvPr id="1010793" name="Line 105"/>
            <p:cNvSpPr>
              <a:spLocks noChangeShapeType="1"/>
            </p:cNvSpPr>
            <p:nvPr/>
          </p:nvSpPr>
          <p:spPr bwMode="auto">
            <a:xfrm flipV="1">
              <a:off x="1894" y="3178"/>
              <a:ext cx="0" cy="12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796" name="Line 108"/>
            <p:cNvSpPr>
              <a:spLocks noChangeShapeType="1"/>
            </p:cNvSpPr>
            <p:nvPr/>
          </p:nvSpPr>
          <p:spPr bwMode="auto">
            <a:xfrm flipH="1">
              <a:off x="1214" y="3184"/>
              <a:ext cx="685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797" name="Line 109"/>
            <p:cNvSpPr>
              <a:spLocks noChangeShapeType="1"/>
            </p:cNvSpPr>
            <p:nvPr/>
          </p:nvSpPr>
          <p:spPr bwMode="auto">
            <a:xfrm>
              <a:off x="1226" y="3178"/>
              <a:ext cx="0" cy="1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798" name="Line 110"/>
            <p:cNvSpPr>
              <a:spLocks noChangeShapeType="1"/>
            </p:cNvSpPr>
            <p:nvPr/>
          </p:nvSpPr>
          <p:spPr bwMode="auto">
            <a:xfrm>
              <a:off x="1502" y="3178"/>
              <a:ext cx="0" cy="1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807" name="Line 119"/>
            <p:cNvSpPr>
              <a:spLocks noChangeShapeType="1"/>
            </p:cNvSpPr>
            <p:nvPr/>
          </p:nvSpPr>
          <p:spPr bwMode="auto">
            <a:xfrm flipV="1">
              <a:off x="3006" y="3178"/>
              <a:ext cx="0" cy="12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808" name="Line 120"/>
            <p:cNvSpPr>
              <a:spLocks noChangeShapeType="1"/>
            </p:cNvSpPr>
            <p:nvPr/>
          </p:nvSpPr>
          <p:spPr bwMode="auto">
            <a:xfrm flipH="1">
              <a:off x="2228" y="3184"/>
              <a:ext cx="78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809" name="Line 121"/>
            <p:cNvSpPr>
              <a:spLocks noChangeShapeType="1"/>
            </p:cNvSpPr>
            <p:nvPr/>
          </p:nvSpPr>
          <p:spPr bwMode="auto">
            <a:xfrm>
              <a:off x="2234" y="3178"/>
              <a:ext cx="0" cy="1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810" name="Line 122"/>
            <p:cNvSpPr>
              <a:spLocks noChangeShapeType="1"/>
            </p:cNvSpPr>
            <p:nvPr/>
          </p:nvSpPr>
          <p:spPr bwMode="auto">
            <a:xfrm>
              <a:off x="2614" y="3178"/>
              <a:ext cx="0" cy="1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0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0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1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01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01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01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01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1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1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1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1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10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1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1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1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1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500" fill="hold"/>
                                        <p:tgtEl>
                                          <p:spTgt spid="1010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500" fill="hold"/>
                                        <p:tgtEl>
                                          <p:spTgt spid="1010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703" grpId="0" animBg="1"/>
      <p:bldP spid="1010725" grpId="0" animBg="1"/>
      <p:bldP spid="1010725" grpId="1" animBg="1"/>
      <p:bldP spid="1010726" grpId="0" animBg="1"/>
      <p:bldP spid="1010726" grpId="1" animBg="1"/>
      <p:bldP spid="1010727" grpId="0" animBg="1"/>
      <p:bldP spid="1010727" grpId="1" animBg="1"/>
      <p:bldP spid="1010728" grpId="0" animBg="1"/>
      <p:bldP spid="1010728" grpId="1" animBg="1"/>
      <p:bldP spid="1010822" grpId="0" animBg="1"/>
      <p:bldP spid="1010822" grpId="1" animBg="1"/>
      <p:bldP spid="1010823" grpId="0" animBg="1"/>
      <p:bldP spid="10108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94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54875"/>
            <a:ext cx="4721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07EB-E0D4-44CB-8FF0-26EAAE965B17}" type="slidenum">
              <a:rPr lang="en-US"/>
              <a:pPr/>
              <a:t>3</a:t>
            </a:fld>
            <a:endParaRPr lang="en-US"/>
          </a:p>
        </p:txBody>
      </p:sp>
      <p:pic>
        <p:nvPicPr>
          <p:cNvPr id="1050692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93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80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417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460" y="2713038"/>
            <a:ext cx="2546355" cy="717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0682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4975"/>
            <a:ext cx="1854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83" name="Rectangle 59"/>
          <p:cNvSpPr>
            <a:spLocks noChangeArrowheads="1"/>
          </p:cNvSpPr>
          <p:nvPr/>
        </p:nvSpPr>
        <p:spPr bwMode="auto">
          <a:xfrm>
            <a:off x="1635125" y="2678113"/>
            <a:ext cx="2235200" cy="776287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27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9863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31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32" name="Line 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0633" name="Group 9"/>
          <p:cNvGrpSpPr>
            <a:grpSpLocks/>
          </p:cNvGrpSpPr>
          <p:nvPr/>
        </p:nvGrpSpPr>
        <p:grpSpPr bwMode="auto">
          <a:xfrm>
            <a:off x="685800" y="1749425"/>
            <a:ext cx="7521575" cy="808038"/>
            <a:chOff x="432" y="1102"/>
            <a:chExt cx="4738" cy="509"/>
          </a:xfrm>
        </p:grpSpPr>
        <p:pic>
          <p:nvPicPr>
            <p:cNvPr id="1050634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02"/>
              <a:ext cx="184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35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1102"/>
              <a:ext cx="180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36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" y="1390"/>
              <a:ext cx="186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37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1390"/>
              <a:ext cx="184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50638" name="Group 14"/>
          <p:cNvGrpSpPr>
            <a:grpSpLocks/>
          </p:cNvGrpSpPr>
          <p:nvPr/>
        </p:nvGrpSpPr>
        <p:grpSpPr bwMode="auto">
          <a:xfrm>
            <a:off x="7010400" y="76200"/>
            <a:ext cx="2057400" cy="762000"/>
            <a:chOff x="4416" y="48"/>
            <a:chExt cx="1296" cy="480"/>
          </a:xfrm>
        </p:grpSpPr>
        <p:sp>
          <p:nvSpPr>
            <p:cNvPr id="1050639" name="Rectangle 15"/>
            <p:cNvSpPr>
              <a:spLocks noChangeArrowheads="1"/>
            </p:cNvSpPr>
            <p:nvPr/>
          </p:nvSpPr>
          <p:spPr bwMode="auto">
            <a:xfrm>
              <a:off x="4416" y="48"/>
              <a:ext cx="1296" cy="48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0640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" y="192"/>
              <a:ext cx="45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41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71"/>
              <a:ext cx="718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064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0950"/>
            <a:ext cx="19446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47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198563"/>
            <a:ext cx="18557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53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119" y="5638800"/>
            <a:ext cx="2180937" cy="717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50677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86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1056">
            <a:off x="5913438" y="61229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95" name="Picture 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4.72222E-6 0.03333 " pathEditMode="relative" ptsTypes="AA">
                                      <p:cBhvr>
                                        <p:cTn id="6" dur="500" fill="hold"/>
                                        <p:tgtEl>
                                          <p:spTgt spid="1050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4974 -0.4189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-20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5 -0.44444 " pathEditMode="relative" ptsTypes="AA">
                                      <p:cBhvr>
                                        <p:cTn id="10" dur="500" fill="hold"/>
                                        <p:tgtEl>
                                          <p:spTgt spid="1050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54875"/>
            <a:ext cx="4721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6F3E-D9A4-42A4-ABF5-9F55C8E72EF0}" type="slidenum">
              <a:rPr lang="en-US"/>
              <a:pPr/>
              <a:t>4</a:t>
            </a:fld>
            <a:endParaRPr lang="en-US"/>
          </a:p>
        </p:txBody>
      </p:sp>
      <p:pic>
        <p:nvPicPr>
          <p:cNvPr id="1019967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68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9906" name="Rectangle 2"/>
          <p:cNvSpPr>
            <a:spLocks noChangeArrowheads="1"/>
          </p:cNvSpPr>
          <p:nvPr/>
        </p:nvSpPr>
        <p:spPr bwMode="auto">
          <a:xfrm>
            <a:off x="7010400" y="76200"/>
            <a:ext cx="20574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99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991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9912" name="Line 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991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1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94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1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749425"/>
            <a:ext cx="286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1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206625"/>
            <a:ext cx="29654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1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066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2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2713"/>
            <a:ext cx="11398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2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0950"/>
            <a:ext cx="19446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2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198563"/>
            <a:ext cx="18557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2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417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2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4975"/>
            <a:ext cx="1854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460" y="2713038"/>
            <a:ext cx="2546355" cy="717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606" y="3733800"/>
            <a:ext cx="3628739" cy="717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993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743325"/>
            <a:ext cx="511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37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32238"/>
            <a:ext cx="168433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40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522788"/>
            <a:ext cx="1589088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51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30850"/>
            <a:ext cx="931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45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15000"/>
            <a:ext cx="4857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 bwMode="auto">
          <a:xfrm>
            <a:off x="758750" y="4953000"/>
            <a:ext cx="3703788" cy="717229"/>
            <a:chOff x="758825" y="4953000"/>
            <a:chExt cx="3703788" cy="717229"/>
          </a:xfrm>
        </p:grpSpPr>
        <p:pic>
          <p:nvPicPr>
            <p:cNvPr id="1019947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25" y="4981575"/>
              <a:ext cx="40957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7313" y="4953000"/>
              <a:ext cx="3175300" cy="7172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19953" name="Line 49"/>
          <p:cNvSpPr>
            <a:spLocks noChangeShapeType="1"/>
          </p:cNvSpPr>
          <p:nvPr/>
        </p:nvSpPr>
        <p:spPr bwMode="auto">
          <a:xfrm>
            <a:off x="958850" y="4395788"/>
            <a:ext cx="0" cy="5762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9954" name="Line 50"/>
          <p:cNvSpPr>
            <a:spLocks noChangeShapeType="1"/>
          </p:cNvSpPr>
          <p:nvPr/>
        </p:nvSpPr>
        <p:spPr bwMode="auto">
          <a:xfrm>
            <a:off x="2438400" y="4048125"/>
            <a:ext cx="0" cy="904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9955" name="Line 51"/>
          <p:cNvSpPr>
            <a:spLocks noChangeShapeType="1"/>
          </p:cNvSpPr>
          <p:nvPr/>
        </p:nvSpPr>
        <p:spPr bwMode="auto">
          <a:xfrm flipH="1">
            <a:off x="4021138" y="4048125"/>
            <a:ext cx="219075" cy="904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9956" name="Line 52"/>
          <p:cNvSpPr>
            <a:spLocks noChangeShapeType="1"/>
          </p:cNvSpPr>
          <p:nvPr/>
        </p:nvSpPr>
        <p:spPr bwMode="auto">
          <a:xfrm flipH="1">
            <a:off x="3273299" y="4391744"/>
            <a:ext cx="274320" cy="99669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9960" name="Picture 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988050"/>
            <a:ext cx="31750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9961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9964" name="Rectangle 60"/>
          <p:cNvSpPr>
            <a:spLocks noChangeArrowheads="1"/>
          </p:cNvSpPr>
          <p:nvPr/>
        </p:nvSpPr>
        <p:spPr bwMode="auto">
          <a:xfrm>
            <a:off x="2500250" y="5346700"/>
            <a:ext cx="1133475" cy="338138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9965" name="Rectangle 61"/>
          <p:cNvSpPr>
            <a:spLocks noChangeArrowheads="1"/>
          </p:cNvSpPr>
          <p:nvPr/>
        </p:nvSpPr>
        <p:spPr bwMode="auto">
          <a:xfrm>
            <a:off x="2878138" y="6361113"/>
            <a:ext cx="347662" cy="31115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9969" name="Picture 6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9926" name="Rectangle 22"/>
          <p:cNvSpPr>
            <a:spLocks noChangeArrowheads="1"/>
          </p:cNvSpPr>
          <p:nvPr/>
        </p:nvSpPr>
        <p:spPr bwMode="auto">
          <a:xfrm>
            <a:off x="1635125" y="2678113"/>
            <a:ext cx="2235200" cy="776287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1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1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1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1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53" grpId="0" animBg="1"/>
      <p:bldP spid="1019953" grpId="1" animBg="1"/>
      <p:bldP spid="1019954" grpId="0" animBg="1"/>
      <p:bldP spid="1019954" grpId="1" animBg="1"/>
      <p:bldP spid="1019955" grpId="0" animBg="1"/>
      <p:bldP spid="1019955" grpId="1" animBg="1"/>
      <p:bldP spid="1019956" grpId="0" animBg="1"/>
      <p:bldP spid="1019956" grpId="1" animBg="1"/>
      <p:bldP spid="1019964" grpId="0" animBg="1"/>
      <p:bldP spid="1019965" grpId="0" animBg="1"/>
      <p:bldP spid="10199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54875"/>
            <a:ext cx="4721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2DAE-0815-47AE-8D5C-66C5D94B35FE}" type="slidenum">
              <a:rPr lang="en-US"/>
              <a:pPr/>
              <a:t>5</a:t>
            </a:fld>
            <a:endParaRPr lang="en-US"/>
          </a:p>
        </p:txBody>
      </p:sp>
      <p:pic>
        <p:nvPicPr>
          <p:cNvPr id="1020984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0985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0930" name="Rectangle 2"/>
          <p:cNvSpPr>
            <a:spLocks noChangeArrowheads="1"/>
          </p:cNvSpPr>
          <p:nvPr/>
        </p:nvSpPr>
        <p:spPr bwMode="auto">
          <a:xfrm>
            <a:off x="7010400" y="76200"/>
            <a:ext cx="20574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09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0936" name="Line 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093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094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2713"/>
            <a:ext cx="11398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094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0950"/>
            <a:ext cx="19446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094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198563"/>
            <a:ext cx="18557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0965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933575"/>
            <a:ext cx="409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0972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905000"/>
            <a:ext cx="31750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0971" name="Group 43"/>
          <p:cNvGrpSpPr>
            <a:grpSpLocks/>
          </p:cNvGrpSpPr>
          <p:nvPr/>
        </p:nvGrpSpPr>
        <p:grpSpPr bwMode="auto">
          <a:xfrm>
            <a:off x="4495800" y="2147888"/>
            <a:ext cx="4267200" cy="263525"/>
            <a:chOff x="2832" y="1341"/>
            <a:chExt cx="2688" cy="166"/>
          </a:xfrm>
        </p:grpSpPr>
        <p:pic>
          <p:nvPicPr>
            <p:cNvPr id="1020970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1341"/>
              <a:ext cx="23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0969" name="Line 41"/>
            <p:cNvSpPr>
              <a:spLocks noChangeShapeType="1"/>
            </p:cNvSpPr>
            <p:nvPr/>
          </p:nvSpPr>
          <p:spPr bwMode="auto">
            <a:xfrm flipH="1">
              <a:off x="2832" y="1414"/>
              <a:ext cx="33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0978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981575"/>
            <a:ext cx="409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0980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988050"/>
            <a:ext cx="31750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0981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0986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7052E-7 L -1.38889E-6 -0.44393 " pathEditMode="relative" ptsTypes="AA">
                                      <p:cBhvr>
                                        <p:cTn id="6" dur="500" fill="hold"/>
                                        <p:tgtEl>
                                          <p:spTgt spid="1020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3064E-6 L -3.05556E-6 -0.58821 " pathEditMode="relative" ptsTypes="AA">
                                      <p:cBhvr>
                                        <p:cTn id="8" dur="500" fill="hold"/>
                                        <p:tgtEl>
                                          <p:spTgt spid="1020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54875"/>
            <a:ext cx="4721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DE82-8C51-480C-BE93-27A30AFBC976}" type="slidenum">
              <a:rPr lang="en-US"/>
              <a:pPr/>
              <a:t>6</a:t>
            </a:fld>
            <a:endParaRPr lang="en-US"/>
          </a:p>
        </p:txBody>
      </p:sp>
      <p:pic>
        <p:nvPicPr>
          <p:cNvPr id="1021992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93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1954" name="Rectangle 2"/>
          <p:cNvSpPr>
            <a:spLocks noChangeArrowheads="1"/>
          </p:cNvSpPr>
          <p:nvPr/>
        </p:nvSpPr>
        <p:spPr bwMode="auto">
          <a:xfrm>
            <a:off x="7010400" y="76200"/>
            <a:ext cx="20574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95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19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1960" name="Line 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196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2713"/>
            <a:ext cx="11398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6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0950"/>
            <a:ext cx="19446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6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198563"/>
            <a:ext cx="18557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6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933575"/>
            <a:ext cx="409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1973" name="Group 21"/>
          <p:cNvGrpSpPr>
            <a:grpSpLocks/>
          </p:cNvGrpSpPr>
          <p:nvPr/>
        </p:nvGrpSpPr>
        <p:grpSpPr bwMode="auto">
          <a:xfrm>
            <a:off x="4495800" y="2147888"/>
            <a:ext cx="4267200" cy="263525"/>
            <a:chOff x="2832" y="1341"/>
            <a:chExt cx="2688" cy="166"/>
          </a:xfrm>
        </p:grpSpPr>
        <p:pic>
          <p:nvPicPr>
            <p:cNvPr id="1021974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1341"/>
              <a:ext cx="23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1975" name="Line 23"/>
            <p:cNvSpPr>
              <a:spLocks noChangeShapeType="1"/>
            </p:cNvSpPr>
            <p:nvPr/>
          </p:nvSpPr>
          <p:spPr bwMode="auto">
            <a:xfrm flipH="1">
              <a:off x="2832" y="1414"/>
              <a:ext cx="33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1988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032125"/>
            <a:ext cx="253047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905000"/>
            <a:ext cx="31750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5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17875"/>
            <a:ext cx="9207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1989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1994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E61D-9359-4CE6-A87A-BAA03F5B01B8}" type="slidenum">
              <a:rPr lang="en-US"/>
              <a:pPr/>
              <a:t>7</a:t>
            </a:fld>
            <a:endParaRPr lang="en-US"/>
          </a:p>
        </p:txBody>
      </p:sp>
      <p:sp>
        <p:nvSpPr>
          <p:cNvPr id="10229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301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933575"/>
            <a:ext cx="409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2992" name="Group 16"/>
          <p:cNvGrpSpPr>
            <a:grpSpLocks/>
          </p:cNvGrpSpPr>
          <p:nvPr/>
        </p:nvGrpSpPr>
        <p:grpSpPr bwMode="auto">
          <a:xfrm>
            <a:off x="4495800" y="2147888"/>
            <a:ext cx="4267200" cy="263525"/>
            <a:chOff x="2832" y="1341"/>
            <a:chExt cx="2688" cy="166"/>
          </a:xfrm>
        </p:grpSpPr>
        <p:pic>
          <p:nvPicPr>
            <p:cNvPr id="1022993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1341"/>
              <a:ext cx="23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2994" name="Line 18"/>
            <p:cNvSpPr>
              <a:spLocks noChangeShapeType="1"/>
            </p:cNvSpPr>
            <p:nvPr/>
          </p:nvSpPr>
          <p:spPr bwMode="auto">
            <a:xfrm flipH="1">
              <a:off x="2832" y="1414"/>
              <a:ext cx="33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3013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905000"/>
            <a:ext cx="31750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3015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3017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2" y="1250950"/>
            <a:ext cx="1944984" cy="307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6045" y="2658444"/>
            <a:ext cx="2439078" cy="252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797" y="1588008"/>
            <a:ext cx="3562718" cy="290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5" y="2672330"/>
            <a:ext cx="1212839" cy="6193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999" y="3429000"/>
            <a:ext cx="5322801" cy="77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325" y="4419600"/>
            <a:ext cx="745044" cy="176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26" y="4787868"/>
            <a:ext cx="5688097" cy="774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5715000"/>
            <a:ext cx="1490344" cy="189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3009" name="Picture 102300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050" y="6019800"/>
            <a:ext cx="2208282" cy="804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E61D-9359-4CE6-A87A-BAA03F5B01B8}" type="slidenum">
              <a:rPr lang="en-US"/>
              <a:pPr/>
              <a:t>8</a:t>
            </a:fld>
            <a:endParaRPr lang="en-US"/>
          </a:p>
        </p:txBody>
      </p:sp>
      <p:sp>
        <p:nvSpPr>
          <p:cNvPr id="10229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15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3017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3009" name="Picture 102300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050" y="6019800"/>
            <a:ext cx="2208282" cy="804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52600" y="2505075"/>
            <a:ext cx="4267200" cy="1082675"/>
            <a:chOff x="1752600" y="2505075"/>
            <a:chExt cx="4267200" cy="1082675"/>
          </a:xfrm>
        </p:grpSpPr>
        <p:pic>
          <p:nvPicPr>
            <p:cNvPr id="20" name="Picture 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981325"/>
              <a:ext cx="341313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438" y="2505075"/>
              <a:ext cx="320675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175" y="2506663"/>
              <a:ext cx="301625" cy="43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662238"/>
              <a:ext cx="188913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963" y="2581275"/>
              <a:ext cx="227012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527300"/>
              <a:ext cx="679450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749550"/>
              <a:ext cx="265113" cy="3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V="1">
              <a:off x="3733800" y="3038475"/>
              <a:ext cx="2239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114675"/>
              <a:ext cx="396875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06" y="1144588"/>
            <a:ext cx="37099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147888"/>
            <a:ext cx="37099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931863" y="2797175"/>
            <a:ext cx="822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931863" y="3359150"/>
            <a:ext cx="822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158750" y="2632075"/>
            <a:ext cx="755650" cy="852488"/>
            <a:chOff x="100" y="1658"/>
            <a:chExt cx="476" cy="537"/>
          </a:xfrm>
        </p:grpSpPr>
        <p:pic>
          <p:nvPicPr>
            <p:cNvPr id="35" name="Picture 2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1658"/>
              <a:ext cx="47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2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2016"/>
              <a:ext cx="3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51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25069E-8 L -0.25538 -0.143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71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58927E-6 L 0.17361 -0.4803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23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24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06" y="1144588"/>
            <a:ext cx="37099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5670-E0EC-4A94-A471-07FA26B2D965}" type="slidenum">
              <a:rPr lang="en-US"/>
              <a:pPr/>
              <a:t>9</a:t>
            </a:fld>
            <a:endParaRPr lang="en-US"/>
          </a:p>
        </p:txBody>
      </p:sp>
      <p:pic>
        <p:nvPicPr>
          <p:cNvPr id="8397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813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505075"/>
            <a:ext cx="320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2506663"/>
            <a:ext cx="3016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223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581275"/>
            <a:ext cx="2270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27300"/>
            <a:ext cx="6794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9550"/>
            <a:ext cx="26511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3733800" y="3038475"/>
            <a:ext cx="2239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7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919288"/>
            <a:ext cx="2476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9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17700"/>
            <a:ext cx="2514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162425"/>
            <a:ext cx="3271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798888"/>
            <a:ext cx="30638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931863" y="2797175"/>
            <a:ext cx="822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931863" y="3359150"/>
            <a:ext cx="822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8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14675"/>
            <a:ext cx="39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840413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577" y="5529263"/>
            <a:ext cx="1642008" cy="981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792" y="5529263"/>
            <a:ext cx="1604640" cy="981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001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5083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005" name="Group 37"/>
          <p:cNvGrpSpPr>
            <a:grpSpLocks/>
          </p:cNvGrpSpPr>
          <p:nvPr/>
        </p:nvGrpSpPr>
        <p:grpSpPr bwMode="auto">
          <a:xfrm>
            <a:off x="158750" y="2632075"/>
            <a:ext cx="755650" cy="852488"/>
            <a:chOff x="100" y="1658"/>
            <a:chExt cx="476" cy="537"/>
          </a:xfrm>
        </p:grpSpPr>
        <p:pic>
          <p:nvPicPr>
            <p:cNvPr id="83993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1658"/>
              <a:ext cx="47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994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2016"/>
              <a:ext cx="3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3683000" y="2476500"/>
            <a:ext cx="666750" cy="484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5383213" y="2466975"/>
            <a:ext cx="666750" cy="4937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4648200" y="2695575"/>
            <a:ext cx="381000" cy="1365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4679950" y="3089275"/>
            <a:ext cx="474663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80" name="Picture 1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676400"/>
            <a:ext cx="2841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00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84338"/>
            <a:ext cx="116998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004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007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684338"/>
            <a:ext cx="116998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1" animBg="1"/>
      <p:bldP spid="83977" grpId="2" animBg="1"/>
      <p:bldP spid="83995" grpId="0" animBg="1"/>
      <p:bldP spid="83995" grpId="1" animBg="1"/>
      <p:bldP spid="83996" grpId="0" animBg="1"/>
      <p:bldP spid="83996" grpId="1" animBg="1"/>
      <p:bldP spid="83997" grpId="0" animBg="1"/>
      <p:bldP spid="83997" grpId="1" animBg="1"/>
      <p:bldP spid="83998" grpId="0" animBg="1"/>
      <p:bldP spid="8399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252&quot;&gt;&lt;property id=&quot;20148&quot; value=&quot;5&quot;/&gt;&lt;property id=&quot;20300&quot; value=&quot;Slide 10&quot;/&gt;&lt;property id=&quot;20307&quot; value=&quot;396&quot;/&gt;&lt;/object&gt;&lt;object type=&quot;3&quot; unique_id=&quot;43341&quot;&gt;&lt;property id=&quot;20148&quot; value=&quot;5&quot;/&gt;&lt;property id=&quot;20300&quot; value=&quot;Slide 11&quot;/&gt;&lt;property id=&quot;20307&quot; value=&quot;400&quot;/&gt;&lt;/object&gt;&lt;object type=&quot;3&quot; unique_id=&quot;43342&quot;&gt;&lt;property id=&quot;20148&quot; value=&quot;5&quot;/&gt;&lt;property id=&quot;20300&quot; value=&quot;Slide 12&quot;/&gt;&lt;property id=&quot;20307&quot; value=&quot;401&quot;/&gt;&lt;/object&gt;&lt;object type=&quot;3&quot; unique_id=&quot;43343&quot;&gt;&lt;property id=&quot;20148&quot; value=&quot;5&quot;/&gt;&lt;property id=&quot;20300&quot; value=&quot;Slide 13&quot;/&gt;&lt;property id=&quot;20307&quot; value=&quot;402&quot;/&gt;&lt;/object&gt;&lt;object type=&quot;3&quot; unique_id=&quot;43344&quot;&gt;&lt;property id=&quot;20148&quot; value=&quot;5&quot;/&gt;&lt;property id=&quot;20300&quot; value=&quot;Slide 14&quot;/&gt;&lt;property id=&quot;20307&quot; value=&quot;403&quot;/&gt;&lt;/object&gt;&lt;object type=&quot;3&quot; unique_id=&quot;45624&quot;&gt;&lt;property id=&quot;20148&quot; value=&quot;5&quot;/&gt;&lt;property id=&quot;20300&quot; value=&quot;Slide 2&quot;/&gt;&lt;property id=&quot;20307&quot; value=&quot;427&quot;/&gt;&lt;/object&gt;&lt;object type=&quot;3&quot; unique_id=&quot;45628&quot;&gt;&lt;property id=&quot;20148&quot; value=&quot;5&quot;/&gt;&lt;property id=&quot;20300&quot; value=&quot;Slide 4&quot;/&gt;&lt;property id=&quot;20307&quot; value=&quot;436&quot;/&gt;&lt;/object&gt;&lt;object type=&quot;3&quot; unique_id=&quot;45789&quot;&gt;&lt;property id=&quot;20148&quot; value=&quot;5&quot;/&gt;&lt;property id=&quot;20300&quot; value=&quot;Slide 5&quot;/&gt;&lt;property id=&quot;20307&quot; value=&quot;437&quot;/&gt;&lt;/object&gt;&lt;object type=&quot;3&quot; unique_id=&quot;46184&quot;&gt;&lt;property id=&quot;20148&quot; value=&quot;5&quot;/&gt;&lt;property id=&quot;20300&quot; value=&quot;Slide 6&quot;/&gt;&lt;property id=&quot;20307&quot; value=&quot;438&quot;/&gt;&lt;/object&gt;&lt;object type=&quot;3&quot; unique_id=&quot;46185&quot;&gt;&lt;property id=&quot;20148&quot; value=&quot;5&quot;/&gt;&lt;property id=&quot;20300&quot; value=&quot;Slide 7&quot;/&gt;&lt;property id=&quot;20307&quot; value=&quot;439&quot;/&gt;&lt;/object&gt;&lt;object type=&quot;3&quot; unique_id=&quot;46186&quot;&gt;&lt;property id=&quot;20148&quot; value=&quot;5&quot;/&gt;&lt;property id=&quot;20300&quot; value=&quot;Slide 8&quot;/&gt;&lt;property id=&quot;20307&quot; value=&quot;440&quot;/&gt;&lt;/object&gt;&lt;object type=&quot;3&quot; unique_id=&quot;46187&quot;&gt;&lt;property id=&quot;20148&quot; value=&quot;5&quot;/&gt;&lt;property id=&quot;20300&quot; value=&quot;Slide 9&quot;/&gt;&lt;property id=&quot;20307&quot; value=&quot;441&quot;/&gt;&lt;/object&gt;&lt;object type=&quot;3&quot; unique_id=&quot;46227&quot;&gt;&lt;property id=&quot;20148&quot; value=&quot;5&quot;/&gt;&lt;property id=&quot;20300&quot; value=&quot;Slide 15&quot;/&gt;&lt;property id=&quot;20307&quot; value=&quot;442&quot;/&gt;&lt;/object&gt;&lt;object type=&quot;3&quot; unique_id=&quot;46380&quot;&gt;&lt;property id=&quot;20148&quot; value=&quot;5&quot;/&gt;&lt;property id=&quot;20300&quot; value=&quot;Slide 3&quot;/&gt;&lt;property id=&quot;20307&quot; value=&quot;4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/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02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v(du/dt)-u(dv/dt)}{v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290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t $w:=u/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890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:\to g(t)$, $u:\to 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97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u/dt:\to f'(t)$, $dv/dt:\to g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89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w:\to\frac{f(t)}{g(t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243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t}}\left[\frac{f(t)}{g(t)}\right]=&#10;\frac{[g(t)][f'(t)]-[f(t)][g'(t)]}&#10;{[g(t)]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5345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67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}\left[\frac{f(x)}{g(x)}\right]=&#10;\frac{[g(x)][f'(x)]-[f(x)][g'(x)]}&#10;{[g(x)]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5585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0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/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8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f}{g}\right]'=&#10;\frac{gf'-fg'}&#10;{g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748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214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f}{g}\right]'=&#10;\frac{gf'-fg'}&#10;{g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748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214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214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hig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408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0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6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[{\color{blue}u}{\color{blue}v}+&#10;{\color{blue}v}({\color[rgb]{0,.8,0}\triangle u})]-&#10;[{\color{blue}u}{\color{blue}v}+{\color{blue}u}({\color[rgb]{0,.8,0}\triangle v})]}&#10;{[{\color{blue}v}+{\color[rgb]{0,.8,0}\triangle v}]{\color{blue}v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300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79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frac{f}{g}\right]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743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16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214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79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7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frac{f}{g}\right]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743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high dee l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6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 dee hig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57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 squared'll g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45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and underneath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339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1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&#10;{{\color{blue}v}({\color[rgb]{0,.8,0}\triangle u})-&#10;{\color{blue}u}({\color[rgb]{0,.8,0}\triangle v})}&#10;{[{\color{blue}v}+{\color[rgb]{0,.8,0}\triangle v}]{\color{blue}v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970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z}\left[\frac{f(z)}{g(z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791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s}\left[\frac{f(s)}{g(s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1787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} out the formula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33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les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1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37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37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hig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408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214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high dee l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6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 dee hig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57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 squared'll g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453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and underneath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339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t^{1/2}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15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[e^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16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2)t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7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MMON DENO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242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[t^{1/2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12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57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les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17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u}\left[\frac{3u^2-u+1}{e^u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203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quo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8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frac{e^t}{t^{1/2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9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42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x-3x\sqrt[3]{x^2}}{\sqrt[3]{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059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wo way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{red}by} using 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626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d} {\color[rgb]{0,.8,0}(b)} {\color{red}by} simplifying fir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58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frac{[x^{2/3}][\phantom{1-5x^{2/3}}]-&#10;[x-3x^{5/3}][\phantom{(2/3)x^{-1/3}}]}&#10;{x^{4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2"/>
  <p:tag name="PICTUREFILESIZE" val="343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left[\frac{x}{x^{2/3}}\right]-3\left[\frac{x^{5/3}}{x^{2/3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179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{1/3}-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91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x-3x^{5/3}}{x^{2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812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/3)x^{-1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5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5x^{2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59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l.c.~of powers of }x}{\hbox{power of }x}&#10;=\hbox{l.c.~of powers of }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926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(1/3)x^{-2/3}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5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quo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8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x-3x\sqrt[3]{x^2}}{\sqrt[3]{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059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(1/3)x^{-2/3}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5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42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wo way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2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{red}by} using 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626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d} {\color[rgb]{0,.8,0}(b)} {\color{red}by} simplifying fir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58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frac{[x^{2/3}][1-5x^{2/3}]-[x-3x^{5/3}][(2/3)x^{-1/3}]}{x^{4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2"/>
  <p:tag name="PICTUREFILESIZE" val="4764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frac{[x^{2/3}][1-5x^{2/3}]-[x-3x^{5/3}][(2/3)x^{-1/3}]}{x^{4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2"/>
  <p:tag name="PICTUREFILESIZE" val="4764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(1/3)x^{-2/3}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5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{\color[rgb]{1,0,1}Show} that your answers are equival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330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quo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8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x-3x\sqrt[3]{x^2}}{\sqrt[3]{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059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42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wo way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2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{red}by} using 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626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d} {\color[rgb]{0,.8,0}(b)} {\color{red}by} simplifying fir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5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/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023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{\color[rgb]{1,0,1}Show} that your answers are equival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330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(1/3)x^{-2/3}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50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frac{[x^{2/3}][1-5x^{2/3}]-[x-3x^{5/3}][(2/3)x^{-1/3}]}{x^{4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2"/>
  <p:tag name="PICTUREFILESIZE" val="4764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x^{2/3}-5x^{4/3}]-[(2/3)x^{2/3}-2x^{4/3}]}{x^{4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3628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x^{-2/3}-5]-[(2/3)x^{-2/3}-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52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{-2/3}-(2/3)x^{-2/3}-5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914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[{\color{blue}u}]_{{\color{blue}t}:\to&#10;{\color{blue}t}+{\color[rgb]{0,.8,0}\triangle t}}-&#10;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286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&#10;{\color{blue}Which} method do you pref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60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quo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8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=\frac{e^{2x}}{1-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49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[1-x][\phantom{2e^{2x}}]-[e^{2x}][\phantom{-1}]}{(1-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77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[{\color{blue}v}]_{{\color{blue}t}:\to {\color{blue}t}+{\color[rgb]{0,.8,0}\triangle t}}-&#10;{\color{blue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36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e^{2x}]=\frac{d}{dx}[e^xe^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768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e^x][\phantom{e^x}]+[\phantom{e^x}][e^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56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e^{2x}+e^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8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12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0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quo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+{\color[rgb]{0,.8,0}\triangle u}=&#10;[{\color{blue}u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56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=\frac{4t}{(t+3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25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=\frac{4t}{t^2+6t+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42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[t^2+6t+9][\phantom{1}]-[4t][\phantom{2t+6}]}&#10;{(t^2+6t+9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785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4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+{\color[rgb]{0,.8,0}\triangle v}=&#10;[{\color{blue}v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20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quo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(t)=\frac{4t-\sqrt{t}}{t^{2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587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(t)=\frac{4t-t^{1/2}}{t^{2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720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'(t)=\frac{[t^{2/3}][\phantom{4-(1/2)t^{-1/2}}]-&#10;[4t-t^{1/2}][\phantom{(2/3)t^{-1/3}}]}&#10;{t^{4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8"/>
  <p:tag name="PICTUREFILESIZE" val="3385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2)-(2/3)=(3/6)-(4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70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1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\left[({\color{blue}t}+{\color[rgb]{0,.8,0}\triangle t})^5/&#10;e^{{\color{blue}t}+{\color[rgb]{0,.8,0}\triangle t}}\right]-&#10;\left[{\color{blue}t}^5/e^{{\color{blue}t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798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(1/2)t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60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/3)t^{-1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16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t^{1/3}-t^{-1/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10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solution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61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t)=(4/3)t^{-2/3}+(1/6)t^{-7/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606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se are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01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6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quo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2+xe^x}{x-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539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[x-e^x][\phantom{0+x(e^x)+(1)e^x}]-&#10;[2+xe^x][\phantom{1-e^x}]}&#10;{(x-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9"/>
  <p:tag name="PICTUREFILESIZE" val="3412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+x(\phantom{e^x})+(\phantom{1})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094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34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quo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4, p.~56, \#1-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58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quo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8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'n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8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eft[\frac{{\color{blue}u}+{\color[rgb]{0,.8,0}\triangle u}}&#10;{{\color{blue}v}+{\color[rgb]{0,.8,0}\triangle v}}\right]-&#10;\left[\frac{{\color{blue}u}}{{\color{blue}v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209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4, p.~56, \#5-6,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52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4, p.~56, \#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37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gen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8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4, p.~56, \#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94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1-jets to 1-jet qu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59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{\color{blue}v}({\color[rgb]{0,.8,0}\triangle u})-&#10;{\color{blue}u}({\color[rgb]{0,.8,0}\triangle v})}&#10;{[{\color{blue}v}+{\color[rgb]{0,.8,0}\triangle v}]{\color{blue}v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049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{\color[rgb]{0,.8,0}\triangle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/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0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/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&#10;{{\color{blue}v}({\color[rgb]{0,.8,0}\triangle u})-&#10;{\color{blue}u}({\color[rgb]{0,.8,0}\triangle v})}&#10;{[{\color{blue}v}+{\color[rgb]{0,.8,0}\triangle v}]{\color{blue}v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97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/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02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[{\color{blue}u}]_{{\color{blue}t}:\to&#10;{\color{blue}t}+{\color[rgb]{0,.8,0}\triangle t}}-&#10;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28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[{\color{blue}v}]_{{\color{blue}t}:\to {\color{blue}t}+{\color[rgb]{0,.8,0}\triangle t}}-&#10;{\color{blue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3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+{\color[rgb]{0,.8,0}\triangle u}=&#10;[{\color{blue}u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56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+{\color[rgb]{0,.8,0}\triangle v}=&#10;[{\color{blue}v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2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\left[({\color{blue}t}+{\color[rgb]{0,.8,0}\triangle t})^5/&#10;e^{{\color{blue}t}+{\color[rgb]{0,.8,0}\triangle t}}\right]-&#10;\left[{\color{blue}t}^5/e^{{\color{blue}t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798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/v}]_{{\color{blue}t}:\to{\color{blue}t}+&#10;{\color[rgb]{0,.8,0}\triangle t}}-&#10;[{\color{blue}u/v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60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[{\color{blue}u}]_{{\color{blue}t}:\to&#10;{\color{blue}t}+{\color[rgb]{0,.8,0}\triangle t}}-&#10;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28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[{\color{blue}v}]_{{\color{blue}t}:\to {\color{blue}t}+{\color[rgb]{0,.8,0}\triangle t}}-&#10;{\color{blue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3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+{\color[rgb]{0,.8,0}\triangle u}=&#10;[{\color{blue}u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5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+{\color[rgb]{0,.8,0}\triangle v}=&#10;[{\color{blue}v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20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/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023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/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0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/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{\color[rgb]{0,.8,0}\triangle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eft[\frac{{\color{blue}u}+{\color[rgb]{0,.8,0}\triangle u}}&#10;{{\color{blue}v}+{\color[rgb]{0,.8,0}\triangle v}}\right]&#10;\left[\frac{{\color{blue}v}}{{\color{blue}v}}\right]-&#10;\left[\frac{{\color{blue}v}+{\color[rgb]{0,.8,0}\triangle v}}&#10;{{\color{blue}v}+{\color[rgb]{0,.8,0}\triangle v}}\right]&#10;\left[\frac{{\color{blue}u}}{{\color{blue}v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4187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{\color{blue}v}({\color[rgb]{0,.8,0}\triangle u})-&#10;{\color{blue}u}({\color[rgb]{0,.8,0}\triangle v})}&#10;{[{\color{blue}v}+{\color[rgb]{0,.8,0}\triangle v}]{\color{blue}v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04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{\color{blue}v}({\color[rgb]{0,.8,0}\triangle u}/{\color[rgb]{0,.8,0}\triangle t})-&#10;{\color{blue}u}({\color[rgb]{0,.8,0}\triangle v}/{\color[rgb]{0,.8,0}\triangle t})}&#10;{[{\color{blue}v}+{\color[rgb]{0,.8,0}\triangle v}]{\color{blue}v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73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&#10;{{\color[rgb]{0,.8,0}\triangle w}}&#10;{{\color[rgb]{0,.8,0}\triangle 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653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T ${\color[rgb]{0,.8,0}\triangle t}\to{\color[rgb]{0,.8,0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0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triangle v}=&#10;\frac{{\color[rgb]{0,.8,0}\triangle v}}{{\color[rgb]{0,.8,0}\triangle t}}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to\frac{{\color[rgb]{0,.8,0}dv}}{{\color[rgb]{0,.8,0}dt}}&#10;\,\,{\color[rgb]{0,.8,0}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0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{\color{blue}v}({\color[rgb]{0,.8,0}du}/{\color[rgb]{0,.8,0}dt})-&#10;{\color{blue}u}({\color[rgb]{0,.8,0}dv}/{\color[rgb]{0,.8,0}dt})}&#10;{{\color{blue}v}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10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&#10;{{\color[rgb]{0,.8,0}dw}}&#10;{{\color[rgb]{0,.8,0}d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{\color{blue}v}({\color[rgb]{0,.8,0}du}/{\color[rgb]{0,.8,0}dt})-&#10;{\color{blue}u}({\color[rgb]{0,.8,0}dv}/{\color[rgb]{0,.8,0}dt})}&#10;{[{\color{blue}v}+{\color[rgb]{0,.8,0}0}]{\color{blue}v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46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\left[({\color{blue}t}+{\color[rgb]{0,.8,0}\triangle t})^5/&#10;e^{{\color{blue}t}+{\color[rgb]{0,.8,0}\triangle t}}\right]-&#10;\left[{\color{blue}t}^5/e^{{\color{blue}t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798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/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02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/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02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/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8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&#10;{{\color[rgb]{0,.8,0}dw}}&#10;{{\color[rgb]{0,.8,0}d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\left[({\color{blue}t}+{\color[rgb]{0,.8,0}\triangle t})^5/&#10;e^{{\color{blue}t}+{\color[rgb]{0,.8,0}\triangle t}}\right]-&#10;\left[{\color{blue}t}^5/e^{{\color{blue}t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798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{\color{blue}v}({\color[rgb]{0,.8,0}du}/{\color[rgb]{0,.8,0}dt})-&#10;{\color{blue}u}({\color[rgb]{0,.8,0}dv}/{\color[rgb]{0,.8,0}dt})}&#10;{{\color{blue}v}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107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&#10;{{\color[rgb]{0,.8,0}dw}}&#10;{{\color[rgb]{0,.8,0}d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{\color{blue}v}({\color[rgb]{0,.8,0}du}/{\color[rgb]{0,.8,0}dt})-&#10;{\color{blue}u}({\color[rgb]{0,.8,0}dv}/{\color[rgb]{0,.8,0}dt})}&#10;{{\color{blue}v}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107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214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\left[({\color{blue}t}+{\color[rgb]{0,.8,0}\triangle t})^5/&#10;e^{{\color{blue}t}+{\color[rgb]{0,.8,0}\triangle t}}\right]-&#10;\left[{\color{blue}t}^5/e^{{\color{blue}t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798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[{\color{blue}u}+{\color[rgb]{0,.8,0}\triangle u}]{\color{blue}v}-&#10;[{\color{blue}v}+{\color[rgb]{0,.8,0}\triangle v}]{\color{blue}u}}&#10;{[{\color{blue}v}+{\color[rgb]{0,.8,0}\triangle v}]{\color{blue}v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479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/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02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/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02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/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8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&#10;{{\color[rgb]{0,.8,0}dw}}&#10;{{\color[rgb]{0,.8,0}d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e^{{\color{blue}t}}(5{\color{blue}t}^4)-&#10;{\color{blue}t}^5(e^{{\color{blue}t}})}&#10;{(e^{{\color{blue}t}}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2060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&#10;{{\color{blue}v}({\color[rgb]{0,.8,0}du}/{\color[rgb]{0,.8,0}dt})-&#10;{\color{blue}u}({\color[rgb]{0,.8,0}dv}/{\color[rgb]{0,.8,0}dt})}&#10;{{\color{blue}v}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107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13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4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214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w}{d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606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9298</TotalTime>
  <Words>40</Words>
  <Application>Microsoft Office PowerPoint</Application>
  <PresentationFormat>On-screen Show (4:3)</PresentationFormat>
  <Paragraphs>38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1118</cp:revision>
  <dcterms:created xsi:type="dcterms:W3CDTF">2008-09-20T13:47:00Z</dcterms:created>
  <dcterms:modified xsi:type="dcterms:W3CDTF">2011-12-29T20:23:05Z</dcterms:modified>
</cp:coreProperties>
</file>