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0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1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3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5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6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7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8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9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20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21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2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23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24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25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26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27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28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29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30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31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32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33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34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notesSlides/notesSlide35.xml" ContentType="application/vnd.openxmlformats-officedocument.presentationml.notesSlid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36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37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38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notesSlides/notesSlide39.xml" ContentType="application/vnd.openxmlformats-officedocument.presentationml.notesSlide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40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33" r:id="rId2"/>
    <p:sldId id="487" r:id="rId3"/>
    <p:sldId id="488" r:id="rId4"/>
    <p:sldId id="490" r:id="rId5"/>
    <p:sldId id="489" r:id="rId6"/>
    <p:sldId id="437" r:id="rId7"/>
    <p:sldId id="436" r:id="rId8"/>
    <p:sldId id="462" r:id="rId9"/>
    <p:sldId id="438" r:id="rId10"/>
    <p:sldId id="440" r:id="rId11"/>
    <p:sldId id="495" r:id="rId12"/>
    <p:sldId id="491" r:id="rId13"/>
    <p:sldId id="442" r:id="rId14"/>
    <p:sldId id="464" r:id="rId15"/>
    <p:sldId id="493" r:id="rId16"/>
    <p:sldId id="494" r:id="rId17"/>
    <p:sldId id="444" r:id="rId18"/>
    <p:sldId id="499" r:id="rId19"/>
    <p:sldId id="497" r:id="rId20"/>
    <p:sldId id="477" r:id="rId21"/>
    <p:sldId id="498" r:id="rId22"/>
    <p:sldId id="483" r:id="rId23"/>
    <p:sldId id="485" r:id="rId24"/>
    <p:sldId id="486" r:id="rId25"/>
    <p:sldId id="466" r:id="rId26"/>
    <p:sldId id="413" r:id="rId27"/>
    <p:sldId id="500" r:id="rId28"/>
    <p:sldId id="501" r:id="rId29"/>
    <p:sldId id="502" r:id="rId30"/>
    <p:sldId id="445" r:id="rId31"/>
    <p:sldId id="405" r:id="rId32"/>
    <p:sldId id="467" r:id="rId33"/>
    <p:sldId id="446" r:id="rId34"/>
    <p:sldId id="468" r:id="rId35"/>
    <p:sldId id="447" r:id="rId36"/>
    <p:sldId id="449" r:id="rId37"/>
    <p:sldId id="402" r:id="rId38"/>
    <p:sldId id="403" r:id="rId39"/>
    <p:sldId id="404" r:id="rId40"/>
    <p:sldId id="406" r:id="rId41"/>
    <p:sldId id="407" r:id="rId42"/>
    <p:sldId id="470" r:id="rId43"/>
    <p:sldId id="471" r:id="rId44"/>
    <p:sldId id="450" r:id="rId45"/>
    <p:sldId id="401" r:id="rId46"/>
    <p:sldId id="469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8" autoAdjust="0"/>
    <p:restoredTop sz="97594" autoAdjust="0"/>
  </p:normalViewPr>
  <p:slideViewPr>
    <p:cSldViewPr>
      <p:cViewPr varScale="1">
        <p:scale>
          <a:sx n="76" d="100"/>
          <a:sy n="76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C6CD07-FA6E-4876-BE75-21E16198F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0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BE8F6-15FB-4EA7-87A3-FC75D5BA5957}" type="slidenum">
              <a:rPr lang="en-US"/>
              <a:pPr/>
              <a:t>1</a:t>
            </a:fld>
            <a:endParaRPr 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61927-7A51-4EF8-A9B5-CB0F78BD8B25}" type="slidenum">
              <a:rPr lang="en-US"/>
              <a:pPr/>
              <a:t>10</a:t>
            </a:fld>
            <a:endParaRPr lang="en-US"/>
          </a:p>
        </p:txBody>
      </p:sp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61927-7A51-4EF8-A9B5-CB0F78BD8B25}" type="slidenum">
              <a:rPr lang="en-US"/>
              <a:pPr/>
              <a:t>11</a:t>
            </a:fld>
            <a:endParaRPr lang="en-US"/>
          </a:p>
        </p:txBody>
      </p:sp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61927-7A51-4EF8-A9B5-CB0F78BD8B25}" type="slidenum">
              <a:rPr lang="en-US"/>
              <a:pPr/>
              <a:t>12</a:t>
            </a:fld>
            <a:endParaRPr lang="en-US"/>
          </a:p>
        </p:txBody>
      </p:sp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6B665-2605-45B5-BD84-C527F85057AF}" type="slidenum">
              <a:rPr lang="en-US"/>
              <a:pPr/>
              <a:t>13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3B0E9-52F9-4D0A-B2C4-2764D47D4C3F}" type="slidenum">
              <a:rPr lang="en-US"/>
              <a:pPr/>
              <a:t>14</a:t>
            </a:fld>
            <a:endParaRPr lang="en-US"/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3B0E9-52F9-4D0A-B2C4-2764D47D4C3F}" type="slidenum">
              <a:rPr lang="en-US"/>
              <a:pPr/>
              <a:t>15</a:t>
            </a:fld>
            <a:endParaRPr lang="en-US"/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3B0E9-52F9-4D0A-B2C4-2764D47D4C3F}" type="slidenum">
              <a:rPr lang="en-US"/>
              <a:pPr/>
              <a:t>16</a:t>
            </a:fld>
            <a:endParaRPr lang="en-US"/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2C4FB-4F90-48CC-BA02-7A651814FB64}" type="slidenum">
              <a:rPr lang="en-US"/>
              <a:pPr/>
              <a:t>17</a:t>
            </a:fld>
            <a:endParaRPr lang="en-US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2C4FB-4F90-48CC-BA02-7A651814FB64}" type="slidenum">
              <a:rPr lang="en-US"/>
              <a:pPr/>
              <a:t>18</a:t>
            </a:fld>
            <a:endParaRPr lang="en-US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2C4FB-4F90-48CC-BA02-7A651814FB64}" type="slidenum">
              <a:rPr lang="en-US"/>
              <a:pPr/>
              <a:t>19</a:t>
            </a:fld>
            <a:endParaRPr lang="en-US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BEA26-1EE9-465D-B3AF-1C37D58F4098}" type="slidenum">
              <a:rPr lang="en-US"/>
              <a:pPr/>
              <a:t>2</a:t>
            </a:fld>
            <a:endParaRPr lang="en-US"/>
          </a:p>
        </p:txBody>
      </p:sp>
      <p:sp>
        <p:nvSpPr>
          <p:cNvPr id="113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2C4FB-4F90-48CC-BA02-7A651814FB64}" type="slidenum">
              <a:rPr lang="en-US"/>
              <a:pPr/>
              <a:t>20</a:t>
            </a:fld>
            <a:endParaRPr lang="en-US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2C4FB-4F90-48CC-BA02-7A651814FB64}" type="slidenum">
              <a:rPr lang="en-US"/>
              <a:pPr/>
              <a:t>21</a:t>
            </a:fld>
            <a:endParaRPr lang="en-US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2C4FB-4F90-48CC-BA02-7A651814FB64}" type="slidenum">
              <a:rPr lang="en-US"/>
              <a:pPr/>
              <a:t>22</a:t>
            </a:fld>
            <a:endParaRPr lang="en-US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2C4FB-4F90-48CC-BA02-7A651814FB64}" type="slidenum">
              <a:rPr lang="en-US"/>
              <a:pPr/>
              <a:t>23</a:t>
            </a:fld>
            <a:endParaRPr lang="en-US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2C4FB-4F90-48CC-BA02-7A651814FB64}" type="slidenum">
              <a:rPr lang="en-US"/>
              <a:pPr/>
              <a:t>24</a:t>
            </a:fld>
            <a:endParaRPr lang="en-US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A91A4-51D1-4B1D-A7F0-1F73EDC857A8}" type="slidenum">
              <a:rPr lang="en-US"/>
              <a:pPr/>
              <a:t>25</a:t>
            </a:fld>
            <a:endParaRPr lang="en-US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D6FBA-7381-44BF-8276-580A72511FC1}" type="slidenum">
              <a:rPr lang="en-US"/>
              <a:pPr/>
              <a:t>26</a:t>
            </a:fld>
            <a:endParaRPr lang="en-US"/>
          </a:p>
        </p:txBody>
      </p:sp>
      <p:sp>
        <p:nvSpPr>
          <p:cNvPr id="115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D6FBA-7381-44BF-8276-580A72511FC1}" type="slidenum">
              <a:rPr lang="en-US"/>
              <a:pPr/>
              <a:t>27</a:t>
            </a:fld>
            <a:endParaRPr lang="en-US"/>
          </a:p>
        </p:txBody>
      </p:sp>
      <p:sp>
        <p:nvSpPr>
          <p:cNvPr id="115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D6FBA-7381-44BF-8276-580A72511FC1}" type="slidenum">
              <a:rPr lang="en-US"/>
              <a:pPr/>
              <a:t>28</a:t>
            </a:fld>
            <a:endParaRPr lang="en-US"/>
          </a:p>
        </p:txBody>
      </p:sp>
      <p:sp>
        <p:nvSpPr>
          <p:cNvPr id="115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D6FBA-7381-44BF-8276-580A72511FC1}" type="slidenum">
              <a:rPr lang="en-US"/>
              <a:pPr/>
              <a:t>29</a:t>
            </a:fld>
            <a:endParaRPr lang="en-US"/>
          </a:p>
        </p:txBody>
      </p:sp>
      <p:sp>
        <p:nvSpPr>
          <p:cNvPr id="115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BEA26-1EE9-465D-B3AF-1C37D58F4098}" type="slidenum">
              <a:rPr lang="en-US"/>
              <a:pPr/>
              <a:t>3</a:t>
            </a:fld>
            <a:endParaRPr lang="en-US"/>
          </a:p>
        </p:txBody>
      </p:sp>
      <p:sp>
        <p:nvSpPr>
          <p:cNvPr id="113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9D2BB-8383-4EF7-B5F2-E5E061091DE5}" type="slidenum">
              <a:rPr lang="en-US"/>
              <a:pPr/>
              <a:t>30</a:t>
            </a:fld>
            <a:endParaRPr lang="en-US"/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8E1DE-B2B2-46D9-B3C3-1D1D3D59EC5E}" type="slidenum">
              <a:rPr lang="en-US"/>
              <a:pPr/>
              <a:t>31</a:t>
            </a:fld>
            <a:endParaRPr lang="en-US"/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0E34B-6AB2-498C-B7BE-10359DFE672A}" type="slidenum">
              <a:rPr lang="en-US"/>
              <a:pPr/>
              <a:t>32</a:t>
            </a:fld>
            <a:endParaRPr lang="en-US"/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510C7-1B0A-4DCB-AB96-5DF837C8DCED}" type="slidenum">
              <a:rPr lang="en-US"/>
              <a:pPr/>
              <a:t>33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D8467-AB6D-449B-9770-DAE7269F932F}" type="slidenum">
              <a:rPr lang="en-US"/>
              <a:pPr/>
              <a:t>34</a:t>
            </a:fld>
            <a:endParaRPr lang="en-US"/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A36C4-D2E7-4F04-9E4D-C0BB070BDB5C}" type="slidenum">
              <a:rPr lang="en-US"/>
              <a:pPr/>
              <a:t>35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31B8C-D29D-417D-BCB0-AC7A81A42CB1}" type="slidenum">
              <a:rPr lang="en-US"/>
              <a:pPr/>
              <a:t>36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E460E-1C92-4B33-A7B5-0209AD575FCD}" type="slidenum">
              <a:rPr lang="en-US"/>
              <a:pPr/>
              <a:t>37</a:t>
            </a:fld>
            <a:endParaRPr lang="en-US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37241-E1A7-4EEE-9F72-E84DD48C093D}" type="slidenum">
              <a:rPr lang="en-US"/>
              <a:pPr/>
              <a:t>38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041E1-333A-461C-BA75-7305098ED461}" type="slidenum">
              <a:rPr lang="en-US"/>
              <a:pPr/>
              <a:t>44</a:t>
            </a:fld>
            <a:endParaRPr lang="en-US"/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BEA26-1EE9-465D-B3AF-1C37D58F4098}" type="slidenum">
              <a:rPr lang="en-US"/>
              <a:pPr/>
              <a:t>4</a:t>
            </a:fld>
            <a:endParaRPr lang="en-US"/>
          </a:p>
        </p:txBody>
      </p:sp>
      <p:sp>
        <p:nvSpPr>
          <p:cNvPr id="113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E0A96-DF21-43C3-ADA7-445F79FFDBD3}" type="slidenum">
              <a:rPr lang="en-US"/>
              <a:pPr/>
              <a:t>45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BEA26-1EE9-465D-B3AF-1C37D58F4098}" type="slidenum">
              <a:rPr lang="en-US"/>
              <a:pPr/>
              <a:t>5</a:t>
            </a:fld>
            <a:endParaRPr lang="en-US"/>
          </a:p>
        </p:txBody>
      </p:sp>
      <p:sp>
        <p:nvSpPr>
          <p:cNvPr id="113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CFF6B-56CF-43FE-99B6-F2AE7D956C05}" type="slidenum">
              <a:rPr lang="en-US"/>
              <a:pPr/>
              <a:t>6</a:t>
            </a:fld>
            <a:endParaRPr lang="en-US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3C5ED-352A-48EE-A67F-20A01129CD4B}" type="slidenum">
              <a:rPr lang="en-US"/>
              <a:pPr/>
              <a:t>7</a:t>
            </a:fld>
            <a:endParaRPr lang="en-US"/>
          </a:p>
        </p:txBody>
      </p:sp>
      <p:sp>
        <p:nvSpPr>
          <p:cNvPr id="114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01EE9-2CAA-41C4-8C63-6DDA0DF79A10}" type="slidenum">
              <a:rPr lang="en-US"/>
              <a:pPr/>
              <a:t>8</a:t>
            </a:fld>
            <a:endParaRPr lang="en-US"/>
          </a:p>
        </p:txBody>
      </p:sp>
      <p:sp>
        <p:nvSpPr>
          <p:cNvPr id="114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E6B3E-F7DD-42CF-BE26-734D8F5FA996}" type="slidenum">
              <a:rPr lang="en-US"/>
              <a:pPr/>
              <a:t>9</a:t>
            </a:fld>
            <a:endParaRPr lang="en-US"/>
          </a:p>
        </p:txBody>
      </p:sp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87DF-FAEF-4F0E-8649-8AE59AF2F9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C8B79-F53C-47EB-AA36-F7ED3CC03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0A105-492D-4BCB-A893-812DAB30DA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F9395-7ADD-4038-9DCA-5DF78BAF5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848E9-25B9-47AE-B6B5-A0DFB79D2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6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1349F-1408-42E1-A2CF-19D61346C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8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B5D41-511E-490E-AE7E-6A95C87B4C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5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2C430-1EC6-4D5D-80BC-CFF3CDA88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CB103-95C1-406E-B1C5-2D2F3C942E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1E00A-87BA-44AC-B65D-53715FBB6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84626-B7D9-4858-82E9-B034AD30F9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9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F84CD1-35ED-4A3C-8F1C-65162CCB3F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.png"/><Relationship Id="rId3" Type="http://schemas.openxmlformats.org/officeDocument/2006/relationships/tags" Target="../tags/tag75.xml"/><Relationship Id="rId21" Type="http://schemas.openxmlformats.org/officeDocument/2006/relationships/image" Target="../media/image10.png"/><Relationship Id="rId34" Type="http://schemas.openxmlformats.org/officeDocument/2006/relationships/image" Target="../media/image45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34.png"/><Relationship Id="rId33" Type="http://schemas.openxmlformats.org/officeDocument/2006/relationships/image" Target="../media/image44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image" Target="../media/image37.png"/><Relationship Id="rId29" Type="http://schemas.openxmlformats.org/officeDocument/2006/relationships/image" Target="../media/image40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33.png"/><Relationship Id="rId32" Type="http://schemas.openxmlformats.org/officeDocument/2006/relationships/image" Target="../media/image43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32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tags" Target="../tags/tag82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42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7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10.png"/><Relationship Id="rId18" Type="http://schemas.openxmlformats.org/officeDocument/2006/relationships/image" Target="../media/image11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37.png"/><Relationship Id="rId17" Type="http://schemas.openxmlformats.org/officeDocument/2006/relationships/image" Target="../media/image34.png"/><Relationship Id="rId2" Type="http://schemas.openxmlformats.org/officeDocument/2006/relationships/tags" Target="../tags/tag91.xml"/><Relationship Id="rId16" Type="http://schemas.openxmlformats.org/officeDocument/2006/relationships/image" Target="../media/image33.png"/><Relationship Id="rId20" Type="http://schemas.openxmlformats.org/officeDocument/2006/relationships/image" Target="../media/image48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94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8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image" Target="../media/image37.png"/><Relationship Id="rId26" Type="http://schemas.openxmlformats.org/officeDocument/2006/relationships/image" Target="../media/image38.png"/><Relationship Id="rId3" Type="http://schemas.openxmlformats.org/officeDocument/2006/relationships/tags" Target="../tags/tag101.xml"/><Relationship Id="rId21" Type="http://schemas.openxmlformats.org/officeDocument/2006/relationships/image" Target="../media/image7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11.png"/><Relationship Id="rId2" Type="http://schemas.openxmlformats.org/officeDocument/2006/relationships/tags" Target="../tags/tag10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29" Type="http://schemas.openxmlformats.org/officeDocument/2006/relationships/image" Target="../media/image20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34.png"/><Relationship Id="rId32" Type="http://schemas.openxmlformats.org/officeDocument/2006/relationships/image" Target="../media/image54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image" Target="../media/image33.png"/><Relationship Id="rId28" Type="http://schemas.openxmlformats.org/officeDocument/2006/relationships/image" Target="../media/image51.png"/><Relationship Id="rId10" Type="http://schemas.openxmlformats.org/officeDocument/2006/relationships/tags" Target="../tags/tag108.xml"/><Relationship Id="rId19" Type="http://schemas.openxmlformats.org/officeDocument/2006/relationships/image" Target="../media/image49.png"/><Relationship Id="rId31" Type="http://schemas.openxmlformats.org/officeDocument/2006/relationships/image" Target="../media/image53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image" Target="../media/image32.png"/><Relationship Id="rId27" Type="http://schemas.openxmlformats.org/officeDocument/2006/relationships/image" Target="../media/image50.png"/><Relationship Id="rId30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notesSlide" Target="../notesSlides/notesSlide13.xml"/><Relationship Id="rId18" Type="http://schemas.openxmlformats.org/officeDocument/2006/relationships/image" Target="../media/image32.png"/><Relationship Id="rId3" Type="http://schemas.openxmlformats.org/officeDocument/2006/relationships/tags" Target="../tags/tag116.xml"/><Relationship Id="rId21" Type="http://schemas.openxmlformats.org/officeDocument/2006/relationships/image" Target="../media/image56.png"/><Relationship Id="rId7" Type="http://schemas.openxmlformats.org/officeDocument/2006/relationships/tags" Target="../tags/tag12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.png"/><Relationship Id="rId2" Type="http://schemas.openxmlformats.org/officeDocument/2006/relationships/tags" Target="../tags/tag115.xml"/><Relationship Id="rId16" Type="http://schemas.openxmlformats.org/officeDocument/2006/relationships/image" Target="../media/image10.png"/><Relationship Id="rId20" Type="http://schemas.openxmlformats.org/officeDocument/2006/relationships/image" Target="../media/image34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image" Target="../media/image48.png"/><Relationship Id="rId5" Type="http://schemas.openxmlformats.org/officeDocument/2006/relationships/tags" Target="../tags/tag118.xml"/><Relationship Id="rId15" Type="http://schemas.openxmlformats.org/officeDocument/2006/relationships/image" Target="../media/image55.png"/><Relationship Id="rId23" Type="http://schemas.openxmlformats.org/officeDocument/2006/relationships/image" Target="../media/image38.png"/><Relationship Id="rId10" Type="http://schemas.openxmlformats.org/officeDocument/2006/relationships/tags" Target="../tags/tag123.xml"/><Relationship Id="rId19" Type="http://schemas.openxmlformats.org/officeDocument/2006/relationships/image" Target="../media/image33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../media/image37.png"/><Relationship Id="rId2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openxmlformats.org/officeDocument/2006/relationships/tags" Target="../tags/tag127.xml"/><Relationship Id="rId21" Type="http://schemas.openxmlformats.org/officeDocument/2006/relationships/image" Target="../media/image34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image" Target="../media/image10.png"/><Relationship Id="rId25" Type="http://schemas.openxmlformats.org/officeDocument/2006/relationships/image" Target="../media/image58.png"/><Relationship Id="rId2" Type="http://schemas.openxmlformats.org/officeDocument/2006/relationships/tags" Target="../tags/tag126.xml"/><Relationship Id="rId16" Type="http://schemas.openxmlformats.org/officeDocument/2006/relationships/image" Target="../media/image57.png"/><Relationship Id="rId20" Type="http://schemas.openxmlformats.org/officeDocument/2006/relationships/image" Target="../media/image33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48.png"/><Relationship Id="rId5" Type="http://schemas.openxmlformats.org/officeDocument/2006/relationships/tags" Target="../tags/tag129.xml"/><Relationship Id="rId15" Type="http://schemas.openxmlformats.org/officeDocument/2006/relationships/image" Target="../media/image37.png"/><Relationship Id="rId23" Type="http://schemas.openxmlformats.org/officeDocument/2006/relationships/image" Target="../media/image38.png"/><Relationship Id="rId10" Type="http://schemas.openxmlformats.org/officeDocument/2006/relationships/tags" Target="../tags/tag134.xml"/><Relationship Id="rId19" Type="http://schemas.openxmlformats.org/officeDocument/2006/relationships/image" Target="../media/image32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notesSlide" Target="../notesSlides/notesSlide14.xml"/><Relationship Id="rId2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image" Target="../media/image37.png"/><Relationship Id="rId26" Type="http://schemas.openxmlformats.org/officeDocument/2006/relationships/image" Target="../media/image48.png"/><Relationship Id="rId3" Type="http://schemas.openxmlformats.org/officeDocument/2006/relationships/tags" Target="../tags/tag139.xml"/><Relationship Id="rId21" Type="http://schemas.openxmlformats.org/officeDocument/2006/relationships/image" Target="../media/image32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notesSlide" Target="../notesSlides/notesSlide15.xml"/><Relationship Id="rId25" Type="http://schemas.openxmlformats.org/officeDocument/2006/relationships/image" Target="../media/image38.png"/><Relationship Id="rId2" Type="http://schemas.openxmlformats.org/officeDocument/2006/relationships/tags" Target="../tags/tag13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.png"/><Relationship Id="rId29" Type="http://schemas.openxmlformats.org/officeDocument/2006/relationships/image" Target="../media/image27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11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34.png"/><Relationship Id="rId28" Type="http://schemas.openxmlformats.org/officeDocument/2006/relationships/image" Target="../media/image26.png"/><Relationship Id="rId10" Type="http://schemas.openxmlformats.org/officeDocument/2006/relationships/tags" Target="../tags/tag146.xml"/><Relationship Id="rId19" Type="http://schemas.openxmlformats.org/officeDocument/2006/relationships/image" Target="../media/image10.png"/><Relationship Id="rId31" Type="http://schemas.openxmlformats.org/officeDocument/2006/relationships/image" Target="../media/image59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33.png"/><Relationship Id="rId27" Type="http://schemas.openxmlformats.org/officeDocument/2006/relationships/image" Target="../media/image58.png"/><Relationship Id="rId30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image" Target="../media/image37.png"/><Relationship Id="rId39" Type="http://schemas.openxmlformats.org/officeDocument/2006/relationships/image" Target="../media/image62.png"/><Relationship Id="rId3" Type="http://schemas.openxmlformats.org/officeDocument/2006/relationships/tags" Target="../tags/tag15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8.png"/><Relationship Id="rId42" Type="http://schemas.openxmlformats.org/officeDocument/2006/relationships/image" Target="../media/image65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image" Target="../media/image59.png"/><Relationship Id="rId33" Type="http://schemas.openxmlformats.org/officeDocument/2006/relationships/image" Target="../media/image38.png"/><Relationship Id="rId38" Type="http://schemas.openxmlformats.org/officeDocument/2006/relationships/image" Target="../media/image61.png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image" Target="../media/image32.png"/><Relationship Id="rId41" Type="http://schemas.openxmlformats.org/officeDocument/2006/relationships/image" Target="../media/image64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image" Target="../media/image29.png"/><Relationship Id="rId32" Type="http://schemas.openxmlformats.org/officeDocument/2006/relationships/image" Target="../media/image11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image" Target="../media/image48.png"/><Relationship Id="rId28" Type="http://schemas.openxmlformats.org/officeDocument/2006/relationships/image" Target="../media/image7.png"/><Relationship Id="rId36" Type="http://schemas.openxmlformats.org/officeDocument/2006/relationships/image" Target="../media/image27.png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image" Target="../media/image34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notesSlide" Target="../notesSlides/notesSlide16.xml"/><Relationship Id="rId27" Type="http://schemas.openxmlformats.org/officeDocument/2006/relationships/image" Target="../media/image10.png"/><Relationship Id="rId30" Type="http://schemas.openxmlformats.org/officeDocument/2006/relationships/image" Target="../media/image33.png"/><Relationship Id="rId35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6.png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image" Target="../media/image64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image" Target="../media/image33.png"/><Relationship Id="rId5" Type="http://schemas.openxmlformats.org/officeDocument/2006/relationships/tags" Target="../tags/tag176.xml"/><Relationship Id="rId10" Type="http://schemas.openxmlformats.org/officeDocument/2006/relationships/image" Target="../media/image38.png"/><Relationship Id="rId4" Type="http://schemas.openxmlformats.org/officeDocument/2006/relationships/tags" Target="../tags/tag175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64.png"/><Relationship Id="rId3" Type="http://schemas.openxmlformats.org/officeDocument/2006/relationships/tags" Target="../tags/tag18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3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38.png"/><Relationship Id="rId5" Type="http://schemas.openxmlformats.org/officeDocument/2006/relationships/tags" Target="../tags/tag183.xml"/><Relationship Id="rId10" Type="http://schemas.openxmlformats.org/officeDocument/2006/relationships/image" Target="../media/image67.png"/><Relationship Id="rId4" Type="http://schemas.openxmlformats.org/officeDocument/2006/relationships/tags" Target="../tags/tag182.xml"/><Relationship Id="rId9" Type="http://schemas.openxmlformats.org/officeDocument/2006/relationships/image" Target="../media/image66.png"/><Relationship Id="rId1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70.png"/><Relationship Id="rId18" Type="http://schemas.openxmlformats.org/officeDocument/2006/relationships/image" Target="../media/image67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image" Target="../media/image69.png"/><Relationship Id="rId17" Type="http://schemas.openxmlformats.org/officeDocument/2006/relationships/image" Target="../media/image66.png"/><Relationship Id="rId2" Type="http://schemas.openxmlformats.org/officeDocument/2006/relationships/tags" Target="../tags/tag186.xml"/><Relationship Id="rId16" Type="http://schemas.openxmlformats.org/officeDocument/2006/relationships/image" Target="../media/image73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image" Target="../media/image38.png"/><Relationship Id="rId5" Type="http://schemas.openxmlformats.org/officeDocument/2006/relationships/tags" Target="../tags/tag189.xml"/><Relationship Id="rId15" Type="http://schemas.openxmlformats.org/officeDocument/2006/relationships/image" Target="../media/image72.png"/><Relationship Id="rId10" Type="http://schemas.openxmlformats.org/officeDocument/2006/relationships/notesSlide" Target="../notesSlides/notesSlide19.xml"/><Relationship Id="rId4" Type="http://schemas.openxmlformats.org/officeDocument/2006/relationships/tags" Target="../tags/tag18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.png"/><Relationship Id="rId5" Type="http://schemas.openxmlformats.org/officeDocument/2006/relationships/tags" Target="../tags/tag7.xml"/><Relationship Id="rId10" Type="http://schemas.openxmlformats.org/officeDocument/2006/relationships/image" Target="../media/image2.png"/><Relationship Id="rId4" Type="http://schemas.openxmlformats.org/officeDocument/2006/relationships/tags" Target="../tags/tag6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9.png"/><Relationship Id="rId3" Type="http://schemas.openxmlformats.org/officeDocument/2006/relationships/tags" Target="../tags/tag195.xml"/><Relationship Id="rId21" Type="http://schemas.openxmlformats.org/officeDocument/2006/relationships/image" Target="../media/image74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image" Target="../media/image38.png"/><Relationship Id="rId2" Type="http://schemas.openxmlformats.org/officeDocument/2006/relationships/tags" Target="../tags/tag194.xml"/><Relationship Id="rId16" Type="http://schemas.openxmlformats.org/officeDocument/2006/relationships/image" Target="../media/image71.png"/><Relationship Id="rId20" Type="http://schemas.openxmlformats.org/officeDocument/2006/relationships/image" Target="../media/image72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image" Target="../media/image73.png"/><Relationship Id="rId23" Type="http://schemas.openxmlformats.org/officeDocument/2006/relationships/image" Target="../media/image76.png"/><Relationship Id="rId10" Type="http://schemas.openxmlformats.org/officeDocument/2006/relationships/tags" Target="../tags/tag202.xml"/><Relationship Id="rId19" Type="http://schemas.openxmlformats.org/officeDocument/2006/relationships/image" Target="../media/image70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notesSlide" Target="../notesSlides/notesSlide20.xml"/><Relationship Id="rId22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image" Target="../media/image38.png"/><Relationship Id="rId3" Type="http://schemas.openxmlformats.org/officeDocument/2006/relationships/tags" Target="../tags/tag207.xml"/><Relationship Id="rId21" Type="http://schemas.openxmlformats.org/officeDocument/2006/relationships/image" Target="../media/image72.png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image" Target="../media/image71.png"/><Relationship Id="rId25" Type="http://schemas.openxmlformats.org/officeDocument/2006/relationships/image" Target="../media/image76.png"/><Relationship Id="rId2" Type="http://schemas.openxmlformats.org/officeDocument/2006/relationships/tags" Target="../tags/tag206.xml"/><Relationship Id="rId16" Type="http://schemas.openxmlformats.org/officeDocument/2006/relationships/image" Target="../media/image73.png"/><Relationship Id="rId20" Type="http://schemas.openxmlformats.org/officeDocument/2006/relationships/image" Target="../media/image70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image" Target="../media/image77.png"/><Relationship Id="rId5" Type="http://schemas.openxmlformats.org/officeDocument/2006/relationships/tags" Target="../tags/tag209.xml"/><Relationship Id="rId15" Type="http://schemas.openxmlformats.org/officeDocument/2006/relationships/notesSlide" Target="../notesSlides/notesSlide21.xml"/><Relationship Id="rId23" Type="http://schemas.openxmlformats.org/officeDocument/2006/relationships/image" Target="../media/image75.png"/><Relationship Id="rId10" Type="http://schemas.openxmlformats.org/officeDocument/2006/relationships/tags" Target="../tags/tag214.xml"/><Relationship Id="rId19" Type="http://schemas.openxmlformats.org/officeDocument/2006/relationships/image" Target="../media/image69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image" Target="../media/image73.png"/><Relationship Id="rId18" Type="http://schemas.openxmlformats.org/officeDocument/2006/relationships/image" Target="../media/image72.png"/><Relationship Id="rId3" Type="http://schemas.openxmlformats.org/officeDocument/2006/relationships/tags" Target="../tags/tag220.xml"/><Relationship Id="rId21" Type="http://schemas.openxmlformats.org/officeDocument/2006/relationships/image" Target="../media/image79.png"/><Relationship Id="rId7" Type="http://schemas.openxmlformats.org/officeDocument/2006/relationships/tags" Target="../tags/tag224.xml"/><Relationship Id="rId12" Type="http://schemas.openxmlformats.org/officeDocument/2006/relationships/notesSlide" Target="../notesSlides/notesSlide22.xml"/><Relationship Id="rId17" Type="http://schemas.openxmlformats.org/officeDocument/2006/relationships/image" Target="../media/image70.png"/><Relationship Id="rId2" Type="http://schemas.openxmlformats.org/officeDocument/2006/relationships/tags" Target="../tags/tag219.xml"/><Relationship Id="rId16" Type="http://schemas.openxmlformats.org/officeDocument/2006/relationships/image" Target="../media/image69.png"/><Relationship Id="rId20" Type="http://schemas.openxmlformats.org/officeDocument/2006/relationships/image" Target="../media/image78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2.xml"/><Relationship Id="rId15" Type="http://schemas.openxmlformats.org/officeDocument/2006/relationships/image" Target="../media/image38.png"/><Relationship Id="rId10" Type="http://schemas.openxmlformats.org/officeDocument/2006/relationships/tags" Target="../tags/tag227.xml"/><Relationship Id="rId19" Type="http://schemas.openxmlformats.org/officeDocument/2006/relationships/image" Target="../media/image77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image" Target="../media/image71.png"/><Relationship Id="rId22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image" Target="../media/image73.png"/><Relationship Id="rId18" Type="http://schemas.openxmlformats.org/officeDocument/2006/relationships/image" Target="../media/image72.png"/><Relationship Id="rId3" Type="http://schemas.openxmlformats.org/officeDocument/2006/relationships/tags" Target="../tags/tag230.xml"/><Relationship Id="rId21" Type="http://schemas.openxmlformats.org/officeDocument/2006/relationships/image" Target="../media/image81.png"/><Relationship Id="rId7" Type="http://schemas.openxmlformats.org/officeDocument/2006/relationships/tags" Target="../tags/tag234.xml"/><Relationship Id="rId12" Type="http://schemas.openxmlformats.org/officeDocument/2006/relationships/notesSlide" Target="../notesSlides/notesSlide23.xml"/><Relationship Id="rId17" Type="http://schemas.openxmlformats.org/officeDocument/2006/relationships/image" Target="../media/image70.png"/><Relationship Id="rId2" Type="http://schemas.openxmlformats.org/officeDocument/2006/relationships/tags" Target="../tags/tag229.xml"/><Relationship Id="rId16" Type="http://schemas.openxmlformats.org/officeDocument/2006/relationships/image" Target="../media/image69.png"/><Relationship Id="rId20" Type="http://schemas.openxmlformats.org/officeDocument/2006/relationships/image" Target="../media/image78.pn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2.xml"/><Relationship Id="rId15" Type="http://schemas.openxmlformats.org/officeDocument/2006/relationships/image" Target="../media/image38.png"/><Relationship Id="rId10" Type="http://schemas.openxmlformats.org/officeDocument/2006/relationships/tags" Target="../tags/tag237.xml"/><Relationship Id="rId19" Type="http://schemas.openxmlformats.org/officeDocument/2006/relationships/image" Target="../media/image77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image" Target="../media/image38.png"/><Relationship Id="rId3" Type="http://schemas.openxmlformats.org/officeDocument/2006/relationships/tags" Target="../tags/tag240.xml"/><Relationship Id="rId21" Type="http://schemas.openxmlformats.org/officeDocument/2006/relationships/notesSlide" Target="../notesSlides/notesSlide24.xml"/><Relationship Id="rId34" Type="http://schemas.openxmlformats.org/officeDocument/2006/relationships/image" Target="../media/image85.png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image" Target="../media/image71.png"/><Relationship Id="rId33" Type="http://schemas.openxmlformats.org/officeDocument/2006/relationships/image" Target="../media/image84.png"/><Relationship Id="rId38" Type="http://schemas.openxmlformats.org/officeDocument/2006/relationships/image" Target="../media/image89.png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2.pn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image" Target="../media/image73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image" Target="../media/image75.png"/><Relationship Id="rId28" Type="http://schemas.openxmlformats.org/officeDocument/2006/relationships/image" Target="../media/image70.png"/><Relationship Id="rId36" Type="http://schemas.openxmlformats.org/officeDocument/2006/relationships/image" Target="../media/image87.png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31" Type="http://schemas.openxmlformats.org/officeDocument/2006/relationships/image" Target="../media/image82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image" Target="../media/image74.png"/><Relationship Id="rId27" Type="http://schemas.openxmlformats.org/officeDocument/2006/relationships/image" Target="../media/image69.png"/><Relationship Id="rId30" Type="http://schemas.openxmlformats.org/officeDocument/2006/relationships/image" Target="../media/image77.png"/><Relationship Id="rId35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image" Target="../media/image91.png"/><Relationship Id="rId26" Type="http://schemas.openxmlformats.org/officeDocument/2006/relationships/image" Target="../media/image70.png"/><Relationship Id="rId3" Type="http://schemas.openxmlformats.org/officeDocument/2006/relationships/tags" Target="../tags/tag259.xml"/><Relationship Id="rId21" Type="http://schemas.openxmlformats.org/officeDocument/2006/relationships/image" Target="../media/image94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image" Target="../media/image90.png"/><Relationship Id="rId25" Type="http://schemas.openxmlformats.org/officeDocument/2006/relationships/image" Target="../media/image69.png"/><Relationship Id="rId2" Type="http://schemas.openxmlformats.org/officeDocument/2006/relationships/tags" Target="../tags/tag258.xml"/><Relationship Id="rId16" Type="http://schemas.openxmlformats.org/officeDocument/2006/relationships/notesSlide" Target="../notesSlides/notesSlide25.xml"/><Relationship Id="rId20" Type="http://schemas.openxmlformats.org/officeDocument/2006/relationships/image" Target="../media/image93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image" Target="../media/image96.png"/><Relationship Id="rId5" Type="http://schemas.openxmlformats.org/officeDocument/2006/relationships/tags" Target="../tags/tag26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8.png"/><Relationship Id="rId28" Type="http://schemas.openxmlformats.org/officeDocument/2006/relationships/image" Target="../media/image86.png"/><Relationship Id="rId10" Type="http://schemas.openxmlformats.org/officeDocument/2006/relationships/tags" Target="../tags/tag266.xml"/><Relationship Id="rId19" Type="http://schemas.openxmlformats.org/officeDocument/2006/relationships/image" Target="../media/image92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image" Target="../media/image95.png"/><Relationship Id="rId27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9" Type="http://schemas.openxmlformats.org/officeDocument/2006/relationships/image" Target="../media/image90.png"/><Relationship Id="rId3" Type="http://schemas.openxmlformats.org/officeDocument/2006/relationships/tags" Target="../tags/tag273.xml"/><Relationship Id="rId21" Type="http://schemas.openxmlformats.org/officeDocument/2006/relationships/tags" Target="../tags/tag291.xml"/><Relationship Id="rId34" Type="http://schemas.openxmlformats.org/officeDocument/2006/relationships/image" Target="../media/image69.png"/><Relationship Id="rId42" Type="http://schemas.openxmlformats.org/officeDocument/2006/relationships/image" Target="../media/image92.png"/><Relationship Id="rId47" Type="http://schemas.openxmlformats.org/officeDocument/2006/relationships/image" Target="../media/image106.png"/><Relationship Id="rId50" Type="http://schemas.openxmlformats.org/officeDocument/2006/relationships/image" Target="../media/image95.png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46" Type="http://schemas.openxmlformats.org/officeDocument/2006/relationships/image" Target="../media/image105.png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29" Type="http://schemas.openxmlformats.org/officeDocument/2006/relationships/notesSlide" Target="../notesSlides/notesSlide26.xml"/><Relationship Id="rId41" Type="http://schemas.openxmlformats.org/officeDocument/2006/relationships/image" Target="../media/image101.png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image" Target="../media/image91.png"/><Relationship Id="rId37" Type="http://schemas.openxmlformats.org/officeDocument/2006/relationships/image" Target="../media/image98.png"/><Relationship Id="rId40" Type="http://schemas.openxmlformats.org/officeDocument/2006/relationships/image" Target="../media/image100.png"/><Relationship Id="rId45" Type="http://schemas.openxmlformats.org/officeDocument/2006/relationships/image" Target="../media/image104.png"/><Relationship Id="rId53" Type="http://schemas.openxmlformats.org/officeDocument/2006/relationships/image" Target="../media/image110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97.png"/><Relationship Id="rId49" Type="http://schemas.openxmlformats.org/officeDocument/2006/relationships/image" Target="../media/image108.png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image" Target="../media/image86.png"/><Relationship Id="rId44" Type="http://schemas.openxmlformats.org/officeDocument/2006/relationships/image" Target="../media/image103.png"/><Relationship Id="rId52" Type="http://schemas.openxmlformats.org/officeDocument/2006/relationships/image" Target="../media/image38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image" Target="../media/image85.png"/><Relationship Id="rId35" Type="http://schemas.openxmlformats.org/officeDocument/2006/relationships/image" Target="../media/image70.png"/><Relationship Id="rId43" Type="http://schemas.openxmlformats.org/officeDocument/2006/relationships/image" Target="../media/image102.png"/><Relationship Id="rId48" Type="http://schemas.openxmlformats.org/officeDocument/2006/relationships/image" Target="../media/image107.png"/><Relationship Id="rId8" Type="http://schemas.openxmlformats.org/officeDocument/2006/relationships/tags" Target="../tags/tag278.xml"/><Relationship Id="rId51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07.png"/><Relationship Id="rId3" Type="http://schemas.openxmlformats.org/officeDocument/2006/relationships/tags" Target="../tags/tag300.xml"/><Relationship Id="rId21" Type="http://schemas.openxmlformats.org/officeDocument/2006/relationships/tags" Target="../tags/tag318.xml"/><Relationship Id="rId34" Type="http://schemas.openxmlformats.org/officeDocument/2006/relationships/image" Target="../media/image102.png"/><Relationship Id="rId42" Type="http://schemas.openxmlformats.org/officeDocument/2006/relationships/image" Target="../media/image112.png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tags" Target="../tags/tag322.xml"/><Relationship Id="rId33" Type="http://schemas.openxmlformats.org/officeDocument/2006/relationships/image" Target="../media/image92.png"/><Relationship Id="rId38" Type="http://schemas.openxmlformats.org/officeDocument/2006/relationships/image" Target="../media/image106.png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29" Type="http://schemas.openxmlformats.org/officeDocument/2006/relationships/image" Target="../media/image86.png"/><Relationship Id="rId41" Type="http://schemas.openxmlformats.org/officeDocument/2006/relationships/image" Target="../media/image111.pn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tags" Target="../tags/tag321.xml"/><Relationship Id="rId32" Type="http://schemas.openxmlformats.org/officeDocument/2006/relationships/image" Target="../media/image101.png"/><Relationship Id="rId37" Type="http://schemas.openxmlformats.org/officeDocument/2006/relationships/image" Target="../media/image105.png"/><Relationship Id="rId40" Type="http://schemas.openxmlformats.org/officeDocument/2006/relationships/image" Target="../media/image108.png"/><Relationship Id="rId45" Type="http://schemas.openxmlformats.org/officeDocument/2006/relationships/image" Target="../media/image38.png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28" Type="http://schemas.openxmlformats.org/officeDocument/2006/relationships/image" Target="../media/image85.png"/><Relationship Id="rId36" Type="http://schemas.openxmlformats.org/officeDocument/2006/relationships/image" Target="../media/image104.png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31" Type="http://schemas.openxmlformats.org/officeDocument/2006/relationships/image" Target="../media/image100.png"/><Relationship Id="rId44" Type="http://schemas.openxmlformats.org/officeDocument/2006/relationships/image" Target="../media/image114.png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tags" Target="../tags/tag319.xml"/><Relationship Id="rId27" Type="http://schemas.openxmlformats.org/officeDocument/2006/relationships/notesSlide" Target="../notesSlides/notesSlide27.xml"/><Relationship Id="rId30" Type="http://schemas.openxmlformats.org/officeDocument/2006/relationships/image" Target="../media/image91.png"/><Relationship Id="rId35" Type="http://schemas.openxmlformats.org/officeDocument/2006/relationships/image" Target="../media/image103.png"/><Relationship Id="rId43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tags" Target="../tags/tag325.xml"/><Relationship Id="rId21" Type="http://schemas.openxmlformats.org/officeDocument/2006/relationships/image" Target="../media/image112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image" Target="../media/image86.png"/><Relationship Id="rId25" Type="http://schemas.openxmlformats.org/officeDocument/2006/relationships/image" Target="../media/image38.png"/><Relationship Id="rId2" Type="http://schemas.openxmlformats.org/officeDocument/2006/relationships/tags" Target="../tags/tag324.xml"/><Relationship Id="rId16" Type="http://schemas.openxmlformats.org/officeDocument/2006/relationships/image" Target="../media/image85.png"/><Relationship Id="rId20" Type="http://schemas.openxmlformats.org/officeDocument/2006/relationships/image" Target="../media/image100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114.png"/><Relationship Id="rId5" Type="http://schemas.openxmlformats.org/officeDocument/2006/relationships/tags" Target="../tags/tag327.xml"/><Relationship Id="rId15" Type="http://schemas.openxmlformats.org/officeDocument/2006/relationships/notesSlide" Target="../notesSlides/notesSlide28.xml"/><Relationship Id="rId23" Type="http://schemas.openxmlformats.org/officeDocument/2006/relationships/image" Target="../media/image92.png"/><Relationship Id="rId10" Type="http://schemas.openxmlformats.org/officeDocument/2006/relationships/tags" Target="../tags/tag332.xml"/><Relationship Id="rId19" Type="http://schemas.openxmlformats.org/officeDocument/2006/relationships/image" Target="../media/image111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tags" Target="../tags/tag348.xml"/><Relationship Id="rId18" Type="http://schemas.openxmlformats.org/officeDocument/2006/relationships/image" Target="../media/image116.png"/><Relationship Id="rId26" Type="http://schemas.openxmlformats.org/officeDocument/2006/relationships/image" Target="../media/image122.png"/><Relationship Id="rId3" Type="http://schemas.openxmlformats.org/officeDocument/2006/relationships/tags" Target="../tags/tag338.xml"/><Relationship Id="rId21" Type="http://schemas.openxmlformats.org/officeDocument/2006/relationships/image" Target="../media/image118.png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image" Target="../media/image86.png"/><Relationship Id="rId25" Type="http://schemas.openxmlformats.org/officeDocument/2006/relationships/image" Target="../media/image38.png"/><Relationship Id="rId2" Type="http://schemas.openxmlformats.org/officeDocument/2006/relationships/tags" Target="../tags/tag337.xml"/><Relationship Id="rId16" Type="http://schemas.openxmlformats.org/officeDocument/2006/relationships/image" Target="../media/image85.png"/><Relationship Id="rId20" Type="http://schemas.openxmlformats.org/officeDocument/2006/relationships/image" Target="../media/image100.png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image" Target="../media/image121.png"/><Relationship Id="rId5" Type="http://schemas.openxmlformats.org/officeDocument/2006/relationships/tags" Target="../tags/tag340.xml"/><Relationship Id="rId15" Type="http://schemas.openxmlformats.org/officeDocument/2006/relationships/notesSlide" Target="../notesSlides/notesSlide29.xml"/><Relationship Id="rId23" Type="http://schemas.openxmlformats.org/officeDocument/2006/relationships/image" Target="../media/image120.png"/><Relationship Id="rId10" Type="http://schemas.openxmlformats.org/officeDocument/2006/relationships/tags" Target="../tags/tag345.xml"/><Relationship Id="rId19" Type="http://schemas.openxmlformats.org/officeDocument/2006/relationships/image" Target="../media/image117.png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tags" Target="../tags/tag13.xml"/><Relationship Id="rId10" Type="http://schemas.openxmlformats.org/officeDocument/2006/relationships/image" Target="../media/image5.png"/><Relationship Id="rId4" Type="http://schemas.openxmlformats.org/officeDocument/2006/relationships/tags" Target="../tags/tag12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image" Target="../media/image86.png"/><Relationship Id="rId39" Type="http://schemas.openxmlformats.org/officeDocument/2006/relationships/image" Target="../media/image33.png"/><Relationship Id="rId3" Type="http://schemas.openxmlformats.org/officeDocument/2006/relationships/tags" Target="../tags/tag351.xml"/><Relationship Id="rId21" Type="http://schemas.openxmlformats.org/officeDocument/2006/relationships/tags" Target="../tags/tag369.xml"/><Relationship Id="rId34" Type="http://schemas.openxmlformats.org/officeDocument/2006/relationships/image" Target="../media/image121.png"/><Relationship Id="rId42" Type="http://schemas.openxmlformats.org/officeDocument/2006/relationships/image" Target="../media/image64.png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image" Target="../media/image85.png"/><Relationship Id="rId33" Type="http://schemas.openxmlformats.org/officeDocument/2006/relationships/image" Target="../media/image120.png"/><Relationship Id="rId38" Type="http://schemas.openxmlformats.org/officeDocument/2006/relationships/image" Target="../media/image32.png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tags" Target="../tags/tag368.xml"/><Relationship Id="rId29" Type="http://schemas.openxmlformats.org/officeDocument/2006/relationships/image" Target="../media/image117.png"/><Relationship Id="rId41" Type="http://schemas.openxmlformats.org/officeDocument/2006/relationships/image" Target="../media/image63.png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notesSlide" Target="../notesSlides/notesSlide30.xml"/><Relationship Id="rId32" Type="http://schemas.openxmlformats.org/officeDocument/2006/relationships/image" Target="../media/image119.png"/><Relationship Id="rId37" Type="http://schemas.openxmlformats.org/officeDocument/2006/relationships/image" Target="../media/image124.png"/><Relationship Id="rId40" Type="http://schemas.openxmlformats.org/officeDocument/2006/relationships/image" Target="../media/image34.png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16.png"/><Relationship Id="rId36" Type="http://schemas.openxmlformats.org/officeDocument/2006/relationships/image" Target="../media/image123.png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31" Type="http://schemas.openxmlformats.org/officeDocument/2006/relationships/image" Target="../media/image118.png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tags" Target="../tags/tag370.xml"/><Relationship Id="rId27" Type="http://schemas.openxmlformats.org/officeDocument/2006/relationships/image" Target="../media/image122.png"/><Relationship Id="rId30" Type="http://schemas.openxmlformats.org/officeDocument/2006/relationships/image" Target="../media/image100.png"/><Relationship Id="rId35" Type="http://schemas.openxmlformats.org/officeDocument/2006/relationships/image" Target="../media/image62.png"/><Relationship Id="rId43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image" Target="../media/image126.png"/><Relationship Id="rId26" Type="http://schemas.openxmlformats.org/officeDocument/2006/relationships/image" Target="../media/image133.png"/><Relationship Id="rId3" Type="http://schemas.openxmlformats.org/officeDocument/2006/relationships/tags" Target="../tags/tag373.xml"/><Relationship Id="rId21" Type="http://schemas.openxmlformats.org/officeDocument/2006/relationships/image" Target="../media/image129.png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image" Target="../media/image125.png"/><Relationship Id="rId25" Type="http://schemas.openxmlformats.org/officeDocument/2006/relationships/image" Target="../media/image132.png"/><Relationship Id="rId2" Type="http://schemas.openxmlformats.org/officeDocument/2006/relationships/tags" Target="../tags/tag372.xml"/><Relationship Id="rId16" Type="http://schemas.openxmlformats.org/officeDocument/2006/relationships/notesSlide" Target="../notesSlides/notesSlide31.xml"/><Relationship Id="rId20" Type="http://schemas.openxmlformats.org/officeDocument/2006/relationships/image" Target="../media/image128.png"/><Relationship Id="rId29" Type="http://schemas.openxmlformats.org/officeDocument/2006/relationships/image" Target="../media/image38.png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image" Target="../media/image131.png"/><Relationship Id="rId5" Type="http://schemas.openxmlformats.org/officeDocument/2006/relationships/tags" Target="../tags/tag37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35.png"/><Relationship Id="rId10" Type="http://schemas.openxmlformats.org/officeDocument/2006/relationships/tags" Target="../tags/tag380.xml"/><Relationship Id="rId19" Type="http://schemas.openxmlformats.org/officeDocument/2006/relationships/image" Target="../media/image127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image" Target="../media/image130.png"/><Relationship Id="rId27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tags" Target="../tags/tag397.xml"/><Relationship Id="rId18" Type="http://schemas.openxmlformats.org/officeDocument/2006/relationships/notesSlide" Target="../notesSlides/notesSlide32.xml"/><Relationship Id="rId26" Type="http://schemas.openxmlformats.org/officeDocument/2006/relationships/image" Target="../media/image124.png"/><Relationship Id="rId3" Type="http://schemas.openxmlformats.org/officeDocument/2006/relationships/tags" Target="../tags/tag387.xml"/><Relationship Id="rId21" Type="http://schemas.openxmlformats.org/officeDocument/2006/relationships/image" Target="../media/image133.png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23.png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image" Target="../media/image127.png"/><Relationship Id="rId29" Type="http://schemas.openxmlformats.org/officeDocument/2006/relationships/image" Target="../media/image34.png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image" Target="../media/image62.png"/><Relationship Id="rId32" Type="http://schemas.openxmlformats.org/officeDocument/2006/relationships/image" Target="../media/image38.png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image" Target="../media/image138.png"/><Relationship Id="rId28" Type="http://schemas.openxmlformats.org/officeDocument/2006/relationships/image" Target="../media/image33.png"/><Relationship Id="rId10" Type="http://schemas.openxmlformats.org/officeDocument/2006/relationships/tags" Target="../tags/tag394.xml"/><Relationship Id="rId19" Type="http://schemas.openxmlformats.org/officeDocument/2006/relationships/image" Target="../media/image136.png"/><Relationship Id="rId31" Type="http://schemas.openxmlformats.org/officeDocument/2006/relationships/image" Target="../media/image64.png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image" Target="../media/image137.png"/><Relationship Id="rId27" Type="http://schemas.openxmlformats.org/officeDocument/2006/relationships/image" Target="../media/image32.png"/><Relationship Id="rId30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image" Target="../media/image33.png"/><Relationship Id="rId3" Type="http://schemas.openxmlformats.org/officeDocument/2006/relationships/tags" Target="../tags/tag403.xml"/><Relationship Id="rId21" Type="http://schemas.openxmlformats.org/officeDocument/2006/relationships/notesSlide" Target="../notesSlides/notesSlide33.xml"/><Relationship Id="rId34" Type="http://schemas.openxmlformats.org/officeDocument/2006/relationships/image" Target="../media/image138.png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image" Target="../media/image32.png"/><Relationship Id="rId33" Type="http://schemas.openxmlformats.org/officeDocument/2006/relationships/image" Target="../media/image137.png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4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image" Target="../media/image124.png"/><Relationship Id="rId32" Type="http://schemas.openxmlformats.org/officeDocument/2006/relationships/image" Target="../media/image140.png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image" Target="../media/image123.png"/><Relationship Id="rId28" Type="http://schemas.openxmlformats.org/officeDocument/2006/relationships/image" Target="../media/image63.png"/><Relationship Id="rId36" Type="http://schemas.openxmlformats.org/officeDocument/2006/relationships/image" Target="../media/image38.png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image" Target="../media/image136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image" Target="../media/image62.png"/><Relationship Id="rId27" Type="http://schemas.openxmlformats.org/officeDocument/2006/relationships/image" Target="../media/image34.png"/><Relationship Id="rId30" Type="http://schemas.openxmlformats.org/officeDocument/2006/relationships/image" Target="../media/image139.png"/><Relationship Id="rId35" Type="http://schemas.openxmlformats.org/officeDocument/2006/relationships/image" Target="../media/image1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tags" Target="../tags/tag432.xml"/><Relationship Id="rId18" Type="http://schemas.openxmlformats.org/officeDocument/2006/relationships/tags" Target="../tags/tag437.xml"/><Relationship Id="rId26" Type="http://schemas.openxmlformats.org/officeDocument/2006/relationships/image" Target="../media/image136.png"/><Relationship Id="rId3" Type="http://schemas.openxmlformats.org/officeDocument/2006/relationships/tags" Target="../tags/tag422.xml"/><Relationship Id="rId21" Type="http://schemas.openxmlformats.org/officeDocument/2006/relationships/notesSlide" Target="../notesSlides/notesSlide34.xml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17" Type="http://schemas.openxmlformats.org/officeDocument/2006/relationships/tags" Target="../tags/tag436.xml"/><Relationship Id="rId25" Type="http://schemas.openxmlformats.org/officeDocument/2006/relationships/image" Target="../media/image139.png"/><Relationship Id="rId2" Type="http://schemas.openxmlformats.org/officeDocument/2006/relationships/tags" Target="../tags/tag421.xml"/><Relationship Id="rId16" Type="http://schemas.openxmlformats.org/officeDocument/2006/relationships/tags" Target="../tags/tag43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3.png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24" Type="http://schemas.openxmlformats.org/officeDocument/2006/relationships/image" Target="../media/image124.png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23" Type="http://schemas.openxmlformats.org/officeDocument/2006/relationships/image" Target="../media/image64.png"/><Relationship Id="rId28" Type="http://schemas.openxmlformats.org/officeDocument/2006/relationships/image" Target="../media/image142.png"/><Relationship Id="rId10" Type="http://schemas.openxmlformats.org/officeDocument/2006/relationships/tags" Target="../tags/tag429.xml"/><Relationship Id="rId19" Type="http://schemas.openxmlformats.org/officeDocument/2006/relationships/tags" Target="../tags/tag438.xml"/><Relationship Id="rId31" Type="http://schemas.openxmlformats.org/officeDocument/2006/relationships/image" Target="../media/image38.png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Relationship Id="rId22" Type="http://schemas.openxmlformats.org/officeDocument/2006/relationships/image" Target="../media/image33.png"/><Relationship Id="rId27" Type="http://schemas.openxmlformats.org/officeDocument/2006/relationships/image" Target="../media/image140.png"/><Relationship Id="rId30" Type="http://schemas.openxmlformats.org/officeDocument/2006/relationships/image" Target="../media/image1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13" Type="http://schemas.openxmlformats.org/officeDocument/2006/relationships/tags" Target="../tags/tag451.xml"/><Relationship Id="rId18" Type="http://schemas.openxmlformats.org/officeDocument/2006/relationships/tags" Target="../tags/tag456.xml"/><Relationship Id="rId26" Type="http://schemas.openxmlformats.org/officeDocument/2006/relationships/notesSlide" Target="../notesSlides/notesSlide35.xml"/><Relationship Id="rId39" Type="http://schemas.openxmlformats.org/officeDocument/2006/relationships/image" Target="../media/image144.png"/><Relationship Id="rId3" Type="http://schemas.openxmlformats.org/officeDocument/2006/relationships/tags" Target="../tags/tag441.xml"/><Relationship Id="rId21" Type="http://schemas.openxmlformats.org/officeDocument/2006/relationships/tags" Target="../tags/tag459.xml"/><Relationship Id="rId34" Type="http://schemas.openxmlformats.org/officeDocument/2006/relationships/image" Target="../media/image143.png"/><Relationship Id="rId42" Type="http://schemas.openxmlformats.org/officeDocument/2006/relationships/image" Target="../media/image146.png"/><Relationship Id="rId47" Type="http://schemas.openxmlformats.org/officeDocument/2006/relationships/image" Target="../media/image151.png"/><Relationship Id="rId7" Type="http://schemas.openxmlformats.org/officeDocument/2006/relationships/tags" Target="../tags/tag445.xml"/><Relationship Id="rId12" Type="http://schemas.openxmlformats.org/officeDocument/2006/relationships/tags" Target="../tags/tag450.xml"/><Relationship Id="rId17" Type="http://schemas.openxmlformats.org/officeDocument/2006/relationships/tags" Target="../tags/tag45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42.png"/><Relationship Id="rId38" Type="http://schemas.openxmlformats.org/officeDocument/2006/relationships/image" Target="../media/image42.png"/><Relationship Id="rId46" Type="http://schemas.openxmlformats.org/officeDocument/2006/relationships/image" Target="../media/image150.png"/><Relationship Id="rId2" Type="http://schemas.openxmlformats.org/officeDocument/2006/relationships/tags" Target="../tags/tag440.xml"/><Relationship Id="rId16" Type="http://schemas.openxmlformats.org/officeDocument/2006/relationships/tags" Target="../tags/tag454.xml"/><Relationship Id="rId20" Type="http://schemas.openxmlformats.org/officeDocument/2006/relationships/tags" Target="../tags/tag458.xml"/><Relationship Id="rId29" Type="http://schemas.openxmlformats.org/officeDocument/2006/relationships/image" Target="../media/image124.png"/><Relationship Id="rId41" Type="http://schemas.openxmlformats.org/officeDocument/2006/relationships/image" Target="../media/image38.png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tags" Target="../tags/tag449.xml"/><Relationship Id="rId24" Type="http://schemas.openxmlformats.org/officeDocument/2006/relationships/tags" Target="../tags/tag462.xml"/><Relationship Id="rId32" Type="http://schemas.openxmlformats.org/officeDocument/2006/relationships/image" Target="../media/image140.png"/><Relationship Id="rId37" Type="http://schemas.openxmlformats.org/officeDocument/2006/relationships/image" Target="../media/image41.png"/><Relationship Id="rId40" Type="http://schemas.openxmlformats.org/officeDocument/2006/relationships/image" Target="../media/image145.png"/><Relationship Id="rId45" Type="http://schemas.openxmlformats.org/officeDocument/2006/relationships/image" Target="../media/image149.png"/><Relationship Id="rId5" Type="http://schemas.openxmlformats.org/officeDocument/2006/relationships/tags" Target="../tags/tag443.xml"/><Relationship Id="rId15" Type="http://schemas.openxmlformats.org/officeDocument/2006/relationships/tags" Target="../tags/tag453.xml"/><Relationship Id="rId23" Type="http://schemas.openxmlformats.org/officeDocument/2006/relationships/tags" Target="../tags/tag461.xml"/><Relationship Id="rId28" Type="http://schemas.openxmlformats.org/officeDocument/2006/relationships/image" Target="../media/image64.png"/><Relationship Id="rId36" Type="http://schemas.openxmlformats.org/officeDocument/2006/relationships/image" Target="../media/image40.png"/><Relationship Id="rId10" Type="http://schemas.openxmlformats.org/officeDocument/2006/relationships/tags" Target="../tags/tag448.xml"/><Relationship Id="rId19" Type="http://schemas.openxmlformats.org/officeDocument/2006/relationships/tags" Target="../tags/tag457.xml"/><Relationship Id="rId31" Type="http://schemas.openxmlformats.org/officeDocument/2006/relationships/image" Target="../media/image136.png"/><Relationship Id="rId44" Type="http://schemas.openxmlformats.org/officeDocument/2006/relationships/image" Target="../media/image148.png"/><Relationship Id="rId4" Type="http://schemas.openxmlformats.org/officeDocument/2006/relationships/tags" Target="../tags/tag442.xml"/><Relationship Id="rId9" Type="http://schemas.openxmlformats.org/officeDocument/2006/relationships/tags" Target="../tags/tag447.xml"/><Relationship Id="rId14" Type="http://schemas.openxmlformats.org/officeDocument/2006/relationships/tags" Target="../tags/tag452.xml"/><Relationship Id="rId22" Type="http://schemas.openxmlformats.org/officeDocument/2006/relationships/tags" Target="../tags/tag460.xml"/><Relationship Id="rId27" Type="http://schemas.openxmlformats.org/officeDocument/2006/relationships/image" Target="../media/image33.png"/><Relationship Id="rId30" Type="http://schemas.openxmlformats.org/officeDocument/2006/relationships/image" Target="../media/image139.png"/><Relationship Id="rId35" Type="http://schemas.openxmlformats.org/officeDocument/2006/relationships/image" Target="../media/image39.png"/><Relationship Id="rId43" Type="http://schemas.openxmlformats.org/officeDocument/2006/relationships/image" Target="../media/image1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tags" Target="../tags/tag465.xml"/><Relationship Id="rId21" Type="http://schemas.openxmlformats.org/officeDocument/2006/relationships/image" Target="../media/image38.png"/><Relationship Id="rId7" Type="http://schemas.openxmlformats.org/officeDocument/2006/relationships/tags" Target="../tags/tag469.xml"/><Relationship Id="rId12" Type="http://schemas.openxmlformats.org/officeDocument/2006/relationships/notesSlide" Target="../notesSlides/notesSlide36.xml"/><Relationship Id="rId17" Type="http://schemas.openxmlformats.org/officeDocument/2006/relationships/image" Target="../media/image156.png"/><Relationship Id="rId2" Type="http://schemas.openxmlformats.org/officeDocument/2006/relationships/tags" Target="../tags/tag464.xml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67.xml"/><Relationship Id="rId15" Type="http://schemas.openxmlformats.org/officeDocument/2006/relationships/image" Target="../media/image154.png"/><Relationship Id="rId10" Type="http://schemas.openxmlformats.org/officeDocument/2006/relationships/tags" Target="../tags/tag472.xml"/><Relationship Id="rId19" Type="http://schemas.openxmlformats.org/officeDocument/2006/relationships/image" Target="../media/image158.png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image" Target="../media/image15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image" Target="../media/image160.png"/><Relationship Id="rId18" Type="http://schemas.openxmlformats.org/officeDocument/2006/relationships/image" Target="../media/image163.png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12" Type="http://schemas.openxmlformats.org/officeDocument/2006/relationships/image" Target="../media/image155.png"/><Relationship Id="rId17" Type="http://schemas.openxmlformats.org/officeDocument/2006/relationships/image" Target="../media/image162.png"/><Relationship Id="rId2" Type="http://schemas.openxmlformats.org/officeDocument/2006/relationships/tags" Target="../tags/tag474.xml"/><Relationship Id="rId16" Type="http://schemas.openxmlformats.org/officeDocument/2006/relationships/image" Target="../media/image161.png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notesSlide" Target="../notesSlides/notesSlide37.xml"/><Relationship Id="rId5" Type="http://schemas.openxmlformats.org/officeDocument/2006/relationships/tags" Target="../tags/tag477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4.png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image" Target="../media/image15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tags" Target="../tags/tag494.xml"/><Relationship Id="rId18" Type="http://schemas.openxmlformats.org/officeDocument/2006/relationships/image" Target="../media/image156.png"/><Relationship Id="rId26" Type="http://schemas.openxmlformats.org/officeDocument/2006/relationships/image" Target="../media/image26.png"/><Relationship Id="rId3" Type="http://schemas.openxmlformats.org/officeDocument/2006/relationships/tags" Target="../tags/tag484.xml"/><Relationship Id="rId21" Type="http://schemas.openxmlformats.org/officeDocument/2006/relationships/image" Target="../media/image168.png"/><Relationship Id="rId7" Type="http://schemas.openxmlformats.org/officeDocument/2006/relationships/tags" Target="../tags/tag488.xml"/><Relationship Id="rId12" Type="http://schemas.openxmlformats.org/officeDocument/2006/relationships/tags" Target="../tags/tag493.xml"/><Relationship Id="rId17" Type="http://schemas.openxmlformats.org/officeDocument/2006/relationships/image" Target="../media/image165.png"/><Relationship Id="rId25" Type="http://schemas.openxmlformats.org/officeDocument/2006/relationships/image" Target="../media/image172.png"/><Relationship Id="rId2" Type="http://schemas.openxmlformats.org/officeDocument/2006/relationships/tags" Target="../tags/tag483.xml"/><Relationship Id="rId16" Type="http://schemas.openxmlformats.org/officeDocument/2006/relationships/image" Target="../media/image155.png"/><Relationship Id="rId20" Type="http://schemas.openxmlformats.org/officeDocument/2006/relationships/image" Target="../media/image167.png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24" Type="http://schemas.openxmlformats.org/officeDocument/2006/relationships/image" Target="../media/image171.png"/><Relationship Id="rId5" Type="http://schemas.openxmlformats.org/officeDocument/2006/relationships/tags" Target="../tags/tag486.xml"/><Relationship Id="rId15" Type="http://schemas.openxmlformats.org/officeDocument/2006/relationships/notesSlide" Target="../notesSlides/notesSlide38.xml"/><Relationship Id="rId23" Type="http://schemas.openxmlformats.org/officeDocument/2006/relationships/image" Target="../media/image170.png"/><Relationship Id="rId10" Type="http://schemas.openxmlformats.org/officeDocument/2006/relationships/tags" Target="../tags/tag491.xml"/><Relationship Id="rId19" Type="http://schemas.openxmlformats.org/officeDocument/2006/relationships/image" Target="../media/image166.png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69.png"/><Relationship Id="rId27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image" Target="../media/image155.png"/><Relationship Id="rId18" Type="http://schemas.openxmlformats.org/officeDocument/2006/relationships/image" Target="../media/image175.png"/><Relationship Id="rId3" Type="http://schemas.openxmlformats.org/officeDocument/2006/relationships/tags" Target="../tags/tag497.xml"/><Relationship Id="rId21" Type="http://schemas.openxmlformats.org/officeDocument/2006/relationships/image" Target="../media/image178.png"/><Relationship Id="rId7" Type="http://schemas.openxmlformats.org/officeDocument/2006/relationships/tags" Target="../tags/tag50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74.png"/><Relationship Id="rId2" Type="http://schemas.openxmlformats.org/officeDocument/2006/relationships/tags" Target="../tags/tag496.xml"/><Relationship Id="rId16" Type="http://schemas.openxmlformats.org/officeDocument/2006/relationships/image" Target="../media/image38.png"/><Relationship Id="rId20" Type="http://schemas.openxmlformats.org/officeDocument/2006/relationships/image" Target="../media/image177.png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5" Type="http://schemas.openxmlformats.org/officeDocument/2006/relationships/tags" Target="../tags/tag499.xml"/><Relationship Id="rId15" Type="http://schemas.openxmlformats.org/officeDocument/2006/relationships/image" Target="../media/image156.png"/><Relationship Id="rId10" Type="http://schemas.openxmlformats.org/officeDocument/2006/relationships/tags" Target="../tags/tag504.xml"/><Relationship Id="rId19" Type="http://schemas.openxmlformats.org/officeDocument/2006/relationships/image" Target="../media/image176.png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image" Target="../media/image173.png"/><Relationship Id="rId22" Type="http://schemas.openxmlformats.org/officeDocument/2006/relationships/image" Target="../media/image1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2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5.png"/><Relationship Id="rId5" Type="http://schemas.openxmlformats.org/officeDocument/2006/relationships/tags" Target="../tags/tag18.xml"/><Relationship Id="rId10" Type="http://schemas.openxmlformats.org/officeDocument/2006/relationships/image" Target="../media/image7.png"/><Relationship Id="rId4" Type="http://schemas.openxmlformats.org/officeDocument/2006/relationships/tags" Target="../tags/tag17.xml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tags" Target="../tags/tag518.xml"/><Relationship Id="rId18" Type="http://schemas.openxmlformats.org/officeDocument/2006/relationships/image" Target="../media/image182.png"/><Relationship Id="rId26" Type="http://schemas.openxmlformats.org/officeDocument/2006/relationships/image" Target="../media/image189.png"/><Relationship Id="rId3" Type="http://schemas.openxmlformats.org/officeDocument/2006/relationships/tags" Target="../tags/tag508.xml"/><Relationship Id="rId21" Type="http://schemas.openxmlformats.org/officeDocument/2006/relationships/image" Target="../media/image184.png"/><Relationship Id="rId7" Type="http://schemas.openxmlformats.org/officeDocument/2006/relationships/tags" Target="../tags/tag512.xml"/><Relationship Id="rId12" Type="http://schemas.openxmlformats.org/officeDocument/2006/relationships/tags" Target="../tags/tag517.xml"/><Relationship Id="rId17" Type="http://schemas.openxmlformats.org/officeDocument/2006/relationships/image" Target="../media/image156.png"/><Relationship Id="rId25" Type="http://schemas.openxmlformats.org/officeDocument/2006/relationships/image" Target="../media/image188.png"/><Relationship Id="rId2" Type="http://schemas.openxmlformats.org/officeDocument/2006/relationships/tags" Target="../tags/tag507.xml"/><Relationship Id="rId16" Type="http://schemas.openxmlformats.org/officeDocument/2006/relationships/image" Target="../media/image181.png"/><Relationship Id="rId20" Type="http://schemas.openxmlformats.org/officeDocument/2006/relationships/image" Target="../media/image183.png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1" Type="http://schemas.openxmlformats.org/officeDocument/2006/relationships/tags" Target="../tags/tag516.xml"/><Relationship Id="rId24" Type="http://schemas.openxmlformats.org/officeDocument/2006/relationships/image" Target="../media/image187.png"/><Relationship Id="rId5" Type="http://schemas.openxmlformats.org/officeDocument/2006/relationships/tags" Target="../tags/tag510.xml"/><Relationship Id="rId15" Type="http://schemas.openxmlformats.org/officeDocument/2006/relationships/image" Target="../media/image180.png"/><Relationship Id="rId23" Type="http://schemas.openxmlformats.org/officeDocument/2006/relationships/image" Target="../media/image186.png"/><Relationship Id="rId10" Type="http://schemas.openxmlformats.org/officeDocument/2006/relationships/tags" Target="../tags/tag515.xml"/><Relationship Id="rId19" Type="http://schemas.openxmlformats.org/officeDocument/2006/relationships/image" Target="../media/image38.png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8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13" Type="http://schemas.openxmlformats.org/officeDocument/2006/relationships/tags" Target="../tags/tag531.xml"/><Relationship Id="rId18" Type="http://schemas.openxmlformats.org/officeDocument/2006/relationships/image" Target="../media/image190.png"/><Relationship Id="rId26" Type="http://schemas.openxmlformats.org/officeDocument/2006/relationships/image" Target="../media/image196.png"/><Relationship Id="rId3" Type="http://schemas.openxmlformats.org/officeDocument/2006/relationships/tags" Target="../tags/tag521.xml"/><Relationship Id="rId21" Type="http://schemas.openxmlformats.org/officeDocument/2006/relationships/image" Target="../media/image191.png"/><Relationship Id="rId7" Type="http://schemas.openxmlformats.org/officeDocument/2006/relationships/tags" Target="../tags/tag525.xml"/><Relationship Id="rId12" Type="http://schemas.openxmlformats.org/officeDocument/2006/relationships/tags" Target="../tags/tag53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95.png"/><Relationship Id="rId2" Type="http://schemas.openxmlformats.org/officeDocument/2006/relationships/tags" Target="../tags/tag520.xml"/><Relationship Id="rId16" Type="http://schemas.openxmlformats.org/officeDocument/2006/relationships/tags" Target="../tags/tag534.xml"/><Relationship Id="rId20" Type="http://schemas.openxmlformats.org/officeDocument/2006/relationships/image" Target="../media/image38.png"/><Relationship Id="rId29" Type="http://schemas.openxmlformats.org/officeDocument/2006/relationships/image" Target="../media/image199.png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11" Type="http://schemas.openxmlformats.org/officeDocument/2006/relationships/tags" Target="../tags/tag529.xml"/><Relationship Id="rId24" Type="http://schemas.openxmlformats.org/officeDocument/2006/relationships/image" Target="../media/image194.png"/><Relationship Id="rId32" Type="http://schemas.openxmlformats.org/officeDocument/2006/relationships/image" Target="../media/image202.png"/><Relationship Id="rId5" Type="http://schemas.openxmlformats.org/officeDocument/2006/relationships/tags" Target="../tags/tag523.xml"/><Relationship Id="rId15" Type="http://schemas.openxmlformats.org/officeDocument/2006/relationships/tags" Target="../tags/tag533.xml"/><Relationship Id="rId23" Type="http://schemas.openxmlformats.org/officeDocument/2006/relationships/image" Target="../media/image193.png"/><Relationship Id="rId28" Type="http://schemas.openxmlformats.org/officeDocument/2006/relationships/image" Target="../media/image198.png"/><Relationship Id="rId10" Type="http://schemas.openxmlformats.org/officeDocument/2006/relationships/tags" Target="../tags/tag528.xml"/><Relationship Id="rId19" Type="http://schemas.openxmlformats.org/officeDocument/2006/relationships/image" Target="../media/image156.png"/><Relationship Id="rId31" Type="http://schemas.openxmlformats.org/officeDocument/2006/relationships/image" Target="../media/image201.png"/><Relationship Id="rId4" Type="http://schemas.openxmlformats.org/officeDocument/2006/relationships/tags" Target="../tags/tag522.xml"/><Relationship Id="rId9" Type="http://schemas.openxmlformats.org/officeDocument/2006/relationships/tags" Target="../tags/tag527.xml"/><Relationship Id="rId14" Type="http://schemas.openxmlformats.org/officeDocument/2006/relationships/tags" Target="../tags/tag532.xml"/><Relationship Id="rId22" Type="http://schemas.openxmlformats.org/officeDocument/2006/relationships/image" Target="../media/image192.png"/><Relationship Id="rId27" Type="http://schemas.openxmlformats.org/officeDocument/2006/relationships/image" Target="../media/image197.png"/><Relationship Id="rId30" Type="http://schemas.openxmlformats.org/officeDocument/2006/relationships/image" Target="../media/image20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13" Type="http://schemas.openxmlformats.org/officeDocument/2006/relationships/image" Target="../media/image190.png"/><Relationship Id="rId18" Type="http://schemas.openxmlformats.org/officeDocument/2006/relationships/image" Target="../media/image198.png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97.png"/><Relationship Id="rId2" Type="http://schemas.openxmlformats.org/officeDocument/2006/relationships/tags" Target="../tags/tag536.xml"/><Relationship Id="rId16" Type="http://schemas.openxmlformats.org/officeDocument/2006/relationships/image" Target="../media/image203.png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tags" Target="../tags/tag545.xml"/><Relationship Id="rId5" Type="http://schemas.openxmlformats.org/officeDocument/2006/relationships/tags" Target="../tags/tag539.xml"/><Relationship Id="rId15" Type="http://schemas.openxmlformats.org/officeDocument/2006/relationships/image" Target="../media/image38.png"/><Relationship Id="rId10" Type="http://schemas.openxmlformats.org/officeDocument/2006/relationships/tags" Target="../tags/tag544.xml"/><Relationship Id="rId19" Type="http://schemas.openxmlformats.org/officeDocument/2006/relationships/image" Target="../media/image204.png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4" Type="http://schemas.openxmlformats.org/officeDocument/2006/relationships/image" Target="../media/image15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5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97.png"/><Relationship Id="rId3" Type="http://schemas.openxmlformats.org/officeDocument/2006/relationships/tags" Target="../tags/tag548.xml"/><Relationship Id="rId21" Type="http://schemas.openxmlformats.org/officeDocument/2006/relationships/image" Target="../media/image205.png"/><Relationship Id="rId7" Type="http://schemas.openxmlformats.org/officeDocument/2006/relationships/tags" Target="../tags/tag552.xml"/><Relationship Id="rId12" Type="http://schemas.openxmlformats.org/officeDocument/2006/relationships/tags" Target="../tags/tag557.xml"/><Relationship Id="rId17" Type="http://schemas.openxmlformats.org/officeDocument/2006/relationships/image" Target="../media/image203.png"/><Relationship Id="rId2" Type="http://schemas.openxmlformats.org/officeDocument/2006/relationships/tags" Target="../tags/tag547.xml"/><Relationship Id="rId16" Type="http://schemas.openxmlformats.org/officeDocument/2006/relationships/image" Target="../media/image38.png"/><Relationship Id="rId20" Type="http://schemas.openxmlformats.org/officeDocument/2006/relationships/image" Target="../media/image204.png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11" Type="http://schemas.openxmlformats.org/officeDocument/2006/relationships/tags" Target="../tags/tag556.xml"/><Relationship Id="rId24" Type="http://schemas.openxmlformats.org/officeDocument/2006/relationships/image" Target="../media/image208.png"/><Relationship Id="rId5" Type="http://schemas.openxmlformats.org/officeDocument/2006/relationships/tags" Target="../tags/tag550.xml"/><Relationship Id="rId15" Type="http://schemas.openxmlformats.org/officeDocument/2006/relationships/image" Target="../media/image156.png"/><Relationship Id="rId23" Type="http://schemas.openxmlformats.org/officeDocument/2006/relationships/image" Target="../media/image207.png"/><Relationship Id="rId10" Type="http://schemas.openxmlformats.org/officeDocument/2006/relationships/tags" Target="../tags/tag555.xml"/><Relationship Id="rId19" Type="http://schemas.openxmlformats.org/officeDocument/2006/relationships/image" Target="../media/image198.png"/><Relationship Id="rId4" Type="http://schemas.openxmlformats.org/officeDocument/2006/relationships/tags" Target="../tags/tag549.xml"/><Relationship Id="rId9" Type="http://schemas.openxmlformats.org/officeDocument/2006/relationships/tags" Target="../tags/tag554.xml"/><Relationship Id="rId14" Type="http://schemas.openxmlformats.org/officeDocument/2006/relationships/image" Target="../media/image190.png"/><Relationship Id="rId22" Type="http://schemas.openxmlformats.org/officeDocument/2006/relationships/image" Target="../media/image20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13" Type="http://schemas.openxmlformats.org/officeDocument/2006/relationships/tags" Target="../tags/tag570.xml"/><Relationship Id="rId18" Type="http://schemas.openxmlformats.org/officeDocument/2006/relationships/image" Target="../media/image210.png"/><Relationship Id="rId26" Type="http://schemas.openxmlformats.org/officeDocument/2006/relationships/image" Target="../media/image218.png"/><Relationship Id="rId3" Type="http://schemas.openxmlformats.org/officeDocument/2006/relationships/tags" Target="../tags/tag560.xml"/><Relationship Id="rId21" Type="http://schemas.openxmlformats.org/officeDocument/2006/relationships/image" Target="../media/image213.png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17" Type="http://schemas.openxmlformats.org/officeDocument/2006/relationships/image" Target="../media/image156.png"/><Relationship Id="rId25" Type="http://schemas.openxmlformats.org/officeDocument/2006/relationships/image" Target="../media/image217.png"/><Relationship Id="rId2" Type="http://schemas.openxmlformats.org/officeDocument/2006/relationships/tags" Target="../tags/tag559.xml"/><Relationship Id="rId16" Type="http://schemas.openxmlformats.org/officeDocument/2006/relationships/image" Target="../media/image209.png"/><Relationship Id="rId20" Type="http://schemas.openxmlformats.org/officeDocument/2006/relationships/image" Target="../media/image212.png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24" Type="http://schemas.openxmlformats.org/officeDocument/2006/relationships/image" Target="../media/image216.png"/><Relationship Id="rId5" Type="http://schemas.openxmlformats.org/officeDocument/2006/relationships/tags" Target="../tags/tag562.xml"/><Relationship Id="rId15" Type="http://schemas.openxmlformats.org/officeDocument/2006/relationships/notesSlide" Target="../notesSlides/notesSlide39.xml"/><Relationship Id="rId23" Type="http://schemas.openxmlformats.org/officeDocument/2006/relationships/image" Target="../media/image215.png"/><Relationship Id="rId10" Type="http://schemas.openxmlformats.org/officeDocument/2006/relationships/tags" Target="../tags/tag567.xml"/><Relationship Id="rId19" Type="http://schemas.openxmlformats.org/officeDocument/2006/relationships/image" Target="../media/image211.png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4.png"/><Relationship Id="rId27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583.xml"/><Relationship Id="rId18" Type="http://schemas.openxmlformats.org/officeDocument/2006/relationships/tags" Target="../tags/tag588.xml"/><Relationship Id="rId26" Type="http://schemas.openxmlformats.org/officeDocument/2006/relationships/tags" Target="../tags/tag596.xml"/><Relationship Id="rId39" Type="http://schemas.openxmlformats.org/officeDocument/2006/relationships/tags" Target="../tags/tag609.xml"/><Relationship Id="rId21" Type="http://schemas.openxmlformats.org/officeDocument/2006/relationships/tags" Target="../tags/tag591.xml"/><Relationship Id="rId34" Type="http://schemas.openxmlformats.org/officeDocument/2006/relationships/tags" Target="../tags/tag604.xml"/><Relationship Id="rId42" Type="http://schemas.openxmlformats.org/officeDocument/2006/relationships/tags" Target="../tags/tag612.xml"/><Relationship Id="rId47" Type="http://schemas.openxmlformats.org/officeDocument/2006/relationships/image" Target="../media/image156.png"/><Relationship Id="rId50" Type="http://schemas.openxmlformats.org/officeDocument/2006/relationships/image" Target="../media/image223.png"/><Relationship Id="rId55" Type="http://schemas.openxmlformats.org/officeDocument/2006/relationships/image" Target="../media/image227.png"/><Relationship Id="rId63" Type="http://schemas.openxmlformats.org/officeDocument/2006/relationships/image" Target="../media/image38.png"/><Relationship Id="rId68" Type="http://schemas.openxmlformats.org/officeDocument/2006/relationships/image" Target="../media/image239.png"/><Relationship Id="rId76" Type="http://schemas.openxmlformats.org/officeDocument/2006/relationships/image" Target="../media/image247.png"/><Relationship Id="rId7" Type="http://schemas.openxmlformats.org/officeDocument/2006/relationships/tags" Target="../tags/tag577.xml"/><Relationship Id="rId71" Type="http://schemas.openxmlformats.org/officeDocument/2006/relationships/image" Target="../media/image242.png"/><Relationship Id="rId2" Type="http://schemas.openxmlformats.org/officeDocument/2006/relationships/tags" Target="../tags/tag572.xml"/><Relationship Id="rId16" Type="http://schemas.openxmlformats.org/officeDocument/2006/relationships/tags" Target="../tags/tag586.xml"/><Relationship Id="rId29" Type="http://schemas.openxmlformats.org/officeDocument/2006/relationships/tags" Target="../tags/tag599.xml"/><Relationship Id="rId11" Type="http://schemas.openxmlformats.org/officeDocument/2006/relationships/tags" Target="../tags/tag581.xml"/><Relationship Id="rId24" Type="http://schemas.openxmlformats.org/officeDocument/2006/relationships/tags" Target="../tags/tag594.xml"/><Relationship Id="rId32" Type="http://schemas.openxmlformats.org/officeDocument/2006/relationships/tags" Target="../tags/tag602.xml"/><Relationship Id="rId37" Type="http://schemas.openxmlformats.org/officeDocument/2006/relationships/tags" Target="../tags/tag607.xml"/><Relationship Id="rId40" Type="http://schemas.openxmlformats.org/officeDocument/2006/relationships/tags" Target="../tags/tag610.xml"/><Relationship Id="rId45" Type="http://schemas.openxmlformats.org/officeDocument/2006/relationships/image" Target="../media/image219.png"/><Relationship Id="rId53" Type="http://schemas.openxmlformats.org/officeDocument/2006/relationships/image" Target="../media/image226.png"/><Relationship Id="rId58" Type="http://schemas.openxmlformats.org/officeDocument/2006/relationships/image" Target="../media/image230.png"/><Relationship Id="rId66" Type="http://schemas.openxmlformats.org/officeDocument/2006/relationships/image" Target="../media/image237.png"/><Relationship Id="rId74" Type="http://schemas.openxmlformats.org/officeDocument/2006/relationships/image" Target="../media/image245.png"/><Relationship Id="rId79" Type="http://schemas.openxmlformats.org/officeDocument/2006/relationships/image" Target="../media/image250.png"/><Relationship Id="rId5" Type="http://schemas.openxmlformats.org/officeDocument/2006/relationships/tags" Target="../tags/tag575.xml"/><Relationship Id="rId61" Type="http://schemas.openxmlformats.org/officeDocument/2006/relationships/image" Target="../media/image233.png"/><Relationship Id="rId10" Type="http://schemas.openxmlformats.org/officeDocument/2006/relationships/tags" Target="../tags/tag580.xml"/><Relationship Id="rId19" Type="http://schemas.openxmlformats.org/officeDocument/2006/relationships/tags" Target="../tags/tag589.xml"/><Relationship Id="rId31" Type="http://schemas.openxmlformats.org/officeDocument/2006/relationships/tags" Target="../tags/tag601.xml"/><Relationship Id="rId44" Type="http://schemas.openxmlformats.org/officeDocument/2006/relationships/notesSlide" Target="../notesSlides/notesSlide40.xml"/><Relationship Id="rId52" Type="http://schemas.openxmlformats.org/officeDocument/2006/relationships/image" Target="../media/image225.png"/><Relationship Id="rId60" Type="http://schemas.openxmlformats.org/officeDocument/2006/relationships/image" Target="../media/image232.png"/><Relationship Id="rId65" Type="http://schemas.openxmlformats.org/officeDocument/2006/relationships/image" Target="../media/image236.png"/><Relationship Id="rId73" Type="http://schemas.openxmlformats.org/officeDocument/2006/relationships/image" Target="../media/image244.png"/><Relationship Id="rId78" Type="http://schemas.openxmlformats.org/officeDocument/2006/relationships/image" Target="../media/image249.png"/><Relationship Id="rId4" Type="http://schemas.openxmlformats.org/officeDocument/2006/relationships/tags" Target="../tags/tag574.xml"/><Relationship Id="rId9" Type="http://schemas.openxmlformats.org/officeDocument/2006/relationships/tags" Target="../tags/tag579.xml"/><Relationship Id="rId14" Type="http://schemas.openxmlformats.org/officeDocument/2006/relationships/tags" Target="../tags/tag584.xml"/><Relationship Id="rId22" Type="http://schemas.openxmlformats.org/officeDocument/2006/relationships/tags" Target="../tags/tag592.xml"/><Relationship Id="rId27" Type="http://schemas.openxmlformats.org/officeDocument/2006/relationships/tags" Target="../tags/tag597.xml"/><Relationship Id="rId30" Type="http://schemas.openxmlformats.org/officeDocument/2006/relationships/tags" Target="../tags/tag600.xml"/><Relationship Id="rId35" Type="http://schemas.openxmlformats.org/officeDocument/2006/relationships/tags" Target="../tags/tag605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221.png"/><Relationship Id="rId56" Type="http://schemas.openxmlformats.org/officeDocument/2006/relationships/image" Target="../media/image228.png"/><Relationship Id="rId64" Type="http://schemas.openxmlformats.org/officeDocument/2006/relationships/image" Target="../media/image235.png"/><Relationship Id="rId69" Type="http://schemas.openxmlformats.org/officeDocument/2006/relationships/image" Target="../media/image240.png"/><Relationship Id="rId77" Type="http://schemas.openxmlformats.org/officeDocument/2006/relationships/image" Target="../media/image248.png"/><Relationship Id="rId8" Type="http://schemas.openxmlformats.org/officeDocument/2006/relationships/tags" Target="../tags/tag578.xml"/><Relationship Id="rId51" Type="http://schemas.openxmlformats.org/officeDocument/2006/relationships/image" Target="../media/image224.png"/><Relationship Id="rId72" Type="http://schemas.openxmlformats.org/officeDocument/2006/relationships/image" Target="../media/image243.png"/><Relationship Id="rId3" Type="http://schemas.openxmlformats.org/officeDocument/2006/relationships/tags" Target="../tags/tag573.xml"/><Relationship Id="rId12" Type="http://schemas.openxmlformats.org/officeDocument/2006/relationships/tags" Target="../tags/tag582.xml"/><Relationship Id="rId17" Type="http://schemas.openxmlformats.org/officeDocument/2006/relationships/tags" Target="../tags/tag587.xml"/><Relationship Id="rId25" Type="http://schemas.openxmlformats.org/officeDocument/2006/relationships/tags" Target="../tags/tag595.xml"/><Relationship Id="rId33" Type="http://schemas.openxmlformats.org/officeDocument/2006/relationships/tags" Target="../tags/tag603.xml"/><Relationship Id="rId38" Type="http://schemas.openxmlformats.org/officeDocument/2006/relationships/tags" Target="../tags/tag608.xml"/><Relationship Id="rId46" Type="http://schemas.openxmlformats.org/officeDocument/2006/relationships/image" Target="../media/image220.png"/><Relationship Id="rId59" Type="http://schemas.openxmlformats.org/officeDocument/2006/relationships/image" Target="../media/image231.png"/><Relationship Id="rId67" Type="http://schemas.openxmlformats.org/officeDocument/2006/relationships/image" Target="../media/image238.png"/><Relationship Id="rId20" Type="http://schemas.openxmlformats.org/officeDocument/2006/relationships/tags" Target="../tags/tag590.xml"/><Relationship Id="rId41" Type="http://schemas.openxmlformats.org/officeDocument/2006/relationships/tags" Target="../tags/tag611.xml"/><Relationship Id="rId54" Type="http://schemas.openxmlformats.org/officeDocument/2006/relationships/image" Target="../media/image159.png"/><Relationship Id="rId62" Type="http://schemas.openxmlformats.org/officeDocument/2006/relationships/image" Target="../media/image234.png"/><Relationship Id="rId70" Type="http://schemas.openxmlformats.org/officeDocument/2006/relationships/image" Target="../media/image241.png"/><Relationship Id="rId75" Type="http://schemas.openxmlformats.org/officeDocument/2006/relationships/image" Target="../media/image246.png"/><Relationship Id="rId1" Type="http://schemas.openxmlformats.org/officeDocument/2006/relationships/tags" Target="../tags/tag571.xml"/><Relationship Id="rId6" Type="http://schemas.openxmlformats.org/officeDocument/2006/relationships/tags" Target="../tags/tag576.xml"/><Relationship Id="rId15" Type="http://schemas.openxmlformats.org/officeDocument/2006/relationships/tags" Target="../tags/tag585.xml"/><Relationship Id="rId23" Type="http://schemas.openxmlformats.org/officeDocument/2006/relationships/tags" Target="../tags/tag593.xml"/><Relationship Id="rId28" Type="http://schemas.openxmlformats.org/officeDocument/2006/relationships/tags" Target="../tags/tag598.xml"/><Relationship Id="rId36" Type="http://schemas.openxmlformats.org/officeDocument/2006/relationships/tags" Target="../tags/tag606.xml"/><Relationship Id="rId49" Type="http://schemas.openxmlformats.org/officeDocument/2006/relationships/image" Target="../media/image222.png"/><Relationship Id="rId57" Type="http://schemas.openxmlformats.org/officeDocument/2006/relationships/image" Target="../media/image22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13" Type="http://schemas.openxmlformats.org/officeDocument/2006/relationships/tags" Target="../tags/tag625.xml"/><Relationship Id="rId18" Type="http://schemas.openxmlformats.org/officeDocument/2006/relationships/tags" Target="../tags/tag630.xml"/><Relationship Id="rId26" Type="http://schemas.openxmlformats.org/officeDocument/2006/relationships/tags" Target="../tags/tag638.xml"/><Relationship Id="rId39" Type="http://schemas.openxmlformats.org/officeDocument/2006/relationships/image" Target="../media/image259.png"/><Relationship Id="rId3" Type="http://schemas.openxmlformats.org/officeDocument/2006/relationships/tags" Target="../tags/tag615.xml"/><Relationship Id="rId21" Type="http://schemas.openxmlformats.org/officeDocument/2006/relationships/tags" Target="../tags/tag633.xml"/><Relationship Id="rId34" Type="http://schemas.openxmlformats.org/officeDocument/2006/relationships/image" Target="../media/image254.png"/><Relationship Id="rId42" Type="http://schemas.openxmlformats.org/officeDocument/2006/relationships/image" Target="../media/image262.png"/><Relationship Id="rId7" Type="http://schemas.openxmlformats.org/officeDocument/2006/relationships/tags" Target="../tags/tag619.xml"/><Relationship Id="rId12" Type="http://schemas.openxmlformats.org/officeDocument/2006/relationships/tags" Target="../tags/tag624.xml"/><Relationship Id="rId17" Type="http://schemas.openxmlformats.org/officeDocument/2006/relationships/tags" Target="../tags/tag629.xml"/><Relationship Id="rId25" Type="http://schemas.openxmlformats.org/officeDocument/2006/relationships/tags" Target="../tags/tag637.xml"/><Relationship Id="rId33" Type="http://schemas.openxmlformats.org/officeDocument/2006/relationships/image" Target="../media/image253.png"/><Relationship Id="rId38" Type="http://schemas.openxmlformats.org/officeDocument/2006/relationships/image" Target="../media/image258.png"/><Relationship Id="rId2" Type="http://schemas.openxmlformats.org/officeDocument/2006/relationships/tags" Target="../tags/tag614.xml"/><Relationship Id="rId16" Type="http://schemas.openxmlformats.org/officeDocument/2006/relationships/tags" Target="../tags/tag628.xml"/><Relationship Id="rId20" Type="http://schemas.openxmlformats.org/officeDocument/2006/relationships/tags" Target="../tags/tag632.xml"/><Relationship Id="rId29" Type="http://schemas.openxmlformats.org/officeDocument/2006/relationships/tags" Target="../tags/tag641.xml"/><Relationship Id="rId41" Type="http://schemas.openxmlformats.org/officeDocument/2006/relationships/image" Target="../media/image261.png"/><Relationship Id="rId1" Type="http://schemas.openxmlformats.org/officeDocument/2006/relationships/tags" Target="../tags/tag613.xml"/><Relationship Id="rId6" Type="http://schemas.openxmlformats.org/officeDocument/2006/relationships/tags" Target="../tags/tag618.xml"/><Relationship Id="rId11" Type="http://schemas.openxmlformats.org/officeDocument/2006/relationships/tags" Target="../tags/tag623.xml"/><Relationship Id="rId24" Type="http://schemas.openxmlformats.org/officeDocument/2006/relationships/tags" Target="../tags/tag636.xml"/><Relationship Id="rId32" Type="http://schemas.openxmlformats.org/officeDocument/2006/relationships/image" Target="../media/image252.png"/><Relationship Id="rId37" Type="http://schemas.openxmlformats.org/officeDocument/2006/relationships/image" Target="../media/image257.png"/><Relationship Id="rId40" Type="http://schemas.openxmlformats.org/officeDocument/2006/relationships/image" Target="../media/image260.png"/><Relationship Id="rId45" Type="http://schemas.openxmlformats.org/officeDocument/2006/relationships/image" Target="../media/image265.png"/><Relationship Id="rId5" Type="http://schemas.openxmlformats.org/officeDocument/2006/relationships/tags" Target="../tags/tag617.xml"/><Relationship Id="rId15" Type="http://schemas.openxmlformats.org/officeDocument/2006/relationships/tags" Target="../tags/tag627.xml"/><Relationship Id="rId23" Type="http://schemas.openxmlformats.org/officeDocument/2006/relationships/tags" Target="../tags/tag635.xml"/><Relationship Id="rId28" Type="http://schemas.openxmlformats.org/officeDocument/2006/relationships/tags" Target="../tags/tag640.xml"/><Relationship Id="rId36" Type="http://schemas.openxmlformats.org/officeDocument/2006/relationships/image" Target="../media/image256.png"/><Relationship Id="rId10" Type="http://schemas.openxmlformats.org/officeDocument/2006/relationships/tags" Target="../tags/tag622.xml"/><Relationship Id="rId19" Type="http://schemas.openxmlformats.org/officeDocument/2006/relationships/tags" Target="../tags/tag631.xml"/><Relationship Id="rId31" Type="http://schemas.openxmlformats.org/officeDocument/2006/relationships/image" Target="../media/image251.png"/><Relationship Id="rId44" Type="http://schemas.openxmlformats.org/officeDocument/2006/relationships/image" Target="../media/image264.png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4" Type="http://schemas.openxmlformats.org/officeDocument/2006/relationships/tags" Target="../tags/tag626.xml"/><Relationship Id="rId22" Type="http://schemas.openxmlformats.org/officeDocument/2006/relationships/tags" Target="../tags/tag634.xml"/><Relationship Id="rId27" Type="http://schemas.openxmlformats.org/officeDocument/2006/relationships/tags" Target="../tags/tag63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55.png"/><Relationship Id="rId43" Type="http://schemas.openxmlformats.org/officeDocument/2006/relationships/image" Target="../media/image2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5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7.png"/><Relationship Id="rId5" Type="http://schemas.openxmlformats.org/officeDocument/2006/relationships/tags" Target="../tags/tag24.xml"/><Relationship Id="rId10" Type="http://schemas.openxmlformats.org/officeDocument/2006/relationships/image" Target="../media/image10.png"/><Relationship Id="rId4" Type="http://schemas.openxmlformats.org/officeDocument/2006/relationships/tags" Target="../tags/tag23.xml"/><Relationship Id="rId9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5.png"/><Relationship Id="rId26" Type="http://schemas.openxmlformats.org/officeDocument/2006/relationships/image" Target="../media/image7.png"/><Relationship Id="rId3" Type="http://schemas.openxmlformats.org/officeDocument/2006/relationships/tags" Target="../tags/tag28.xml"/><Relationship Id="rId21" Type="http://schemas.openxmlformats.org/officeDocument/2006/relationships/image" Target="../media/image17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tags" Target="../tags/tag27.xml"/><Relationship Id="rId16" Type="http://schemas.openxmlformats.org/officeDocument/2006/relationships/image" Target="../media/image10.png"/><Relationship Id="rId20" Type="http://schemas.openxmlformats.org/officeDocument/2006/relationships/image" Target="../media/image16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20.png"/><Relationship Id="rId5" Type="http://schemas.openxmlformats.org/officeDocument/2006/relationships/tags" Target="../tags/tag30.xml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tags" Target="../tags/tag35.xml"/><Relationship Id="rId19" Type="http://schemas.openxmlformats.org/officeDocument/2006/relationships/image" Target="../media/image11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notesSlide" Target="../notesSlides/notesSlide6.xml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10.png"/><Relationship Id="rId18" Type="http://schemas.openxmlformats.org/officeDocument/2006/relationships/image" Target="../media/image21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12.png"/><Relationship Id="rId17" Type="http://schemas.openxmlformats.org/officeDocument/2006/relationships/image" Target="../media/image11.png"/><Relationship Id="rId2" Type="http://schemas.openxmlformats.org/officeDocument/2006/relationships/tags" Target="../tags/tag39.xml"/><Relationship Id="rId16" Type="http://schemas.openxmlformats.org/officeDocument/2006/relationships/image" Target="../media/image23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2.png"/><Relationship Id="rId5" Type="http://schemas.openxmlformats.org/officeDocument/2006/relationships/tags" Target="../tags/tag42.xml"/><Relationship Id="rId15" Type="http://schemas.openxmlformats.org/officeDocument/2006/relationships/image" Target="../media/image14.png"/><Relationship Id="rId10" Type="http://schemas.openxmlformats.org/officeDocument/2006/relationships/notesSlide" Target="../notesSlides/notesSlide7.xml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10.png"/><Relationship Id="rId18" Type="http://schemas.openxmlformats.org/officeDocument/2006/relationships/image" Target="../media/image21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12.png"/><Relationship Id="rId17" Type="http://schemas.openxmlformats.org/officeDocument/2006/relationships/image" Target="../media/image25.png"/><Relationship Id="rId2" Type="http://schemas.openxmlformats.org/officeDocument/2006/relationships/tags" Target="../tags/tag47.xml"/><Relationship Id="rId16" Type="http://schemas.openxmlformats.org/officeDocument/2006/relationships/image" Target="../media/image24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50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3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image" Target="../media/image13.png"/><Relationship Id="rId3" Type="http://schemas.openxmlformats.org/officeDocument/2006/relationships/tags" Target="../tags/tag57.xml"/><Relationship Id="rId21" Type="http://schemas.openxmlformats.org/officeDocument/2006/relationships/image" Target="../media/image12.png"/><Relationship Id="rId34" Type="http://schemas.openxmlformats.org/officeDocument/2006/relationships/image" Target="../media/image32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7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28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10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25.png"/><Relationship Id="rId28" Type="http://schemas.openxmlformats.org/officeDocument/2006/relationships/image" Target="../media/image27.png"/><Relationship Id="rId36" Type="http://schemas.openxmlformats.org/officeDocument/2006/relationships/image" Target="../media/image34.png"/><Relationship Id="rId10" Type="http://schemas.openxmlformats.org/officeDocument/2006/relationships/tags" Target="../tags/tag6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24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1123-9C69-441D-BBE9-2FCE33BCAFCE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Derivatives of trigonometric functions</a:t>
            </a:r>
          </a:p>
        </p:txBody>
      </p:sp>
      <p:sp>
        <p:nvSpPr>
          <p:cNvPr id="82023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66" y="2038350"/>
            <a:ext cx="540533" cy="247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080370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60A-D93B-44A9-9A74-18AFCB2E50FC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1085483" name="Group 43"/>
          <p:cNvGrpSpPr>
            <a:grpSpLocks/>
          </p:cNvGrpSpPr>
          <p:nvPr/>
        </p:nvGrpSpPr>
        <p:grpSpPr bwMode="auto">
          <a:xfrm>
            <a:off x="3940175" y="2009775"/>
            <a:ext cx="5127625" cy="703263"/>
            <a:chOff x="2482" y="1266"/>
            <a:chExt cx="3230" cy="443"/>
          </a:xfrm>
        </p:grpSpPr>
        <p:sp>
          <p:nvSpPr>
            <p:cNvPr id="1085484" name="Rectangle 44"/>
            <p:cNvSpPr>
              <a:spLocks noChangeArrowheads="1"/>
            </p:cNvSpPr>
            <p:nvPr/>
          </p:nvSpPr>
          <p:spPr bwMode="auto">
            <a:xfrm>
              <a:off x="2482" y="1266"/>
              <a:ext cx="3230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85485" name="Picture 4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" y="1296"/>
              <a:ext cx="98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5486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" y="1292"/>
              <a:ext cx="1523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5487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24"/>
              <a:ext cx="11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85442" name="Line 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5452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472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5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5482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24574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7" name="Group 53"/>
          <p:cNvGrpSpPr>
            <a:grpSpLocks/>
          </p:cNvGrpSpPr>
          <p:nvPr/>
        </p:nvGrpSpPr>
        <p:grpSpPr bwMode="auto">
          <a:xfrm>
            <a:off x="3390900" y="3463925"/>
            <a:ext cx="2168525" cy="752475"/>
            <a:chOff x="3725" y="2742"/>
            <a:chExt cx="1366" cy="474"/>
          </a:xfrm>
        </p:grpSpPr>
        <p:pic>
          <p:nvPicPr>
            <p:cNvPr id="58" name="Picture 5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2742"/>
              <a:ext cx="130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5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" y="2928"/>
              <a:ext cx="136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5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3115"/>
              <a:ext cx="1335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528148" y="3263030"/>
            <a:ext cx="2418059" cy="626580"/>
            <a:chOff x="6528148" y="4177430"/>
            <a:chExt cx="2418059" cy="626580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8148" y="4177430"/>
              <a:ext cx="2418059" cy="6265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9968" y="4219945"/>
              <a:ext cx="145958" cy="218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7020210" y="4076178"/>
            <a:ext cx="2047590" cy="800622"/>
            <a:chOff x="7020210" y="4076178"/>
            <a:chExt cx="2047590" cy="800622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20210" y="4377637"/>
              <a:ext cx="2018627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20210" y="4657385"/>
              <a:ext cx="2047590" cy="2194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20210" y="4076178"/>
              <a:ext cx="789899" cy="248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66" y="2038350"/>
            <a:ext cx="540533" cy="247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080370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60A-D93B-44A9-9A74-18AFCB2E50FC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1085483" name="Group 43"/>
          <p:cNvGrpSpPr>
            <a:grpSpLocks/>
          </p:cNvGrpSpPr>
          <p:nvPr/>
        </p:nvGrpSpPr>
        <p:grpSpPr bwMode="auto">
          <a:xfrm>
            <a:off x="3940175" y="2009775"/>
            <a:ext cx="5127625" cy="703263"/>
            <a:chOff x="2482" y="1266"/>
            <a:chExt cx="3230" cy="443"/>
          </a:xfrm>
        </p:grpSpPr>
        <p:sp>
          <p:nvSpPr>
            <p:cNvPr id="1085484" name="Rectangle 44"/>
            <p:cNvSpPr>
              <a:spLocks noChangeArrowheads="1"/>
            </p:cNvSpPr>
            <p:nvPr/>
          </p:nvSpPr>
          <p:spPr bwMode="auto">
            <a:xfrm>
              <a:off x="2482" y="1266"/>
              <a:ext cx="3230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85485" name="Picture 4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" y="1296"/>
              <a:ext cx="98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5486" name="Picture 4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" y="1292"/>
              <a:ext cx="1523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5487" name="Picture 4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24"/>
              <a:ext cx="11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85442" name="Line 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5452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472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5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5482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03" y="3987801"/>
            <a:ext cx="3031050" cy="655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67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66" y="2038350"/>
            <a:ext cx="540533" cy="247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03" y="3987801"/>
            <a:ext cx="3029947" cy="655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080370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F60A-D93B-44A9-9A74-18AFCB2E50FC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085483" name="Group 43"/>
          <p:cNvGrpSpPr>
            <a:grpSpLocks/>
          </p:cNvGrpSpPr>
          <p:nvPr/>
        </p:nvGrpSpPr>
        <p:grpSpPr bwMode="auto">
          <a:xfrm>
            <a:off x="3940175" y="2009775"/>
            <a:ext cx="5127625" cy="703263"/>
            <a:chOff x="2482" y="1266"/>
            <a:chExt cx="3230" cy="443"/>
          </a:xfrm>
        </p:grpSpPr>
        <p:sp>
          <p:nvSpPr>
            <p:cNvPr id="1085484" name="Rectangle 44"/>
            <p:cNvSpPr>
              <a:spLocks noChangeArrowheads="1"/>
            </p:cNvSpPr>
            <p:nvPr/>
          </p:nvSpPr>
          <p:spPr bwMode="auto">
            <a:xfrm>
              <a:off x="2482" y="1266"/>
              <a:ext cx="3230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85485" name="Picture 4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" y="1296"/>
              <a:ext cx="98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5486" name="Picture 4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" y="1292"/>
              <a:ext cx="1523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5487" name="Picture 4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24"/>
              <a:ext cx="11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85442" name="Line 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545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472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5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5482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" name="Group 45"/>
          <p:cNvGrpSpPr>
            <a:grpSpLocks/>
          </p:cNvGrpSpPr>
          <p:nvPr/>
        </p:nvGrpSpPr>
        <p:grpSpPr bwMode="auto">
          <a:xfrm>
            <a:off x="1724025" y="6419850"/>
            <a:ext cx="5959475" cy="285750"/>
            <a:chOff x="1086" y="3948"/>
            <a:chExt cx="3754" cy="180"/>
          </a:xfrm>
        </p:grpSpPr>
        <p:pic>
          <p:nvPicPr>
            <p:cNvPr id="42" name="Picture 4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" y="3949"/>
              <a:ext cx="94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3949"/>
              <a:ext cx="109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4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4007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4029"/>
              <a:ext cx="117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" name="Picture 4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3948"/>
              <a:ext cx="99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9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41" y="3992563"/>
            <a:ext cx="550545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893414" y="4216051"/>
            <a:ext cx="1472184" cy="229514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1505498" y="4216051"/>
            <a:ext cx="1481328" cy="223113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H="1" flipV="1">
            <a:off x="4217713" y="4216050"/>
            <a:ext cx="219456" cy="2286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H="1" flipV="1">
            <a:off x="5129784" y="4216050"/>
            <a:ext cx="256032" cy="2203704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H="1" flipV="1">
            <a:off x="6336792" y="4216050"/>
            <a:ext cx="338328" cy="227685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H="1" flipV="1">
            <a:off x="7167226" y="4216050"/>
            <a:ext cx="374904" cy="2203704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66" y="2038350"/>
            <a:ext cx="540533" cy="247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6723" y="3993989"/>
            <a:ext cx="5505486" cy="655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080370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9DC1-836F-4C59-8B28-D1DBD45AE0B2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087532" name="Group 44"/>
          <p:cNvGrpSpPr>
            <a:grpSpLocks/>
          </p:cNvGrpSpPr>
          <p:nvPr/>
        </p:nvGrpSpPr>
        <p:grpSpPr bwMode="auto">
          <a:xfrm>
            <a:off x="3940175" y="2009775"/>
            <a:ext cx="5127625" cy="703263"/>
            <a:chOff x="2482" y="1266"/>
            <a:chExt cx="3230" cy="443"/>
          </a:xfrm>
        </p:grpSpPr>
        <p:sp>
          <p:nvSpPr>
            <p:cNvPr id="1087533" name="Rectangle 45"/>
            <p:cNvSpPr>
              <a:spLocks noChangeArrowheads="1"/>
            </p:cNvSpPr>
            <p:nvPr/>
          </p:nvSpPr>
          <p:spPr bwMode="auto">
            <a:xfrm>
              <a:off x="2482" y="1266"/>
              <a:ext cx="3230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87534" name="Picture 4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" y="1296"/>
              <a:ext cx="98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7535" name="Picture 4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" y="1292"/>
              <a:ext cx="1523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7536" name="Picture 4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24"/>
              <a:ext cx="11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87490" name="Line 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6741" y="5364545"/>
            <a:ext cx="5067310" cy="655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750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7522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7525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7537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03" y="3989227"/>
            <a:ext cx="3031050" cy="655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66" y="2038350"/>
            <a:ext cx="540533" cy="247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6736" y="3979688"/>
            <a:ext cx="5067320" cy="655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080370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4050" y="6245225"/>
            <a:ext cx="472749" cy="546012"/>
          </a:xfrm>
        </p:spPr>
        <p:txBody>
          <a:bodyPr/>
          <a:lstStyle/>
          <a:p>
            <a:fld id="{B4C95A69-C66B-4ECF-A57E-33AB51F5A3F5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1122343" name="Group 39"/>
          <p:cNvGrpSpPr>
            <a:grpSpLocks/>
          </p:cNvGrpSpPr>
          <p:nvPr/>
        </p:nvGrpSpPr>
        <p:grpSpPr bwMode="auto">
          <a:xfrm>
            <a:off x="3940175" y="2009775"/>
            <a:ext cx="5127625" cy="703263"/>
            <a:chOff x="2482" y="1266"/>
            <a:chExt cx="3230" cy="443"/>
          </a:xfrm>
        </p:grpSpPr>
        <p:sp>
          <p:nvSpPr>
            <p:cNvPr id="1122339" name="Rectangle 35"/>
            <p:cNvSpPr>
              <a:spLocks noChangeArrowheads="1"/>
            </p:cNvSpPr>
            <p:nvPr/>
          </p:nvSpPr>
          <p:spPr bwMode="auto">
            <a:xfrm>
              <a:off x="2482" y="1266"/>
              <a:ext cx="3230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2340" name="Picture 3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" y="1296"/>
              <a:ext cx="98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2341" name="Picture 3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" y="1292"/>
              <a:ext cx="1523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2342" name="Picture 3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24"/>
              <a:ext cx="11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22306" name="Line 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231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2325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31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2344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03" y="3987452"/>
            <a:ext cx="3031050" cy="655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6736" y="5364545"/>
            <a:ext cx="5067320" cy="655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6741" y="4915422"/>
            <a:ext cx="5314442" cy="771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85 L -5.55556E-7 -0.2016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66" y="2038350"/>
            <a:ext cx="540533" cy="247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080370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5A69-C66B-4ECF-A57E-33AB51F5A3F5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122343" name="Group 39"/>
          <p:cNvGrpSpPr>
            <a:grpSpLocks/>
          </p:cNvGrpSpPr>
          <p:nvPr/>
        </p:nvGrpSpPr>
        <p:grpSpPr bwMode="auto">
          <a:xfrm>
            <a:off x="3940175" y="2009775"/>
            <a:ext cx="5127625" cy="703263"/>
            <a:chOff x="2482" y="1266"/>
            <a:chExt cx="3230" cy="443"/>
          </a:xfrm>
        </p:grpSpPr>
        <p:sp>
          <p:nvSpPr>
            <p:cNvPr id="1122339" name="Rectangle 35"/>
            <p:cNvSpPr>
              <a:spLocks noChangeArrowheads="1"/>
            </p:cNvSpPr>
            <p:nvPr/>
          </p:nvSpPr>
          <p:spPr bwMode="auto">
            <a:xfrm>
              <a:off x="2482" y="1266"/>
              <a:ext cx="3230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2340" name="Picture 3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" y="1296"/>
              <a:ext cx="98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2341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" y="1292"/>
              <a:ext cx="1523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2342" name="Picture 3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24"/>
              <a:ext cx="11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22306" name="Line 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231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2325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31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2344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03" y="3987452"/>
            <a:ext cx="3031050" cy="655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6741" y="3962400"/>
            <a:ext cx="5314442" cy="771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6741" y="4915422"/>
            <a:ext cx="5314442" cy="771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AutoShape 18"/>
          <p:cNvSpPr>
            <a:spLocks/>
          </p:cNvSpPr>
          <p:nvPr/>
        </p:nvSpPr>
        <p:spPr bwMode="auto">
          <a:xfrm rot="16200000">
            <a:off x="5277090" y="3894600"/>
            <a:ext cx="228600" cy="1563624"/>
          </a:xfrm>
          <a:prstGeom prst="leftBrace">
            <a:avLst>
              <a:gd name="adj1" fmla="val 56655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19"/>
          <p:cNvSpPr>
            <a:spLocks/>
          </p:cNvSpPr>
          <p:nvPr/>
        </p:nvSpPr>
        <p:spPr bwMode="auto">
          <a:xfrm rot="16200000">
            <a:off x="7926178" y="4360944"/>
            <a:ext cx="228600" cy="630936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5391390" y="4830401"/>
            <a:ext cx="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>
            <a:off x="8040478" y="4830401"/>
            <a:ext cx="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97" y="5617801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22" y="5617801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19313"/>
            <a:ext cx="8159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AutoShape 18"/>
          <p:cNvSpPr>
            <a:spLocks/>
          </p:cNvSpPr>
          <p:nvPr/>
        </p:nvSpPr>
        <p:spPr bwMode="auto">
          <a:xfrm rot="16200000">
            <a:off x="1426464" y="3172968"/>
            <a:ext cx="228600" cy="3026664"/>
          </a:xfrm>
          <a:prstGeom prst="leftBrace">
            <a:avLst>
              <a:gd name="adj1" fmla="val 56655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1533666" y="4840289"/>
            <a:ext cx="0" cy="36576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150" y="5232748"/>
            <a:ext cx="1327033" cy="62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97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6512E-6 L -0.00139 -0.1394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27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03" y="3987452"/>
            <a:ext cx="3031050" cy="655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19313"/>
            <a:ext cx="8159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" name="AutoShape 18"/>
          <p:cNvSpPr>
            <a:spLocks/>
          </p:cNvSpPr>
          <p:nvPr/>
        </p:nvSpPr>
        <p:spPr bwMode="auto">
          <a:xfrm rot="16200000">
            <a:off x="1426464" y="3172968"/>
            <a:ext cx="228600" cy="3026664"/>
          </a:xfrm>
          <a:prstGeom prst="leftBrace">
            <a:avLst>
              <a:gd name="adj1" fmla="val 56655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1533666" y="4840289"/>
            <a:ext cx="0" cy="36576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" name="Picture 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150" y="5232748"/>
            <a:ext cx="1327033" cy="62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66" y="2038350"/>
            <a:ext cx="540533" cy="247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080370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B4C95A69-C66B-4ECF-A57E-33AB51F5A3F5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1122343" name="Group 39"/>
          <p:cNvGrpSpPr>
            <a:grpSpLocks/>
          </p:cNvGrpSpPr>
          <p:nvPr/>
        </p:nvGrpSpPr>
        <p:grpSpPr bwMode="auto">
          <a:xfrm>
            <a:off x="3940175" y="2009775"/>
            <a:ext cx="5127625" cy="703263"/>
            <a:chOff x="2482" y="1266"/>
            <a:chExt cx="3230" cy="443"/>
          </a:xfrm>
        </p:grpSpPr>
        <p:sp>
          <p:nvSpPr>
            <p:cNvPr id="1122339" name="Rectangle 35"/>
            <p:cNvSpPr>
              <a:spLocks noChangeArrowheads="1"/>
            </p:cNvSpPr>
            <p:nvPr/>
          </p:nvSpPr>
          <p:spPr bwMode="auto">
            <a:xfrm>
              <a:off x="2482" y="1266"/>
              <a:ext cx="3230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2340" name="Picture 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" y="1296"/>
              <a:ext cx="98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2341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" y="1292"/>
              <a:ext cx="1523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2342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24"/>
              <a:ext cx="11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22306" name="Line 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231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2325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31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2344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6741" y="3962400"/>
            <a:ext cx="5314442" cy="771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AutoShape 18"/>
          <p:cNvSpPr>
            <a:spLocks/>
          </p:cNvSpPr>
          <p:nvPr/>
        </p:nvSpPr>
        <p:spPr bwMode="auto">
          <a:xfrm rot="16200000">
            <a:off x="5277090" y="3894600"/>
            <a:ext cx="228600" cy="1563624"/>
          </a:xfrm>
          <a:prstGeom prst="leftBrace">
            <a:avLst>
              <a:gd name="adj1" fmla="val 56655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19"/>
          <p:cNvSpPr>
            <a:spLocks/>
          </p:cNvSpPr>
          <p:nvPr/>
        </p:nvSpPr>
        <p:spPr bwMode="auto">
          <a:xfrm rot="16200000">
            <a:off x="7926178" y="4360944"/>
            <a:ext cx="228600" cy="630936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5391390" y="4830401"/>
            <a:ext cx="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>
            <a:off x="8040478" y="4830401"/>
            <a:ext cx="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97" y="5617801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22" y="5617801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367" y="6205257"/>
            <a:ext cx="4631855" cy="6266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146" y="6400800"/>
            <a:ext cx="1267202" cy="218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59"/>
          <p:cNvGrpSpPr>
            <a:grpSpLocks/>
          </p:cNvGrpSpPr>
          <p:nvPr/>
        </p:nvGrpSpPr>
        <p:grpSpPr bwMode="auto">
          <a:xfrm>
            <a:off x="3756025" y="2819400"/>
            <a:ext cx="5311775" cy="703262"/>
            <a:chOff x="2366" y="2437"/>
            <a:chExt cx="3346" cy="443"/>
          </a:xfrm>
        </p:grpSpPr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2366" y="2437"/>
              <a:ext cx="3346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" y="2473"/>
              <a:ext cx="9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5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2683"/>
              <a:ext cx="49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4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" y="2463"/>
              <a:ext cx="1697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588" y="2067260"/>
            <a:ext cx="1022370" cy="219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Smiley Face 52"/>
          <p:cNvSpPr>
            <a:spLocks noChangeAspect="1"/>
          </p:cNvSpPr>
          <p:nvPr/>
        </p:nvSpPr>
        <p:spPr bwMode="auto">
          <a:xfrm>
            <a:off x="2844452" y="1981200"/>
            <a:ext cx="457200" cy="457200"/>
          </a:xfrm>
          <a:prstGeom prst="smileyFace">
            <a:avLst/>
          </a:prstGeom>
          <a:noFill/>
          <a:ln w="28575">
            <a:solidFill>
              <a:srgbClr val="FF66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7315200" y="3333751"/>
            <a:ext cx="1145983" cy="3023906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2552178" y="3333751"/>
            <a:ext cx="3683696" cy="2871506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3478212" y="6357656"/>
            <a:ext cx="1335024" cy="310896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6007274" y="6357656"/>
            <a:ext cx="356616" cy="32004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089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1C2D439-F4C4-4B95-A60C-71EAC72682B4}" type="slidenum">
              <a:rPr lang="en-US"/>
              <a:pPr/>
              <a:t>17</a:t>
            </a:fld>
            <a:endParaRPr lang="en-US"/>
          </a:p>
        </p:txBody>
      </p:sp>
      <p:sp>
        <p:nvSpPr>
          <p:cNvPr id="1089587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9591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9608" name="Picture 7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"/>
            <a:ext cx="2417763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26939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9607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2860675"/>
            <a:ext cx="26939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9601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2051050"/>
            <a:ext cx="2417763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54312" y="881652"/>
            <a:ext cx="6199535" cy="554655"/>
            <a:chOff x="1654312" y="881652"/>
            <a:chExt cx="6199535" cy="554655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4312" y="881652"/>
              <a:ext cx="6199535" cy="261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47447" y="1174981"/>
              <a:ext cx="2613265" cy="261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85 L -0.59913 -0.4049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89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20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0185 L -0.06423 -0.2870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89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-14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54312" y="881652"/>
            <a:ext cx="6199535" cy="554655"/>
            <a:chOff x="1654312" y="881652"/>
            <a:chExt cx="6199535" cy="554655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4312" y="881652"/>
              <a:ext cx="6199535" cy="261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47447" y="1174981"/>
              <a:ext cx="2613265" cy="261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1C2D439-F4C4-4B95-A60C-71EAC72682B4}" type="slidenum">
              <a:rPr lang="en-US"/>
              <a:pPr/>
              <a:t>18</a:t>
            </a:fld>
            <a:endParaRPr lang="en-US"/>
          </a:p>
        </p:txBody>
      </p:sp>
      <p:sp>
        <p:nvSpPr>
          <p:cNvPr id="1089587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9591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9608" name="Picture 7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"/>
            <a:ext cx="2417763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26939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760" y="304800"/>
            <a:ext cx="856641" cy="203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1C2D439-F4C4-4B95-A60C-71EAC72682B4}" type="slidenum">
              <a:rPr lang="en-US"/>
              <a:pPr/>
              <a:t>19</a:t>
            </a:fld>
            <a:endParaRPr lang="en-US"/>
          </a:p>
        </p:txBody>
      </p:sp>
      <p:sp>
        <p:nvSpPr>
          <p:cNvPr id="1089587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9591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9608" name="Picture 7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6" name="Straight Connector 75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469" y="76200"/>
            <a:ext cx="2228425" cy="626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16" y="76200"/>
            <a:ext cx="2518956" cy="626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2743200" y="1143000"/>
            <a:ext cx="8702040" cy="8686800"/>
            <a:chOff x="-2743200" y="1143000"/>
            <a:chExt cx="8702040" cy="86868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914400" y="1143000"/>
              <a:ext cx="0" cy="534924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609600" y="6172200"/>
              <a:ext cx="5349240" cy="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24357" y="4495800"/>
              <a:ext cx="1568787" cy="2902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5652" y="5957553"/>
              <a:ext cx="116206" cy="189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Arc 18"/>
            <p:cNvSpPr>
              <a:spLocks noChangeAspect="1"/>
            </p:cNvSpPr>
            <p:nvPr/>
          </p:nvSpPr>
          <p:spPr bwMode="auto">
            <a:xfrm>
              <a:off x="-2743200" y="2514600"/>
              <a:ext cx="7315200" cy="7315200"/>
            </a:xfrm>
            <a:prstGeom prst="arc">
              <a:avLst>
                <a:gd name="adj1" fmla="val 15829127"/>
                <a:gd name="adj2" fmla="val 424412"/>
              </a:avLst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4254321" y="471224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905256" y="4749275"/>
              <a:ext cx="3355848" cy="142646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432591" y="5646571"/>
            <a:ext cx="1278561" cy="348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654312" y="881652"/>
            <a:ext cx="6199535" cy="554655"/>
            <a:chOff x="1654312" y="881652"/>
            <a:chExt cx="6199535" cy="554655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4312" y="881652"/>
              <a:ext cx="6199535" cy="261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47447" y="1174981"/>
              <a:ext cx="2613265" cy="261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432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84C4-A0C3-4959-B1A6-023D4E120054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122488" y="190500"/>
            <a:ext cx="5229652" cy="1561210"/>
            <a:chOff x="2122488" y="190500"/>
            <a:chExt cx="5229652" cy="1561210"/>
          </a:xfrm>
        </p:grpSpPr>
        <p:pic>
          <p:nvPicPr>
            <p:cNvPr id="1074254" name="Picture 7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1" y="190500"/>
              <a:ext cx="1820863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4255" name="Picture 7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701" y="392113"/>
              <a:ext cx="23495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6801" y="1111250"/>
              <a:ext cx="2475339" cy="6404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74257" name="Picture 8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88" y="1308100"/>
              <a:ext cx="252571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74238" name="Rectangle 6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25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4259" name="Picture 8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5605" y="871346"/>
            <a:ext cx="891595" cy="2340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2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Arrow Connector 68"/>
          <p:cNvCxnSpPr/>
          <p:nvPr/>
        </p:nvCxnSpPr>
        <p:spPr bwMode="auto">
          <a:xfrm flipV="1">
            <a:off x="914400" y="1143000"/>
            <a:ext cx="0" cy="534924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609600" y="6172200"/>
            <a:ext cx="534924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" name="Picture 6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432591" y="5646571"/>
            <a:ext cx="1278561" cy="348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4357" y="4495800"/>
            <a:ext cx="1568787" cy="290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4"/>
            <a:ext cx="460375" cy="485427"/>
          </a:xfrm>
        </p:spPr>
        <p:txBody>
          <a:bodyPr/>
          <a:lstStyle/>
          <a:p>
            <a:fld id="{61C2D439-F4C4-4B95-A60C-71EAC72682B4}" type="slidenum">
              <a:rPr lang="en-US"/>
              <a:pPr/>
              <a:t>20</a:t>
            </a:fld>
            <a:endParaRPr lang="en-US"/>
          </a:p>
        </p:txBody>
      </p:sp>
      <p:sp>
        <p:nvSpPr>
          <p:cNvPr id="1089587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9591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9608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469" y="76200"/>
            <a:ext cx="2228425" cy="626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16" y="76200"/>
            <a:ext cx="2518956" cy="626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652" y="5957553"/>
            <a:ext cx="116206" cy="189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rc 1"/>
          <p:cNvSpPr>
            <a:spLocks noChangeAspect="1"/>
          </p:cNvSpPr>
          <p:nvPr/>
        </p:nvSpPr>
        <p:spPr bwMode="auto">
          <a:xfrm>
            <a:off x="-2743200" y="2514600"/>
            <a:ext cx="7315200" cy="7315200"/>
          </a:xfrm>
          <a:prstGeom prst="arc">
            <a:avLst>
              <a:gd name="adj1" fmla="val 15829127"/>
              <a:gd name="adj2" fmla="val 424412"/>
            </a:avLst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4290897" y="4710639"/>
            <a:ext cx="0" cy="1461561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254321" y="4712242"/>
            <a:ext cx="73152" cy="7315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914399" y="6172200"/>
            <a:ext cx="3364992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905256" y="4749275"/>
            <a:ext cx="3355848" cy="1426464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2284445" y="5165445"/>
            <a:ext cx="1995281" cy="1229862"/>
            <a:chOff x="2284445" y="5165445"/>
            <a:chExt cx="1995281" cy="1229862"/>
          </a:xfrm>
        </p:grpSpPr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4445" y="6206181"/>
              <a:ext cx="624901" cy="1891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3894757" y="5332425"/>
              <a:ext cx="551949" cy="2179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400000">
              <a:off x="2530203" y="5203939"/>
              <a:ext cx="130793" cy="2031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848356" y="1371600"/>
            <a:ext cx="1659119" cy="3376499"/>
            <a:chOff x="2848356" y="1371600"/>
            <a:chExt cx="1659119" cy="3376499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16200000" flipV="1">
              <a:off x="1892287" y="2336293"/>
              <a:ext cx="3355848" cy="142646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100461" y="2971040"/>
              <a:ext cx="624901" cy="1891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8474" y="1395781"/>
              <a:ext cx="551949" cy="2179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0" name="Straight Connector 59"/>
            <p:cNvCxnSpPr/>
            <p:nvPr/>
          </p:nvCxnSpPr>
          <p:spPr bwMode="auto">
            <a:xfrm rot="16200000" flipH="1">
              <a:off x="3579876" y="640080"/>
              <a:ext cx="0" cy="146304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rot="16200000">
              <a:off x="2613473" y="3065603"/>
              <a:ext cx="3364992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4200000">
              <a:off x="3650822" y="2904794"/>
              <a:ext cx="130793" cy="2031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03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Arrow Connector 68"/>
          <p:cNvCxnSpPr/>
          <p:nvPr/>
        </p:nvCxnSpPr>
        <p:spPr bwMode="auto">
          <a:xfrm flipV="1">
            <a:off x="914400" y="1143000"/>
            <a:ext cx="0" cy="534924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609600" y="6172200"/>
            <a:ext cx="534924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" name="Picture 6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432591" y="5646571"/>
            <a:ext cx="1278561" cy="348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4357" y="4495800"/>
            <a:ext cx="1568787" cy="290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4"/>
            <a:ext cx="460375" cy="485427"/>
          </a:xfrm>
        </p:spPr>
        <p:txBody>
          <a:bodyPr/>
          <a:lstStyle/>
          <a:p>
            <a:fld id="{61C2D439-F4C4-4B95-A60C-71EAC72682B4}" type="slidenum">
              <a:rPr lang="en-US"/>
              <a:pPr/>
              <a:t>21</a:t>
            </a:fld>
            <a:endParaRPr lang="en-US"/>
          </a:p>
        </p:txBody>
      </p:sp>
      <p:sp>
        <p:nvSpPr>
          <p:cNvPr id="1089587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9591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9608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469" y="76200"/>
            <a:ext cx="2228425" cy="626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16" y="76200"/>
            <a:ext cx="2518956" cy="626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652" y="5957553"/>
            <a:ext cx="116206" cy="189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rc 1"/>
          <p:cNvSpPr>
            <a:spLocks noChangeAspect="1"/>
          </p:cNvSpPr>
          <p:nvPr/>
        </p:nvSpPr>
        <p:spPr bwMode="auto">
          <a:xfrm>
            <a:off x="-2743200" y="2514600"/>
            <a:ext cx="7315200" cy="7315200"/>
          </a:xfrm>
          <a:prstGeom prst="arc">
            <a:avLst>
              <a:gd name="adj1" fmla="val 15829127"/>
              <a:gd name="adj2" fmla="val 424412"/>
            </a:avLst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4290897" y="4710639"/>
            <a:ext cx="0" cy="1461561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254321" y="4712242"/>
            <a:ext cx="73152" cy="7315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914399" y="6172200"/>
            <a:ext cx="3364992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905256" y="4749275"/>
            <a:ext cx="3355848" cy="1426464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2848356" y="1371600"/>
            <a:ext cx="1659119" cy="3376499"/>
            <a:chOff x="2848356" y="1371600"/>
            <a:chExt cx="1659119" cy="3376499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16200000" flipV="1">
              <a:off x="1892287" y="2336293"/>
              <a:ext cx="3355848" cy="142646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100461" y="2971040"/>
              <a:ext cx="624901" cy="1891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8474" y="1395781"/>
              <a:ext cx="551949" cy="2179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0" name="Straight Connector 59"/>
            <p:cNvCxnSpPr/>
            <p:nvPr/>
          </p:nvCxnSpPr>
          <p:spPr bwMode="auto">
            <a:xfrm rot="16200000" flipH="1">
              <a:off x="3579876" y="640080"/>
              <a:ext cx="0" cy="146304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rot="16200000">
              <a:off x="2613473" y="3065603"/>
              <a:ext cx="3364992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020000">
            <a:off x="2064615" y="2152455"/>
            <a:ext cx="1815617" cy="305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200000">
            <a:off x="3650822" y="2904794"/>
            <a:ext cx="130793" cy="203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284445" y="5165445"/>
            <a:ext cx="1995281" cy="1229862"/>
            <a:chOff x="2284445" y="5165445"/>
            <a:chExt cx="1995281" cy="1229862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4445" y="6206181"/>
              <a:ext cx="624901" cy="1891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3894757" y="5332425"/>
              <a:ext cx="551949" cy="2179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400000">
              <a:off x="2530203" y="5203939"/>
              <a:ext cx="130793" cy="2031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75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/>
          <p:nvPr/>
        </p:nvCxnSpPr>
        <p:spPr bwMode="auto">
          <a:xfrm flipV="1">
            <a:off x="914400" y="1143000"/>
            <a:ext cx="0" cy="534924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609600" y="6172200"/>
            <a:ext cx="534924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" name="Picture 6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432591" y="5646571"/>
            <a:ext cx="1278561" cy="348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4357" y="4495800"/>
            <a:ext cx="1568787" cy="290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4"/>
            <a:ext cx="460375" cy="485427"/>
          </a:xfrm>
        </p:spPr>
        <p:txBody>
          <a:bodyPr/>
          <a:lstStyle/>
          <a:p>
            <a:fld id="{61C2D439-F4C4-4B95-A60C-71EAC72682B4}" type="slidenum">
              <a:rPr lang="en-US"/>
              <a:pPr/>
              <a:t>22</a:t>
            </a:fld>
            <a:endParaRPr lang="en-US"/>
          </a:p>
        </p:txBody>
      </p:sp>
      <p:sp>
        <p:nvSpPr>
          <p:cNvPr id="1089587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9591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9608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469" y="76200"/>
            <a:ext cx="2228425" cy="626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16" y="76200"/>
            <a:ext cx="2518956" cy="626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652" y="5957553"/>
            <a:ext cx="116206" cy="189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rc 1"/>
          <p:cNvSpPr>
            <a:spLocks noChangeAspect="1"/>
          </p:cNvSpPr>
          <p:nvPr/>
        </p:nvSpPr>
        <p:spPr bwMode="auto">
          <a:xfrm>
            <a:off x="-2743200" y="2514600"/>
            <a:ext cx="7315200" cy="7315200"/>
          </a:xfrm>
          <a:prstGeom prst="arc">
            <a:avLst>
              <a:gd name="adj1" fmla="val 15829127"/>
              <a:gd name="adj2" fmla="val 424412"/>
            </a:avLst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254321" y="4712242"/>
            <a:ext cx="73152" cy="7315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905256" y="4749275"/>
            <a:ext cx="3355848" cy="1426464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rot="16200000" flipV="1">
            <a:off x="1892287" y="2336293"/>
            <a:ext cx="3355848" cy="1426464"/>
          </a:xfrm>
          <a:prstGeom prst="line">
            <a:avLst/>
          </a:prstGeom>
          <a:solidFill>
            <a:schemeClr val="tx1">
              <a:alpha val="0"/>
            </a:scheme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4" name="Picture 7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020000">
            <a:off x="2064615" y="2152455"/>
            <a:ext cx="1815617" cy="305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28800" y="812104"/>
            <a:ext cx="3048000" cy="529016"/>
            <a:chOff x="1828800" y="812104"/>
            <a:chExt cx="3048000" cy="529016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18288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19812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1336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2860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4384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5908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27432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28956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30480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32004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3528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35052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36576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38100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39624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41148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42672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4196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5720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47244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4876800" y="1066800"/>
              <a:ext cx="0" cy="27432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50312" y="812104"/>
              <a:ext cx="1004976" cy="2333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882779" y="6135624"/>
            <a:ext cx="624246" cy="351039"/>
            <a:chOff x="3882779" y="6135624"/>
            <a:chExt cx="624246" cy="351039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4254321" y="6135624"/>
              <a:ext cx="73152" cy="7315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2779" y="6297735"/>
              <a:ext cx="624246" cy="18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367747" y="6172200"/>
            <a:ext cx="1899452" cy="341410"/>
            <a:chOff x="2367747" y="6172200"/>
            <a:chExt cx="1899452" cy="341410"/>
          </a:xfrm>
        </p:grpSpPr>
        <p:cxnSp>
          <p:nvCxnSpPr>
            <p:cNvPr id="30" name="Straight Connector 29"/>
            <p:cNvCxnSpPr/>
            <p:nvPr/>
          </p:nvCxnSpPr>
          <p:spPr bwMode="auto">
            <a:xfrm rot="5400000" flipH="1">
              <a:off x="3536419" y="5441419"/>
              <a:ext cx="0" cy="1461561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7747" y="6295723"/>
              <a:ext cx="827973" cy="2178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Rectangle 7"/>
          <p:cNvSpPr/>
          <p:nvPr/>
        </p:nvSpPr>
        <p:spPr bwMode="auto">
          <a:xfrm>
            <a:off x="902918" y="51147"/>
            <a:ext cx="2551176" cy="667512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 bwMode="auto">
          <a:xfrm flipV="1">
            <a:off x="914400" y="1143000"/>
            <a:ext cx="0" cy="534924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609600" y="6172200"/>
            <a:ext cx="534924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" name="Picture 6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432591" y="5646571"/>
            <a:ext cx="1278561" cy="348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4357" y="4495800"/>
            <a:ext cx="1568787" cy="290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4"/>
            <a:ext cx="460375" cy="485427"/>
          </a:xfrm>
        </p:spPr>
        <p:txBody>
          <a:bodyPr/>
          <a:lstStyle/>
          <a:p>
            <a:fld id="{61C2D439-F4C4-4B95-A60C-71EAC72682B4}" type="slidenum">
              <a:rPr lang="en-US"/>
              <a:pPr/>
              <a:t>23</a:t>
            </a:fld>
            <a:endParaRPr lang="en-US"/>
          </a:p>
        </p:txBody>
      </p:sp>
      <p:sp>
        <p:nvSpPr>
          <p:cNvPr id="1089587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9591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9608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469" y="76200"/>
            <a:ext cx="2228425" cy="626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16" y="76200"/>
            <a:ext cx="2518956" cy="626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652" y="5957553"/>
            <a:ext cx="116206" cy="189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rc 1"/>
          <p:cNvSpPr>
            <a:spLocks noChangeAspect="1"/>
          </p:cNvSpPr>
          <p:nvPr/>
        </p:nvSpPr>
        <p:spPr bwMode="auto">
          <a:xfrm>
            <a:off x="-2743200" y="2514600"/>
            <a:ext cx="7315200" cy="7315200"/>
          </a:xfrm>
          <a:prstGeom prst="arc">
            <a:avLst>
              <a:gd name="adj1" fmla="val 15829127"/>
              <a:gd name="adj2" fmla="val 424412"/>
            </a:avLst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254321" y="4712242"/>
            <a:ext cx="73152" cy="7315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905256" y="4749275"/>
            <a:ext cx="3355848" cy="1426464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rot="16200000" flipV="1">
            <a:off x="1892287" y="2336293"/>
            <a:ext cx="3355848" cy="1426464"/>
          </a:xfrm>
          <a:prstGeom prst="line">
            <a:avLst/>
          </a:prstGeom>
          <a:solidFill>
            <a:schemeClr val="tx1">
              <a:alpha val="0"/>
            </a:scheme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4" name="Picture 7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020000">
            <a:off x="2064615" y="2152455"/>
            <a:ext cx="1815617" cy="305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360920" y="1244252"/>
            <a:ext cx="436532" cy="4267200"/>
            <a:chOff x="7360920" y="914400"/>
            <a:chExt cx="436532" cy="4267200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 rot="5400000">
              <a:off x="7452360" y="14325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 rot="5400000">
              <a:off x="7452360" y="15849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 rot="5400000">
              <a:off x="7452360" y="17373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 rot="5400000">
              <a:off x="7452360" y="18897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 rot="5400000">
              <a:off x="7452360" y="20421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 rot="5400000">
              <a:off x="7452360" y="21945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 rot="5400000">
              <a:off x="7452360" y="23469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rot="5400000">
              <a:off x="7452360" y="24993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rot="5400000">
              <a:off x="7452360" y="26517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rot="5400000">
              <a:off x="7452360" y="28041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rot="5400000">
              <a:off x="7452360" y="29565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rot="5400000">
              <a:off x="7452360" y="31089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Arrow Connector 78"/>
            <p:cNvCxnSpPr/>
            <p:nvPr/>
          </p:nvCxnSpPr>
          <p:spPr bwMode="auto">
            <a:xfrm rot="5400000">
              <a:off x="7452360" y="32613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Arrow Connector 79"/>
            <p:cNvCxnSpPr/>
            <p:nvPr/>
          </p:nvCxnSpPr>
          <p:spPr bwMode="auto">
            <a:xfrm rot="5400000">
              <a:off x="7452360" y="34137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/>
            <p:nvPr/>
          </p:nvCxnSpPr>
          <p:spPr bwMode="auto">
            <a:xfrm rot="5400000">
              <a:off x="7452360" y="35661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/>
            <p:nvPr/>
          </p:nvCxnSpPr>
          <p:spPr bwMode="auto">
            <a:xfrm rot="5400000">
              <a:off x="7452360" y="37185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/>
            <p:nvPr/>
          </p:nvCxnSpPr>
          <p:spPr bwMode="auto">
            <a:xfrm rot="5400000">
              <a:off x="7452360" y="38709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/>
            <p:nvPr/>
          </p:nvCxnSpPr>
          <p:spPr bwMode="auto">
            <a:xfrm rot="5400000">
              <a:off x="7452360" y="40233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/>
            <p:nvPr/>
          </p:nvCxnSpPr>
          <p:spPr bwMode="auto">
            <a:xfrm rot="5400000">
              <a:off x="7452360" y="41757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rot="5400000">
              <a:off x="7452360" y="43281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Arrow Connector 86"/>
            <p:cNvCxnSpPr/>
            <p:nvPr/>
          </p:nvCxnSpPr>
          <p:spPr bwMode="auto">
            <a:xfrm rot="5400000">
              <a:off x="7452360" y="44805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178300" y="2931336"/>
              <a:ext cx="1004976" cy="2333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9" name="Straight Arrow Connector 88"/>
            <p:cNvCxnSpPr/>
            <p:nvPr/>
          </p:nvCxnSpPr>
          <p:spPr bwMode="auto">
            <a:xfrm rot="5400000">
              <a:off x="7452360" y="8229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/>
            <p:nvPr/>
          </p:nvCxnSpPr>
          <p:spPr bwMode="auto">
            <a:xfrm rot="5400000">
              <a:off x="7452360" y="9753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/>
            <p:nvPr/>
          </p:nvCxnSpPr>
          <p:spPr bwMode="auto">
            <a:xfrm rot="5400000">
              <a:off x="7452360" y="11277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rot="5400000">
              <a:off x="7452360" y="12801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Arrow Connector 98"/>
            <p:cNvCxnSpPr/>
            <p:nvPr/>
          </p:nvCxnSpPr>
          <p:spPr bwMode="auto">
            <a:xfrm rot="5400000">
              <a:off x="7452360" y="46329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rot="5400000">
              <a:off x="7452360" y="47853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rot="5400000">
              <a:off x="7452360" y="49377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/>
            <p:nvPr/>
          </p:nvCxnSpPr>
          <p:spPr bwMode="auto">
            <a:xfrm rot="5400000">
              <a:off x="7452360" y="5090160"/>
              <a:ext cx="0" cy="182880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251468" y="4612716"/>
            <a:ext cx="699508" cy="217760"/>
            <a:chOff x="251468" y="4612716"/>
            <a:chExt cx="699508" cy="217760"/>
          </a:xfrm>
        </p:grpSpPr>
        <p:pic>
          <p:nvPicPr>
            <p:cNvPr id="105" name="Picture 10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468" y="4612716"/>
              <a:ext cx="551370" cy="2177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6" name="Oval 105"/>
            <p:cNvSpPr>
              <a:spLocks noChangeAspect="1"/>
            </p:cNvSpPr>
            <p:nvPr/>
          </p:nvSpPr>
          <p:spPr bwMode="auto">
            <a:xfrm>
              <a:off x="877824" y="4712242"/>
              <a:ext cx="73152" cy="7315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4400" y="1371600"/>
            <a:ext cx="713788" cy="3364992"/>
            <a:chOff x="914400" y="1371600"/>
            <a:chExt cx="713788" cy="3364992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3126" y="1371600"/>
              <a:ext cx="625062" cy="1891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4" name="Straight Connector 103"/>
            <p:cNvCxnSpPr/>
            <p:nvPr/>
          </p:nvCxnSpPr>
          <p:spPr bwMode="auto">
            <a:xfrm rot="16200000">
              <a:off x="-768096" y="3054096"/>
              <a:ext cx="3364992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7" name="Rectangle 106"/>
          <p:cNvSpPr/>
          <p:nvPr/>
        </p:nvSpPr>
        <p:spPr bwMode="auto">
          <a:xfrm>
            <a:off x="6086297" y="51147"/>
            <a:ext cx="2276856" cy="667512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100461" y="2971040"/>
            <a:ext cx="624901" cy="189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8474" y="1395781"/>
            <a:ext cx="551949" cy="217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445" y="6206181"/>
            <a:ext cx="624901" cy="189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894757" y="5332425"/>
            <a:ext cx="551949" cy="217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9" name="Straight Arrow Connector 48"/>
          <p:cNvCxnSpPr/>
          <p:nvPr/>
        </p:nvCxnSpPr>
        <p:spPr bwMode="auto">
          <a:xfrm flipV="1">
            <a:off x="914400" y="1143000"/>
            <a:ext cx="0" cy="534924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609600" y="6172200"/>
            <a:ext cx="534924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" name="Picture 6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432591" y="5646571"/>
            <a:ext cx="1278561" cy="348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4357" y="4495800"/>
            <a:ext cx="1568787" cy="290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4"/>
            <a:ext cx="460375" cy="485427"/>
          </a:xfrm>
        </p:spPr>
        <p:txBody>
          <a:bodyPr/>
          <a:lstStyle/>
          <a:p>
            <a:fld id="{61C2D439-F4C4-4B95-A60C-71EAC72682B4}" type="slidenum">
              <a:rPr lang="en-US"/>
              <a:pPr/>
              <a:t>24</a:t>
            </a:fld>
            <a:endParaRPr lang="en-US"/>
          </a:p>
        </p:txBody>
      </p:sp>
      <p:sp>
        <p:nvSpPr>
          <p:cNvPr id="1089587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9591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9608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469" y="76200"/>
            <a:ext cx="2228425" cy="626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16" y="76200"/>
            <a:ext cx="2518956" cy="626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652" y="5957553"/>
            <a:ext cx="116206" cy="189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rc 1"/>
          <p:cNvSpPr>
            <a:spLocks noChangeAspect="1"/>
          </p:cNvSpPr>
          <p:nvPr/>
        </p:nvSpPr>
        <p:spPr bwMode="auto">
          <a:xfrm>
            <a:off x="-2743200" y="2514600"/>
            <a:ext cx="7315200" cy="7315200"/>
          </a:xfrm>
          <a:prstGeom prst="arc">
            <a:avLst>
              <a:gd name="adj1" fmla="val 15829127"/>
              <a:gd name="adj2" fmla="val 424412"/>
            </a:avLst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4290897" y="4710639"/>
            <a:ext cx="0" cy="1461561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254321" y="4712242"/>
            <a:ext cx="73152" cy="7315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914399" y="6172200"/>
            <a:ext cx="3364992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905256" y="4749275"/>
            <a:ext cx="3355848" cy="1426464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rot="16200000" flipV="1">
            <a:off x="1892287" y="2336293"/>
            <a:ext cx="3355848" cy="1426464"/>
          </a:xfrm>
          <a:prstGeom prst="line">
            <a:avLst/>
          </a:prstGeom>
          <a:solidFill>
            <a:schemeClr val="tx1">
              <a:alpha val="0"/>
            </a:schemeClr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4" name="Picture 7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020000">
            <a:off x="2064615" y="2152455"/>
            <a:ext cx="1815617" cy="305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 bwMode="auto">
          <a:xfrm>
            <a:off x="4681837" y="990600"/>
            <a:ext cx="2861963" cy="940764"/>
            <a:chOff x="3581400" y="990600"/>
            <a:chExt cx="2861963" cy="940764"/>
          </a:xfrm>
        </p:grpSpPr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400" y="990600"/>
              <a:ext cx="2615391" cy="2615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546" y="1361963"/>
              <a:ext cx="2861817" cy="2466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82970" y="1684722"/>
              <a:ext cx="1858968" cy="2466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8" name="Picture 10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378" y="2863676"/>
            <a:ext cx="1475472" cy="263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7" y="2819400"/>
            <a:ext cx="5556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11985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3200" y="3505200"/>
            <a:ext cx="1725748" cy="65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4384675"/>
            <a:ext cx="23844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3" name="Straight Connector 32"/>
          <p:cNvCxnSpPr/>
          <p:nvPr/>
        </p:nvCxnSpPr>
        <p:spPr bwMode="auto">
          <a:xfrm rot="16200000" flipH="1">
            <a:off x="3579876" y="640080"/>
            <a:ext cx="0" cy="146304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rot="16200000">
            <a:off x="2613473" y="3065603"/>
            <a:ext cx="3364992" cy="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12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052A-3DB4-45A6-8FD2-FB5F51C9E277}" type="slidenum">
              <a:rPr lang="en-US"/>
              <a:pPr/>
              <a:t>25</a:t>
            </a:fld>
            <a:endParaRPr lang="en-US"/>
          </a:p>
        </p:txBody>
      </p:sp>
      <p:sp>
        <p:nvSpPr>
          <p:cNvPr id="1124382" name="Rectangle 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4389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4588"/>
            <a:ext cx="2703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765" y="2962275"/>
            <a:ext cx="1244207" cy="8483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4391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3778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3861" y="3505200"/>
            <a:ext cx="1345087" cy="658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4392" name="Line 40"/>
          <p:cNvSpPr>
            <a:spLocks noChangeShapeType="1"/>
          </p:cNvSpPr>
          <p:nvPr/>
        </p:nvSpPr>
        <p:spPr bwMode="auto">
          <a:xfrm>
            <a:off x="1295400" y="20574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393" name="Line 41"/>
          <p:cNvSpPr>
            <a:spLocks noChangeShapeType="1"/>
          </p:cNvSpPr>
          <p:nvPr/>
        </p:nvSpPr>
        <p:spPr bwMode="auto">
          <a:xfrm flipV="1">
            <a:off x="1295400" y="3810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4399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3968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4400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4764088"/>
            <a:ext cx="5857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4401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4403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4388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4384675"/>
            <a:ext cx="19748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469" y="76200"/>
            <a:ext cx="2228425" cy="626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16" y="76200"/>
            <a:ext cx="2518956" cy="626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1981200" y="6536103"/>
            <a:ext cx="2126184" cy="307283"/>
            <a:chOff x="5676378" y="2819400"/>
            <a:chExt cx="2126184" cy="307283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6378" y="2863676"/>
              <a:ext cx="1475472" cy="263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2819400"/>
              <a:ext cx="5556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676378" y="2819400"/>
            <a:ext cx="2126184" cy="307283"/>
            <a:chOff x="5676378" y="2819400"/>
            <a:chExt cx="2126184" cy="307283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6378" y="2863676"/>
              <a:ext cx="1475472" cy="263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4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2819400"/>
              <a:ext cx="5556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38298E-7 L -0.79861 -0.0589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1" y="-29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0333E-6 L -0.33055 -0.469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12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-234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741 L -0.40365 0.5405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2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12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92" grpId="0" animBg="1"/>
      <p:bldP spid="11243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981200" y="6536103"/>
            <a:ext cx="2126184" cy="307283"/>
            <a:chOff x="5676378" y="2819400"/>
            <a:chExt cx="2126184" cy="307283"/>
          </a:xfrm>
        </p:grpSpPr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6378" y="2863676"/>
              <a:ext cx="1475472" cy="263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2819400"/>
              <a:ext cx="5556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" name="Picture 7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765" y="2962275"/>
            <a:ext cx="1244207" cy="8483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9382" name="Line 22"/>
          <p:cNvSpPr>
            <a:spLocks noChangeShapeType="1"/>
          </p:cNvSpPr>
          <p:nvPr/>
        </p:nvSpPr>
        <p:spPr bwMode="auto">
          <a:xfrm>
            <a:off x="1295400" y="20574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9422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3968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4469" y="76200"/>
            <a:ext cx="2228425" cy="626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716" y="76200"/>
            <a:ext cx="2518956" cy="626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5" name="Straight Connector 64"/>
          <p:cNvCxnSpPr/>
          <p:nvPr/>
        </p:nvCxnSpPr>
        <p:spPr bwMode="auto">
          <a:xfrm>
            <a:off x="0" y="762000"/>
            <a:ext cx="9144000" cy="0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9426" name="Picture 6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827213"/>
            <a:ext cx="22494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7CA8-80F7-46E4-8E3B-C3465B472BDE}" type="slidenum">
              <a:rPr lang="en-US"/>
              <a:pPr/>
              <a:t>26</a:t>
            </a:fld>
            <a:endParaRPr lang="en-US"/>
          </a:p>
        </p:txBody>
      </p:sp>
      <p:pic>
        <p:nvPicPr>
          <p:cNvPr id="103936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4114800"/>
            <a:ext cx="30638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429" name="Picture 6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4478338"/>
            <a:ext cx="4387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9417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83" name="Line 23"/>
          <p:cNvSpPr>
            <a:spLocks noChangeShapeType="1"/>
          </p:cNvSpPr>
          <p:nvPr/>
        </p:nvSpPr>
        <p:spPr bwMode="auto">
          <a:xfrm flipV="1">
            <a:off x="1295400" y="3810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9362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4588"/>
            <a:ext cx="2703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363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335597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64" name="Picture 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3124200"/>
            <a:ext cx="26511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365" name="Line 5"/>
          <p:cNvSpPr>
            <a:spLocks noChangeShapeType="1"/>
          </p:cNvSpPr>
          <p:nvPr/>
        </p:nvSpPr>
        <p:spPr bwMode="auto">
          <a:xfrm>
            <a:off x="3060700" y="3413125"/>
            <a:ext cx="5475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9371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3778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2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2960688"/>
            <a:ext cx="1019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3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3006725"/>
            <a:ext cx="811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9374" name="Group 14"/>
          <p:cNvGrpSpPr>
            <a:grpSpLocks/>
          </p:cNvGrpSpPr>
          <p:nvPr/>
        </p:nvGrpSpPr>
        <p:grpSpPr bwMode="auto">
          <a:xfrm>
            <a:off x="4264025" y="2951163"/>
            <a:ext cx="1066800" cy="381000"/>
            <a:chOff x="2686" y="1859"/>
            <a:chExt cx="672" cy="240"/>
          </a:xfrm>
        </p:grpSpPr>
        <p:pic>
          <p:nvPicPr>
            <p:cNvPr id="1039375" name="Picture 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1859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376" name="Picture 1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" y="1859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9377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955925"/>
            <a:ext cx="908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9378" name="Group 18"/>
          <p:cNvGrpSpPr>
            <a:grpSpLocks/>
          </p:cNvGrpSpPr>
          <p:nvPr/>
        </p:nvGrpSpPr>
        <p:grpSpPr bwMode="auto">
          <a:xfrm>
            <a:off x="7235825" y="2960688"/>
            <a:ext cx="1298575" cy="373062"/>
            <a:chOff x="4558" y="1865"/>
            <a:chExt cx="818" cy="235"/>
          </a:xfrm>
        </p:grpSpPr>
        <p:pic>
          <p:nvPicPr>
            <p:cNvPr id="1039379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" y="1865"/>
              <a:ext cx="4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380" name="Picture 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65"/>
              <a:ext cx="4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938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3489325"/>
            <a:ext cx="1020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86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967212"/>
            <a:ext cx="1073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971800" y="2438400"/>
            <a:ext cx="4970463" cy="933450"/>
            <a:chOff x="2971800" y="2438400"/>
            <a:chExt cx="4970463" cy="933450"/>
          </a:xfrm>
        </p:grpSpPr>
        <p:sp>
          <p:nvSpPr>
            <p:cNvPr id="1039384" name="Rectangle 24"/>
            <p:cNvSpPr>
              <a:spLocks noChangeArrowheads="1"/>
            </p:cNvSpPr>
            <p:nvPr/>
          </p:nvSpPr>
          <p:spPr bwMode="auto">
            <a:xfrm>
              <a:off x="2971800" y="2914650"/>
              <a:ext cx="1143000" cy="4572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387" name="Line 27"/>
            <p:cNvSpPr>
              <a:spLocks noChangeShapeType="1"/>
            </p:cNvSpPr>
            <p:nvPr/>
          </p:nvSpPr>
          <p:spPr bwMode="auto">
            <a:xfrm flipV="1">
              <a:off x="3581400" y="2438400"/>
              <a:ext cx="0" cy="4572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88" name="Line 28"/>
            <p:cNvSpPr>
              <a:spLocks noChangeShapeType="1"/>
            </p:cNvSpPr>
            <p:nvPr/>
          </p:nvSpPr>
          <p:spPr bwMode="auto">
            <a:xfrm>
              <a:off x="3563938" y="2438400"/>
              <a:ext cx="4378325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89" name="Line 29"/>
            <p:cNvSpPr>
              <a:spLocks noChangeShapeType="1"/>
            </p:cNvSpPr>
            <p:nvPr/>
          </p:nvSpPr>
          <p:spPr bwMode="auto">
            <a:xfrm>
              <a:off x="7924800" y="2438400"/>
              <a:ext cx="0" cy="4572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9423" name="Picture 6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4764088"/>
            <a:ext cx="5857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427" name="Picture 6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827213"/>
            <a:ext cx="2344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9413" name="Line 53"/>
          <p:cNvSpPr>
            <a:spLocks noChangeShapeType="1"/>
          </p:cNvSpPr>
          <p:nvPr/>
        </p:nvSpPr>
        <p:spPr bwMode="auto">
          <a:xfrm flipV="1">
            <a:off x="1752600" y="3200400"/>
            <a:ext cx="13716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1039414" name="Line 54"/>
          <p:cNvSpPr>
            <a:spLocks noChangeShapeType="1"/>
          </p:cNvSpPr>
          <p:nvPr/>
        </p:nvSpPr>
        <p:spPr bwMode="auto">
          <a:xfrm>
            <a:off x="1752600" y="3124200"/>
            <a:ext cx="449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15" name="Line 55"/>
          <p:cNvSpPr>
            <a:spLocks noChangeShapeType="1"/>
          </p:cNvSpPr>
          <p:nvPr/>
        </p:nvSpPr>
        <p:spPr bwMode="auto">
          <a:xfrm>
            <a:off x="1752600" y="3657600"/>
            <a:ext cx="3429000" cy="7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24" name="Rectangle 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9430" name="Picture 7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32450" y="1600200"/>
            <a:ext cx="284163" cy="1524000"/>
            <a:chOff x="5632450" y="1600200"/>
            <a:chExt cx="284163" cy="1524000"/>
          </a:xfrm>
        </p:grpSpPr>
        <p:pic>
          <p:nvPicPr>
            <p:cNvPr id="1039411" name="Picture 5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450" y="1600200"/>
              <a:ext cx="284163" cy="64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9408" name="Line 48"/>
            <p:cNvSpPr>
              <a:spLocks noChangeShapeType="1"/>
            </p:cNvSpPr>
            <p:nvPr/>
          </p:nvSpPr>
          <p:spPr bwMode="auto">
            <a:xfrm>
              <a:off x="5715000" y="2286000"/>
              <a:ext cx="0" cy="8382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79963" y="2667000"/>
            <a:ext cx="2357437" cy="704850"/>
            <a:chOff x="4779963" y="2667000"/>
            <a:chExt cx="2357437" cy="704850"/>
          </a:xfrm>
        </p:grpSpPr>
        <p:sp>
          <p:nvSpPr>
            <p:cNvPr id="1039390" name="Line 30"/>
            <p:cNvSpPr>
              <a:spLocks noChangeShapeType="1"/>
            </p:cNvSpPr>
            <p:nvPr/>
          </p:nvSpPr>
          <p:spPr bwMode="auto">
            <a:xfrm flipV="1">
              <a:off x="6629400" y="2667000"/>
              <a:ext cx="0" cy="2286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91" name="Line 31"/>
            <p:cNvSpPr>
              <a:spLocks noChangeShapeType="1"/>
            </p:cNvSpPr>
            <p:nvPr/>
          </p:nvSpPr>
          <p:spPr bwMode="auto">
            <a:xfrm flipH="1">
              <a:off x="4779963" y="2667000"/>
              <a:ext cx="186531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92" name="Line 32"/>
            <p:cNvSpPr>
              <a:spLocks noChangeShapeType="1"/>
            </p:cNvSpPr>
            <p:nvPr/>
          </p:nvSpPr>
          <p:spPr bwMode="auto">
            <a:xfrm>
              <a:off x="4800600" y="2667000"/>
              <a:ext cx="0" cy="3048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385" name="Rectangle 25"/>
            <p:cNvSpPr>
              <a:spLocks noChangeArrowheads="1"/>
            </p:cNvSpPr>
            <p:nvPr/>
          </p:nvSpPr>
          <p:spPr bwMode="auto">
            <a:xfrm>
              <a:off x="6096000" y="2914650"/>
              <a:ext cx="1041400" cy="4572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2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74" y="1600200"/>
            <a:ext cx="2841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03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3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03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" fill="hold"/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5" grpId="0" animBg="1"/>
      <p:bldP spid="1039413" grpId="0" animBg="1"/>
      <p:bldP spid="1039413" grpId="1" animBg="1"/>
      <p:bldP spid="1039414" grpId="0" animBg="1"/>
      <p:bldP spid="1039414" grpId="1" animBg="1"/>
      <p:bldP spid="1039415" grpId="0" animBg="1"/>
      <p:bldP spid="103941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1981200" y="6536103"/>
            <a:ext cx="2126184" cy="307283"/>
            <a:chOff x="5676378" y="2819400"/>
            <a:chExt cx="2126184" cy="307283"/>
          </a:xfrm>
        </p:grpSpPr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6378" y="2863676"/>
              <a:ext cx="1475472" cy="263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" name="Picture 4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2819400"/>
              <a:ext cx="5556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0" name="Picture 7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765" y="2962275"/>
            <a:ext cx="1244207" cy="8483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7CA8-80F7-46E4-8E3B-C3465B472BDE}" type="slidenum">
              <a:rPr lang="en-US"/>
              <a:pPr/>
              <a:t>27</a:t>
            </a:fld>
            <a:endParaRPr lang="en-US"/>
          </a:p>
        </p:txBody>
      </p:sp>
      <p:sp>
        <p:nvSpPr>
          <p:cNvPr id="1039417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93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335597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3124200"/>
            <a:ext cx="26511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365" name="Line 5"/>
          <p:cNvSpPr>
            <a:spLocks noChangeShapeType="1"/>
          </p:cNvSpPr>
          <p:nvPr/>
        </p:nvSpPr>
        <p:spPr bwMode="auto">
          <a:xfrm>
            <a:off x="3060700" y="3413125"/>
            <a:ext cx="5475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937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3778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2960688"/>
            <a:ext cx="1019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7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3006725"/>
            <a:ext cx="811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9374" name="Group 14"/>
          <p:cNvGrpSpPr>
            <a:grpSpLocks/>
          </p:cNvGrpSpPr>
          <p:nvPr/>
        </p:nvGrpSpPr>
        <p:grpSpPr bwMode="auto">
          <a:xfrm>
            <a:off x="4264025" y="2951163"/>
            <a:ext cx="1066800" cy="381000"/>
            <a:chOff x="2686" y="1859"/>
            <a:chExt cx="672" cy="240"/>
          </a:xfrm>
        </p:grpSpPr>
        <p:pic>
          <p:nvPicPr>
            <p:cNvPr id="1039375" name="Picture 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" y="1859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376" name="Picture 1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" y="1859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93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955925"/>
            <a:ext cx="908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9378" name="Group 18"/>
          <p:cNvGrpSpPr>
            <a:grpSpLocks/>
          </p:cNvGrpSpPr>
          <p:nvPr/>
        </p:nvGrpSpPr>
        <p:grpSpPr bwMode="auto">
          <a:xfrm>
            <a:off x="7235825" y="2960688"/>
            <a:ext cx="1298575" cy="373062"/>
            <a:chOff x="4558" y="1865"/>
            <a:chExt cx="818" cy="235"/>
          </a:xfrm>
        </p:grpSpPr>
        <p:pic>
          <p:nvPicPr>
            <p:cNvPr id="1039379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" y="1865"/>
              <a:ext cx="4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380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65"/>
              <a:ext cx="47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938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3489325"/>
            <a:ext cx="1020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8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967212"/>
            <a:ext cx="1073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394" name="Line 34"/>
          <p:cNvSpPr>
            <a:spLocks noChangeShapeType="1"/>
          </p:cNvSpPr>
          <p:nvPr/>
        </p:nvSpPr>
        <p:spPr bwMode="auto">
          <a:xfrm flipV="1">
            <a:off x="3136900" y="5580063"/>
            <a:ext cx="24685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9396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59438"/>
            <a:ext cx="1020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98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70475"/>
            <a:ext cx="24844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9399" name="Group 39"/>
          <p:cNvGrpSpPr>
            <a:grpSpLocks/>
          </p:cNvGrpSpPr>
          <p:nvPr/>
        </p:nvGrpSpPr>
        <p:grpSpPr bwMode="auto">
          <a:xfrm>
            <a:off x="5791200" y="5149850"/>
            <a:ext cx="1589088" cy="811213"/>
            <a:chOff x="3648" y="3244"/>
            <a:chExt cx="1001" cy="511"/>
          </a:xfrm>
        </p:grpSpPr>
        <p:pic>
          <p:nvPicPr>
            <p:cNvPr id="1039400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479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401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244"/>
              <a:ext cx="665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39402" name="Group 42"/>
          <p:cNvGrpSpPr>
            <a:grpSpLocks/>
          </p:cNvGrpSpPr>
          <p:nvPr/>
        </p:nvGrpSpPr>
        <p:grpSpPr bwMode="auto">
          <a:xfrm>
            <a:off x="7546975" y="5321300"/>
            <a:ext cx="1520825" cy="376238"/>
            <a:chOff x="4754" y="3352"/>
            <a:chExt cx="958" cy="237"/>
          </a:xfrm>
        </p:grpSpPr>
        <p:pic>
          <p:nvPicPr>
            <p:cNvPr id="1039403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3479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404" name="Picture 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" y="3352"/>
              <a:ext cx="64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39405" name="Rectangle 45"/>
          <p:cNvSpPr>
            <a:spLocks noChangeArrowheads="1"/>
          </p:cNvSpPr>
          <p:nvPr/>
        </p:nvSpPr>
        <p:spPr bwMode="auto">
          <a:xfrm>
            <a:off x="3079750" y="5029200"/>
            <a:ext cx="2590800" cy="4937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412" name="Rectangle 52"/>
          <p:cNvSpPr>
            <a:spLocks noChangeArrowheads="1"/>
          </p:cNvSpPr>
          <p:nvPr/>
        </p:nvSpPr>
        <p:spPr bwMode="auto">
          <a:xfrm>
            <a:off x="6727825" y="5118100"/>
            <a:ext cx="255588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724400" y="3454400"/>
            <a:ext cx="1498600" cy="2266950"/>
            <a:chOff x="4724400" y="3454400"/>
            <a:chExt cx="1498600" cy="2266950"/>
          </a:xfrm>
        </p:grpSpPr>
        <p:sp>
          <p:nvSpPr>
            <p:cNvPr id="1039410" name="Rectangle 50"/>
            <p:cNvSpPr>
              <a:spLocks noChangeArrowheads="1"/>
            </p:cNvSpPr>
            <p:nvPr/>
          </p:nvSpPr>
          <p:spPr bwMode="auto">
            <a:xfrm>
              <a:off x="5145088" y="3454400"/>
              <a:ext cx="1077912" cy="4476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416" name="Line 56"/>
            <p:cNvSpPr>
              <a:spLocks noChangeShapeType="1"/>
            </p:cNvSpPr>
            <p:nvPr/>
          </p:nvSpPr>
          <p:spPr bwMode="auto">
            <a:xfrm flipH="1">
              <a:off x="4724400" y="3892550"/>
              <a:ext cx="958850" cy="18288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5174011"/>
            <a:ext cx="2395538" cy="812800"/>
            <a:chOff x="228600" y="5174011"/>
            <a:chExt cx="2395538" cy="812800"/>
          </a:xfrm>
        </p:grpSpPr>
        <p:pic>
          <p:nvPicPr>
            <p:cNvPr id="1039393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825" y="5526088"/>
              <a:ext cx="341313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395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174011"/>
              <a:ext cx="377825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491" y="5407373"/>
              <a:ext cx="1130656" cy="3765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39424" name="Rectangle 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9430" name="Picture 7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5727526" y="3022948"/>
            <a:ext cx="0" cy="2286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7468644" y="3022948"/>
            <a:ext cx="0" cy="22860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2970213" y="2914650"/>
            <a:ext cx="5630862" cy="2242900"/>
            <a:chOff x="2970213" y="2914650"/>
            <a:chExt cx="5630862" cy="2242900"/>
          </a:xfrm>
        </p:grpSpPr>
        <p:sp>
          <p:nvSpPr>
            <p:cNvPr id="1039406" name="Rectangle 46"/>
            <p:cNvSpPr>
              <a:spLocks noChangeArrowheads="1"/>
            </p:cNvSpPr>
            <p:nvPr/>
          </p:nvSpPr>
          <p:spPr bwMode="auto">
            <a:xfrm>
              <a:off x="2970213" y="2914650"/>
              <a:ext cx="5630862" cy="4572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56"/>
            <p:cNvSpPr>
              <a:spLocks noChangeShapeType="1"/>
            </p:cNvSpPr>
            <p:nvPr/>
          </p:nvSpPr>
          <p:spPr bwMode="auto">
            <a:xfrm flipH="1">
              <a:off x="4432126" y="3365326"/>
              <a:ext cx="960120" cy="179222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4088" y="2946748"/>
            <a:ext cx="1307592" cy="2460624"/>
            <a:chOff x="704088" y="2946748"/>
            <a:chExt cx="1307592" cy="2460624"/>
          </a:xfrm>
        </p:grpSpPr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704088" y="2946748"/>
              <a:ext cx="1307592" cy="914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56"/>
            <p:cNvSpPr>
              <a:spLocks noChangeShapeType="1"/>
            </p:cNvSpPr>
            <p:nvPr/>
          </p:nvSpPr>
          <p:spPr bwMode="auto">
            <a:xfrm>
              <a:off x="1343819" y="3867498"/>
              <a:ext cx="0" cy="15398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42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94" grpId="0" animBg="1"/>
      <p:bldP spid="1039405" grpId="0" animBg="1"/>
      <p:bldP spid="1039405" grpId="1" animBg="1"/>
      <p:bldP spid="1039412" grpId="0" animBg="1"/>
      <p:bldP spid="10394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981200" y="6536103"/>
            <a:ext cx="2126184" cy="307283"/>
            <a:chOff x="5676378" y="2819400"/>
            <a:chExt cx="2126184" cy="307283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6378" y="2863676"/>
              <a:ext cx="1475472" cy="263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2819400"/>
              <a:ext cx="5556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7CA8-80F7-46E4-8E3B-C3465B472BDE}" type="slidenum">
              <a:rPr lang="en-US"/>
              <a:pPr/>
              <a:t>28</a:t>
            </a:fld>
            <a:endParaRPr lang="en-US"/>
          </a:p>
        </p:txBody>
      </p:sp>
      <p:sp>
        <p:nvSpPr>
          <p:cNvPr id="1039417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94" name="Line 34"/>
          <p:cNvSpPr>
            <a:spLocks noChangeShapeType="1"/>
          </p:cNvSpPr>
          <p:nvPr/>
        </p:nvSpPr>
        <p:spPr bwMode="auto">
          <a:xfrm flipV="1">
            <a:off x="3136900" y="5580063"/>
            <a:ext cx="24685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9396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59438"/>
            <a:ext cx="1020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398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70475"/>
            <a:ext cx="24844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9399" name="Group 39"/>
          <p:cNvGrpSpPr>
            <a:grpSpLocks/>
          </p:cNvGrpSpPr>
          <p:nvPr/>
        </p:nvGrpSpPr>
        <p:grpSpPr bwMode="auto">
          <a:xfrm>
            <a:off x="5791200" y="5149850"/>
            <a:ext cx="1589088" cy="811213"/>
            <a:chOff x="3648" y="3244"/>
            <a:chExt cx="1001" cy="511"/>
          </a:xfrm>
        </p:grpSpPr>
        <p:pic>
          <p:nvPicPr>
            <p:cNvPr id="1039400" name="Picture 4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479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401" name="Picture 4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244"/>
              <a:ext cx="665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39402" name="Group 42"/>
          <p:cNvGrpSpPr>
            <a:grpSpLocks/>
          </p:cNvGrpSpPr>
          <p:nvPr/>
        </p:nvGrpSpPr>
        <p:grpSpPr bwMode="auto">
          <a:xfrm>
            <a:off x="7546975" y="5321300"/>
            <a:ext cx="1520825" cy="376238"/>
            <a:chOff x="4754" y="3352"/>
            <a:chExt cx="958" cy="237"/>
          </a:xfrm>
        </p:grpSpPr>
        <p:pic>
          <p:nvPicPr>
            <p:cNvPr id="1039403" name="Picture 4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" y="3479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404" name="Picture 4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" y="3352"/>
              <a:ext cx="64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28600" y="5174011"/>
            <a:ext cx="2395538" cy="812800"/>
            <a:chOff x="228600" y="5174011"/>
            <a:chExt cx="2395538" cy="812800"/>
          </a:xfrm>
        </p:grpSpPr>
        <p:pic>
          <p:nvPicPr>
            <p:cNvPr id="1039393" name="Picture 3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825" y="5526088"/>
              <a:ext cx="341313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9395" name="Picture 3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174011"/>
              <a:ext cx="377825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491" y="5407373"/>
              <a:ext cx="1130656" cy="3765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39424" name="Rectangle 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9430" name="Picture 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276600"/>
            <a:ext cx="1155496" cy="2738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40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981200" y="6536103"/>
            <a:ext cx="2126184" cy="307283"/>
            <a:chOff x="5676378" y="2819400"/>
            <a:chExt cx="2126184" cy="307283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6378" y="2863676"/>
              <a:ext cx="1475472" cy="263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2819400"/>
              <a:ext cx="5556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7CA8-80F7-46E4-8E3B-C3465B472BDE}" type="slidenum">
              <a:rPr lang="en-US"/>
              <a:pPr/>
              <a:t>29</a:t>
            </a:fld>
            <a:endParaRPr lang="en-US"/>
          </a:p>
        </p:txBody>
      </p:sp>
      <p:sp>
        <p:nvSpPr>
          <p:cNvPr id="1039417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94" name="Line 34"/>
          <p:cNvSpPr>
            <a:spLocks noChangeShapeType="1"/>
          </p:cNvSpPr>
          <p:nvPr/>
        </p:nvSpPr>
        <p:spPr bwMode="auto">
          <a:xfrm flipV="1">
            <a:off x="3136900" y="5580063"/>
            <a:ext cx="24685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004" y="5659438"/>
            <a:ext cx="1096755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099" y="5070475"/>
            <a:ext cx="2634640" cy="432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9400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229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895" y="5149850"/>
            <a:ext cx="1131097" cy="8109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9403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5229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1946" y="5321300"/>
            <a:ext cx="1074122" cy="376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9393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55260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17" y="5174011"/>
            <a:ext cx="453391" cy="812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612" y="5407373"/>
            <a:ext cx="1206413" cy="376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9424" name="Rectangle 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9430" name="Picture 7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513" y="6507236"/>
            <a:ext cx="965035" cy="278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miley Face 32"/>
          <p:cNvSpPr>
            <a:spLocks noChangeAspect="1"/>
          </p:cNvSpPr>
          <p:nvPr/>
        </p:nvSpPr>
        <p:spPr bwMode="auto">
          <a:xfrm>
            <a:off x="5334000" y="6386186"/>
            <a:ext cx="457200" cy="457200"/>
          </a:xfrm>
          <a:prstGeom prst="smileyFace">
            <a:avLst/>
          </a:prstGeom>
          <a:noFill/>
          <a:ln w="28575">
            <a:solidFill>
              <a:srgbClr val="FF66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84C4-A0C3-4959-B1A6-023D4E120054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111250"/>
            <a:ext cx="2518433" cy="6403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74238" name="Rectangle 6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25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4259" name="Picture 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819400" y="1028178"/>
            <a:ext cx="4632167" cy="813148"/>
            <a:chOff x="2819400" y="1028178"/>
            <a:chExt cx="4632167" cy="813148"/>
          </a:xfrm>
        </p:grpSpPr>
        <p:sp>
          <p:nvSpPr>
            <p:cNvPr id="9" name="Double Bracket 8"/>
            <p:cNvSpPr/>
            <p:nvPr/>
          </p:nvSpPr>
          <p:spPr bwMode="auto">
            <a:xfrm>
              <a:off x="4725444" y="1028178"/>
              <a:ext cx="2726123" cy="813148"/>
            </a:xfrm>
            <a:prstGeom prst="bracketPair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9400" y="1276702"/>
              <a:ext cx="1238777" cy="2911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2102891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53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1981200" y="6536103"/>
            <a:ext cx="2126184" cy="307283"/>
            <a:chOff x="5676378" y="2819400"/>
            <a:chExt cx="2126184" cy="307283"/>
          </a:xfrm>
        </p:grpSpPr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76378" y="2863676"/>
              <a:ext cx="1475472" cy="2630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4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7" y="2819400"/>
              <a:ext cx="5556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" name="Picture 6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513" y="6507236"/>
            <a:ext cx="965035" cy="278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Smiley Face 64"/>
          <p:cNvSpPr>
            <a:spLocks noChangeAspect="1"/>
          </p:cNvSpPr>
          <p:nvPr/>
        </p:nvSpPr>
        <p:spPr bwMode="auto">
          <a:xfrm>
            <a:off x="5334000" y="6386186"/>
            <a:ext cx="457200" cy="457200"/>
          </a:xfrm>
          <a:prstGeom prst="smileyFace">
            <a:avLst/>
          </a:prstGeom>
          <a:noFill/>
          <a:ln w="28575">
            <a:solidFill>
              <a:srgbClr val="FF66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ne 34"/>
          <p:cNvSpPr>
            <a:spLocks noChangeShapeType="1"/>
          </p:cNvSpPr>
          <p:nvPr/>
        </p:nvSpPr>
        <p:spPr bwMode="auto">
          <a:xfrm flipV="1">
            <a:off x="3136900" y="5580063"/>
            <a:ext cx="24685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004" y="5659438"/>
            <a:ext cx="1096755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099" y="5070475"/>
            <a:ext cx="2634640" cy="432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229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895" y="5149850"/>
            <a:ext cx="1131097" cy="8109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5229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1946" y="5321300"/>
            <a:ext cx="1074122" cy="376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55260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17" y="5174011"/>
            <a:ext cx="453391" cy="812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612" y="5407373"/>
            <a:ext cx="1206413" cy="376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0E9B-7ED1-462E-A86F-44C5441817D5}" type="slidenum">
              <a:rPr lang="en-US"/>
              <a:pPr/>
              <a:t>30</a:t>
            </a:fld>
            <a:endParaRPr lang="en-US"/>
          </a:p>
        </p:txBody>
      </p:sp>
      <p:sp>
        <p:nvSpPr>
          <p:cNvPr id="1090604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0640" name="Group 80"/>
          <p:cNvGrpSpPr>
            <a:grpSpLocks/>
          </p:cNvGrpSpPr>
          <p:nvPr/>
        </p:nvGrpSpPr>
        <p:grpSpPr bwMode="auto">
          <a:xfrm>
            <a:off x="1916113" y="1828800"/>
            <a:ext cx="5311775" cy="703263"/>
            <a:chOff x="1207" y="1152"/>
            <a:chExt cx="3346" cy="443"/>
          </a:xfrm>
        </p:grpSpPr>
        <p:sp>
          <p:nvSpPr>
            <p:cNvPr id="1090596" name="Rectangle 36"/>
            <p:cNvSpPr>
              <a:spLocks noChangeArrowheads="1"/>
            </p:cNvSpPr>
            <p:nvPr/>
          </p:nvSpPr>
          <p:spPr bwMode="auto">
            <a:xfrm>
              <a:off x="1207" y="1152"/>
              <a:ext cx="3346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90637" name="Picture 7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1188"/>
              <a:ext cx="9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0639" name="Picture 7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" y="1398"/>
              <a:ext cx="48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0603" name="Picture 4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1178"/>
              <a:ext cx="1652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90623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0627" name="Group 67"/>
          <p:cNvGrpSpPr>
            <a:grpSpLocks/>
          </p:cNvGrpSpPr>
          <p:nvPr/>
        </p:nvGrpSpPr>
        <p:grpSpPr bwMode="auto">
          <a:xfrm>
            <a:off x="1916113" y="152400"/>
            <a:ext cx="5127625" cy="703263"/>
            <a:chOff x="2482" y="1266"/>
            <a:chExt cx="3230" cy="443"/>
          </a:xfrm>
        </p:grpSpPr>
        <p:sp>
          <p:nvSpPr>
            <p:cNvPr id="1090628" name="Rectangle 68"/>
            <p:cNvSpPr>
              <a:spLocks noChangeArrowheads="1"/>
            </p:cNvSpPr>
            <p:nvPr/>
          </p:nvSpPr>
          <p:spPr bwMode="auto">
            <a:xfrm>
              <a:off x="2482" y="1266"/>
              <a:ext cx="3230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90629" name="Picture 6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" y="1296"/>
              <a:ext cx="98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0630" name="Picture 7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" y="1292"/>
              <a:ext cx="1523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0631" name="Picture 7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24"/>
              <a:ext cx="11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90632" name="Group 72"/>
          <p:cNvGrpSpPr>
            <a:grpSpLocks/>
          </p:cNvGrpSpPr>
          <p:nvPr/>
        </p:nvGrpSpPr>
        <p:grpSpPr bwMode="auto">
          <a:xfrm>
            <a:off x="1916113" y="990600"/>
            <a:ext cx="5311775" cy="703263"/>
            <a:chOff x="2366" y="2437"/>
            <a:chExt cx="3346" cy="443"/>
          </a:xfrm>
        </p:grpSpPr>
        <p:sp>
          <p:nvSpPr>
            <p:cNvPr id="1090633" name="Rectangle 73"/>
            <p:cNvSpPr>
              <a:spLocks noChangeArrowheads="1"/>
            </p:cNvSpPr>
            <p:nvPr/>
          </p:nvSpPr>
          <p:spPr bwMode="auto">
            <a:xfrm>
              <a:off x="2366" y="2437"/>
              <a:ext cx="3346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90634" name="Picture 7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" y="2473"/>
              <a:ext cx="9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0635" name="Picture 7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2683"/>
              <a:ext cx="49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0636" name="Picture 7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" y="2463"/>
              <a:ext cx="1697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90641" name="Picture 8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9" name="Straight Arrow Connector 38"/>
          <p:cNvCxnSpPr/>
          <p:nvPr/>
        </p:nvCxnSpPr>
        <p:spPr bwMode="auto">
          <a:xfrm flipV="1">
            <a:off x="1343819" y="2343945"/>
            <a:ext cx="3136106" cy="2830066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6705600" y="2343945"/>
            <a:ext cx="1600200" cy="2943224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0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0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0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0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695C-1AF5-49E0-85DD-2B20E00190CE}" type="slidenum">
              <a:rPr lang="en-US"/>
              <a:pPr/>
              <a:t>31</a:t>
            </a:fld>
            <a:endParaRPr lang="en-US"/>
          </a:p>
        </p:txBody>
      </p:sp>
      <p:sp>
        <p:nvSpPr>
          <p:cNvPr id="10311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17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5913"/>
            <a:ext cx="1962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203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762000"/>
            <a:ext cx="45847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8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3013"/>
            <a:ext cx="1631950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8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514600"/>
            <a:ext cx="216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8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127500"/>
            <a:ext cx="5354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217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01625"/>
            <a:ext cx="3375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9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19613"/>
            <a:ext cx="330200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97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75300"/>
            <a:ext cx="155892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99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5575300"/>
            <a:ext cx="2971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204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5849938"/>
            <a:ext cx="2678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202" name="AutoShape 34"/>
          <p:cNvSpPr>
            <a:spLocks noChangeArrowheads="1"/>
          </p:cNvSpPr>
          <p:nvPr/>
        </p:nvSpPr>
        <p:spPr bwMode="auto">
          <a:xfrm>
            <a:off x="6666978" y="1386214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5" name="Line 37"/>
          <p:cNvSpPr>
            <a:spLocks noChangeShapeType="1"/>
          </p:cNvSpPr>
          <p:nvPr/>
        </p:nvSpPr>
        <p:spPr bwMode="auto">
          <a:xfrm flipH="1">
            <a:off x="1828800" y="1600200"/>
            <a:ext cx="1905000" cy="990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190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157663"/>
            <a:ext cx="201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9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4169664"/>
            <a:ext cx="1117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208" name="Line 40"/>
          <p:cNvSpPr>
            <a:spLocks noChangeShapeType="1"/>
          </p:cNvSpPr>
          <p:nvPr/>
        </p:nvSpPr>
        <p:spPr bwMode="auto">
          <a:xfrm flipV="1">
            <a:off x="1535113" y="4114800"/>
            <a:ext cx="2286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09" name="Line 41"/>
          <p:cNvSpPr>
            <a:spLocks noChangeShapeType="1"/>
          </p:cNvSpPr>
          <p:nvPr/>
        </p:nvSpPr>
        <p:spPr bwMode="auto">
          <a:xfrm flipH="1" flipV="1">
            <a:off x="4356970" y="4114800"/>
            <a:ext cx="411480" cy="384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10" name="Line 42"/>
          <p:cNvSpPr>
            <a:spLocks noChangeShapeType="1"/>
          </p:cNvSpPr>
          <p:nvPr/>
        </p:nvSpPr>
        <p:spPr bwMode="auto">
          <a:xfrm>
            <a:off x="4094163" y="4215384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11" name="Line 43"/>
          <p:cNvSpPr>
            <a:spLocks noChangeShapeType="1"/>
          </p:cNvSpPr>
          <p:nvPr/>
        </p:nvSpPr>
        <p:spPr bwMode="auto">
          <a:xfrm>
            <a:off x="5334000" y="4215384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12" name="Line 44"/>
          <p:cNvSpPr>
            <a:spLocks noChangeShapeType="1"/>
          </p:cNvSpPr>
          <p:nvPr/>
        </p:nvSpPr>
        <p:spPr bwMode="auto">
          <a:xfrm flipH="1">
            <a:off x="4191000" y="2743200"/>
            <a:ext cx="1752600" cy="1447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13" name="Line 45"/>
          <p:cNvSpPr>
            <a:spLocks noChangeShapeType="1"/>
          </p:cNvSpPr>
          <p:nvPr/>
        </p:nvSpPr>
        <p:spPr bwMode="auto">
          <a:xfrm flipH="1">
            <a:off x="5410200" y="2743200"/>
            <a:ext cx="1752600" cy="1447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14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218" name="Picture 5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3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103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03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03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1031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1031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3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3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3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202" grpId="0" animBg="1"/>
      <p:bldP spid="1031205" grpId="0" animBg="1"/>
      <p:bldP spid="1031205" grpId="1" animBg="1"/>
      <p:bldP spid="1031208" grpId="0" animBg="1"/>
      <p:bldP spid="1031209" grpId="0" animBg="1"/>
      <p:bldP spid="1031210" grpId="0" animBg="1"/>
      <p:bldP spid="1031210" grpId="1" animBg="1"/>
      <p:bldP spid="1031211" grpId="0" animBg="1"/>
      <p:bldP spid="1031211" grpId="1" animBg="1"/>
      <p:bldP spid="1031212" grpId="0" animBg="1"/>
      <p:bldP spid="1031212" grpId="1" animBg="1"/>
      <p:bldP spid="1031213" grpId="0" animBg="1"/>
      <p:bldP spid="103121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497D-6658-4EB6-88D4-D2DD398320AD}" type="slidenum">
              <a:rPr lang="en-US"/>
              <a:pPr/>
              <a:t>32</a:t>
            </a:fld>
            <a:endParaRPr lang="en-US"/>
          </a:p>
        </p:txBody>
      </p:sp>
      <p:sp>
        <p:nvSpPr>
          <p:cNvPr id="11253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540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354012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5401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3013"/>
            <a:ext cx="1631950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539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5849938"/>
            <a:ext cx="2678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5416" name="Rectangle 40"/>
          <p:cNvSpPr>
            <a:spLocks noChangeArrowheads="1"/>
          </p:cNvSpPr>
          <p:nvPr/>
        </p:nvSpPr>
        <p:spPr bwMode="auto">
          <a:xfrm>
            <a:off x="176213" y="2649538"/>
            <a:ext cx="8793162" cy="352266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5462" name="Group 86"/>
          <p:cNvGrpSpPr>
            <a:grpSpLocks/>
          </p:cNvGrpSpPr>
          <p:nvPr/>
        </p:nvGrpSpPr>
        <p:grpSpPr bwMode="auto">
          <a:xfrm>
            <a:off x="457200" y="3043238"/>
            <a:ext cx="8077200" cy="238125"/>
            <a:chOff x="288" y="1917"/>
            <a:chExt cx="5088" cy="150"/>
          </a:xfrm>
        </p:grpSpPr>
        <p:pic>
          <p:nvPicPr>
            <p:cNvPr id="1125418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17"/>
              <a:ext cx="177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5419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" y="1920"/>
              <a:ext cx="32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25423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5445" name="Group 69"/>
          <p:cNvGrpSpPr>
            <a:grpSpLocks/>
          </p:cNvGrpSpPr>
          <p:nvPr/>
        </p:nvGrpSpPr>
        <p:grpSpPr bwMode="auto">
          <a:xfrm>
            <a:off x="1916113" y="1828800"/>
            <a:ext cx="5311775" cy="703263"/>
            <a:chOff x="1207" y="1152"/>
            <a:chExt cx="3346" cy="443"/>
          </a:xfrm>
        </p:grpSpPr>
        <p:sp>
          <p:nvSpPr>
            <p:cNvPr id="1125446" name="Rectangle 70"/>
            <p:cNvSpPr>
              <a:spLocks noChangeArrowheads="1"/>
            </p:cNvSpPr>
            <p:nvPr/>
          </p:nvSpPr>
          <p:spPr bwMode="auto">
            <a:xfrm>
              <a:off x="1207" y="1152"/>
              <a:ext cx="3346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5447" name="Picture 7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1188"/>
              <a:ext cx="9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5448" name="Picture 7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" y="1398"/>
              <a:ext cx="48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5449" name="Picture 7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1178"/>
              <a:ext cx="1652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25450" name="Group 74"/>
          <p:cNvGrpSpPr>
            <a:grpSpLocks/>
          </p:cNvGrpSpPr>
          <p:nvPr/>
        </p:nvGrpSpPr>
        <p:grpSpPr bwMode="auto">
          <a:xfrm>
            <a:off x="1916113" y="152400"/>
            <a:ext cx="5127625" cy="703263"/>
            <a:chOff x="2482" y="1266"/>
            <a:chExt cx="3230" cy="443"/>
          </a:xfrm>
        </p:grpSpPr>
        <p:sp>
          <p:nvSpPr>
            <p:cNvPr id="1125451" name="Rectangle 75"/>
            <p:cNvSpPr>
              <a:spLocks noChangeArrowheads="1"/>
            </p:cNvSpPr>
            <p:nvPr/>
          </p:nvSpPr>
          <p:spPr bwMode="auto">
            <a:xfrm>
              <a:off x="2482" y="1266"/>
              <a:ext cx="3230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5452" name="Picture 7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" y="1296"/>
              <a:ext cx="98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5453" name="Picture 7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" y="1292"/>
              <a:ext cx="1523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5454" name="Picture 7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24"/>
              <a:ext cx="11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25455" name="Group 79"/>
          <p:cNvGrpSpPr>
            <a:grpSpLocks/>
          </p:cNvGrpSpPr>
          <p:nvPr/>
        </p:nvGrpSpPr>
        <p:grpSpPr bwMode="auto">
          <a:xfrm>
            <a:off x="1916113" y="990600"/>
            <a:ext cx="5311775" cy="703263"/>
            <a:chOff x="2366" y="2437"/>
            <a:chExt cx="3346" cy="443"/>
          </a:xfrm>
        </p:grpSpPr>
        <p:sp>
          <p:nvSpPr>
            <p:cNvPr id="1125456" name="Rectangle 80"/>
            <p:cNvSpPr>
              <a:spLocks noChangeArrowheads="1"/>
            </p:cNvSpPr>
            <p:nvPr/>
          </p:nvSpPr>
          <p:spPr bwMode="auto">
            <a:xfrm>
              <a:off x="2366" y="2437"/>
              <a:ext cx="3346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5457" name="Picture 8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" y="2473"/>
              <a:ext cx="9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5458" name="Picture 8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2683"/>
              <a:ext cx="49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5459" name="Picture 8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" y="2463"/>
              <a:ext cx="1697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25463" name="Picture 8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0116E-6 L -0.0559 0.4090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25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204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9017E-7 L -0.5 -0.04439 " pathEditMode="relative" ptsTypes="AA">
                                      <p:cBhvr>
                                        <p:cTn id="8" dur="500" fill="hold"/>
                                        <p:tgtEl>
                                          <p:spTgt spid="1125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5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5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5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4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D6D3-2C70-445A-B1F5-2117CC822548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1091646" name="Group 62"/>
          <p:cNvGrpSpPr>
            <a:grpSpLocks/>
          </p:cNvGrpSpPr>
          <p:nvPr/>
        </p:nvGrpSpPr>
        <p:grpSpPr bwMode="auto">
          <a:xfrm>
            <a:off x="1916113" y="1828800"/>
            <a:ext cx="5311775" cy="703263"/>
            <a:chOff x="1207" y="1152"/>
            <a:chExt cx="3346" cy="443"/>
          </a:xfrm>
        </p:grpSpPr>
        <p:sp>
          <p:nvSpPr>
            <p:cNvPr id="1091647" name="Rectangle 63"/>
            <p:cNvSpPr>
              <a:spLocks noChangeArrowheads="1"/>
            </p:cNvSpPr>
            <p:nvPr/>
          </p:nvSpPr>
          <p:spPr bwMode="auto">
            <a:xfrm>
              <a:off x="1207" y="1152"/>
              <a:ext cx="3346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91648" name="Picture 6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1188"/>
              <a:ext cx="9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1649" name="Picture 6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" y="1398"/>
              <a:ext cx="48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1650" name="Picture 6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1178"/>
              <a:ext cx="1652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91651" name="Group 67"/>
          <p:cNvGrpSpPr>
            <a:grpSpLocks/>
          </p:cNvGrpSpPr>
          <p:nvPr/>
        </p:nvGrpSpPr>
        <p:grpSpPr bwMode="auto">
          <a:xfrm>
            <a:off x="1916113" y="152400"/>
            <a:ext cx="5127625" cy="703263"/>
            <a:chOff x="2482" y="1266"/>
            <a:chExt cx="3230" cy="443"/>
          </a:xfrm>
        </p:grpSpPr>
        <p:sp>
          <p:nvSpPr>
            <p:cNvPr id="1091652" name="Rectangle 68"/>
            <p:cNvSpPr>
              <a:spLocks noChangeArrowheads="1"/>
            </p:cNvSpPr>
            <p:nvPr/>
          </p:nvSpPr>
          <p:spPr bwMode="auto">
            <a:xfrm>
              <a:off x="2482" y="1266"/>
              <a:ext cx="3230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91653" name="Picture 6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" y="1296"/>
              <a:ext cx="98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1654" name="Picture 7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" y="1292"/>
              <a:ext cx="1523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1655" name="Picture 7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24"/>
              <a:ext cx="11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91656" name="Group 72"/>
          <p:cNvGrpSpPr>
            <a:grpSpLocks/>
          </p:cNvGrpSpPr>
          <p:nvPr/>
        </p:nvGrpSpPr>
        <p:grpSpPr bwMode="auto">
          <a:xfrm>
            <a:off x="1916113" y="990600"/>
            <a:ext cx="5311775" cy="703263"/>
            <a:chOff x="2366" y="2437"/>
            <a:chExt cx="3346" cy="443"/>
          </a:xfrm>
        </p:grpSpPr>
        <p:sp>
          <p:nvSpPr>
            <p:cNvPr id="1091657" name="Rectangle 73"/>
            <p:cNvSpPr>
              <a:spLocks noChangeArrowheads="1"/>
            </p:cNvSpPr>
            <p:nvPr/>
          </p:nvSpPr>
          <p:spPr bwMode="auto">
            <a:xfrm>
              <a:off x="2366" y="2437"/>
              <a:ext cx="3346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91658" name="Picture 7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" y="2473"/>
              <a:ext cx="9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1659" name="Picture 7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2683"/>
              <a:ext cx="49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1660" name="Picture 7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" y="2463"/>
              <a:ext cx="1697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91606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87738"/>
            <a:ext cx="2417763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1607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87738"/>
            <a:ext cx="26939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1618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78338"/>
            <a:ext cx="2622550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1619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78338"/>
            <a:ext cx="2913063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1621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354012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1622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1626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10200"/>
            <a:ext cx="3759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1627" name="Rectangle 43"/>
          <p:cNvSpPr>
            <a:spLocks noChangeArrowheads="1"/>
          </p:cNvSpPr>
          <p:nvPr/>
        </p:nvSpPr>
        <p:spPr bwMode="auto">
          <a:xfrm>
            <a:off x="176213" y="2649538"/>
            <a:ext cx="8793162" cy="3522662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1634" name="Picture 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3238"/>
            <a:ext cx="28225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1633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048000"/>
            <a:ext cx="51323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1661" name="Picture 7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46838"/>
            <a:ext cx="57499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1639" name="Line 55"/>
          <p:cNvSpPr>
            <a:spLocks noChangeShapeType="1"/>
          </p:cNvSpPr>
          <p:nvPr/>
        </p:nvSpPr>
        <p:spPr bwMode="auto">
          <a:xfrm flipV="1">
            <a:off x="5943600" y="5780149"/>
            <a:ext cx="6858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1640" name="Line 56"/>
          <p:cNvSpPr>
            <a:spLocks noChangeShapeType="1"/>
          </p:cNvSpPr>
          <p:nvPr/>
        </p:nvSpPr>
        <p:spPr bwMode="auto">
          <a:xfrm flipV="1">
            <a:off x="6412675" y="4850638"/>
            <a:ext cx="256032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1641" name="Line 57"/>
          <p:cNvSpPr>
            <a:spLocks noChangeShapeType="1"/>
          </p:cNvSpPr>
          <p:nvPr/>
        </p:nvSpPr>
        <p:spPr bwMode="auto">
          <a:xfrm flipH="1">
            <a:off x="1793175" y="572324"/>
            <a:ext cx="4279392" cy="317296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1642" name="Line 58"/>
          <p:cNvSpPr>
            <a:spLocks noChangeShapeType="1"/>
          </p:cNvSpPr>
          <p:nvPr/>
        </p:nvSpPr>
        <p:spPr bwMode="auto">
          <a:xfrm>
            <a:off x="6043550" y="1400300"/>
            <a:ext cx="612648" cy="235000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1643" name="Line 59"/>
          <p:cNvSpPr>
            <a:spLocks noChangeShapeType="1"/>
          </p:cNvSpPr>
          <p:nvPr/>
        </p:nvSpPr>
        <p:spPr bwMode="auto">
          <a:xfrm flipH="1">
            <a:off x="1869375" y="2250375"/>
            <a:ext cx="4224528" cy="248716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1644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1662" name="Picture 7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9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9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9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1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1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09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9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639" grpId="0" animBg="1"/>
      <p:bldP spid="1091640" grpId="0" animBg="1"/>
      <p:bldP spid="1091641" grpId="0" animBg="1"/>
      <p:bldP spid="1091641" grpId="1" animBg="1"/>
      <p:bldP spid="1091642" grpId="0" animBg="1"/>
      <p:bldP spid="1091642" grpId="1" animBg="1"/>
      <p:bldP spid="1091643" grpId="0" animBg="1"/>
      <p:bldP spid="109164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744F-249F-4259-814D-D2C211A6713C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1126444" name="Group 44"/>
          <p:cNvGrpSpPr>
            <a:grpSpLocks/>
          </p:cNvGrpSpPr>
          <p:nvPr/>
        </p:nvGrpSpPr>
        <p:grpSpPr bwMode="auto">
          <a:xfrm>
            <a:off x="304800" y="1143000"/>
            <a:ext cx="8559800" cy="2760663"/>
            <a:chOff x="192" y="720"/>
            <a:chExt cx="5392" cy="1739"/>
          </a:xfrm>
        </p:grpSpPr>
        <p:pic>
          <p:nvPicPr>
            <p:cNvPr id="1126433" name="Picture 3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20"/>
              <a:ext cx="1523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434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720"/>
              <a:ext cx="1697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435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92"/>
              <a:ext cx="1652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436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392"/>
              <a:ext cx="1835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437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2230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438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064"/>
              <a:ext cx="2368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26419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443" name="Group 43"/>
          <p:cNvGrpSpPr>
            <a:grpSpLocks/>
          </p:cNvGrpSpPr>
          <p:nvPr/>
        </p:nvGrpSpPr>
        <p:grpSpPr bwMode="auto">
          <a:xfrm>
            <a:off x="304800" y="3487738"/>
            <a:ext cx="8559800" cy="2549525"/>
            <a:chOff x="192" y="2197"/>
            <a:chExt cx="5392" cy="1606"/>
          </a:xfrm>
        </p:grpSpPr>
        <p:pic>
          <p:nvPicPr>
            <p:cNvPr id="1126410" name="Picture 1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197"/>
              <a:ext cx="1523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411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97"/>
              <a:ext cx="1697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412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21"/>
              <a:ext cx="1652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413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821"/>
              <a:ext cx="1835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418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08"/>
              <a:ext cx="2230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422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408"/>
              <a:ext cx="2368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26445" name="Group 45"/>
          <p:cNvGrpSpPr>
            <a:grpSpLocks/>
          </p:cNvGrpSpPr>
          <p:nvPr/>
        </p:nvGrpSpPr>
        <p:grpSpPr bwMode="auto">
          <a:xfrm>
            <a:off x="619125" y="381000"/>
            <a:ext cx="7494588" cy="461963"/>
            <a:chOff x="390" y="240"/>
            <a:chExt cx="4721" cy="291"/>
          </a:xfrm>
        </p:grpSpPr>
        <p:pic>
          <p:nvPicPr>
            <p:cNvPr id="1126446" name="Picture 4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" y="384"/>
              <a:ext cx="105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447" name="Picture 4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" y="384"/>
              <a:ext cx="105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448" name="Picture 4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" y="240"/>
              <a:ext cx="197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26450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1398588"/>
            <a:ext cx="42545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451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438400"/>
            <a:ext cx="4254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452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3546475"/>
            <a:ext cx="4254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453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455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6185E-6 L -0.00139 -0.32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26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6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B2BC-57A2-40ED-9D60-DD5D7D00B47E}" type="slidenum">
              <a:rPr lang="en-US"/>
              <a:pPr/>
              <a:t>35</a:t>
            </a:fld>
            <a:endParaRPr lang="en-US"/>
          </a:p>
        </p:txBody>
      </p:sp>
      <p:pic>
        <p:nvPicPr>
          <p:cNvPr id="109261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417763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2646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26939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262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26225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2647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2913063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2626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54012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2627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2648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37592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92676" name="Group 68"/>
          <p:cNvGrpSpPr>
            <a:grpSpLocks/>
          </p:cNvGrpSpPr>
          <p:nvPr/>
        </p:nvGrpSpPr>
        <p:grpSpPr bwMode="auto">
          <a:xfrm>
            <a:off x="619125" y="381000"/>
            <a:ext cx="7494588" cy="461963"/>
            <a:chOff x="390" y="240"/>
            <a:chExt cx="4721" cy="291"/>
          </a:xfrm>
        </p:grpSpPr>
        <p:pic>
          <p:nvPicPr>
            <p:cNvPr id="1092642" name="Picture 3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" y="384"/>
              <a:ext cx="105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2643" name="Picture 3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" y="384"/>
              <a:ext cx="105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2645" name="Picture 3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" y="240"/>
              <a:ext cx="197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92660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24574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92661" name="Group 53"/>
          <p:cNvGrpSpPr>
            <a:grpSpLocks/>
          </p:cNvGrpSpPr>
          <p:nvPr/>
        </p:nvGrpSpPr>
        <p:grpSpPr bwMode="auto">
          <a:xfrm>
            <a:off x="3390900" y="4378325"/>
            <a:ext cx="2168525" cy="752475"/>
            <a:chOff x="3725" y="2742"/>
            <a:chExt cx="1366" cy="474"/>
          </a:xfrm>
        </p:grpSpPr>
        <p:pic>
          <p:nvPicPr>
            <p:cNvPr id="1092662" name="Picture 5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2742"/>
              <a:ext cx="130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2663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" y="2928"/>
              <a:ext cx="136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2664" name="Picture 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3115"/>
              <a:ext cx="1335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92677" name="Group 69"/>
          <p:cNvGrpSpPr>
            <a:grpSpLocks/>
          </p:cNvGrpSpPr>
          <p:nvPr/>
        </p:nvGrpSpPr>
        <p:grpSpPr bwMode="auto">
          <a:xfrm>
            <a:off x="4298950" y="1398588"/>
            <a:ext cx="425450" cy="2317750"/>
            <a:chOff x="2708" y="881"/>
            <a:chExt cx="268" cy="1460"/>
          </a:xfrm>
        </p:grpSpPr>
        <p:pic>
          <p:nvPicPr>
            <p:cNvPr id="1092669" name="Picture 6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881"/>
              <a:ext cx="268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2670" name="Picture 6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1536"/>
              <a:ext cx="268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2671" name="Picture 6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2234"/>
              <a:ext cx="268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92672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5329238"/>
            <a:ext cx="40798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2681" name="Rectangle 7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2687" name="Picture 7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92685" name="Group 77"/>
          <p:cNvGrpSpPr>
            <a:grpSpLocks/>
          </p:cNvGrpSpPr>
          <p:nvPr/>
        </p:nvGrpSpPr>
        <p:grpSpPr bwMode="auto">
          <a:xfrm>
            <a:off x="5229225" y="5715174"/>
            <a:ext cx="3597275" cy="520700"/>
            <a:chOff x="3294" y="3608"/>
            <a:chExt cx="2266" cy="328"/>
          </a:xfrm>
        </p:grpSpPr>
        <p:pic>
          <p:nvPicPr>
            <p:cNvPr id="1092679" name="Picture 7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" y="3608"/>
              <a:ext cx="226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2683" name="Picture 7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" y="3752"/>
              <a:ext cx="226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92673" name="Line 65"/>
          <p:cNvSpPr>
            <a:spLocks noChangeShapeType="1"/>
          </p:cNvSpPr>
          <p:nvPr/>
        </p:nvSpPr>
        <p:spPr bwMode="auto">
          <a:xfrm flipH="1" flipV="1">
            <a:off x="7010400" y="3625340"/>
            <a:ext cx="381000" cy="170078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674" name="Line 66"/>
          <p:cNvSpPr>
            <a:spLocks noChangeShapeType="1"/>
          </p:cNvSpPr>
          <p:nvPr/>
        </p:nvSpPr>
        <p:spPr bwMode="auto">
          <a:xfrm flipV="1">
            <a:off x="6400800" y="2558223"/>
            <a:ext cx="609600" cy="27706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675" name="Line 67"/>
          <p:cNvSpPr>
            <a:spLocks noChangeShapeType="1"/>
          </p:cNvSpPr>
          <p:nvPr/>
        </p:nvSpPr>
        <p:spPr bwMode="auto">
          <a:xfrm flipV="1">
            <a:off x="6096000" y="1488375"/>
            <a:ext cx="914400" cy="384048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78052" y="990601"/>
            <a:ext cx="4014216" cy="3557391"/>
            <a:chOff x="4978052" y="990601"/>
            <a:chExt cx="4014216" cy="3557391"/>
          </a:xfrm>
        </p:grpSpPr>
        <p:sp>
          <p:nvSpPr>
            <p:cNvPr id="36" name="Rectangle 35"/>
            <p:cNvSpPr/>
            <p:nvPr/>
          </p:nvSpPr>
          <p:spPr bwMode="auto">
            <a:xfrm>
              <a:off x="4978052" y="990601"/>
              <a:ext cx="4014216" cy="304695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32444" y="4058961"/>
              <a:ext cx="1959824" cy="2343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1075" y="4313691"/>
              <a:ext cx="1711193" cy="2343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52401" y="990601"/>
            <a:ext cx="3810000" cy="3557426"/>
            <a:chOff x="152401" y="990601"/>
            <a:chExt cx="3810000" cy="3557426"/>
          </a:xfrm>
        </p:grpSpPr>
        <p:sp>
          <p:nvSpPr>
            <p:cNvPr id="2" name="Rectangle 1"/>
            <p:cNvSpPr/>
            <p:nvPr/>
          </p:nvSpPr>
          <p:spPr bwMode="auto">
            <a:xfrm>
              <a:off x="152401" y="990601"/>
              <a:ext cx="3810000" cy="304695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1" y="4058961"/>
              <a:ext cx="1843095" cy="2343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1" y="4313691"/>
              <a:ext cx="1126043" cy="2343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2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2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2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2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673" grpId="0" animBg="1"/>
      <p:bldP spid="1092673" grpId="1" animBg="1"/>
      <p:bldP spid="1092674" grpId="0" animBg="1"/>
      <p:bldP spid="1092674" grpId="1" animBg="1"/>
      <p:bldP spid="1092675" grpId="0" animBg="1"/>
      <p:bldP spid="109267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049D-9CA1-47BD-A426-83C9646681AC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1094672" name="Group 16"/>
          <p:cNvGrpSpPr>
            <a:grpSpLocks/>
          </p:cNvGrpSpPr>
          <p:nvPr/>
        </p:nvGrpSpPr>
        <p:grpSpPr bwMode="auto">
          <a:xfrm>
            <a:off x="4754563" y="36513"/>
            <a:ext cx="2660650" cy="431800"/>
            <a:chOff x="2995" y="-6"/>
            <a:chExt cx="1676" cy="272"/>
          </a:xfrm>
        </p:grpSpPr>
        <p:pic>
          <p:nvPicPr>
            <p:cNvPr id="1094669" name="Picture 1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" y="23"/>
              <a:ext cx="167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4671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" y="-6"/>
              <a:ext cx="10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94674" name="Line 18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4694" name="Group 38"/>
          <p:cNvGrpSpPr>
            <a:grpSpLocks/>
          </p:cNvGrpSpPr>
          <p:nvPr/>
        </p:nvGrpSpPr>
        <p:grpSpPr bwMode="auto">
          <a:xfrm>
            <a:off x="6096000" y="428625"/>
            <a:ext cx="914400" cy="728663"/>
            <a:chOff x="3840" y="288"/>
            <a:chExt cx="576" cy="459"/>
          </a:xfrm>
        </p:grpSpPr>
        <p:pic>
          <p:nvPicPr>
            <p:cNvPr id="1094692" name="Picture 3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" y="528"/>
              <a:ext cx="44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94693" name="Line 37"/>
            <p:cNvSpPr>
              <a:spLocks noChangeShapeType="1"/>
            </p:cNvSpPr>
            <p:nvPr/>
          </p:nvSpPr>
          <p:spPr bwMode="auto">
            <a:xfrm flipH="1" flipV="1">
              <a:off x="3840" y="288"/>
              <a:ext cx="192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46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466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0013"/>
            <a:ext cx="238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466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4667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699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4675"/>
            <a:ext cx="75692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687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982788"/>
            <a:ext cx="18748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696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92313"/>
            <a:ext cx="13192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01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4673" name="Rectangle 17"/>
          <p:cNvSpPr>
            <a:spLocks noChangeArrowheads="1"/>
          </p:cNvSpPr>
          <p:nvPr/>
        </p:nvSpPr>
        <p:spPr bwMode="auto">
          <a:xfrm>
            <a:off x="7848600" y="211677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4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4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4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94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4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4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74" grpId="0" animBg="1"/>
      <p:bldP spid="10946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65B2-F29D-4412-BD8B-0E803E814068}" type="slidenum">
              <a:rPr lang="en-US"/>
              <a:pPr/>
              <a:t>37</a:t>
            </a:fld>
            <a:endParaRPr lang="en-US"/>
          </a:p>
        </p:txBody>
      </p:sp>
      <p:sp>
        <p:nvSpPr>
          <p:cNvPr id="10280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10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7475"/>
            <a:ext cx="2384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838" y="36513"/>
            <a:ext cx="3762749" cy="440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810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11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7475"/>
            <a:ext cx="2127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114" name="Line 18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116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8762" y="779463"/>
            <a:ext cx="3963490" cy="3666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678" y="1402609"/>
            <a:ext cx="8002929" cy="807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3806" y="1560576"/>
            <a:ext cx="1798387" cy="421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4571" y="1629683"/>
            <a:ext cx="366744" cy="294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8115" name="Rectangle 19"/>
          <p:cNvSpPr>
            <a:spLocks noChangeArrowheads="1"/>
          </p:cNvSpPr>
          <p:nvPr/>
        </p:nvSpPr>
        <p:spPr bwMode="auto">
          <a:xfrm>
            <a:off x="8799576" y="171297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14" grpId="0" animBg="1"/>
      <p:bldP spid="10281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F758-EA72-428F-B982-BA2BE07B7590}" type="slidenum">
              <a:rPr lang="en-US"/>
              <a:pPr/>
              <a:t>38</a:t>
            </a:fld>
            <a:endParaRPr lang="en-US"/>
          </a:p>
        </p:txBody>
      </p:sp>
      <p:sp>
        <p:nvSpPr>
          <p:cNvPr id="10291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1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6225"/>
            <a:ext cx="2384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36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6513"/>
            <a:ext cx="2916237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131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13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0049"/>
            <a:ext cx="2127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139" name="Line 19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162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3757613"/>
            <a:ext cx="221773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76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69802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59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295650"/>
            <a:ext cx="7445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61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4638"/>
            <a:ext cx="3443288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164" name="Line 44"/>
          <p:cNvSpPr>
            <a:spLocks noChangeShapeType="1"/>
          </p:cNvSpPr>
          <p:nvPr/>
        </p:nvSpPr>
        <p:spPr bwMode="auto">
          <a:xfrm>
            <a:off x="990600" y="3636963"/>
            <a:ext cx="7953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169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924175"/>
            <a:ext cx="1023937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72" name="Picture 5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1838"/>
            <a:ext cx="480853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73" name="Picture 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228150"/>
            <a:ext cx="8842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74" name="Picture 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3301175"/>
            <a:ext cx="1397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77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138" name="Rectangle 18"/>
          <p:cNvSpPr>
            <a:spLocks noChangeArrowheads="1"/>
          </p:cNvSpPr>
          <p:nvPr/>
        </p:nvSpPr>
        <p:spPr bwMode="auto">
          <a:xfrm>
            <a:off x="8153400" y="4343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39" grpId="0" animBg="1"/>
      <p:bldP spid="1029164" grpId="0" animBg="1"/>
      <p:bldP spid="10291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675AD-650E-4FCC-8C3C-9E9AE8C194DF}" type="slidenum">
              <a:rPr lang="en-US"/>
              <a:pPr/>
              <a:t>39</a:t>
            </a:fld>
            <a:endParaRPr lang="en-US"/>
          </a:p>
        </p:txBody>
      </p:sp>
      <p:sp>
        <p:nvSpPr>
          <p:cNvPr id="10301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15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12713"/>
            <a:ext cx="2384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6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13"/>
            <a:ext cx="341153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155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15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9538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164" name="Line 20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165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0145" name="Group 1030144"/>
          <p:cNvGrpSpPr/>
          <p:nvPr/>
        </p:nvGrpSpPr>
        <p:grpSpPr>
          <a:xfrm>
            <a:off x="609596" y="1752600"/>
            <a:ext cx="6624884" cy="1982906"/>
            <a:chOff x="609596" y="1752600"/>
            <a:chExt cx="6624884" cy="1982906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596" y="1752600"/>
              <a:ext cx="4126850" cy="7890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6996" y="2590800"/>
              <a:ext cx="4567484" cy="4589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30144" name="Picture 103014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40147" y="3276600"/>
              <a:ext cx="3246457" cy="4589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416" y="1892808"/>
            <a:ext cx="624349" cy="385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42" y="2682240"/>
            <a:ext cx="2385025" cy="366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6628" y="3392424"/>
            <a:ext cx="1119573" cy="275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0163" name="Rectangle 19"/>
          <p:cNvSpPr>
            <a:spLocks noChangeArrowheads="1"/>
          </p:cNvSpPr>
          <p:nvPr/>
        </p:nvSpPr>
        <p:spPr bwMode="auto">
          <a:xfrm>
            <a:off x="7391400" y="344119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64" grpId="0" animBg="1"/>
      <p:bldP spid="10301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080370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84C4-A0C3-4959-B1A6-023D4E120054}" type="slidenum">
              <a:rPr lang="en-US"/>
              <a:pPr/>
              <a:t>4</a:t>
            </a:fld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74238" name="Rectangle 6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25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4259" name="Picture 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2102891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5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66" y="2038350"/>
            <a:ext cx="467234" cy="248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254 L 0.00034 -0.1468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D4BE-6BAB-4DCD-8FB1-BE853659C51A}" type="slidenum">
              <a:rPr lang="en-US"/>
              <a:pPr/>
              <a:t>40</a:t>
            </a:fld>
            <a:endParaRPr lang="en-US"/>
          </a:p>
        </p:txBody>
      </p:sp>
      <p:sp>
        <p:nvSpPr>
          <p:cNvPr id="10321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214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36513"/>
            <a:ext cx="6748462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217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81000"/>
            <a:ext cx="7483475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206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20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220" name="Line 2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50" y="1976438"/>
            <a:ext cx="8734075" cy="8995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249" name="Picture 5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228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386138"/>
            <a:ext cx="3522662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" y="4870450"/>
            <a:ext cx="1523619" cy="844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737" y="4892225"/>
            <a:ext cx="1946663" cy="8626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234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127625"/>
            <a:ext cx="973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236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6338888"/>
            <a:ext cx="324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246" name="Line 54"/>
          <p:cNvSpPr>
            <a:spLocks noChangeShapeType="1"/>
          </p:cNvSpPr>
          <p:nvPr/>
        </p:nvSpPr>
        <p:spPr bwMode="auto">
          <a:xfrm flipH="1">
            <a:off x="4245425" y="5398325"/>
            <a:ext cx="320040" cy="95097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19" name="Rectangle 27"/>
          <p:cNvSpPr>
            <a:spLocks noChangeArrowheads="1"/>
          </p:cNvSpPr>
          <p:nvPr/>
        </p:nvSpPr>
        <p:spPr bwMode="auto">
          <a:xfrm>
            <a:off x="5679375" y="6400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2469" y="2011680"/>
            <a:ext cx="2807517" cy="311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7440" y="2011680"/>
            <a:ext cx="200748" cy="274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Line 55"/>
          <p:cNvSpPr>
            <a:spLocks noChangeShapeType="1"/>
          </p:cNvSpPr>
          <p:nvPr/>
        </p:nvSpPr>
        <p:spPr bwMode="auto">
          <a:xfrm flipH="1">
            <a:off x="1596200" y="855025"/>
            <a:ext cx="6601968" cy="464515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47" name="Line 55"/>
          <p:cNvSpPr>
            <a:spLocks noChangeShapeType="1"/>
          </p:cNvSpPr>
          <p:nvPr/>
        </p:nvSpPr>
        <p:spPr bwMode="auto">
          <a:xfrm flipH="1">
            <a:off x="5334000" y="890650"/>
            <a:ext cx="2895600" cy="546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48" name="Line 56"/>
          <p:cNvSpPr>
            <a:spLocks noChangeShapeType="1"/>
          </p:cNvSpPr>
          <p:nvPr/>
        </p:nvSpPr>
        <p:spPr bwMode="auto">
          <a:xfrm flipH="1">
            <a:off x="3129150" y="890650"/>
            <a:ext cx="5477256" cy="546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371600" y="2006252"/>
            <a:ext cx="3419856" cy="310896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 flipV="1">
            <a:off x="5326062" y="2006252"/>
            <a:ext cx="467613" cy="316708"/>
          </a:xfrm>
          <a:prstGeom prst="line">
            <a:avLst/>
          </a:prstGeom>
          <a:solidFill>
            <a:schemeClr val="tx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03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3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220" grpId="0" animBg="1"/>
      <p:bldP spid="1032246" grpId="0" animBg="1"/>
      <p:bldP spid="1032246" grpId="1" animBg="1"/>
      <p:bldP spid="1032219" grpId="0" animBg="1"/>
      <p:bldP spid="21" grpId="0" animBg="1"/>
      <p:bldP spid="21" grpId="1" animBg="1"/>
      <p:bldP spid="1032247" grpId="0" animBg="1"/>
      <p:bldP spid="1032247" grpId="1" animBg="1"/>
      <p:bldP spid="1032248" grpId="0" animBg="1"/>
      <p:bldP spid="103224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7291-D266-4263-945C-AC8587277069}" type="slidenum">
              <a:rPr lang="en-US"/>
              <a:pPr/>
              <a:t>41</a:t>
            </a:fld>
            <a:endParaRPr lang="en-US"/>
          </a:p>
        </p:txBody>
      </p:sp>
      <p:sp>
        <p:nvSpPr>
          <p:cNvPr id="10332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238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13"/>
            <a:ext cx="66008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229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232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2127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241" name="Line 25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24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617048" y="633350"/>
            <a:ext cx="3666977" cy="786992"/>
            <a:chOff x="2617048" y="609600"/>
            <a:chExt cx="3666977" cy="786992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7048" y="609600"/>
              <a:ext cx="3666977" cy="3850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8524" y="1030224"/>
              <a:ext cx="2549172" cy="3663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1404" y="3693397"/>
            <a:ext cx="4437374" cy="421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 bwMode="auto">
          <a:xfrm>
            <a:off x="146295" y="1889486"/>
            <a:ext cx="8869400" cy="788623"/>
            <a:chOff x="146299" y="1839382"/>
            <a:chExt cx="8869400" cy="788623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299" y="1839382"/>
              <a:ext cx="8306279" cy="385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8821" y="2261616"/>
              <a:ext cx="7756878" cy="3663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502" y="3260791"/>
            <a:ext cx="4675233" cy="4213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492" y="4723412"/>
            <a:ext cx="5170278" cy="990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4920" y="5715358"/>
            <a:ext cx="4822480" cy="990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199" y="1835995"/>
            <a:ext cx="1045161" cy="3487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262" y="2313808"/>
            <a:ext cx="2676588" cy="366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0463" y="1894591"/>
            <a:ext cx="2401307" cy="3663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5327" y="2258568"/>
            <a:ext cx="1394408" cy="366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7291-D266-4263-945C-AC8587277069}" type="slidenum">
              <a:rPr lang="en-US"/>
              <a:pPr/>
              <a:t>42</a:t>
            </a:fld>
            <a:endParaRPr lang="en-US"/>
          </a:p>
        </p:txBody>
      </p:sp>
      <p:sp>
        <p:nvSpPr>
          <p:cNvPr id="10332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238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13"/>
            <a:ext cx="66008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229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232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2127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241" name="Line 25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24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6304" y="608612"/>
            <a:ext cx="7721096" cy="1982188"/>
            <a:chOff x="146304" y="608612"/>
            <a:chExt cx="7721096" cy="1982188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304" y="910340"/>
              <a:ext cx="935144" cy="385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9492" y="608612"/>
              <a:ext cx="5170278" cy="9900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4920" y="1600558"/>
              <a:ext cx="4822480" cy="9902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04" y="1875007"/>
            <a:ext cx="935144" cy="385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39492" y="4723412"/>
            <a:ext cx="6627908" cy="1982188"/>
            <a:chOff x="1239492" y="4191000"/>
            <a:chExt cx="6627908" cy="1982188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9492" y="4191000"/>
              <a:ext cx="5170278" cy="9900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4920" y="5182946"/>
              <a:ext cx="4822480" cy="9902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7" name="Picture 2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091" y="3041060"/>
            <a:ext cx="5189509" cy="440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23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37 L -0.00034 -0.13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7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1.17484E-6 L 0.00208 -0.5992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9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7C77291-D266-4263-945C-AC8587277069}" type="slidenum">
              <a:rPr lang="en-US"/>
              <a:pPr/>
              <a:t>43</a:t>
            </a:fld>
            <a:endParaRPr lang="en-US"/>
          </a:p>
        </p:txBody>
      </p:sp>
      <p:sp>
        <p:nvSpPr>
          <p:cNvPr id="10332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238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13"/>
            <a:ext cx="66008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229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232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2127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3241" name="Line 25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24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04" y="910340"/>
            <a:ext cx="935144" cy="385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492" y="608612"/>
            <a:ext cx="5170278" cy="990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4920" y="1600558"/>
            <a:ext cx="4822480" cy="990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091" y="3041060"/>
            <a:ext cx="5189509" cy="440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04" y="4144412"/>
            <a:ext cx="1375215" cy="421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450" y="3879260"/>
            <a:ext cx="5316996" cy="953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5219" y="4907782"/>
            <a:ext cx="5170517" cy="953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450" y="6278236"/>
            <a:ext cx="659914" cy="274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3240" name="Rectangle 24"/>
          <p:cNvSpPr>
            <a:spLocks noChangeArrowheads="1"/>
          </p:cNvSpPr>
          <p:nvPr/>
        </p:nvSpPr>
        <p:spPr bwMode="auto">
          <a:xfrm>
            <a:off x="2447544" y="627516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163763" y="3929364"/>
            <a:ext cx="4299667" cy="1874362"/>
            <a:chOff x="2163763" y="3929364"/>
            <a:chExt cx="4299667" cy="187436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163763" y="3929364"/>
              <a:ext cx="2713037" cy="84514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750393" y="4958586"/>
              <a:ext cx="2713037" cy="84514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5334001" y="4038600"/>
            <a:ext cx="3149250" cy="1703540"/>
            <a:chOff x="5334001" y="4038600"/>
            <a:chExt cx="3149250" cy="170354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5334001" y="4038600"/>
              <a:ext cx="1600199" cy="6858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883052" y="5056340"/>
              <a:ext cx="1600199" cy="68580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26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1918C-260F-4569-9BE9-87BF39CFDEA0}" type="slidenum">
              <a:rPr lang="en-US"/>
              <a:pPr/>
              <a:t>44</a:t>
            </a:fld>
            <a:endParaRPr lang="en-US"/>
          </a:p>
        </p:txBody>
      </p:sp>
      <p:sp>
        <p:nvSpPr>
          <p:cNvPr id="10956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569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23987"/>
            <a:ext cx="610711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693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5697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2127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01" name="Line 21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9570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417513"/>
            <a:ext cx="23939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06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108075"/>
            <a:ext cx="26066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0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870075"/>
            <a:ext cx="22748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1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667000"/>
            <a:ext cx="2339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13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81425"/>
            <a:ext cx="24749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15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4549775"/>
            <a:ext cx="28448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17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5381625"/>
            <a:ext cx="274161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23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6143625"/>
            <a:ext cx="24082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22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00425"/>
            <a:ext cx="396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24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00" name="Rectangle 20"/>
          <p:cNvSpPr>
            <a:spLocks noChangeArrowheads="1"/>
          </p:cNvSpPr>
          <p:nvPr/>
        </p:nvSpPr>
        <p:spPr bwMode="auto">
          <a:xfrm>
            <a:off x="4724400" y="638892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5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5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95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9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9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9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9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9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9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9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1" grpId="0" animBg="1"/>
      <p:bldP spid="109570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310" name="Picture 1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92313"/>
            <a:ext cx="130968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317" name="Picture 1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50" y="1766888"/>
            <a:ext cx="70580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28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6074"/>
            <a:ext cx="2127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31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6513"/>
            <a:ext cx="58864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22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914400"/>
            <a:ext cx="85264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24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1295400"/>
            <a:ext cx="39608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233" name="Line 33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7254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67659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57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29260"/>
            <a:ext cx="5238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318" name="Picture 1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00" y="1800225"/>
            <a:ext cx="2203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319" name="Picture 1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38" y="1752600"/>
            <a:ext cx="11096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320" name="Picture 1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2101850"/>
            <a:ext cx="26193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7334" name="Group 134"/>
          <p:cNvGrpSpPr>
            <a:grpSpLocks/>
          </p:cNvGrpSpPr>
          <p:nvPr/>
        </p:nvGrpSpPr>
        <p:grpSpPr bwMode="auto">
          <a:xfrm>
            <a:off x="7045325" y="3429000"/>
            <a:ext cx="1412875" cy="514350"/>
            <a:chOff x="22" y="2892"/>
            <a:chExt cx="890" cy="324"/>
          </a:xfrm>
        </p:grpSpPr>
        <p:pic>
          <p:nvPicPr>
            <p:cNvPr id="947333" name="Picture 13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" y="2892"/>
              <a:ext cx="64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7332" name="Picture 13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3078"/>
              <a:ext cx="89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540" y="3276600"/>
            <a:ext cx="4330503" cy="335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38860"/>
            <a:ext cx="5238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851088" y="2702624"/>
            <a:ext cx="933512" cy="292608"/>
            <a:chOff x="2851088" y="2702625"/>
            <a:chExt cx="933512" cy="269175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2851088" y="2702625"/>
              <a:ext cx="933512" cy="269175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2851088" y="2702625"/>
              <a:ext cx="933512" cy="269175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6" name="Group 65"/>
          <p:cNvGrpSpPr/>
          <p:nvPr/>
        </p:nvGrpSpPr>
        <p:grpSpPr>
          <a:xfrm>
            <a:off x="5198113" y="2702624"/>
            <a:ext cx="933512" cy="292608"/>
            <a:chOff x="2851088" y="2702625"/>
            <a:chExt cx="933512" cy="269175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2851088" y="2702625"/>
              <a:ext cx="933512" cy="269175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 flipH="1">
              <a:off x="2851088" y="2702625"/>
              <a:ext cx="933512" cy="269175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4543300" y="2221675"/>
            <a:ext cx="1956816" cy="292608"/>
            <a:chOff x="2851088" y="2702625"/>
            <a:chExt cx="933512" cy="269175"/>
          </a:xfrm>
        </p:grpSpPr>
        <p:cxnSp>
          <p:nvCxnSpPr>
            <p:cNvPr id="70" name="Straight Connector 69"/>
            <p:cNvCxnSpPr/>
            <p:nvPr/>
          </p:nvCxnSpPr>
          <p:spPr bwMode="auto">
            <a:xfrm>
              <a:off x="2851088" y="2702625"/>
              <a:ext cx="933512" cy="269175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 flipH="1">
              <a:off x="2851088" y="2702625"/>
              <a:ext cx="933512" cy="269175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8" name="Picture 7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800000">
            <a:off x="2042207" y="5076188"/>
            <a:ext cx="320040" cy="192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00">
            <a:off x="1806267" y="5076188"/>
            <a:ext cx="320040" cy="192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9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324600"/>
            <a:ext cx="3746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620A-0238-40AA-95F2-282A68DCFC14}" type="slidenum">
              <a:rPr lang="en-US"/>
              <a:pPr/>
              <a:t>45</a:t>
            </a:fld>
            <a:endParaRPr lang="en-US"/>
          </a:p>
        </p:txBody>
      </p:sp>
      <p:sp>
        <p:nvSpPr>
          <p:cNvPr id="947212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2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7267" name="Picture 6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4533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335" name="Picture 13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9938"/>
            <a:ext cx="4024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336" name="Picture 13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906080" y="4871734"/>
            <a:ext cx="2176287" cy="557994"/>
            <a:chOff x="6906080" y="4871734"/>
            <a:chExt cx="2176287" cy="557994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20090" y="4881622"/>
              <a:ext cx="2162277" cy="5481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">
              <a:off x="6906080" y="4871734"/>
              <a:ext cx="274090" cy="1068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47272" name="Picture 7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11750"/>
            <a:ext cx="1778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75" name="Picture 7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47" y="5616575"/>
            <a:ext cx="19081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86" name="Picture 8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6577013"/>
            <a:ext cx="1317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87" name="Picture 8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6577013"/>
            <a:ext cx="1317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89" name="Picture 8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10213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90" name="Picture 9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5510213"/>
            <a:ext cx="1603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94" name="Picture 9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5662613"/>
            <a:ext cx="4016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96" name="Picture 9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6315075"/>
            <a:ext cx="3746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7293" name="Group 93"/>
          <p:cNvGrpSpPr>
            <a:grpSpLocks noChangeAspect="1"/>
          </p:cNvGrpSpPr>
          <p:nvPr/>
        </p:nvGrpSpPr>
        <p:grpSpPr bwMode="auto">
          <a:xfrm>
            <a:off x="1006036" y="4724400"/>
            <a:ext cx="2111375" cy="1825625"/>
            <a:chOff x="552" y="3264"/>
            <a:chExt cx="933" cy="807"/>
          </a:xfrm>
        </p:grpSpPr>
        <p:sp>
          <p:nvSpPr>
            <p:cNvPr id="947283" name="AutoShape 83"/>
            <p:cNvSpPr>
              <a:spLocks noChangeAspect="1" noChangeArrowheads="1"/>
            </p:cNvSpPr>
            <p:nvPr/>
          </p:nvSpPr>
          <p:spPr bwMode="auto">
            <a:xfrm>
              <a:off x="552" y="3264"/>
              <a:ext cx="933" cy="807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284" name="Line 84"/>
            <p:cNvSpPr>
              <a:spLocks noChangeAspect="1" noChangeShapeType="1"/>
            </p:cNvSpPr>
            <p:nvPr/>
          </p:nvSpPr>
          <p:spPr bwMode="auto">
            <a:xfrm>
              <a:off x="1021" y="3264"/>
              <a:ext cx="0" cy="80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7307" name="Picture 10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2" y="5498926"/>
            <a:ext cx="23891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7326" name="Group 126"/>
          <p:cNvGrpSpPr>
            <a:grpSpLocks/>
          </p:cNvGrpSpPr>
          <p:nvPr/>
        </p:nvGrpSpPr>
        <p:grpSpPr bwMode="auto">
          <a:xfrm>
            <a:off x="3926410" y="6032500"/>
            <a:ext cx="1136650" cy="749300"/>
            <a:chOff x="2641" y="3800"/>
            <a:chExt cx="716" cy="472"/>
          </a:xfrm>
        </p:grpSpPr>
        <p:pic>
          <p:nvPicPr>
            <p:cNvPr id="947298" name="Picture 9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" y="4079"/>
              <a:ext cx="71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7323" name="Picture 12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95" y="3837"/>
              <a:ext cx="18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7304" name="Picture 10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97" y="6477000"/>
            <a:ext cx="17335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85255" y="3691336"/>
            <a:ext cx="1943079" cy="530460"/>
            <a:chOff x="185255" y="3691336"/>
            <a:chExt cx="1943079" cy="530460"/>
          </a:xfrm>
        </p:grpSpPr>
        <p:cxnSp>
          <p:nvCxnSpPr>
            <p:cNvPr id="15" name="Straight Connector 14"/>
            <p:cNvCxnSpPr/>
            <p:nvPr/>
          </p:nvCxnSpPr>
          <p:spPr bwMode="auto">
            <a:xfrm flipV="1">
              <a:off x="1410530" y="3691336"/>
              <a:ext cx="0" cy="170634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Rectangle 12"/>
            <p:cNvSpPr/>
            <p:nvPr/>
          </p:nvSpPr>
          <p:spPr bwMode="auto">
            <a:xfrm>
              <a:off x="692726" y="3874324"/>
              <a:ext cx="1435608" cy="34747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H="1">
              <a:off x="361887" y="3703211"/>
              <a:ext cx="1060704" cy="0"/>
            </a:xfrm>
            <a:prstGeom prst="lin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185255" y="3691336"/>
              <a:ext cx="182880" cy="237744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7590369" y="4076266"/>
            <a:ext cx="1126518" cy="880246"/>
            <a:chOff x="7590369" y="4076266"/>
            <a:chExt cx="1126518" cy="880246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0369" y="4076266"/>
              <a:ext cx="1126518" cy="5481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 flipH="1">
              <a:off x="8006445" y="4766019"/>
              <a:ext cx="274090" cy="1068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Picture 15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3593" y="4245546"/>
            <a:ext cx="472082" cy="212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6480274" y="5778848"/>
            <a:ext cx="1719064" cy="558237"/>
            <a:chOff x="6363910" y="5766322"/>
            <a:chExt cx="1719064" cy="558237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9342" y="5766322"/>
              <a:ext cx="1588200" cy="2185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3910" y="6033532"/>
              <a:ext cx="1719064" cy="2910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47325" name="Picture 12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22" y="6032500"/>
            <a:ext cx="174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234" name="Rectangle 34"/>
          <p:cNvSpPr>
            <a:spLocks noChangeArrowheads="1"/>
          </p:cNvSpPr>
          <p:nvPr/>
        </p:nvSpPr>
        <p:spPr bwMode="auto">
          <a:xfrm>
            <a:off x="7037540" y="6477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505200" y="4900613"/>
            <a:ext cx="0" cy="211137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16" idx="1"/>
            <a:endCxn id="947272" idx="3"/>
          </p:cNvCxnSpPr>
          <p:nvPr/>
        </p:nvCxnSpPr>
        <p:spPr bwMode="auto">
          <a:xfrm flipH="1">
            <a:off x="4673600" y="4351924"/>
            <a:ext cx="2339993" cy="91302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4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4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4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4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4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4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4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4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47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4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4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4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4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4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94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4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500" fill="hold"/>
                                        <p:tgtEl>
                                          <p:spTgt spid="947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4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4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33" grpId="0" animBg="1"/>
      <p:bldP spid="9472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A160-9F3C-40DD-895D-65E5B98CADB4}" type="slidenum">
              <a:rPr lang="en-US"/>
              <a:pPr/>
              <a:t>46</a:t>
            </a:fld>
            <a:endParaRPr lang="en-US"/>
          </a:p>
        </p:txBody>
      </p:sp>
      <p:grpSp>
        <p:nvGrpSpPr>
          <p:cNvPr id="1127481" name="Group 57"/>
          <p:cNvGrpSpPr>
            <a:grpSpLocks/>
          </p:cNvGrpSpPr>
          <p:nvPr/>
        </p:nvGrpSpPr>
        <p:grpSpPr bwMode="auto">
          <a:xfrm>
            <a:off x="1120775" y="228600"/>
            <a:ext cx="2328863" cy="1120775"/>
            <a:chOff x="706" y="480"/>
            <a:chExt cx="1467" cy="706"/>
          </a:xfrm>
        </p:grpSpPr>
        <p:pic>
          <p:nvPicPr>
            <p:cNvPr id="1127426" name="Picture 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48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27" name="Picture 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86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37" name="Picture 1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033"/>
              <a:ext cx="134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38" name="Picture 1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667"/>
              <a:ext cx="74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2743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3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482" name="Group 58"/>
          <p:cNvGrpSpPr>
            <a:grpSpLocks/>
          </p:cNvGrpSpPr>
          <p:nvPr/>
        </p:nvGrpSpPr>
        <p:grpSpPr bwMode="auto">
          <a:xfrm>
            <a:off x="5672138" y="228600"/>
            <a:ext cx="2328862" cy="1120775"/>
            <a:chOff x="3573" y="480"/>
            <a:chExt cx="1467" cy="706"/>
          </a:xfrm>
        </p:grpSpPr>
        <p:pic>
          <p:nvPicPr>
            <p:cNvPr id="1127439" name="Picture 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" y="48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40" name="Picture 1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" y="86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43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" y="1033"/>
              <a:ext cx="134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44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" y="667"/>
              <a:ext cx="95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27483" name="Group 59"/>
          <p:cNvGrpSpPr>
            <a:grpSpLocks/>
          </p:cNvGrpSpPr>
          <p:nvPr/>
        </p:nvGrpSpPr>
        <p:grpSpPr bwMode="auto">
          <a:xfrm>
            <a:off x="1017588" y="2209800"/>
            <a:ext cx="2584450" cy="1120775"/>
            <a:chOff x="641" y="1488"/>
            <a:chExt cx="1628" cy="706"/>
          </a:xfrm>
        </p:grpSpPr>
        <p:pic>
          <p:nvPicPr>
            <p:cNvPr id="1127445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4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46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87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53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" y="2041"/>
              <a:ext cx="1628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54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" y="1675"/>
              <a:ext cx="77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27484" name="Group 60"/>
          <p:cNvGrpSpPr>
            <a:grpSpLocks/>
          </p:cNvGrpSpPr>
          <p:nvPr/>
        </p:nvGrpSpPr>
        <p:grpSpPr bwMode="auto">
          <a:xfrm>
            <a:off x="5694363" y="2209800"/>
            <a:ext cx="2328862" cy="1120775"/>
            <a:chOff x="3587" y="1488"/>
            <a:chExt cx="1467" cy="706"/>
          </a:xfrm>
        </p:grpSpPr>
        <p:pic>
          <p:nvPicPr>
            <p:cNvPr id="1127449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" y="148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50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187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55" name="Picture 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2041"/>
              <a:ext cx="143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56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" y="1675"/>
              <a:ext cx="77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27485" name="Group 61"/>
          <p:cNvGrpSpPr>
            <a:grpSpLocks/>
          </p:cNvGrpSpPr>
          <p:nvPr/>
        </p:nvGrpSpPr>
        <p:grpSpPr bwMode="auto">
          <a:xfrm>
            <a:off x="650875" y="4114800"/>
            <a:ext cx="3276600" cy="1120775"/>
            <a:chOff x="410" y="2592"/>
            <a:chExt cx="2064" cy="706"/>
          </a:xfrm>
        </p:grpSpPr>
        <p:pic>
          <p:nvPicPr>
            <p:cNvPr id="1127461" name="Picture 3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59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62" name="Picture 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2976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80" name="Picture 5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3145"/>
              <a:ext cx="206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69" name="Picture 4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" y="2779"/>
              <a:ext cx="138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27486" name="Group 62"/>
          <p:cNvGrpSpPr>
            <a:grpSpLocks/>
          </p:cNvGrpSpPr>
          <p:nvPr/>
        </p:nvGrpSpPr>
        <p:grpSpPr bwMode="auto">
          <a:xfrm>
            <a:off x="5619750" y="4114800"/>
            <a:ext cx="2438400" cy="1120775"/>
            <a:chOff x="3540" y="2592"/>
            <a:chExt cx="1536" cy="706"/>
          </a:xfrm>
        </p:grpSpPr>
        <p:pic>
          <p:nvPicPr>
            <p:cNvPr id="1127465" name="Picture 4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" y="259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66" name="Picture 4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" y="2976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71" name="Picture 4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" y="3145"/>
              <a:ext cx="153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72" name="Picture 4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" y="2779"/>
              <a:ext cx="90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27487" name="Group 63"/>
          <p:cNvGrpSpPr>
            <a:grpSpLocks/>
          </p:cNvGrpSpPr>
          <p:nvPr/>
        </p:nvGrpSpPr>
        <p:grpSpPr bwMode="auto">
          <a:xfrm>
            <a:off x="3205163" y="5661025"/>
            <a:ext cx="2736850" cy="1120775"/>
            <a:chOff x="2019" y="3566"/>
            <a:chExt cx="1724" cy="706"/>
          </a:xfrm>
        </p:grpSpPr>
        <p:pic>
          <p:nvPicPr>
            <p:cNvPr id="1127473" name="Picture 4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" y="356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74" name="Picture 5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" y="3950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79" name="Picture 5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" y="4119"/>
              <a:ext cx="12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478" name="Picture 5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" y="3753"/>
              <a:ext cx="172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27432" name="Group 8"/>
          <p:cNvGrpSpPr>
            <a:grpSpLocks/>
          </p:cNvGrpSpPr>
          <p:nvPr/>
        </p:nvGrpSpPr>
        <p:grpSpPr bwMode="auto">
          <a:xfrm>
            <a:off x="6477000" y="5791200"/>
            <a:ext cx="914400" cy="914400"/>
            <a:chOff x="4853" y="1680"/>
            <a:chExt cx="576" cy="576"/>
          </a:xfrm>
        </p:grpSpPr>
        <p:sp>
          <p:nvSpPr>
            <p:cNvPr id="1127433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34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66" y="2038350"/>
            <a:ext cx="467234" cy="248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080370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84C4-A0C3-4959-B1A6-023D4E120054}" type="slidenum">
              <a:rPr lang="en-US"/>
              <a:pPr/>
              <a:t>5</a:t>
            </a:fld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74198" name="Line 2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74232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4238" name="Rectangle 6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25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74259" name="Picture 8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52" y="2890838"/>
            <a:ext cx="2855605" cy="6555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0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66" y="2038350"/>
            <a:ext cx="467234" cy="248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080370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52" y="2890838"/>
            <a:ext cx="2855605" cy="6555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A058-68E5-4E01-9B71-B7F869B7CCA7}" type="slidenum">
              <a:rPr lang="en-US"/>
              <a:pPr/>
              <a:t>6</a:t>
            </a:fld>
            <a:endParaRPr lang="en-US"/>
          </a:p>
        </p:txBody>
      </p:sp>
      <p:sp>
        <p:nvSpPr>
          <p:cNvPr id="1081346" name="Line 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13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26" y="2896644"/>
            <a:ext cx="547687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136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1362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1371" name="Group 27"/>
          <p:cNvGrpSpPr>
            <a:grpSpLocks/>
          </p:cNvGrpSpPr>
          <p:nvPr/>
        </p:nvGrpSpPr>
        <p:grpSpPr bwMode="auto">
          <a:xfrm>
            <a:off x="1800225" y="6419850"/>
            <a:ext cx="5926138" cy="285750"/>
            <a:chOff x="1134" y="3234"/>
            <a:chExt cx="3733" cy="180"/>
          </a:xfrm>
        </p:grpSpPr>
        <p:pic>
          <p:nvPicPr>
            <p:cNvPr id="1081372" name="Picture 2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3235"/>
              <a:ext cx="8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1373" name="Picture 2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" y="3235"/>
              <a:ext cx="104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1374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" y="3234"/>
              <a:ext cx="105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1375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" y="3247"/>
              <a:ext cx="1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1376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3292"/>
              <a:ext cx="161" cy="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81377" name="Line 33"/>
          <p:cNvSpPr>
            <a:spLocks noChangeShapeType="1"/>
          </p:cNvSpPr>
          <p:nvPr/>
        </p:nvSpPr>
        <p:spPr bwMode="auto">
          <a:xfrm>
            <a:off x="901873" y="3135313"/>
            <a:ext cx="1499616" cy="3363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78" name="Line 34"/>
          <p:cNvSpPr>
            <a:spLocks noChangeShapeType="1"/>
          </p:cNvSpPr>
          <p:nvPr/>
        </p:nvSpPr>
        <p:spPr bwMode="auto">
          <a:xfrm>
            <a:off x="1526523" y="3135312"/>
            <a:ext cx="1481328" cy="329184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79" name="Line 35"/>
          <p:cNvSpPr>
            <a:spLocks noChangeShapeType="1"/>
          </p:cNvSpPr>
          <p:nvPr/>
        </p:nvSpPr>
        <p:spPr bwMode="auto">
          <a:xfrm flipH="1" flipV="1">
            <a:off x="4160520" y="3118104"/>
            <a:ext cx="237744" cy="337413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80" name="Line 36"/>
          <p:cNvSpPr>
            <a:spLocks noChangeShapeType="1"/>
          </p:cNvSpPr>
          <p:nvPr/>
        </p:nvSpPr>
        <p:spPr bwMode="auto">
          <a:xfrm flipH="1" flipV="1">
            <a:off x="5065776" y="3118104"/>
            <a:ext cx="274320" cy="3300984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81" name="Line 37"/>
          <p:cNvSpPr>
            <a:spLocks noChangeShapeType="1"/>
          </p:cNvSpPr>
          <p:nvPr/>
        </p:nvSpPr>
        <p:spPr bwMode="auto">
          <a:xfrm flipH="1" flipV="1">
            <a:off x="6391656" y="3118104"/>
            <a:ext cx="329184" cy="337413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82" name="Line 38"/>
          <p:cNvSpPr>
            <a:spLocks noChangeShapeType="1"/>
          </p:cNvSpPr>
          <p:nvPr/>
        </p:nvSpPr>
        <p:spPr bwMode="auto">
          <a:xfrm flipH="1" flipV="1">
            <a:off x="7223760" y="3118103"/>
            <a:ext cx="356616" cy="3300984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1383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1391" name="Picture 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8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8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08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08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08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108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77" grpId="0" animBg="1"/>
      <p:bldP spid="1081378" grpId="0" animBg="1"/>
      <p:bldP spid="1081379" grpId="0" animBg="1"/>
      <p:bldP spid="1081380" grpId="0" animBg="1"/>
      <p:bldP spid="1081381" grpId="0" animBg="1"/>
      <p:bldP spid="10813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1471" y="2896644"/>
            <a:ext cx="5477256" cy="655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66" y="2038350"/>
            <a:ext cx="467234" cy="248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080370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52" y="2890838"/>
            <a:ext cx="2855605" cy="6555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7FDD-DBF8-4722-9B28-AA95B07F0152}" type="slidenum">
              <a:rPr lang="en-US"/>
              <a:pPr/>
              <a:t>7</a:t>
            </a:fld>
            <a:endParaRPr lang="en-US"/>
          </a:p>
        </p:txBody>
      </p:sp>
      <p:sp>
        <p:nvSpPr>
          <p:cNvPr id="1080322" name="Line 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1471" y="4221482"/>
            <a:ext cx="5096631" cy="655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033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0341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0344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0351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66" y="2038350"/>
            <a:ext cx="467234" cy="248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080370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3DF-C58A-4572-AB22-1A1178D20527}" type="slidenum">
              <a:rPr lang="en-US"/>
              <a:pPr/>
              <a:t>8</a:t>
            </a:fld>
            <a:endParaRPr lang="en-US"/>
          </a:p>
        </p:txBody>
      </p:sp>
      <p:sp>
        <p:nvSpPr>
          <p:cNvPr id="1120258" name="Line 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027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0272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1471" y="2895600"/>
            <a:ext cx="5096631" cy="655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1471" y="4221482"/>
            <a:ext cx="5096631" cy="655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1471" y="3810000"/>
            <a:ext cx="5344939" cy="771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0278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0285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51" y="2890838"/>
            <a:ext cx="2855902" cy="6556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393 L 0.00069 -0.1926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766" y="2038350"/>
            <a:ext cx="467234" cy="248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1471" y="2895600"/>
            <a:ext cx="5096631" cy="655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1471" y="3810000"/>
            <a:ext cx="5344939" cy="771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080370"/>
            <a:ext cx="2795030" cy="655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140" y="190500"/>
            <a:ext cx="1879134" cy="640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251" y="2890838"/>
            <a:ext cx="2855902" cy="6556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5A2789E-A014-4642-B3CA-C57ACA022B13}" type="slidenum">
              <a:rPr lang="en-US"/>
              <a:pPr/>
              <a:t>9</a:t>
            </a:fld>
            <a:endParaRPr lang="en-US"/>
          </a:p>
        </p:txBody>
      </p:sp>
      <p:sp>
        <p:nvSpPr>
          <p:cNvPr id="1082370" name="Line 2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386" name="AutoShape 18"/>
          <p:cNvSpPr>
            <a:spLocks/>
          </p:cNvSpPr>
          <p:nvPr/>
        </p:nvSpPr>
        <p:spPr bwMode="auto">
          <a:xfrm rot="-5400000">
            <a:off x="5201934" y="3752087"/>
            <a:ext cx="228600" cy="1563624"/>
          </a:xfrm>
          <a:prstGeom prst="leftBrace">
            <a:avLst>
              <a:gd name="adj1" fmla="val 56655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387" name="AutoShape 19"/>
          <p:cNvSpPr>
            <a:spLocks/>
          </p:cNvSpPr>
          <p:nvPr/>
        </p:nvSpPr>
        <p:spPr bwMode="auto">
          <a:xfrm rot="-5400000">
            <a:off x="7988808" y="4218431"/>
            <a:ext cx="228600" cy="630936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388" name="Line 20"/>
          <p:cNvSpPr>
            <a:spLocks noChangeShapeType="1"/>
          </p:cNvSpPr>
          <p:nvPr/>
        </p:nvSpPr>
        <p:spPr bwMode="auto">
          <a:xfrm>
            <a:off x="5316234" y="4687888"/>
            <a:ext cx="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2390" name="Line 22"/>
          <p:cNvSpPr>
            <a:spLocks noChangeShapeType="1"/>
          </p:cNvSpPr>
          <p:nvPr/>
        </p:nvSpPr>
        <p:spPr bwMode="auto">
          <a:xfrm>
            <a:off x="8103108" y="4687888"/>
            <a:ext cx="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2392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227" y="547528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239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66" y="5475288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803" y="6205257"/>
            <a:ext cx="4603293" cy="626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2400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105400"/>
            <a:ext cx="8159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2402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0100"/>
            <a:ext cx="7159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2404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2407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82414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7609" y="6454321"/>
            <a:ext cx="1048717" cy="159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Group 46"/>
          <p:cNvGrpSpPr>
            <a:grpSpLocks/>
          </p:cNvGrpSpPr>
          <p:nvPr/>
        </p:nvGrpSpPr>
        <p:grpSpPr bwMode="auto">
          <a:xfrm>
            <a:off x="3940175" y="2009775"/>
            <a:ext cx="5127625" cy="703263"/>
            <a:chOff x="2482" y="1266"/>
            <a:chExt cx="3230" cy="443"/>
          </a:xfrm>
        </p:grpSpPr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2482" y="1266"/>
              <a:ext cx="3230" cy="44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" name="Picture 4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" y="1296"/>
              <a:ext cx="98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" y="1292"/>
              <a:ext cx="1523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24"/>
              <a:ext cx="11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664" y="2126110"/>
            <a:ext cx="832262" cy="160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miley Face 11"/>
          <p:cNvSpPr>
            <a:spLocks noChangeAspect="1"/>
          </p:cNvSpPr>
          <p:nvPr/>
        </p:nvSpPr>
        <p:spPr bwMode="auto">
          <a:xfrm>
            <a:off x="2552178" y="1981200"/>
            <a:ext cx="457200" cy="457200"/>
          </a:xfrm>
          <a:prstGeom prst="smileyFace">
            <a:avLst/>
          </a:prstGeom>
          <a:noFill/>
          <a:ln w="28575">
            <a:solidFill>
              <a:srgbClr val="FF66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552178" y="2543175"/>
            <a:ext cx="3951809" cy="366208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239001" y="2543175"/>
            <a:ext cx="1267409" cy="3814482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AutoShape 18"/>
          <p:cNvSpPr>
            <a:spLocks/>
          </p:cNvSpPr>
          <p:nvPr/>
        </p:nvSpPr>
        <p:spPr bwMode="auto">
          <a:xfrm rot="-5400000">
            <a:off x="1508760" y="2197608"/>
            <a:ext cx="228600" cy="2843784"/>
          </a:xfrm>
          <a:prstGeom prst="leftBrace">
            <a:avLst>
              <a:gd name="adj1" fmla="val 56655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1620012" y="3773489"/>
            <a:ext cx="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381" y="4573415"/>
            <a:ext cx="1239262" cy="6270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H="1">
            <a:off x="3490738" y="6357656"/>
            <a:ext cx="1298448" cy="310896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057378" y="6357656"/>
            <a:ext cx="356616" cy="32004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2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2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86" grpId="0" animBg="1"/>
      <p:bldP spid="1082387" grpId="0" animBg="1"/>
      <p:bldP spid="1082388" grpId="0" animBg="1"/>
      <p:bldP spid="1082390" grpId="0" animBg="1"/>
      <p:bldP spid="12" grpId="0" animBg="1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3342&quot;&gt;&lt;property id=&quot;20148&quot; value=&quot;5&quot;/&gt;&lt;property id=&quot;20300&quot; value=&quot;Slide 23&quot;/&gt;&lt;property id=&quot;20307&quot; value=&quot;401&quot;/&gt;&lt;/object&gt;&lt;object type=&quot;3&quot; unique_id=&quot;43375&quot;&gt;&lt;property id=&quot;20148&quot; value=&quot;5&quot;/&gt;&lt;property id=&quot;20300&quot; value=&quot;Slide 26&quot;/&gt;&lt;property id=&quot;20307&quot; value=&quot;402&quot;/&gt;&lt;/object&gt;&lt;object type=&quot;3&quot; unique_id=&quot;43376&quot;&gt;&lt;property id=&quot;20148&quot; value=&quot;5&quot;/&gt;&lt;property id=&quot;20300&quot; value=&quot;Slide 27&quot;/&gt;&lt;property id=&quot;20307&quot; value=&quot;403&quot;/&gt;&lt;/object&gt;&lt;object type=&quot;3&quot; unique_id=&quot;43377&quot;&gt;&lt;property id=&quot;20148&quot; value=&quot;5&quot;/&gt;&lt;property id=&quot;20300&quot; value=&quot;Slide 28&quot;/&gt;&lt;property id=&quot;20307&quot; value=&quot;404&quot;/&gt;&lt;/object&gt;&lt;object type=&quot;3&quot; unique_id=&quot;43378&quot;&gt;&lt;property id=&quot;20148&quot; value=&quot;5&quot;/&gt;&lt;property id=&quot;20300&quot; value=&quot;Slide 18&quot;/&gt;&lt;property id=&quot;20307&quot; value=&quot;405&quot;/&gt;&lt;/object&gt;&lt;object type=&quot;3&quot; unique_id=&quot;43487&quot;&gt;&lt;property id=&quot;20148&quot; value=&quot;5&quot;/&gt;&lt;property id=&quot;20300&quot; value=&quot;Slide 29&quot;/&gt;&lt;property id=&quot;20307&quot; value=&quot;406&quot;/&gt;&lt;/object&gt;&lt;object type=&quot;3&quot; unique_id=&quot;43488&quot;&gt;&lt;property id=&quot;20148&quot; value=&quot;5&quot;/&gt;&lt;property id=&quot;20300&quot; value=&quot;Slide 30&quot;/&gt;&lt;property id=&quot;20307&quot; value=&quot;407&quot;/&gt;&lt;/object&gt;&lt;object type=&quot;3&quot; unique_id=&quot;43489&quot;&gt;&lt;property id=&quot;20148&quot; value=&quot;5&quot;/&gt;&lt;property id=&quot;20300&quot; value=&quot;Slide 31&quot;/&gt;&lt;property id=&quot;20307&quot; value=&quot;408&quot;/&gt;&lt;/object&gt;&lt;object type=&quot;3&quot; unique_id=&quot;43490&quot;&gt;&lt;property id=&quot;20148&quot; value=&quot;5&quot;/&gt;&lt;property id=&quot;20300&quot; value=&quot;Slide 32&quot;/&gt;&lt;property id=&quot;20307&quot; value=&quot;409&quot;/&gt;&lt;/object&gt;&lt;object type=&quot;3&quot; unique_id=&quot;43491&quot;&gt;&lt;property id=&quot;20148&quot; value=&quot;5&quot;/&gt;&lt;property id=&quot;20300&quot; value=&quot;Slide 33&quot;/&gt;&lt;property id=&quot;20307&quot; value=&quot;410&quot;/&gt;&lt;/object&gt;&lt;object type=&quot;3&quot; unique_id=&quot;43492&quot;&gt;&lt;property id=&quot;20148&quot; value=&quot;5&quot;/&gt;&lt;property id=&quot;20300&quot; value=&quot;Slide 34&quot;/&gt;&lt;property id=&quot;20307&quot; value=&quot;411&quot;/&gt;&lt;/object&gt;&lt;object type=&quot;3&quot; unique_id=&quot;46519&quot;&gt;&lt;property id=&quot;20148&quot; value=&quot;5&quot;/&gt;&lt;property id=&quot;20300&quot; value=&quot;Slide 16&quot;/&gt;&lt;property id=&quot;20307&quot; value=&quot;413&quot;/&gt;&lt;/object&gt;&lt;object type=&quot;3&quot; unique_id=&quot;47571&quot;&gt;&lt;property id=&quot;20148&quot; value=&quot;5&quot;/&gt;&lt;property id=&quot;20300&quot; value=&quot;Slide 2&quot;/&gt;&lt;property id=&quot;20307&quot; value=&quot;433&quot;/&gt;&lt;/object&gt;&lt;object type=&quot;3&quot; unique_id=&quot;48065&quot;&gt;&lt;property id=&quot;20148&quot; value=&quot;5&quot;/&gt;&lt;property id=&quot;20300&quot; value=&quot;Slide 3&quot;/&gt;&lt;property id=&quot;20307&quot; value=&quot;437&quot;/&gt;&lt;/object&gt;&lt;object type=&quot;3&quot; unique_id=&quot;48066&quot;&gt;&lt;property id=&quot;20148&quot; value=&quot;5&quot;/&gt;&lt;property id=&quot;20300&quot; value=&quot;Slide 4&quot;/&gt;&lt;property id=&quot;20307&quot; value=&quot;436&quot;/&gt;&lt;/object&gt;&lt;object type=&quot;3&quot; unique_id=&quot;48190&quot;&gt;&lt;property id=&quot;20148&quot; value=&quot;5&quot;/&gt;&lt;property id=&quot;20300&quot; value=&quot;Slide 6&quot;/&gt;&lt;property id=&quot;20307&quot; value=&quot;438&quot;/&gt;&lt;/object&gt;&lt;object type=&quot;3&quot; unique_id=&quot;48662&quot;&gt;&lt;property id=&quot;20148&quot; value=&quot;5&quot;/&gt;&lt;property id=&quot;20300&quot; value=&quot;Slide 8&quot;/&gt;&lt;property id=&quot;20307&quot; value=&quot;440&quot;/&gt;&lt;/object&gt;&lt;object type=&quot;3&quot; unique_id=&quot;48663&quot;&gt;&lt;property id=&quot;20148&quot; value=&quot;5&quot;/&gt;&lt;property id=&quot;20300&quot; value=&quot;Slide 9&quot;/&gt;&lt;property id=&quot;20307&quot; value=&quot;441&quot;/&gt;&lt;/object&gt;&lt;object type=&quot;3&quot; unique_id=&quot;48664&quot;&gt;&lt;property id=&quot;20148&quot; value=&quot;5&quot;/&gt;&lt;property id=&quot;20300&quot; value=&quot;Slide 10&quot;/&gt;&lt;property id=&quot;20307&quot; value=&quot;442&quot;/&gt;&lt;/object&gt;&lt;object type=&quot;3&quot; unique_id=&quot;48665&quot;&gt;&lt;property id=&quot;20148&quot; value=&quot;5&quot;/&gt;&lt;property id=&quot;20300&quot; value=&quot;Slide 12&quot;/&gt;&lt;property id=&quot;20307&quot; value=&quot;443&quot;/&gt;&lt;/object&gt;&lt;object type=&quot;3&quot; unique_id=&quot;48666&quot;&gt;&lt;property id=&quot;20148&quot; value=&quot;5&quot;/&gt;&lt;property id=&quot;20300&quot; value=&quot;Slide 14&quot;/&gt;&lt;property id=&quot;20307&quot; value=&quot;444&quot;/&gt;&lt;/object&gt;&lt;object type=&quot;3&quot; unique_id=&quot;49051&quot;&gt;&lt;property id=&quot;20148&quot; value=&quot;5&quot;/&gt;&lt;property id=&quot;20300&quot; value=&quot;Slide 17&quot;/&gt;&lt;property id=&quot;20307&quot; value=&quot;445&quot;/&gt;&lt;/object&gt;&lt;object type=&quot;3&quot; unique_id=&quot;49052&quot;&gt;&lt;property id=&quot;20148&quot; value=&quot;5&quot;/&gt;&lt;property id=&quot;20300&quot; value=&quot;Slide 20&quot;/&gt;&lt;property id=&quot;20307&quot; value=&quot;446&quot;/&gt;&lt;/object&gt;&lt;object type=&quot;3&quot; unique_id=&quot;49253&quot;&gt;&lt;property id=&quot;20148&quot; value=&quot;5&quot;/&gt;&lt;property id=&quot;20300&quot; value=&quot;Slide 22&quot;/&gt;&lt;property id=&quot;20307&quot; value=&quot;447&quot;/&gt;&lt;/object&gt;&lt;object type=&quot;3&quot; unique_id=&quot;49411&quot;&gt;&lt;property id=&quot;20148&quot; value=&quot;5&quot;/&gt;&lt;property id=&quot;20300&quot; value=&quot;Slide 25&quot;/&gt;&lt;property id=&quot;20307&quot; value=&quot;449&quot;/&gt;&lt;/object&gt;&lt;object type=&quot;3&quot; unique_id=&quot;49624&quot;&gt;&lt;property id=&quot;20148&quot; value=&quot;5&quot;/&gt;&lt;property id=&quot;20300&quot; value=&quot;Slide 24&quot;/&gt;&lt;property id=&quot;20307&quot; value=&quot;450&quot;/&gt;&lt;/object&gt;&lt;object type=&quot;3&quot; unique_id=&quot;54076&quot;&gt;&lt;property id=&quot;20148&quot; value=&quot;5&quot;/&gt;&lt;property id=&quot;20300&quot; value=&quot;Slide 5&quot;/&gt;&lt;property id=&quot;20307&quot; value=&quot;462&quot;/&gt;&lt;/object&gt;&lt;object type=&quot;3&quot; unique_id=&quot;54077&quot;&gt;&lt;property id=&quot;20148&quot; value=&quot;5&quot;/&gt;&lt;property id=&quot;20300&quot; value=&quot;Slide 7&quot;/&gt;&lt;property id=&quot;20307&quot; value=&quot;463&quot;/&gt;&lt;/object&gt;&lt;object type=&quot;3&quot; unique_id=&quot;54383&quot;&gt;&lt;property id=&quot;20148&quot; value=&quot;5&quot;/&gt;&lt;property id=&quot;20300&quot; value=&quot;Slide 11&quot;/&gt;&lt;property id=&quot;20307&quot; value=&quot;464&quot;/&gt;&lt;/object&gt;&lt;object type=&quot;3&quot; unique_id=&quot;54384&quot;&gt;&lt;property id=&quot;20148&quot; value=&quot;5&quot;/&gt;&lt;property id=&quot;20300&quot; value=&quot;Slide 13&quot;/&gt;&lt;property id=&quot;20307&quot; value=&quot;465&quot;/&gt;&lt;/object&gt;&lt;object type=&quot;3&quot; unique_id=&quot;54385&quot;&gt;&lt;property id=&quot;20148&quot; value=&quot;5&quot;/&gt;&lt;property id=&quot;20300&quot; value=&quot;Slide 15&quot;/&gt;&lt;property id=&quot;20307&quot; value=&quot;466&quot;/&gt;&lt;/object&gt;&lt;object type=&quot;3&quot; unique_id=&quot;54770&quot;&gt;&lt;property id=&quot;20148&quot; value=&quot;5&quot;/&gt;&lt;property id=&quot;20300&quot; value=&quot;Slide 19&quot;/&gt;&lt;property id=&quot;20307&quot; value=&quot;467&quot;/&gt;&lt;/object&gt;&lt;object type=&quot;3&quot; unique_id=&quot;54771&quot;&gt;&lt;property id=&quot;20148&quot; value=&quot;5&quot;/&gt;&lt;property id=&quot;20300&quot; value=&quot;Slide 21&quot;/&gt;&lt;property id=&quot;20307&quot; value=&quot;468&quot;/&gt;&lt;/object&gt;&lt;object type=&quot;3&quot; unique_id=&quot;54837&quot;&gt;&lt;property id=&quot;20148&quot; value=&quot;5&quot;/&gt;&lt;property id=&quot;20300&quot; value=&quot;Slide 35&quot;/&gt;&lt;property id=&quot;20307&quot; value=&quot;46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1-\cos h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43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[\cos(x+h)]}-[\cos x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045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[\cos x][\cos h]-[\sin x][\sin h]}-[\cos x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343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4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07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79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\S4.4, p.~70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69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3 to l.+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43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0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[\cos x][\cos h]}-[\sin x][\sin h]&#10;\hskip.07in{\color{red}-\hskip.06in[\cos x]}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3497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[\cos x][(\cos h)-1]}-[\sin x][\sin h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3263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cos(x+h)]-[\cos x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044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\S4.4, p.~70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69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3 to l.+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4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0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\cos x][(\cos h)-1]-[\sin x][\sin h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3225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-1)\quad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78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cos(x+h)]-[\cos x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044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\cos x][(\cos h)-1]-[\sin x][\sin h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3225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\cos x]\left[\frac{(\cos h)-1}{h}\right]-&#10;[\sin x]\left[\frac{\sin h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34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\S4.4, p.~70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69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3 to l.+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43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0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cos(x+h)]-[\cos x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044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\cos x]\left[\frac{(\cos h)-1}{h}\right]-&#10;[\sin x]\left[\frac{\sin h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34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\cos x]\left[\frac{(\cos h)-1}{h}\right]-&#10;[\sin x]\left[\frac{\sin h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34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28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d}{dx}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545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\S4.4, p.~70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6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3 to l.+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43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cos(x+h)]-[\cos x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044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28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d}{dx}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545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0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\cos x]\left[\frac{(\cos h)-1}{h}\right]-&#10;[\sin x]\left[\frac{\sin h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3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.38,0}\frac{d}{dx}(\cos x)}=[\cos x][{\color[rgb]{1,.38,0}0}]-&#10;[\sin x][{\color[rgb]{1,.38,0}1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613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534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s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03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\S4.5, p.~7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3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4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s x)=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33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\S4.4, p.~70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6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3 to l.+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43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s x)=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33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s x)=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33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ere's a way to remember these formula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16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sing geometry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18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s x)=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33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:\to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78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ere's a way to remember these formula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16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sing geometry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18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sin t)=\cos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13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cos t)=-\sin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20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t&lt;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60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ere's a way to remember these formula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1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68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sing geometry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1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94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t&lt;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60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94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sin t)=\cos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13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cos t)=-\sin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20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68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07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8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07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t&lt;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60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94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sin t)=\cos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13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cos t)=-\sin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2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angle-\sin t,\cos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58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8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07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8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07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t&lt;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60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9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sin t)=\cos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13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cos t)=-\sin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20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angle-\sin t,\cos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58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7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9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32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t&lt;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60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9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sin t)=\cos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13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cos t)=-\sin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20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angle-\sin t,\cos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58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9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3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32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8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0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cos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8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si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07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t&lt;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60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\cos t,\sin 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94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sin t)=\cos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13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cos t)=-\sin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20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angle-\sin t,\cos t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58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16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sin(x+h)]-[\sin x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008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96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tan 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1177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d}{dt}\left(\frac{\sin t}{\cos t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808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Quotient ru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19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is picture g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36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 way to reme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02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cos'$ and $\sin'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43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40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frac{\sin t}{\cos t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20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447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68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\left(\frac{\sin t}{\cos t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633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H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172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L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66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61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sin t)=\cos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13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cos t)=-\sin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20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16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96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1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96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frac{\sin t}{\cos t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208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H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172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sin t)=\cos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13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(\cos t)=-\sin 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20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LO DEE H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770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and underneath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339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LO SQUARED'LL G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52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40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[\sin(x+h)]}-[\sin x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012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447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\cos 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8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09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\sin 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03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2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4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\sin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49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L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66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HI DEE L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7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[\sin x][\cos h]+[\cos x][\sin h]}-[\sin x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504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les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17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les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17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16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96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frac{\sin t}{\cos t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208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100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447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\cos 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8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09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\sin 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03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2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4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-\sin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449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2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4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2 t + \sin^2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69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447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tan t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47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ec^2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9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\cos^2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744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16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96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2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4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cos^2 t + \sin^2 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69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67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447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tan t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4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alpha+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41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ec^2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529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\cos^2t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744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16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96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cos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0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cos^2x + \sin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99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cos^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77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\alpha][\sin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26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e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2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03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tan x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87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ec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16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16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96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ec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16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\alpha][\cos\beta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17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cos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0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cos^2x + \sin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99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1}{\cos^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773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e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2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03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tan x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87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\S4.5, p.~7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3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4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s x)=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33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\S4.4, p.~70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69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3 to l.+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43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\S4.5, p.~7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3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1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34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tan x)=\se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813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16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96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rove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48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(\sec x)=[\sec x][\tan x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547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(\sec 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184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d}{dx}\left[\frac{1}{\cos x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495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[\cos x][\qquad]-[1][\qquad\qquad]}{\cos^2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081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5, p.~71, l.+1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271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\sin x}{\cos^2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115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[\sin x][\cos h]}+[\cos x][\sin h]\hskip.07in&#10;{\color{red}-\hskip.06in[\sin x]}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569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left[\frac{1}{\cos x}\right]&#10;\left[\frac{\sin x}{\cos x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2331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\sec x][\tan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33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78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ec x)=[\sec x][\tan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475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(\sec 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184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\sec x][\tan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33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68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\S4.5, p.~7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3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4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s x)=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33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\S4.4, p.~70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69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3 to l.+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43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\S4.5, p.~7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3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1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34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tan x)=\se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813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RIVATIVES O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1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heta:\to 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RIGONOMETRIC FUNC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33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s x)=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33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tan x)=\se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813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t x)=-\cs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79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ec x)=[\sec x][\tan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475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sc x)=-[\csc x][\cot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359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RIVATIVES O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13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RIGONOMETRIC FUNC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33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OMEWORK {\color[rgb]{0,.8,0}\S4.5, p.~71}: \#{\color[rgb]{0,.8,0}5},&#10;{\color[rgb]{0,.8,0}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9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\S4.5, p.~7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3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94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s x)=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33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\S4.4, p.~70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69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3 to l.+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43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\S4.5, p.~7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3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1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34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tan x)=\se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813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red}[\sin(x+h)]}-[\sin x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012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0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0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0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COMP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78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s x)=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33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tan x)=\se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813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red}[\sin x][(\cos h)-1]}+[\cos x][\sin h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379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t x)=-\cs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79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ec x)=[\sec x][\tan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475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sc x)=-[\csc x][\cot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359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s x)=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33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tan x)=\se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813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t x)=-\cs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79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ec x)=[\sec x][\tan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475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sc x)=-[\csc x][\cot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359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s x)=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33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tan x)=\se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813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t x)=-\csc^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79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ec x)=[\sec x][\tan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475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sc x)=-[\csc x][\cot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359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R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06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TE THE MINUS SIG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47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EMOR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9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4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ET THE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50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OR F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77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O BE EXPLAINED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764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3.5} THE 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905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0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0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0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\quad\leftrightarrow\quad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30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\quad\leftrightarrow\quad\co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702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ec\quad\leftrightarrow\quad\cs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636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68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COMPLEMENT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78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7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y}{dx}=[\hskip1.7in][\cot x]+[x^{1/5}][\hskip1.2in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2678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1/5)x^{-4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39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s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84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^{1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83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[\sqrt{x}][\cot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67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7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e^{u+c}(ku+\tan 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39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e^c\left[e^u(ku+\tan u)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7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u}=&#10;e^c\left[(e^u)(\phantom{k+\sec^2u})+(\phantom{e^u})(ku+\tan u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299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k+\sec^2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23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e^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60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7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=\frac{1-\sin x}{x^2+x\tan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772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^2+x\tan x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72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(1-\sin x)(\hskip4.4in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1276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37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^2+x\tan x)(\hskip1i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379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85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x+(x)(\hskip1in)+(\hskip.3in)(\ta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1863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e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95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47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3[\sec x][\cos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82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}\frac{\sin\theta}{\theta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3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\sin x][(\cos h)-1]+[\cos x][\sin h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279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3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6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(\sec x)(\tan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50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71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[\phantom{3x^2}][\sec x][\cos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152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x^3[\phantom{(\sec x)(\tan x)}][\cos 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335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x^3[\sec x][\phantom{-\sin x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64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n equation of the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8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the curve&#10;$\displaystyle{y=\frac{1}{\cos x+3\sin x}}$ at $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410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\sin x][(\cos h)-1]+[\cos x][\sin h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279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y}{dx}=&#10;\frac{(\cos x+3\sin x)(\phantom{0})-&#10;(1)(\phantom{-\sin x+3\cos x})}&#10;{(\cos x+3\sin x)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6"/>
  <p:tag name="PICTUREFILESIZE" val="4334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\sin x-3\cos x}&#10;{(\cos x+3\sin x)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597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frac{dy}{dx}\right]_{x:\to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268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hskip-.05in\frac{0-3}{(1+0)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78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289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1=-3(x-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056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sin x+3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11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\sin x]\left[\frac{(\cos h)-1}{h}\right]+&#10;[\cos x]\left[\frac{\sin h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4221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(x)=\sec x-\csc x$,&#10;{\color[rgb]{1,0,1}find} $f''(\pi/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604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(\csc x)(\cot^2x)-\csc^3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21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sec x)(\tan^2x)+\sec^3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94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1}{\cos x}\right)\left(\frac{\sin^2x}{\cos^2x}\right)&#10;+\frac{1}{\cos^3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3532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(\frac{1}{\sin x}\right)\left(\frac{\cos^2x}{\sin^2x}\right)&#10;-\frac{1}{\sin^3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3392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e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5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(\csc x)(\cot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303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sec x)(\ta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5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s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84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=[\phantom{(\sec x)(\tan x)}][\tan x]+[\sec x][\phantom{\sec^2x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2454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\phantom{-(\csc x)(\cot x)}][\cot x]+[\csc x][\phantom{-\csc^2x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1863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[\sec x][\tan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43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[\csc x][\cot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8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(x)=\sec x-\csc x$,&#10;{\color[rgb]{1,0,1}find} $f''(\pi/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604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59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sin(x+h)]-[\sin x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008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4)=1/\sqrt{2}=\cos(\pi/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266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1}{\cos x}\right)\left(\frac{\sin^2x}{\cos^2x}\right)&#10;+\frac{1}{\cos^3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3532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(\frac{1}{\sin x}\right)\left(\frac{\cos^2x}{\sin^2x}\right)&#10;-\frac{1}{\sin^3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3392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59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1}{\cos x}\right)\left(\frac{\sin^2x}{\cos^2x}\right)&#10;+\frac{1}{\cos^3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3532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(\frac{1}{\sin x}\right)\left(\frac{\cos^2x}{\sin^2x}\right)&#10;-\frac{1}{\sin^3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3392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(x)=\sec x-\csc x$,&#10;{\color[rgb]{1,0,1}find} $f''(\pi/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604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68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59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1}{\cos x}\right)\left(\frac{\sin^2x}{\cos^2x}\right)&#10;+\frac{1}{\cos^3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3532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(\frac{1}{\sin x}\right)\left(\frac{\cos^2x}{\sin^2x}\right)&#10;-\frac{1}{\sin^3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3392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4)=1/\sqrt{2}=\cos(\pi/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266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\pi/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17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1}{1/\sqrt{2}}\right)\left(\frac{1/2}{1/2}\right)&#10;+\frac{1}{1/(2\sqrt{2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3685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(\frac{1}{1/\sqrt{2}}\right)\left(\frac{1/2}{1/2}\right)&#10;-\frac{1}{1/(2\sqrt{2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3582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35th derivative of $\cos 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56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[\sin x][(\cos h)-1]+[\cos x][\sin h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279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cos x]=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705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}{dx^2}[\cos x]=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9449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3}{dx^3}[\cos x]=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895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4}{dx^4}[\cos x]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906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{32}}{dx^{32}}[\cos x]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071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{33}}{dx^{33}}[\cos x]=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084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{34}}{dx^{34}}[\cos x]=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1488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{35}}{dx^{35}}[\cos x]=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2054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\sin x]\left[\frac{(\cos h)-1}{h}\right]+&#10;[\cos x]\left[\frac{\sin h}{h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4221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39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\frac{(\sqrt{3}+\cot x)(\hskip2.1in)-(\csc x)(\hskip1.05in)}{(\sqrt{3}+\cot x)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3763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&#10;$\displaystyle{f(x)=\frac{\csc x}{\sqrt{3}+\cot 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3091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{\color{blue}what} values of $x$ does the graph of $f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31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horizontal tang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27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qrt{3}+\cot x)(-(\csc x)(\cot x))-(\csc x)(-\csc^2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03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(\csc x)(\cot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30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cs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84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qrt{3}+\cot x)(-\cot x)+\cs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201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6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-\sqrt{3}\cot x-\cot^2x+\cs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1939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\cot x=-\cot^2x+\csc^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822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\cot x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20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t x=1/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722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56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6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t$ is $\pi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9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3, p.~68, l.-7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09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sin(x+h)]-[\sin x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0085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,n\pi$, $n\in{\mathbb 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17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\hskip-.05in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187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1-1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9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n\pi,\pi+n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815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-\cos^2x}{\sin^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959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032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\cos^2x}{\sin^2x}+\frac{1}{\sin^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476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sc x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857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EVER}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03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5, p.~72, \#1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157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trig with geomet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863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5, p.~72, \#15-1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847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qn 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30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5, p.~71--72, \#13-14,1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945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horizontal 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08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5, p.~71, \#1-1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59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rig 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9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.38,0}\frac{d}{dx}(\sin x)}=[\sin x][{\color[rgb]{1,.38,0}0}]+&#10;[\cos x][{\color[rgb]{1,.38,0}1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3698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4, p.~70--71, \#1-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78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rig deriv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90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3, p.~69, \#6-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60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queeze th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060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282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3, p.~69, \#1-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00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rig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26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8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0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9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d}{dx}(\sin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150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\theta\to0}\frac{1-\cos\theta}{\theta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611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\S4.4, p.~70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69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3 to l.+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4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0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TER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06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ut not quit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7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\S4.3, p.~69, l.-10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29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we'll se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945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lo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37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cos x)=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9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\quad\leftrightarrow\quad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30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an\quad\leftrightarrow\quad\co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702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ec\quad\leftrightarrow\quad\cs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636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\S4.4, p.~70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69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3 to l.+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4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0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(\cos h)-1}{h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910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\frac{\sin h}{h}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422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26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cos(x+h)]-[\cos x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044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\S4.4, p.~70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69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\sin x)=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09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.+3 to l.+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43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0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6600"/>
          </a:solidFill>
          <a:round/>
          <a:headEnd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10519</TotalTime>
  <Words>93</Words>
  <Application>Microsoft Office PowerPoint</Application>
  <PresentationFormat>On-screen Show (4:3)</PresentationFormat>
  <Paragraphs>90</Paragraphs>
  <Slides>46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1296</cp:revision>
  <dcterms:created xsi:type="dcterms:W3CDTF">2008-09-20T13:47:00Z</dcterms:created>
  <dcterms:modified xsi:type="dcterms:W3CDTF">2011-07-13T12:50:32Z</dcterms:modified>
</cp:coreProperties>
</file>