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2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33" r:id="rId2"/>
    <p:sldId id="494" r:id="rId3"/>
    <p:sldId id="501" r:id="rId4"/>
    <p:sldId id="496" r:id="rId5"/>
    <p:sldId id="503" r:id="rId6"/>
    <p:sldId id="502" r:id="rId7"/>
    <p:sldId id="500" r:id="rId8"/>
    <p:sldId id="504" r:id="rId9"/>
    <p:sldId id="497" r:id="rId10"/>
    <p:sldId id="519" r:id="rId11"/>
    <p:sldId id="521" r:id="rId12"/>
    <p:sldId id="524" r:id="rId13"/>
    <p:sldId id="525" r:id="rId14"/>
    <p:sldId id="526" r:id="rId15"/>
    <p:sldId id="527" r:id="rId16"/>
    <p:sldId id="528" r:id="rId17"/>
    <p:sldId id="523" r:id="rId18"/>
    <p:sldId id="530" r:id="rId19"/>
    <p:sldId id="531" r:id="rId20"/>
    <p:sldId id="529" r:id="rId21"/>
    <p:sldId id="534" r:id="rId22"/>
    <p:sldId id="537" r:id="rId23"/>
    <p:sldId id="535" r:id="rId24"/>
    <p:sldId id="474" r:id="rId25"/>
    <p:sldId id="463" r:id="rId26"/>
    <p:sldId id="464" r:id="rId27"/>
    <p:sldId id="401" r:id="rId28"/>
    <p:sldId id="471" r:id="rId29"/>
    <p:sldId id="472" r:id="rId30"/>
  </p:sldIdLst>
  <p:sldSz cx="9144000" cy="6858000" type="screen4x3"/>
  <p:notesSz cx="7315200" cy="96012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7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5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699" algn="l" defTabSz="91427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839" algn="l" defTabSz="91427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978" algn="l" defTabSz="91427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119" algn="l" defTabSz="91427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7" autoAdjust="0"/>
    <p:restoredTop sz="99828" autoAdjust="0"/>
  </p:normalViewPr>
  <p:slideViewPr>
    <p:cSldViewPr>
      <p:cViewPr varScale="1">
        <p:scale>
          <a:sx n="76" d="100"/>
          <a:sy n="76" d="100"/>
        </p:scale>
        <p:origin x="-4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9254DFC-1D8E-47E0-8D6B-F55FFDB316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42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4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7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2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6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99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9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78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19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54DFC-1D8E-47E0-8D6B-F55FFDB316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0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54DFC-1D8E-47E0-8D6B-F55FFDB3168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6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7E25-79FE-4947-A742-5E0617D50A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25D7-9A2C-4984-802D-941D0440C8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3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199C-6972-4917-99C2-829F9524A8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1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B5AF-40AB-41E8-9A1B-E4FB0CB317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0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3FD9-9715-440E-B7E5-56517E216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2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7F19-E8D5-4702-99B9-97E676F57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2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20" indent="0">
              <a:buNone/>
              <a:defRPr sz="1600" b="1"/>
            </a:lvl4pPr>
            <a:lvl5pPr marL="1828560" indent="0">
              <a:buNone/>
              <a:defRPr sz="1600" b="1"/>
            </a:lvl5pPr>
            <a:lvl6pPr marL="2285699" indent="0">
              <a:buNone/>
              <a:defRPr sz="1600" b="1"/>
            </a:lvl6pPr>
            <a:lvl7pPr marL="2742839" indent="0">
              <a:buNone/>
              <a:defRPr sz="1600" b="1"/>
            </a:lvl7pPr>
            <a:lvl8pPr marL="3199978" indent="0">
              <a:buNone/>
              <a:defRPr sz="1600" b="1"/>
            </a:lvl8pPr>
            <a:lvl9pPr marL="365711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20" indent="0">
              <a:buNone/>
              <a:defRPr sz="1600" b="1"/>
            </a:lvl4pPr>
            <a:lvl5pPr marL="1828560" indent="0">
              <a:buNone/>
              <a:defRPr sz="1600" b="1"/>
            </a:lvl5pPr>
            <a:lvl6pPr marL="2285699" indent="0">
              <a:buNone/>
              <a:defRPr sz="1600" b="1"/>
            </a:lvl6pPr>
            <a:lvl7pPr marL="2742839" indent="0">
              <a:buNone/>
              <a:defRPr sz="1600" b="1"/>
            </a:lvl7pPr>
            <a:lvl8pPr marL="3199978" indent="0">
              <a:buNone/>
              <a:defRPr sz="1600" b="1"/>
            </a:lvl8pPr>
            <a:lvl9pPr marL="365711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0E1B-0B47-4253-B1BD-453EDF5A7B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6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6998-E8CE-4D05-BB63-9A91FCB3FD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1C0D-94EC-4920-9F18-BE6972FC9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3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9" indent="0">
              <a:buNone/>
              <a:defRPr sz="1000"/>
            </a:lvl3pPr>
            <a:lvl4pPr marL="1371420" indent="0">
              <a:buNone/>
              <a:defRPr sz="900"/>
            </a:lvl4pPr>
            <a:lvl5pPr marL="1828560" indent="0">
              <a:buNone/>
              <a:defRPr sz="900"/>
            </a:lvl5pPr>
            <a:lvl6pPr marL="2285699" indent="0">
              <a:buNone/>
              <a:defRPr sz="900"/>
            </a:lvl6pPr>
            <a:lvl7pPr marL="2742839" indent="0">
              <a:buNone/>
              <a:defRPr sz="900"/>
            </a:lvl7pPr>
            <a:lvl8pPr marL="3199978" indent="0">
              <a:buNone/>
              <a:defRPr sz="900"/>
            </a:lvl8pPr>
            <a:lvl9pPr marL="365711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7251-0552-4EAD-A6D9-DCBE6491C9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1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0" indent="0">
              <a:buNone/>
              <a:defRPr sz="2800"/>
            </a:lvl2pPr>
            <a:lvl3pPr marL="914279" indent="0">
              <a:buNone/>
              <a:defRPr sz="2400"/>
            </a:lvl3pPr>
            <a:lvl4pPr marL="1371420" indent="0">
              <a:buNone/>
              <a:defRPr sz="2000"/>
            </a:lvl4pPr>
            <a:lvl5pPr marL="1828560" indent="0">
              <a:buNone/>
              <a:defRPr sz="2000"/>
            </a:lvl5pPr>
            <a:lvl6pPr marL="2285699" indent="0">
              <a:buNone/>
              <a:defRPr sz="2000"/>
            </a:lvl6pPr>
            <a:lvl7pPr marL="2742839" indent="0">
              <a:buNone/>
              <a:defRPr sz="2000"/>
            </a:lvl7pPr>
            <a:lvl8pPr marL="3199978" indent="0">
              <a:buNone/>
              <a:defRPr sz="2000"/>
            </a:lvl8pPr>
            <a:lvl9pPr marL="365711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9" indent="0">
              <a:buNone/>
              <a:defRPr sz="1000"/>
            </a:lvl3pPr>
            <a:lvl4pPr marL="1371420" indent="0">
              <a:buNone/>
              <a:defRPr sz="900"/>
            </a:lvl4pPr>
            <a:lvl5pPr marL="1828560" indent="0">
              <a:buNone/>
              <a:defRPr sz="900"/>
            </a:lvl5pPr>
            <a:lvl6pPr marL="2285699" indent="0">
              <a:buNone/>
              <a:defRPr sz="900"/>
            </a:lvl6pPr>
            <a:lvl7pPr marL="2742839" indent="0">
              <a:buNone/>
              <a:defRPr sz="900"/>
            </a:lvl7pPr>
            <a:lvl8pPr marL="3199978" indent="0">
              <a:buNone/>
              <a:defRPr sz="900"/>
            </a:lvl8pPr>
            <a:lvl9pPr marL="365711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8CA6-A273-4128-B426-9D6BD9A6B2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2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A79CA-5843-45F9-A596-4210329BAE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7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2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9142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2" indent="-285712" algn="l" defTabSz="9142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0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0" indent="-228570" algn="l" defTabSz="9142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9" indent="-228570" algn="l" defTabSz="9142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9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9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9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8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30.xml"/><Relationship Id="rId18" Type="http://schemas.openxmlformats.org/officeDocument/2006/relationships/tags" Target="../tags/tag235.xml"/><Relationship Id="rId26" Type="http://schemas.openxmlformats.org/officeDocument/2006/relationships/tags" Target="../tags/tag243.xml"/><Relationship Id="rId39" Type="http://schemas.openxmlformats.org/officeDocument/2006/relationships/image" Target="../media/image17.png"/><Relationship Id="rId21" Type="http://schemas.openxmlformats.org/officeDocument/2006/relationships/tags" Target="../tags/tag238.xml"/><Relationship Id="rId34" Type="http://schemas.openxmlformats.org/officeDocument/2006/relationships/image" Target="../media/image18.png"/><Relationship Id="rId42" Type="http://schemas.openxmlformats.org/officeDocument/2006/relationships/image" Target="../media/image1.png"/><Relationship Id="rId47" Type="http://schemas.openxmlformats.org/officeDocument/2006/relationships/image" Target="../media/image14.png"/><Relationship Id="rId50" Type="http://schemas.openxmlformats.org/officeDocument/2006/relationships/image" Target="../media/image16.png"/><Relationship Id="rId55" Type="http://schemas.openxmlformats.org/officeDocument/2006/relationships/image" Target="../media/image45.png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5" Type="http://schemas.openxmlformats.org/officeDocument/2006/relationships/tags" Target="../tags/tag242.xml"/><Relationship Id="rId33" Type="http://schemas.openxmlformats.org/officeDocument/2006/relationships/image" Target="../media/image27.png"/><Relationship Id="rId38" Type="http://schemas.openxmlformats.org/officeDocument/2006/relationships/image" Target="../media/image31.png"/><Relationship Id="rId46" Type="http://schemas.openxmlformats.org/officeDocument/2006/relationships/image" Target="../media/image12.png"/><Relationship Id="rId59" Type="http://schemas.openxmlformats.org/officeDocument/2006/relationships/image" Target="../media/image49.png"/><Relationship Id="rId2" Type="http://schemas.openxmlformats.org/officeDocument/2006/relationships/tags" Target="../tags/tag219.xml"/><Relationship Id="rId16" Type="http://schemas.openxmlformats.org/officeDocument/2006/relationships/tags" Target="../tags/tag233.xml"/><Relationship Id="rId20" Type="http://schemas.openxmlformats.org/officeDocument/2006/relationships/tags" Target="../tags/tag237.xml"/><Relationship Id="rId29" Type="http://schemas.openxmlformats.org/officeDocument/2006/relationships/tags" Target="../tags/tag246.xml"/><Relationship Id="rId41" Type="http://schemas.openxmlformats.org/officeDocument/2006/relationships/image" Target="../media/image34.png"/><Relationship Id="rId54" Type="http://schemas.openxmlformats.org/officeDocument/2006/relationships/image" Target="../media/image44.png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24" Type="http://schemas.openxmlformats.org/officeDocument/2006/relationships/tags" Target="../tags/tag241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30.png"/><Relationship Id="rId40" Type="http://schemas.openxmlformats.org/officeDocument/2006/relationships/image" Target="../media/image28.png"/><Relationship Id="rId45" Type="http://schemas.openxmlformats.org/officeDocument/2006/relationships/image" Target="../media/image9.png"/><Relationship Id="rId53" Type="http://schemas.openxmlformats.org/officeDocument/2006/relationships/image" Target="../media/image22.png"/><Relationship Id="rId58" Type="http://schemas.openxmlformats.org/officeDocument/2006/relationships/image" Target="../media/image48.png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23" Type="http://schemas.openxmlformats.org/officeDocument/2006/relationships/tags" Target="../tags/tag240.xml"/><Relationship Id="rId28" Type="http://schemas.openxmlformats.org/officeDocument/2006/relationships/tags" Target="../tags/tag245.xml"/><Relationship Id="rId36" Type="http://schemas.openxmlformats.org/officeDocument/2006/relationships/image" Target="../media/image29.png"/><Relationship Id="rId49" Type="http://schemas.openxmlformats.org/officeDocument/2006/relationships/image" Target="../media/image15.png"/><Relationship Id="rId57" Type="http://schemas.openxmlformats.org/officeDocument/2006/relationships/image" Target="../media/image47.png"/><Relationship Id="rId10" Type="http://schemas.openxmlformats.org/officeDocument/2006/relationships/tags" Target="../tags/tag227.xml"/><Relationship Id="rId19" Type="http://schemas.openxmlformats.org/officeDocument/2006/relationships/tags" Target="../tags/tag236.xml"/><Relationship Id="rId31" Type="http://schemas.openxmlformats.org/officeDocument/2006/relationships/tags" Target="../tags/tag248.xml"/><Relationship Id="rId44" Type="http://schemas.openxmlformats.org/officeDocument/2006/relationships/image" Target="../media/image13.png"/><Relationship Id="rId52" Type="http://schemas.openxmlformats.org/officeDocument/2006/relationships/image" Target="../media/image21.png"/><Relationship Id="rId60" Type="http://schemas.openxmlformats.org/officeDocument/2006/relationships/image" Target="../media/image50.png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Relationship Id="rId22" Type="http://schemas.openxmlformats.org/officeDocument/2006/relationships/tags" Target="../tags/tag239.xml"/><Relationship Id="rId27" Type="http://schemas.openxmlformats.org/officeDocument/2006/relationships/tags" Target="../tags/tag244.xml"/><Relationship Id="rId30" Type="http://schemas.openxmlformats.org/officeDocument/2006/relationships/tags" Target="../tags/tag247.xml"/><Relationship Id="rId35" Type="http://schemas.openxmlformats.org/officeDocument/2006/relationships/image" Target="../media/image19.png"/><Relationship Id="rId43" Type="http://schemas.openxmlformats.org/officeDocument/2006/relationships/image" Target="../media/image2.png"/><Relationship Id="rId48" Type="http://schemas.openxmlformats.org/officeDocument/2006/relationships/image" Target="../media/image33.png"/><Relationship Id="rId56" Type="http://schemas.openxmlformats.org/officeDocument/2006/relationships/image" Target="../media/image46.png"/><Relationship Id="rId8" Type="http://schemas.openxmlformats.org/officeDocument/2006/relationships/tags" Target="../tags/tag225.xml"/><Relationship Id="rId51" Type="http://schemas.openxmlformats.org/officeDocument/2006/relationships/image" Target="../media/image20.png"/><Relationship Id="rId3" Type="http://schemas.openxmlformats.org/officeDocument/2006/relationships/tags" Target="../tags/tag22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61.xml"/><Relationship Id="rId18" Type="http://schemas.openxmlformats.org/officeDocument/2006/relationships/tags" Target="../tags/tag266.xml"/><Relationship Id="rId26" Type="http://schemas.openxmlformats.org/officeDocument/2006/relationships/tags" Target="../tags/tag274.xml"/><Relationship Id="rId39" Type="http://schemas.openxmlformats.org/officeDocument/2006/relationships/image" Target="../media/image17.png"/><Relationship Id="rId21" Type="http://schemas.openxmlformats.org/officeDocument/2006/relationships/tags" Target="../tags/tag269.xml"/><Relationship Id="rId34" Type="http://schemas.openxmlformats.org/officeDocument/2006/relationships/image" Target="../media/image27.png"/><Relationship Id="rId42" Type="http://schemas.openxmlformats.org/officeDocument/2006/relationships/image" Target="../media/image1.png"/><Relationship Id="rId47" Type="http://schemas.openxmlformats.org/officeDocument/2006/relationships/image" Target="../media/image14.png"/><Relationship Id="rId50" Type="http://schemas.openxmlformats.org/officeDocument/2006/relationships/image" Target="../media/image16.png"/><Relationship Id="rId55" Type="http://schemas.openxmlformats.org/officeDocument/2006/relationships/image" Target="../media/image49.png"/><Relationship Id="rId7" Type="http://schemas.openxmlformats.org/officeDocument/2006/relationships/tags" Target="../tags/tag255.xml"/><Relationship Id="rId2" Type="http://schemas.openxmlformats.org/officeDocument/2006/relationships/tags" Target="../tags/tag250.xml"/><Relationship Id="rId16" Type="http://schemas.openxmlformats.org/officeDocument/2006/relationships/tags" Target="../tags/tag264.xml"/><Relationship Id="rId20" Type="http://schemas.openxmlformats.org/officeDocument/2006/relationships/tags" Target="../tags/tag268.xml"/><Relationship Id="rId29" Type="http://schemas.openxmlformats.org/officeDocument/2006/relationships/tags" Target="../tags/tag277.xml"/><Relationship Id="rId41" Type="http://schemas.openxmlformats.org/officeDocument/2006/relationships/image" Target="../media/image34.png"/><Relationship Id="rId54" Type="http://schemas.openxmlformats.org/officeDocument/2006/relationships/image" Target="../media/image44.png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24" Type="http://schemas.openxmlformats.org/officeDocument/2006/relationships/tags" Target="../tags/tag272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29.png"/><Relationship Id="rId40" Type="http://schemas.openxmlformats.org/officeDocument/2006/relationships/image" Target="../media/image28.png"/><Relationship Id="rId45" Type="http://schemas.openxmlformats.org/officeDocument/2006/relationships/image" Target="../media/image9.png"/><Relationship Id="rId53" Type="http://schemas.openxmlformats.org/officeDocument/2006/relationships/image" Target="../media/image22.png"/><Relationship Id="rId58" Type="http://schemas.openxmlformats.org/officeDocument/2006/relationships/image" Target="../media/image47.png"/><Relationship Id="rId5" Type="http://schemas.openxmlformats.org/officeDocument/2006/relationships/tags" Target="../tags/tag253.xml"/><Relationship Id="rId15" Type="http://schemas.openxmlformats.org/officeDocument/2006/relationships/tags" Target="../tags/tag263.xml"/><Relationship Id="rId23" Type="http://schemas.openxmlformats.org/officeDocument/2006/relationships/tags" Target="../tags/tag271.xml"/><Relationship Id="rId28" Type="http://schemas.openxmlformats.org/officeDocument/2006/relationships/tags" Target="../tags/tag276.xml"/><Relationship Id="rId36" Type="http://schemas.openxmlformats.org/officeDocument/2006/relationships/image" Target="../media/image19.png"/><Relationship Id="rId49" Type="http://schemas.openxmlformats.org/officeDocument/2006/relationships/image" Target="../media/image15.png"/><Relationship Id="rId57" Type="http://schemas.openxmlformats.org/officeDocument/2006/relationships/image" Target="../media/image46.png"/><Relationship Id="rId61" Type="http://schemas.openxmlformats.org/officeDocument/2006/relationships/image" Target="../media/image51.png"/><Relationship Id="rId10" Type="http://schemas.openxmlformats.org/officeDocument/2006/relationships/tags" Target="../tags/tag258.xml"/><Relationship Id="rId19" Type="http://schemas.openxmlformats.org/officeDocument/2006/relationships/tags" Target="../tags/tag267.xml"/><Relationship Id="rId31" Type="http://schemas.openxmlformats.org/officeDocument/2006/relationships/tags" Target="../tags/tag279.xml"/><Relationship Id="rId44" Type="http://schemas.openxmlformats.org/officeDocument/2006/relationships/image" Target="../media/image13.png"/><Relationship Id="rId52" Type="http://schemas.openxmlformats.org/officeDocument/2006/relationships/image" Target="../media/image21.png"/><Relationship Id="rId60" Type="http://schemas.openxmlformats.org/officeDocument/2006/relationships/image" Target="../media/image50.png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tags" Target="../tags/tag262.xml"/><Relationship Id="rId22" Type="http://schemas.openxmlformats.org/officeDocument/2006/relationships/tags" Target="../tags/tag270.xml"/><Relationship Id="rId27" Type="http://schemas.openxmlformats.org/officeDocument/2006/relationships/tags" Target="../tags/tag275.xml"/><Relationship Id="rId30" Type="http://schemas.openxmlformats.org/officeDocument/2006/relationships/tags" Target="../tags/tag278.xml"/><Relationship Id="rId35" Type="http://schemas.openxmlformats.org/officeDocument/2006/relationships/image" Target="../media/image18.png"/><Relationship Id="rId43" Type="http://schemas.openxmlformats.org/officeDocument/2006/relationships/image" Target="../media/image2.png"/><Relationship Id="rId48" Type="http://schemas.openxmlformats.org/officeDocument/2006/relationships/image" Target="../media/image33.png"/><Relationship Id="rId56" Type="http://schemas.openxmlformats.org/officeDocument/2006/relationships/image" Target="../media/image45.png"/><Relationship Id="rId8" Type="http://schemas.openxmlformats.org/officeDocument/2006/relationships/tags" Target="../tags/tag256.xml"/><Relationship Id="rId51" Type="http://schemas.openxmlformats.org/officeDocument/2006/relationships/image" Target="../media/image20.png"/><Relationship Id="rId3" Type="http://schemas.openxmlformats.org/officeDocument/2006/relationships/tags" Target="../tags/tag251.xml"/><Relationship Id="rId12" Type="http://schemas.openxmlformats.org/officeDocument/2006/relationships/tags" Target="../tags/tag260.xml"/><Relationship Id="rId17" Type="http://schemas.openxmlformats.org/officeDocument/2006/relationships/tags" Target="../tags/tag265.xml"/><Relationship Id="rId25" Type="http://schemas.openxmlformats.org/officeDocument/2006/relationships/tags" Target="../tags/tag273.xml"/><Relationship Id="rId33" Type="http://schemas.openxmlformats.org/officeDocument/2006/relationships/notesSlide" Target="../notesSlides/notesSlide2.xml"/><Relationship Id="rId38" Type="http://schemas.openxmlformats.org/officeDocument/2006/relationships/image" Target="../media/image30.png"/><Relationship Id="rId46" Type="http://schemas.openxmlformats.org/officeDocument/2006/relationships/image" Target="../media/image12.png"/><Relationship Id="rId5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tags" Target="../tags/tag292.xml"/><Relationship Id="rId18" Type="http://schemas.openxmlformats.org/officeDocument/2006/relationships/tags" Target="../tags/tag297.xml"/><Relationship Id="rId26" Type="http://schemas.openxmlformats.org/officeDocument/2006/relationships/image" Target="../media/image29.png"/><Relationship Id="rId39" Type="http://schemas.openxmlformats.org/officeDocument/2006/relationships/image" Target="../media/image22.png"/><Relationship Id="rId3" Type="http://schemas.openxmlformats.org/officeDocument/2006/relationships/tags" Target="../tags/tag282.xml"/><Relationship Id="rId21" Type="http://schemas.openxmlformats.org/officeDocument/2006/relationships/tags" Target="../tags/tag300.xml"/><Relationship Id="rId34" Type="http://schemas.openxmlformats.org/officeDocument/2006/relationships/image" Target="../media/image14.png"/><Relationship Id="rId42" Type="http://schemas.openxmlformats.org/officeDocument/2006/relationships/image" Target="../media/image53.png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tags" Target="../tags/tag296.xml"/><Relationship Id="rId25" Type="http://schemas.openxmlformats.org/officeDocument/2006/relationships/image" Target="../media/image19.png"/><Relationship Id="rId33" Type="http://schemas.openxmlformats.org/officeDocument/2006/relationships/image" Target="../media/image12.png"/><Relationship Id="rId38" Type="http://schemas.openxmlformats.org/officeDocument/2006/relationships/image" Target="../media/image21.png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0" Type="http://schemas.openxmlformats.org/officeDocument/2006/relationships/tags" Target="../tags/tag299.xml"/><Relationship Id="rId29" Type="http://schemas.openxmlformats.org/officeDocument/2006/relationships/image" Target="../media/image1.png"/><Relationship Id="rId41" Type="http://schemas.openxmlformats.org/officeDocument/2006/relationships/image" Target="../media/image52.png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24" Type="http://schemas.openxmlformats.org/officeDocument/2006/relationships/image" Target="../media/image18.png"/><Relationship Id="rId32" Type="http://schemas.openxmlformats.org/officeDocument/2006/relationships/image" Target="../media/image9.png"/><Relationship Id="rId37" Type="http://schemas.openxmlformats.org/officeDocument/2006/relationships/image" Target="../media/image20.png"/><Relationship Id="rId40" Type="http://schemas.openxmlformats.org/officeDocument/2006/relationships/image" Target="../media/image51.png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23" Type="http://schemas.openxmlformats.org/officeDocument/2006/relationships/image" Target="../media/image27.png"/><Relationship Id="rId28" Type="http://schemas.openxmlformats.org/officeDocument/2006/relationships/image" Target="../media/image17.png"/><Relationship Id="rId36" Type="http://schemas.openxmlformats.org/officeDocument/2006/relationships/image" Target="../media/image16.png"/><Relationship Id="rId10" Type="http://schemas.openxmlformats.org/officeDocument/2006/relationships/tags" Target="../tags/tag289.xml"/><Relationship Id="rId19" Type="http://schemas.openxmlformats.org/officeDocument/2006/relationships/tags" Target="../tags/tag298.xml"/><Relationship Id="rId31" Type="http://schemas.openxmlformats.org/officeDocument/2006/relationships/image" Target="../media/image13.png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0.png"/><Relationship Id="rId30" Type="http://schemas.openxmlformats.org/officeDocument/2006/relationships/image" Target="../media/image2.png"/><Relationship Id="rId35" Type="http://schemas.openxmlformats.org/officeDocument/2006/relationships/image" Target="../media/image15.png"/><Relationship Id="rId43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26" Type="http://schemas.openxmlformats.org/officeDocument/2006/relationships/tags" Target="../tags/tag326.xml"/><Relationship Id="rId39" Type="http://schemas.openxmlformats.org/officeDocument/2006/relationships/image" Target="../media/image9.png"/><Relationship Id="rId3" Type="http://schemas.openxmlformats.org/officeDocument/2006/relationships/tags" Target="../tags/tag303.xml"/><Relationship Id="rId21" Type="http://schemas.openxmlformats.org/officeDocument/2006/relationships/tags" Target="../tags/tag321.xml"/><Relationship Id="rId34" Type="http://schemas.openxmlformats.org/officeDocument/2006/relationships/image" Target="../media/image30.png"/><Relationship Id="rId42" Type="http://schemas.openxmlformats.org/officeDocument/2006/relationships/image" Target="../media/image15.png"/><Relationship Id="rId47" Type="http://schemas.openxmlformats.org/officeDocument/2006/relationships/image" Target="../media/image51.png"/><Relationship Id="rId50" Type="http://schemas.openxmlformats.org/officeDocument/2006/relationships/image" Target="../media/image56.png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5" Type="http://schemas.openxmlformats.org/officeDocument/2006/relationships/tags" Target="../tags/tag325.xml"/><Relationship Id="rId33" Type="http://schemas.openxmlformats.org/officeDocument/2006/relationships/image" Target="../media/image29.png"/><Relationship Id="rId38" Type="http://schemas.openxmlformats.org/officeDocument/2006/relationships/image" Target="../media/image13.png"/><Relationship Id="rId46" Type="http://schemas.openxmlformats.org/officeDocument/2006/relationships/image" Target="../media/image22.png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0" Type="http://schemas.openxmlformats.org/officeDocument/2006/relationships/tags" Target="../tags/tag320.xml"/><Relationship Id="rId29" Type="http://schemas.openxmlformats.org/officeDocument/2006/relationships/image" Target="../media/image54.png"/><Relationship Id="rId41" Type="http://schemas.openxmlformats.org/officeDocument/2006/relationships/image" Target="../media/image14.png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24" Type="http://schemas.openxmlformats.org/officeDocument/2006/relationships/tags" Target="../tags/tag324.xml"/><Relationship Id="rId32" Type="http://schemas.openxmlformats.org/officeDocument/2006/relationships/image" Target="../media/image19.png"/><Relationship Id="rId37" Type="http://schemas.openxmlformats.org/officeDocument/2006/relationships/image" Target="../media/image2.png"/><Relationship Id="rId40" Type="http://schemas.openxmlformats.org/officeDocument/2006/relationships/image" Target="../media/image12.png"/><Relationship Id="rId45" Type="http://schemas.openxmlformats.org/officeDocument/2006/relationships/image" Target="../media/image21.png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23" Type="http://schemas.openxmlformats.org/officeDocument/2006/relationships/tags" Target="../tags/tag323.xml"/><Relationship Id="rId28" Type="http://schemas.openxmlformats.org/officeDocument/2006/relationships/image" Target="../media/image53.png"/><Relationship Id="rId36" Type="http://schemas.openxmlformats.org/officeDocument/2006/relationships/image" Target="../media/image1.png"/><Relationship Id="rId49" Type="http://schemas.openxmlformats.org/officeDocument/2006/relationships/image" Target="../media/image55.png"/><Relationship Id="rId10" Type="http://schemas.openxmlformats.org/officeDocument/2006/relationships/tags" Target="../tags/tag310.xml"/><Relationship Id="rId19" Type="http://schemas.openxmlformats.org/officeDocument/2006/relationships/tags" Target="../tags/tag319.xml"/><Relationship Id="rId31" Type="http://schemas.openxmlformats.org/officeDocument/2006/relationships/image" Target="../media/image18.png"/><Relationship Id="rId44" Type="http://schemas.openxmlformats.org/officeDocument/2006/relationships/image" Target="../media/image20.png"/><Relationship Id="rId52" Type="http://schemas.openxmlformats.org/officeDocument/2006/relationships/image" Target="../media/image57.png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tags" Target="../tags/tag322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7.png"/><Relationship Id="rId35" Type="http://schemas.openxmlformats.org/officeDocument/2006/relationships/image" Target="../media/image17.png"/><Relationship Id="rId43" Type="http://schemas.openxmlformats.org/officeDocument/2006/relationships/image" Target="../media/image16.png"/><Relationship Id="rId48" Type="http://schemas.openxmlformats.org/officeDocument/2006/relationships/image" Target="../media/image52.png"/><Relationship Id="rId8" Type="http://schemas.openxmlformats.org/officeDocument/2006/relationships/tags" Target="../tags/tag308.xml"/><Relationship Id="rId5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tags" Target="../tags/tag339.xml"/><Relationship Id="rId18" Type="http://schemas.openxmlformats.org/officeDocument/2006/relationships/tags" Target="../tags/tag344.xml"/><Relationship Id="rId26" Type="http://schemas.openxmlformats.org/officeDocument/2006/relationships/image" Target="../media/image58.png"/><Relationship Id="rId39" Type="http://schemas.openxmlformats.org/officeDocument/2006/relationships/image" Target="../media/image25.png"/><Relationship Id="rId3" Type="http://schemas.openxmlformats.org/officeDocument/2006/relationships/tags" Target="../tags/tag32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3.png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5" Type="http://schemas.openxmlformats.org/officeDocument/2006/relationships/image" Target="../media/image1.png"/><Relationship Id="rId33" Type="http://schemas.openxmlformats.org/officeDocument/2006/relationships/image" Target="../media/image62.png"/><Relationship Id="rId38" Type="http://schemas.openxmlformats.org/officeDocument/2006/relationships/image" Target="../media/image43.png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tags" Target="../tags/tag346.xml"/><Relationship Id="rId29" Type="http://schemas.openxmlformats.org/officeDocument/2006/relationships/image" Target="../media/image60.png"/><Relationship Id="rId41" Type="http://schemas.openxmlformats.org/officeDocument/2006/relationships/image" Target="../media/image26.png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24" Type="http://schemas.openxmlformats.org/officeDocument/2006/relationships/image" Target="../media/image17.png"/><Relationship Id="rId32" Type="http://schemas.openxmlformats.org/officeDocument/2006/relationships/image" Target="../media/image61.png"/><Relationship Id="rId37" Type="http://schemas.openxmlformats.org/officeDocument/2006/relationships/image" Target="../media/image39.png"/><Relationship Id="rId40" Type="http://schemas.openxmlformats.org/officeDocument/2006/relationships/image" Target="../media/image66.png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23" Type="http://schemas.openxmlformats.org/officeDocument/2006/relationships/image" Target="../media/image19.png"/><Relationship Id="rId28" Type="http://schemas.openxmlformats.org/officeDocument/2006/relationships/image" Target="../media/image9.png"/><Relationship Id="rId36" Type="http://schemas.openxmlformats.org/officeDocument/2006/relationships/image" Target="../media/image65.png"/><Relationship Id="rId10" Type="http://schemas.openxmlformats.org/officeDocument/2006/relationships/tags" Target="../tags/tag336.xml"/><Relationship Id="rId19" Type="http://schemas.openxmlformats.org/officeDocument/2006/relationships/tags" Target="../tags/tag345.xml"/><Relationship Id="rId31" Type="http://schemas.openxmlformats.org/officeDocument/2006/relationships/image" Target="../media/image15.png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image" Target="../media/image18.png"/><Relationship Id="rId27" Type="http://schemas.openxmlformats.org/officeDocument/2006/relationships/image" Target="../media/image59.png"/><Relationship Id="rId30" Type="http://schemas.openxmlformats.org/officeDocument/2006/relationships/image" Target="../media/image14.png"/><Relationship Id="rId35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59.xml"/><Relationship Id="rId18" Type="http://schemas.openxmlformats.org/officeDocument/2006/relationships/tags" Target="../tags/tag364.xml"/><Relationship Id="rId26" Type="http://schemas.openxmlformats.org/officeDocument/2006/relationships/tags" Target="../tags/tag372.xml"/><Relationship Id="rId39" Type="http://schemas.openxmlformats.org/officeDocument/2006/relationships/image" Target="../media/image60.png"/><Relationship Id="rId21" Type="http://schemas.openxmlformats.org/officeDocument/2006/relationships/tags" Target="../tags/tag367.xml"/><Relationship Id="rId34" Type="http://schemas.openxmlformats.org/officeDocument/2006/relationships/image" Target="../media/image17.png"/><Relationship Id="rId42" Type="http://schemas.openxmlformats.org/officeDocument/2006/relationships/image" Target="../media/image61.png"/><Relationship Id="rId47" Type="http://schemas.openxmlformats.org/officeDocument/2006/relationships/image" Target="../media/image28.png"/><Relationship Id="rId50" Type="http://schemas.openxmlformats.org/officeDocument/2006/relationships/image" Target="../media/image46.png"/><Relationship Id="rId55" Type="http://schemas.openxmlformats.org/officeDocument/2006/relationships/image" Target="../media/image68.png"/><Relationship Id="rId7" Type="http://schemas.openxmlformats.org/officeDocument/2006/relationships/tags" Target="../tags/tag353.xml"/><Relationship Id="rId12" Type="http://schemas.openxmlformats.org/officeDocument/2006/relationships/tags" Target="../tags/tag358.xml"/><Relationship Id="rId17" Type="http://schemas.openxmlformats.org/officeDocument/2006/relationships/tags" Target="../tags/tag363.xml"/><Relationship Id="rId25" Type="http://schemas.openxmlformats.org/officeDocument/2006/relationships/tags" Target="../tags/tag371.xml"/><Relationship Id="rId33" Type="http://schemas.openxmlformats.org/officeDocument/2006/relationships/image" Target="../media/image19.png"/><Relationship Id="rId38" Type="http://schemas.openxmlformats.org/officeDocument/2006/relationships/image" Target="../media/image9.png"/><Relationship Id="rId46" Type="http://schemas.openxmlformats.org/officeDocument/2006/relationships/image" Target="../media/image65.png"/><Relationship Id="rId59" Type="http://schemas.openxmlformats.org/officeDocument/2006/relationships/image" Target="../media/image70.png"/><Relationship Id="rId2" Type="http://schemas.openxmlformats.org/officeDocument/2006/relationships/tags" Target="../tags/tag348.xml"/><Relationship Id="rId16" Type="http://schemas.openxmlformats.org/officeDocument/2006/relationships/tags" Target="../tags/tag362.xml"/><Relationship Id="rId20" Type="http://schemas.openxmlformats.org/officeDocument/2006/relationships/tags" Target="../tags/tag366.xml"/><Relationship Id="rId29" Type="http://schemas.openxmlformats.org/officeDocument/2006/relationships/tags" Target="../tags/tag375.xml"/><Relationship Id="rId41" Type="http://schemas.openxmlformats.org/officeDocument/2006/relationships/image" Target="../media/image15.png"/><Relationship Id="rId54" Type="http://schemas.openxmlformats.org/officeDocument/2006/relationships/image" Target="../media/image67.png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24" Type="http://schemas.openxmlformats.org/officeDocument/2006/relationships/tags" Target="../tags/tag370.xml"/><Relationship Id="rId32" Type="http://schemas.openxmlformats.org/officeDocument/2006/relationships/image" Target="../media/image18.png"/><Relationship Id="rId37" Type="http://schemas.openxmlformats.org/officeDocument/2006/relationships/image" Target="../media/image59.png"/><Relationship Id="rId40" Type="http://schemas.openxmlformats.org/officeDocument/2006/relationships/image" Target="../media/image14.png"/><Relationship Id="rId45" Type="http://schemas.openxmlformats.org/officeDocument/2006/relationships/image" Target="../media/image64.png"/><Relationship Id="rId53" Type="http://schemas.openxmlformats.org/officeDocument/2006/relationships/image" Target="../media/image44.png"/><Relationship Id="rId58" Type="http://schemas.openxmlformats.org/officeDocument/2006/relationships/image" Target="../media/image51.png"/><Relationship Id="rId5" Type="http://schemas.openxmlformats.org/officeDocument/2006/relationships/tags" Target="../tags/tag351.xml"/><Relationship Id="rId15" Type="http://schemas.openxmlformats.org/officeDocument/2006/relationships/tags" Target="../tags/tag361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36" Type="http://schemas.openxmlformats.org/officeDocument/2006/relationships/image" Target="../media/image58.png"/><Relationship Id="rId49" Type="http://schemas.openxmlformats.org/officeDocument/2006/relationships/image" Target="../media/image45.png"/><Relationship Id="rId57" Type="http://schemas.openxmlformats.org/officeDocument/2006/relationships/image" Target="../media/image25.png"/><Relationship Id="rId10" Type="http://schemas.openxmlformats.org/officeDocument/2006/relationships/tags" Target="../tags/tag356.xml"/><Relationship Id="rId19" Type="http://schemas.openxmlformats.org/officeDocument/2006/relationships/tags" Target="../tags/tag365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63.png"/><Relationship Id="rId52" Type="http://schemas.openxmlformats.org/officeDocument/2006/relationships/image" Target="../media/image48.png"/><Relationship Id="rId60" Type="http://schemas.openxmlformats.org/officeDocument/2006/relationships/image" Target="../media/image27.png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tags" Target="../tags/tag360.xml"/><Relationship Id="rId22" Type="http://schemas.openxmlformats.org/officeDocument/2006/relationships/tags" Target="../tags/tag368.xml"/><Relationship Id="rId27" Type="http://schemas.openxmlformats.org/officeDocument/2006/relationships/tags" Target="../tags/tag373.xml"/><Relationship Id="rId30" Type="http://schemas.openxmlformats.org/officeDocument/2006/relationships/tags" Target="../tags/tag376.xml"/><Relationship Id="rId35" Type="http://schemas.openxmlformats.org/officeDocument/2006/relationships/image" Target="../media/image1.png"/><Relationship Id="rId43" Type="http://schemas.openxmlformats.org/officeDocument/2006/relationships/image" Target="../media/image62.png"/><Relationship Id="rId48" Type="http://schemas.openxmlformats.org/officeDocument/2006/relationships/image" Target="../media/image49.png"/><Relationship Id="rId56" Type="http://schemas.openxmlformats.org/officeDocument/2006/relationships/image" Target="../media/image69.png"/><Relationship Id="rId8" Type="http://schemas.openxmlformats.org/officeDocument/2006/relationships/tags" Target="../tags/tag354.xml"/><Relationship Id="rId51" Type="http://schemas.openxmlformats.org/officeDocument/2006/relationships/image" Target="../media/image47.png"/><Relationship Id="rId3" Type="http://schemas.openxmlformats.org/officeDocument/2006/relationships/tags" Target="../tags/tag349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89.xml"/><Relationship Id="rId18" Type="http://schemas.openxmlformats.org/officeDocument/2006/relationships/tags" Target="../tags/tag394.xml"/><Relationship Id="rId26" Type="http://schemas.openxmlformats.org/officeDocument/2006/relationships/tags" Target="../tags/tag402.xml"/><Relationship Id="rId39" Type="http://schemas.openxmlformats.org/officeDocument/2006/relationships/image" Target="../media/image48.png"/><Relationship Id="rId21" Type="http://schemas.openxmlformats.org/officeDocument/2006/relationships/tags" Target="../tags/tag397.xml"/><Relationship Id="rId34" Type="http://schemas.openxmlformats.org/officeDocument/2006/relationships/image" Target="../media/image49.png"/><Relationship Id="rId42" Type="http://schemas.openxmlformats.org/officeDocument/2006/relationships/image" Target="../media/image63.png"/><Relationship Id="rId47" Type="http://schemas.openxmlformats.org/officeDocument/2006/relationships/image" Target="../media/image27.png"/><Relationship Id="rId50" Type="http://schemas.openxmlformats.org/officeDocument/2006/relationships/image" Target="../media/image30.png"/><Relationship Id="rId55" Type="http://schemas.openxmlformats.org/officeDocument/2006/relationships/image" Target="../media/image60.png"/><Relationship Id="rId7" Type="http://schemas.openxmlformats.org/officeDocument/2006/relationships/tags" Target="../tags/tag383.xml"/><Relationship Id="rId12" Type="http://schemas.openxmlformats.org/officeDocument/2006/relationships/tags" Target="../tags/tag388.xml"/><Relationship Id="rId17" Type="http://schemas.openxmlformats.org/officeDocument/2006/relationships/tags" Target="../tags/tag393.xml"/><Relationship Id="rId25" Type="http://schemas.openxmlformats.org/officeDocument/2006/relationships/tags" Target="../tags/tag401.xml"/><Relationship Id="rId33" Type="http://schemas.openxmlformats.org/officeDocument/2006/relationships/image" Target="../media/image9.png"/><Relationship Id="rId38" Type="http://schemas.openxmlformats.org/officeDocument/2006/relationships/image" Target="../media/image19.png"/><Relationship Id="rId46" Type="http://schemas.openxmlformats.org/officeDocument/2006/relationships/image" Target="../media/image25.png"/><Relationship Id="rId59" Type="http://schemas.openxmlformats.org/officeDocument/2006/relationships/image" Target="../media/image65.png"/><Relationship Id="rId2" Type="http://schemas.openxmlformats.org/officeDocument/2006/relationships/tags" Target="../tags/tag378.xml"/><Relationship Id="rId16" Type="http://schemas.openxmlformats.org/officeDocument/2006/relationships/tags" Target="../tags/tag392.xml"/><Relationship Id="rId20" Type="http://schemas.openxmlformats.org/officeDocument/2006/relationships/tags" Target="../tags/tag396.xml"/><Relationship Id="rId29" Type="http://schemas.openxmlformats.org/officeDocument/2006/relationships/tags" Target="../tags/tag405.xml"/><Relationship Id="rId41" Type="http://schemas.openxmlformats.org/officeDocument/2006/relationships/image" Target="../media/image62.png"/><Relationship Id="rId54" Type="http://schemas.openxmlformats.org/officeDocument/2006/relationships/image" Target="../media/image59.png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24" Type="http://schemas.openxmlformats.org/officeDocument/2006/relationships/tags" Target="../tags/tag400.xml"/><Relationship Id="rId32" Type="http://schemas.openxmlformats.org/officeDocument/2006/relationships/image" Target="../media/image68.png"/><Relationship Id="rId37" Type="http://schemas.openxmlformats.org/officeDocument/2006/relationships/image" Target="../media/image47.png"/><Relationship Id="rId40" Type="http://schemas.openxmlformats.org/officeDocument/2006/relationships/image" Target="../media/image67.png"/><Relationship Id="rId45" Type="http://schemas.openxmlformats.org/officeDocument/2006/relationships/image" Target="../media/image69.png"/><Relationship Id="rId53" Type="http://schemas.openxmlformats.org/officeDocument/2006/relationships/image" Target="../media/image58.png"/><Relationship Id="rId58" Type="http://schemas.openxmlformats.org/officeDocument/2006/relationships/image" Target="../media/image61.png"/><Relationship Id="rId5" Type="http://schemas.openxmlformats.org/officeDocument/2006/relationships/tags" Target="../tags/tag381.xml"/><Relationship Id="rId15" Type="http://schemas.openxmlformats.org/officeDocument/2006/relationships/tags" Target="../tags/tag391.xml"/><Relationship Id="rId23" Type="http://schemas.openxmlformats.org/officeDocument/2006/relationships/tags" Target="../tags/tag399.xml"/><Relationship Id="rId28" Type="http://schemas.openxmlformats.org/officeDocument/2006/relationships/tags" Target="../tags/tag404.xml"/><Relationship Id="rId36" Type="http://schemas.openxmlformats.org/officeDocument/2006/relationships/image" Target="../media/image46.png"/><Relationship Id="rId49" Type="http://schemas.openxmlformats.org/officeDocument/2006/relationships/image" Target="../media/image29.png"/><Relationship Id="rId57" Type="http://schemas.openxmlformats.org/officeDocument/2006/relationships/image" Target="../media/image15.png"/><Relationship Id="rId10" Type="http://schemas.openxmlformats.org/officeDocument/2006/relationships/tags" Target="../tags/tag386.xml"/><Relationship Id="rId19" Type="http://schemas.openxmlformats.org/officeDocument/2006/relationships/tags" Target="../tags/tag395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44.png"/><Relationship Id="rId52" Type="http://schemas.openxmlformats.org/officeDocument/2006/relationships/image" Target="../media/image1.png"/><Relationship Id="rId60" Type="http://schemas.openxmlformats.org/officeDocument/2006/relationships/image" Target="../media/image51.png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tags" Target="../tags/tag390.xml"/><Relationship Id="rId22" Type="http://schemas.openxmlformats.org/officeDocument/2006/relationships/tags" Target="../tags/tag398.xml"/><Relationship Id="rId27" Type="http://schemas.openxmlformats.org/officeDocument/2006/relationships/tags" Target="../tags/tag403.xml"/><Relationship Id="rId30" Type="http://schemas.openxmlformats.org/officeDocument/2006/relationships/tags" Target="../tags/tag406.xml"/><Relationship Id="rId35" Type="http://schemas.openxmlformats.org/officeDocument/2006/relationships/image" Target="../media/image45.png"/><Relationship Id="rId43" Type="http://schemas.openxmlformats.org/officeDocument/2006/relationships/image" Target="../media/image64.png"/><Relationship Id="rId48" Type="http://schemas.openxmlformats.org/officeDocument/2006/relationships/image" Target="../media/image18.png"/><Relationship Id="rId56" Type="http://schemas.openxmlformats.org/officeDocument/2006/relationships/image" Target="../media/image14.png"/><Relationship Id="rId8" Type="http://schemas.openxmlformats.org/officeDocument/2006/relationships/tags" Target="../tags/tag384.xml"/><Relationship Id="rId51" Type="http://schemas.openxmlformats.org/officeDocument/2006/relationships/image" Target="../media/image17.png"/><Relationship Id="rId3" Type="http://schemas.openxmlformats.org/officeDocument/2006/relationships/tags" Target="../tags/tag37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13" Type="http://schemas.openxmlformats.org/officeDocument/2006/relationships/tags" Target="../tags/tag419.xml"/><Relationship Id="rId18" Type="http://schemas.openxmlformats.org/officeDocument/2006/relationships/tags" Target="../tags/tag424.xml"/><Relationship Id="rId26" Type="http://schemas.openxmlformats.org/officeDocument/2006/relationships/image" Target="../media/image64.png"/><Relationship Id="rId39" Type="http://schemas.openxmlformats.org/officeDocument/2006/relationships/image" Target="../media/image15.png"/><Relationship Id="rId3" Type="http://schemas.openxmlformats.org/officeDocument/2006/relationships/tags" Target="../tags/tag409.xml"/><Relationship Id="rId21" Type="http://schemas.openxmlformats.org/officeDocument/2006/relationships/tags" Target="../tags/tag427.xml"/><Relationship Id="rId34" Type="http://schemas.openxmlformats.org/officeDocument/2006/relationships/image" Target="../media/image58.png"/><Relationship Id="rId42" Type="http://schemas.openxmlformats.org/officeDocument/2006/relationships/image" Target="../media/image52.png"/><Relationship Id="rId7" Type="http://schemas.openxmlformats.org/officeDocument/2006/relationships/tags" Target="../tags/tag413.xml"/><Relationship Id="rId12" Type="http://schemas.openxmlformats.org/officeDocument/2006/relationships/tags" Target="../tags/tag418.xml"/><Relationship Id="rId17" Type="http://schemas.openxmlformats.org/officeDocument/2006/relationships/tags" Target="../tags/tag423.xml"/><Relationship Id="rId25" Type="http://schemas.openxmlformats.org/officeDocument/2006/relationships/image" Target="../media/image63.png"/><Relationship Id="rId33" Type="http://schemas.openxmlformats.org/officeDocument/2006/relationships/image" Target="../media/image1.png"/><Relationship Id="rId38" Type="http://schemas.openxmlformats.org/officeDocument/2006/relationships/image" Target="../media/image14.png"/><Relationship Id="rId2" Type="http://schemas.openxmlformats.org/officeDocument/2006/relationships/tags" Target="../tags/tag408.xml"/><Relationship Id="rId16" Type="http://schemas.openxmlformats.org/officeDocument/2006/relationships/tags" Target="../tags/tag422.xml"/><Relationship Id="rId20" Type="http://schemas.openxmlformats.org/officeDocument/2006/relationships/tags" Target="../tags/tag426.xml"/><Relationship Id="rId29" Type="http://schemas.openxmlformats.org/officeDocument/2006/relationships/image" Target="../media/image19.png"/><Relationship Id="rId41" Type="http://schemas.openxmlformats.org/officeDocument/2006/relationships/image" Target="../media/image51.png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tags" Target="../tags/tag417.xml"/><Relationship Id="rId24" Type="http://schemas.openxmlformats.org/officeDocument/2006/relationships/image" Target="../media/image62.png"/><Relationship Id="rId32" Type="http://schemas.openxmlformats.org/officeDocument/2006/relationships/image" Target="../media/image17.png"/><Relationship Id="rId37" Type="http://schemas.openxmlformats.org/officeDocument/2006/relationships/image" Target="../media/image60.png"/><Relationship Id="rId40" Type="http://schemas.openxmlformats.org/officeDocument/2006/relationships/image" Target="../media/image61.png"/><Relationship Id="rId45" Type="http://schemas.openxmlformats.org/officeDocument/2006/relationships/image" Target="../media/image72.png"/><Relationship Id="rId5" Type="http://schemas.openxmlformats.org/officeDocument/2006/relationships/tags" Target="../tags/tag411.xml"/><Relationship Id="rId15" Type="http://schemas.openxmlformats.org/officeDocument/2006/relationships/tags" Target="../tags/tag42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8.png"/><Relationship Id="rId36" Type="http://schemas.openxmlformats.org/officeDocument/2006/relationships/image" Target="../media/image9.png"/><Relationship Id="rId10" Type="http://schemas.openxmlformats.org/officeDocument/2006/relationships/tags" Target="../tags/tag416.xml"/><Relationship Id="rId19" Type="http://schemas.openxmlformats.org/officeDocument/2006/relationships/tags" Target="../tags/tag425.xml"/><Relationship Id="rId31" Type="http://schemas.openxmlformats.org/officeDocument/2006/relationships/image" Target="../media/image30.png"/><Relationship Id="rId44" Type="http://schemas.openxmlformats.org/officeDocument/2006/relationships/image" Target="../media/image71.png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4" Type="http://schemas.openxmlformats.org/officeDocument/2006/relationships/tags" Target="../tags/tag420.xml"/><Relationship Id="rId22" Type="http://schemas.openxmlformats.org/officeDocument/2006/relationships/tags" Target="../tags/tag428.xml"/><Relationship Id="rId27" Type="http://schemas.openxmlformats.org/officeDocument/2006/relationships/image" Target="../media/image27.png"/><Relationship Id="rId30" Type="http://schemas.openxmlformats.org/officeDocument/2006/relationships/image" Target="../media/image29.png"/><Relationship Id="rId35" Type="http://schemas.openxmlformats.org/officeDocument/2006/relationships/image" Target="../media/image59.png"/><Relationship Id="rId43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.png"/><Relationship Id="rId3" Type="http://schemas.openxmlformats.org/officeDocument/2006/relationships/tags" Target="../tags/tag431.xml"/><Relationship Id="rId21" Type="http://schemas.openxmlformats.org/officeDocument/2006/relationships/image" Target="../media/image15.png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image" Target="../media/image59.png"/><Relationship Id="rId2" Type="http://schemas.openxmlformats.org/officeDocument/2006/relationships/tags" Target="../tags/tag430.xml"/><Relationship Id="rId16" Type="http://schemas.openxmlformats.org/officeDocument/2006/relationships/image" Target="../media/image58.png"/><Relationship Id="rId20" Type="http://schemas.openxmlformats.org/officeDocument/2006/relationships/image" Target="../media/image14.png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24" Type="http://schemas.openxmlformats.org/officeDocument/2006/relationships/image" Target="../media/image73.png"/><Relationship Id="rId5" Type="http://schemas.openxmlformats.org/officeDocument/2006/relationships/tags" Target="../tags/tag433.xml"/><Relationship Id="rId15" Type="http://schemas.openxmlformats.org/officeDocument/2006/relationships/image" Target="../media/image1.png"/><Relationship Id="rId23" Type="http://schemas.openxmlformats.org/officeDocument/2006/relationships/image" Target="../media/image52.png"/><Relationship Id="rId10" Type="http://schemas.openxmlformats.org/officeDocument/2006/relationships/tags" Target="../tags/tag438.xml"/><Relationship Id="rId19" Type="http://schemas.openxmlformats.org/officeDocument/2006/relationships/image" Target="../media/image60.png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image" Target="../media/image17.png"/><Relationship Id="rId22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48.xml"/><Relationship Id="rId13" Type="http://schemas.openxmlformats.org/officeDocument/2006/relationships/image" Target="../media/image73.png"/><Relationship Id="rId18" Type="http://schemas.openxmlformats.org/officeDocument/2006/relationships/image" Target="../media/image77.png"/><Relationship Id="rId3" Type="http://schemas.openxmlformats.org/officeDocument/2006/relationships/tags" Target="../tags/tag443.xml"/><Relationship Id="rId7" Type="http://schemas.openxmlformats.org/officeDocument/2006/relationships/tags" Target="../tags/tag447.xml"/><Relationship Id="rId12" Type="http://schemas.openxmlformats.org/officeDocument/2006/relationships/image" Target="../media/image52.png"/><Relationship Id="rId17" Type="http://schemas.openxmlformats.org/officeDocument/2006/relationships/image" Target="../media/image76.png"/><Relationship Id="rId2" Type="http://schemas.openxmlformats.org/officeDocument/2006/relationships/tags" Target="../tags/tag442.xml"/><Relationship Id="rId16" Type="http://schemas.openxmlformats.org/officeDocument/2006/relationships/image" Target="../media/image75.png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11" Type="http://schemas.openxmlformats.org/officeDocument/2006/relationships/image" Target="../media/image9.png"/><Relationship Id="rId5" Type="http://schemas.openxmlformats.org/officeDocument/2006/relationships/tags" Target="../tags/tag445.xml"/><Relationship Id="rId15" Type="http://schemas.openxmlformats.org/officeDocument/2006/relationships/image" Target="../media/image7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78.png"/><Relationship Id="rId4" Type="http://schemas.openxmlformats.org/officeDocument/2006/relationships/tags" Target="../tags/tag444.xml"/><Relationship Id="rId9" Type="http://schemas.openxmlformats.org/officeDocument/2006/relationships/tags" Target="../tags/tag449.xml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12.png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7.png"/><Relationship Id="rId42" Type="http://schemas.openxmlformats.org/officeDocument/2006/relationships/image" Target="../media/image15.png"/><Relationship Id="rId47" Type="http://schemas.openxmlformats.org/officeDocument/2006/relationships/image" Target="../media/image20.png"/><Relationship Id="rId50" Type="http://schemas.openxmlformats.org/officeDocument/2006/relationships/image" Target="../media/image23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46" Type="http://schemas.openxmlformats.org/officeDocument/2006/relationships/image" Target="../media/image19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2.png"/><Relationship Id="rId41" Type="http://schemas.openxmlformats.org/officeDocument/2006/relationships/image" Target="../media/image14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png"/><Relationship Id="rId45" Type="http://schemas.openxmlformats.org/officeDocument/2006/relationships/image" Target="../media/image18.png"/><Relationship Id="rId53" Type="http://schemas.openxmlformats.org/officeDocument/2006/relationships/image" Target="../media/image26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1.png"/><Relationship Id="rId36" Type="http://schemas.openxmlformats.org/officeDocument/2006/relationships/image" Target="../media/image9.png"/><Relationship Id="rId49" Type="http://schemas.openxmlformats.org/officeDocument/2006/relationships/image" Target="../media/image22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52" Type="http://schemas.openxmlformats.org/officeDocument/2006/relationships/image" Target="../media/image25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6.png"/><Relationship Id="rId48" Type="http://schemas.openxmlformats.org/officeDocument/2006/relationships/image" Target="../media/image21.png"/><Relationship Id="rId8" Type="http://schemas.openxmlformats.org/officeDocument/2006/relationships/tags" Target="../tags/tag10.xml"/><Relationship Id="rId51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13" Type="http://schemas.openxmlformats.org/officeDocument/2006/relationships/image" Target="../media/image73.png"/><Relationship Id="rId3" Type="http://schemas.openxmlformats.org/officeDocument/2006/relationships/tags" Target="../tags/tag452.xml"/><Relationship Id="rId7" Type="http://schemas.openxmlformats.org/officeDocument/2006/relationships/tags" Target="../tags/tag456.xml"/><Relationship Id="rId12" Type="http://schemas.openxmlformats.org/officeDocument/2006/relationships/image" Target="../media/image52.png"/><Relationship Id="rId17" Type="http://schemas.openxmlformats.org/officeDocument/2006/relationships/image" Target="../media/image78.png"/><Relationship Id="rId2" Type="http://schemas.openxmlformats.org/officeDocument/2006/relationships/tags" Target="../tags/tag451.xml"/><Relationship Id="rId16" Type="http://schemas.openxmlformats.org/officeDocument/2006/relationships/image" Target="../media/image37.png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11" Type="http://schemas.openxmlformats.org/officeDocument/2006/relationships/image" Target="../media/image79.png"/><Relationship Id="rId5" Type="http://schemas.openxmlformats.org/officeDocument/2006/relationships/tags" Target="../tags/tag454.xml"/><Relationship Id="rId15" Type="http://schemas.openxmlformats.org/officeDocument/2006/relationships/image" Target="../media/image81.png"/><Relationship Id="rId10" Type="http://schemas.openxmlformats.org/officeDocument/2006/relationships/image" Target="../media/image9.png"/><Relationship Id="rId4" Type="http://schemas.openxmlformats.org/officeDocument/2006/relationships/tags" Target="../tags/tag45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70.xml"/><Relationship Id="rId18" Type="http://schemas.openxmlformats.org/officeDocument/2006/relationships/tags" Target="../tags/tag475.xml"/><Relationship Id="rId26" Type="http://schemas.openxmlformats.org/officeDocument/2006/relationships/tags" Target="../tags/tag483.xml"/><Relationship Id="rId39" Type="http://schemas.openxmlformats.org/officeDocument/2006/relationships/image" Target="../media/image9.png"/><Relationship Id="rId3" Type="http://schemas.openxmlformats.org/officeDocument/2006/relationships/tags" Target="../tags/tag460.xml"/><Relationship Id="rId21" Type="http://schemas.openxmlformats.org/officeDocument/2006/relationships/tags" Target="../tags/tag478.xml"/><Relationship Id="rId34" Type="http://schemas.openxmlformats.org/officeDocument/2006/relationships/image" Target="../media/image84.png"/><Relationship Id="rId42" Type="http://schemas.openxmlformats.org/officeDocument/2006/relationships/image" Target="../media/image91.pn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tags" Target="../tags/tag464.xml"/><Relationship Id="rId12" Type="http://schemas.openxmlformats.org/officeDocument/2006/relationships/tags" Target="../tags/tag469.xml"/><Relationship Id="rId17" Type="http://schemas.openxmlformats.org/officeDocument/2006/relationships/tags" Target="../tags/tag474.xml"/><Relationship Id="rId25" Type="http://schemas.openxmlformats.org/officeDocument/2006/relationships/tags" Target="../tags/tag482.xml"/><Relationship Id="rId33" Type="http://schemas.openxmlformats.org/officeDocument/2006/relationships/image" Target="../media/image83.png"/><Relationship Id="rId38" Type="http://schemas.openxmlformats.org/officeDocument/2006/relationships/image" Target="../media/image88.png"/><Relationship Id="rId46" Type="http://schemas.openxmlformats.org/officeDocument/2006/relationships/image" Target="../media/image95.png"/><Relationship Id="rId2" Type="http://schemas.openxmlformats.org/officeDocument/2006/relationships/tags" Target="../tags/tag459.xml"/><Relationship Id="rId16" Type="http://schemas.openxmlformats.org/officeDocument/2006/relationships/tags" Target="../tags/tag473.xml"/><Relationship Id="rId20" Type="http://schemas.openxmlformats.org/officeDocument/2006/relationships/tags" Target="../tags/tag477.xml"/><Relationship Id="rId29" Type="http://schemas.openxmlformats.org/officeDocument/2006/relationships/image" Target="../media/image80.png"/><Relationship Id="rId41" Type="http://schemas.openxmlformats.org/officeDocument/2006/relationships/image" Target="../media/image90.png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11" Type="http://schemas.openxmlformats.org/officeDocument/2006/relationships/tags" Target="../tags/tag468.xml"/><Relationship Id="rId24" Type="http://schemas.openxmlformats.org/officeDocument/2006/relationships/tags" Target="../tags/tag481.xml"/><Relationship Id="rId32" Type="http://schemas.openxmlformats.org/officeDocument/2006/relationships/image" Target="../media/image82.png"/><Relationship Id="rId37" Type="http://schemas.openxmlformats.org/officeDocument/2006/relationships/image" Target="../media/image87.png"/><Relationship Id="rId40" Type="http://schemas.openxmlformats.org/officeDocument/2006/relationships/image" Target="../media/image89.png"/><Relationship Id="rId45" Type="http://schemas.openxmlformats.org/officeDocument/2006/relationships/image" Target="../media/image94.png"/><Relationship Id="rId5" Type="http://schemas.openxmlformats.org/officeDocument/2006/relationships/tags" Target="../tags/tag462.xml"/><Relationship Id="rId15" Type="http://schemas.openxmlformats.org/officeDocument/2006/relationships/tags" Target="../tags/tag472.xml"/><Relationship Id="rId23" Type="http://schemas.openxmlformats.org/officeDocument/2006/relationships/tags" Target="../tags/tag480.xml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49" Type="http://schemas.openxmlformats.org/officeDocument/2006/relationships/image" Target="../media/image98.png"/><Relationship Id="rId10" Type="http://schemas.openxmlformats.org/officeDocument/2006/relationships/tags" Target="../tags/tag467.xml"/><Relationship Id="rId19" Type="http://schemas.openxmlformats.org/officeDocument/2006/relationships/tags" Target="../tags/tag476.xml"/><Relationship Id="rId31" Type="http://schemas.openxmlformats.org/officeDocument/2006/relationships/image" Target="../media/image37.png"/><Relationship Id="rId44" Type="http://schemas.openxmlformats.org/officeDocument/2006/relationships/image" Target="../media/image93.png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tags" Target="../tags/tag471.xml"/><Relationship Id="rId22" Type="http://schemas.openxmlformats.org/officeDocument/2006/relationships/tags" Target="../tags/tag47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81.png"/><Relationship Id="rId35" Type="http://schemas.openxmlformats.org/officeDocument/2006/relationships/image" Target="../media/image85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tags" Target="../tags/tag465.xml"/><Relationship Id="rId51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496.xml"/><Relationship Id="rId18" Type="http://schemas.openxmlformats.org/officeDocument/2006/relationships/tags" Target="../tags/tag501.xml"/><Relationship Id="rId26" Type="http://schemas.openxmlformats.org/officeDocument/2006/relationships/tags" Target="../tags/tag509.xml"/><Relationship Id="rId39" Type="http://schemas.openxmlformats.org/officeDocument/2006/relationships/image" Target="../media/image101.png"/><Relationship Id="rId21" Type="http://schemas.openxmlformats.org/officeDocument/2006/relationships/tags" Target="../tags/tag504.xml"/><Relationship Id="rId34" Type="http://schemas.openxmlformats.org/officeDocument/2006/relationships/image" Target="../media/image80.png"/><Relationship Id="rId42" Type="http://schemas.openxmlformats.org/officeDocument/2006/relationships/image" Target="../media/image82.png"/><Relationship Id="rId47" Type="http://schemas.openxmlformats.org/officeDocument/2006/relationships/image" Target="../media/image87.png"/><Relationship Id="rId50" Type="http://schemas.openxmlformats.org/officeDocument/2006/relationships/image" Target="../media/image100.png"/><Relationship Id="rId55" Type="http://schemas.openxmlformats.org/officeDocument/2006/relationships/image" Target="../media/image108.png"/><Relationship Id="rId7" Type="http://schemas.openxmlformats.org/officeDocument/2006/relationships/tags" Target="../tags/tag490.xml"/><Relationship Id="rId12" Type="http://schemas.openxmlformats.org/officeDocument/2006/relationships/tags" Target="../tags/tag495.xml"/><Relationship Id="rId17" Type="http://schemas.openxmlformats.org/officeDocument/2006/relationships/tags" Target="../tags/tag500.xml"/><Relationship Id="rId25" Type="http://schemas.openxmlformats.org/officeDocument/2006/relationships/tags" Target="../tags/tag508.xml"/><Relationship Id="rId33" Type="http://schemas.openxmlformats.org/officeDocument/2006/relationships/image" Target="../media/image78.png"/><Relationship Id="rId38" Type="http://schemas.openxmlformats.org/officeDocument/2006/relationships/image" Target="../media/image89.png"/><Relationship Id="rId46" Type="http://schemas.openxmlformats.org/officeDocument/2006/relationships/image" Target="../media/image86.png"/><Relationship Id="rId59" Type="http://schemas.openxmlformats.org/officeDocument/2006/relationships/image" Target="../media/image88.png"/><Relationship Id="rId2" Type="http://schemas.openxmlformats.org/officeDocument/2006/relationships/tags" Target="../tags/tag485.xml"/><Relationship Id="rId16" Type="http://schemas.openxmlformats.org/officeDocument/2006/relationships/tags" Target="../tags/tag499.xml"/><Relationship Id="rId20" Type="http://schemas.openxmlformats.org/officeDocument/2006/relationships/tags" Target="../tags/tag503.xml"/><Relationship Id="rId29" Type="http://schemas.openxmlformats.org/officeDocument/2006/relationships/tags" Target="../tags/tag512.xml"/><Relationship Id="rId41" Type="http://schemas.openxmlformats.org/officeDocument/2006/relationships/image" Target="../media/image103.png"/><Relationship Id="rId54" Type="http://schemas.openxmlformats.org/officeDocument/2006/relationships/image" Target="../media/image107.png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11" Type="http://schemas.openxmlformats.org/officeDocument/2006/relationships/tags" Target="../tags/tag494.xml"/><Relationship Id="rId24" Type="http://schemas.openxmlformats.org/officeDocument/2006/relationships/tags" Target="../tags/tag507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37.png"/><Relationship Id="rId40" Type="http://schemas.openxmlformats.org/officeDocument/2006/relationships/image" Target="../media/image102.png"/><Relationship Id="rId45" Type="http://schemas.openxmlformats.org/officeDocument/2006/relationships/image" Target="../media/image85.png"/><Relationship Id="rId53" Type="http://schemas.openxmlformats.org/officeDocument/2006/relationships/image" Target="../media/image106.png"/><Relationship Id="rId58" Type="http://schemas.openxmlformats.org/officeDocument/2006/relationships/image" Target="../media/image111.png"/><Relationship Id="rId5" Type="http://schemas.openxmlformats.org/officeDocument/2006/relationships/tags" Target="../tags/tag488.xml"/><Relationship Id="rId15" Type="http://schemas.openxmlformats.org/officeDocument/2006/relationships/tags" Target="../tags/tag498.xml"/><Relationship Id="rId23" Type="http://schemas.openxmlformats.org/officeDocument/2006/relationships/tags" Target="../tags/tag506.xml"/><Relationship Id="rId28" Type="http://schemas.openxmlformats.org/officeDocument/2006/relationships/tags" Target="../tags/tag511.xml"/><Relationship Id="rId36" Type="http://schemas.openxmlformats.org/officeDocument/2006/relationships/image" Target="../media/image81.png"/><Relationship Id="rId49" Type="http://schemas.openxmlformats.org/officeDocument/2006/relationships/image" Target="../media/image105.png"/><Relationship Id="rId57" Type="http://schemas.openxmlformats.org/officeDocument/2006/relationships/image" Target="../media/image110.png"/><Relationship Id="rId10" Type="http://schemas.openxmlformats.org/officeDocument/2006/relationships/tags" Target="../tags/tag493.xml"/><Relationship Id="rId19" Type="http://schemas.openxmlformats.org/officeDocument/2006/relationships/tags" Target="../tags/tag502.xml"/><Relationship Id="rId31" Type="http://schemas.openxmlformats.org/officeDocument/2006/relationships/tags" Target="../tags/tag514.xml"/><Relationship Id="rId44" Type="http://schemas.openxmlformats.org/officeDocument/2006/relationships/image" Target="../media/image84.png"/><Relationship Id="rId52" Type="http://schemas.openxmlformats.org/officeDocument/2006/relationships/image" Target="../media/image94.png"/><Relationship Id="rId4" Type="http://schemas.openxmlformats.org/officeDocument/2006/relationships/tags" Target="../tags/tag487.xml"/><Relationship Id="rId9" Type="http://schemas.openxmlformats.org/officeDocument/2006/relationships/tags" Target="../tags/tag492.xml"/><Relationship Id="rId14" Type="http://schemas.openxmlformats.org/officeDocument/2006/relationships/tags" Target="../tags/tag497.xml"/><Relationship Id="rId22" Type="http://schemas.openxmlformats.org/officeDocument/2006/relationships/tags" Target="../tags/tag505.xml"/><Relationship Id="rId27" Type="http://schemas.openxmlformats.org/officeDocument/2006/relationships/tags" Target="../tags/tag510.xml"/><Relationship Id="rId30" Type="http://schemas.openxmlformats.org/officeDocument/2006/relationships/tags" Target="../tags/tag513.xml"/><Relationship Id="rId35" Type="http://schemas.openxmlformats.org/officeDocument/2006/relationships/image" Target="../media/image9.png"/><Relationship Id="rId43" Type="http://schemas.openxmlformats.org/officeDocument/2006/relationships/image" Target="../media/image83.png"/><Relationship Id="rId48" Type="http://schemas.openxmlformats.org/officeDocument/2006/relationships/image" Target="../media/image104.png"/><Relationship Id="rId56" Type="http://schemas.openxmlformats.org/officeDocument/2006/relationships/image" Target="../media/image109.png"/><Relationship Id="rId8" Type="http://schemas.openxmlformats.org/officeDocument/2006/relationships/tags" Target="../tags/tag491.xml"/><Relationship Id="rId51" Type="http://schemas.openxmlformats.org/officeDocument/2006/relationships/image" Target="../media/image93.png"/><Relationship Id="rId3" Type="http://schemas.openxmlformats.org/officeDocument/2006/relationships/tags" Target="../tags/tag486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527.xml"/><Relationship Id="rId18" Type="http://schemas.openxmlformats.org/officeDocument/2006/relationships/tags" Target="../tags/tag532.xml"/><Relationship Id="rId26" Type="http://schemas.openxmlformats.org/officeDocument/2006/relationships/tags" Target="../tags/tag540.xml"/><Relationship Id="rId39" Type="http://schemas.openxmlformats.org/officeDocument/2006/relationships/image" Target="../media/image85.png"/><Relationship Id="rId3" Type="http://schemas.openxmlformats.org/officeDocument/2006/relationships/tags" Target="../tags/tag517.xml"/><Relationship Id="rId21" Type="http://schemas.openxmlformats.org/officeDocument/2006/relationships/tags" Target="../tags/tag535.xml"/><Relationship Id="rId34" Type="http://schemas.openxmlformats.org/officeDocument/2006/relationships/image" Target="../media/image37.png"/><Relationship Id="rId42" Type="http://schemas.openxmlformats.org/officeDocument/2006/relationships/image" Target="../media/image112.png"/><Relationship Id="rId47" Type="http://schemas.openxmlformats.org/officeDocument/2006/relationships/image" Target="../media/image94.png"/><Relationship Id="rId50" Type="http://schemas.openxmlformats.org/officeDocument/2006/relationships/image" Target="../media/image88.png"/><Relationship Id="rId7" Type="http://schemas.openxmlformats.org/officeDocument/2006/relationships/tags" Target="../tags/tag521.xml"/><Relationship Id="rId12" Type="http://schemas.openxmlformats.org/officeDocument/2006/relationships/tags" Target="../tags/tag526.xml"/><Relationship Id="rId17" Type="http://schemas.openxmlformats.org/officeDocument/2006/relationships/tags" Target="../tags/tag531.xml"/><Relationship Id="rId25" Type="http://schemas.openxmlformats.org/officeDocument/2006/relationships/tags" Target="../tags/tag539.xml"/><Relationship Id="rId33" Type="http://schemas.openxmlformats.org/officeDocument/2006/relationships/image" Target="../media/image81.png"/><Relationship Id="rId38" Type="http://schemas.openxmlformats.org/officeDocument/2006/relationships/image" Target="../media/image84.png"/><Relationship Id="rId46" Type="http://schemas.openxmlformats.org/officeDocument/2006/relationships/image" Target="../media/image93.png"/><Relationship Id="rId2" Type="http://schemas.openxmlformats.org/officeDocument/2006/relationships/tags" Target="../tags/tag516.xml"/><Relationship Id="rId16" Type="http://schemas.openxmlformats.org/officeDocument/2006/relationships/tags" Target="../tags/tag530.xml"/><Relationship Id="rId20" Type="http://schemas.openxmlformats.org/officeDocument/2006/relationships/tags" Target="../tags/tag534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87.png"/><Relationship Id="rId54" Type="http://schemas.openxmlformats.org/officeDocument/2006/relationships/image" Target="../media/image120.png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11" Type="http://schemas.openxmlformats.org/officeDocument/2006/relationships/tags" Target="../tags/tag525.xml"/><Relationship Id="rId24" Type="http://schemas.openxmlformats.org/officeDocument/2006/relationships/tags" Target="../tags/tag538.xml"/><Relationship Id="rId32" Type="http://schemas.openxmlformats.org/officeDocument/2006/relationships/image" Target="../media/image9.png"/><Relationship Id="rId37" Type="http://schemas.openxmlformats.org/officeDocument/2006/relationships/image" Target="../media/image83.png"/><Relationship Id="rId40" Type="http://schemas.openxmlformats.org/officeDocument/2006/relationships/image" Target="../media/image86.png"/><Relationship Id="rId45" Type="http://schemas.openxmlformats.org/officeDocument/2006/relationships/image" Target="../media/image100.png"/><Relationship Id="rId53" Type="http://schemas.openxmlformats.org/officeDocument/2006/relationships/image" Target="../media/image119.png"/><Relationship Id="rId5" Type="http://schemas.openxmlformats.org/officeDocument/2006/relationships/tags" Target="../tags/tag519.xml"/><Relationship Id="rId15" Type="http://schemas.openxmlformats.org/officeDocument/2006/relationships/tags" Target="../tags/tag529.xml"/><Relationship Id="rId23" Type="http://schemas.openxmlformats.org/officeDocument/2006/relationships/tags" Target="../tags/tag537.xml"/><Relationship Id="rId28" Type="http://schemas.openxmlformats.org/officeDocument/2006/relationships/tags" Target="../tags/tag542.xml"/><Relationship Id="rId36" Type="http://schemas.openxmlformats.org/officeDocument/2006/relationships/image" Target="../media/image82.png"/><Relationship Id="rId49" Type="http://schemas.openxmlformats.org/officeDocument/2006/relationships/image" Target="../media/image116.png"/><Relationship Id="rId10" Type="http://schemas.openxmlformats.org/officeDocument/2006/relationships/tags" Target="../tags/tag524.xml"/><Relationship Id="rId19" Type="http://schemas.openxmlformats.org/officeDocument/2006/relationships/tags" Target="../tags/tag533.xml"/><Relationship Id="rId31" Type="http://schemas.openxmlformats.org/officeDocument/2006/relationships/image" Target="../media/image80.png"/><Relationship Id="rId44" Type="http://schemas.openxmlformats.org/officeDocument/2006/relationships/image" Target="../media/image114.png"/><Relationship Id="rId52" Type="http://schemas.openxmlformats.org/officeDocument/2006/relationships/image" Target="../media/image118.png"/><Relationship Id="rId4" Type="http://schemas.openxmlformats.org/officeDocument/2006/relationships/tags" Target="../tags/tag518.xml"/><Relationship Id="rId9" Type="http://schemas.openxmlformats.org/officeDocument/2006/relationships/tags" Target="../tags/tag523.xml"/><Relationship Id="rId14" Type="http://schemas.openxmlformats.org/officeDocument/2006/relationships/tags" Target="../tags/tag528.xml"/><Relationship Id="rId22" Type="http://schemas.openxmlformats.org/officeDocument/2006/relationships/tags" Target="../tags/tag536.xml"/><Relationship Id="rId27" Type="http://schemas.openxmlformats.org/officeDocument/2006/relationships/tags" Target="../tags/tag541.xml"/><Relationship Id="rId30" Type="http://schemas.openxmlformats.org/officeDocument/2006/relationships/image" Target="../media/image78.png"/><Relationship Id="rId35" Type="http://schemas.openxmlformats.org/officeDocument/2006/relationships/image" Target="../media/image89.png"/><Relationship Id="rId43" Type="http://schemas.openxmlformats.org/officeDocument/2006/relationships/image" Target="../media/image113.png"/><Relationship Id="rId48" Type="http://schemas.openxmlformats.org/officeDocument/2006/relationships/image" Target="../media/image115.png"/><Relationship Id="rId8" Type="http://schemas.openxmlformats.org/officeDocument/2006/relationships/tags" Target="../tags/tag522.xml"/><Relationship Id="rId51" Type="http://schemas.openxmlformats.org/officeDocument/2006/relationships/image" Target="../media/image1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50.xml"/><Relationship Id="rId13" Type="http://schemas.openxmlformats.org/officeDocument/2006/relationships/tags" Target="../tags/tag555.xml"/><Relationship Id="rId18" Type="http://schemas.openxmlformats.org/officeDocument/2006/relationships/tags" Target="../tags/tag560.xml"/><Relationship Id="rId26" Type="http://schemas.openxmlformats.org/officeDocument/2006/relationships/image" Target="../media/image121.png"/><Relationship Id="rId3" Type="http://schemas.openxmlformats.org/officeDocument/2006/relationships/tags" Target="../tags/tag545.xml"/><Relationship Id="rId21" Type="http://schemas.openxmlformats.org/officeDocument/2006/relationships/tags" Target="../tags/tag563.xml"/><Relationship Id="rId34" Type="http://schemas.openxmlformats.org/officeDocument/2006/relationships/image" Target="../media/image127.png"/><Relationship Id="rId7" Type="http://schemas.openxmlformats.org/officeDocument/2006/relationships/tags" Target="../tags/tag549.xml"/><Relationship Id="rId12" Type="http://schemas.openxmlformats.org/officeDocument/2006/relationships/tags" Target="../tags/tag554.xml"/><Relationship Id="rId17" Type="http://schemas.openxmlformats.org/officeDocument/2006/relationships/tags" Target="../tags/tag559.xml"/><Relationship Id="rId25" Type="http://schemas.openxmlformats.org/officeDocument/2006/relationships/image" Target="../media/image37.png"/><Relationship Id="rId33" Type="http://schemas.openxmlformats.org/officeDocument/2006/relationships/image" Target="../media/image126.png"/><Relationship Id="rId2" Type="http://schemas.openxmlformats.org/officeDocument/2006/relationships/tags" Target="../tags/tag544.xml"/><Relationship Id="rId16" Type="http://schemas.openxmlformats.org/officeDocument/2006/relationships/tags" Target="../tags/tag558.xml"/><Relationship Id="rId20" Type="http://schemas.openxmlformats.org/officeDocument/2006/relationships/tags" Target="../tags/tag562.xml"/><Relationship Id="rId29" Type="http://schemas.openxmlformats.org/officeDocument/2006/relationships/image" Target="../media/image124.png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11" Type="http://schemas.openxmlformats.org/officeDocument/2006/relationships/tags" Target="../tags/tag553.xml"/><Relationship Id="rId24" Type="http://schemas.openxmlformats.org/officeDocument/2006/relationships/image" Target="../media/image80.png"/><Relationship Id="rId32" Type="http://schemas.openxmlformats.org/officeDocument/2006/relationships/image" Target="../media/image125.png"/><Relationship Id="rId37" Type="http://schemas.openxmlformats.org/officeDocument/2006/relationships/image" Target="../media/image130.png"/><Relationship Id="rId5" Type="http://schemas.openxmlformats.org/officeDocument/2006/relationships/tags" Target="../tags/tag547.xml"/><Relationship Id="rId15" Type="http://schemas.openxmlformats.org/officeDocument/2006/relationships/tags" Target="../tags/tag557.xml"/><Relationship Id="rId23" Type="http://schemas.openxmlformats.org/officeDocument/2006/relationships/image" Target="../media/image81.png"/><Relationship Id="rId28" Type="http://schemas.openxmlformats.org/officeDocument/2006/relationships/image" Target="../media/image123.png"/><Relationship Id="rId36" Type="http://schemas.openxmlformats.org/officeDocument/2006/relationships/image" Target="../media/image129.png"/><Relationship Id="rId10" Type="http://schemas.openxmlformats.org/officeDocument/2006/relationships/tags" Target="../tags/tag552.xml"/><Relationship Id="rId19" Type="http://schemas.openxmlformats.org/officeDocument/2006/relationships/tags" Target="../tags/tag561.xml"/><Relationship Id="rId31" Type="http://schemas.openxmlformats.org/officeDocument/2006/relationships/image" Target="../media/image9.png"/><Relationship Id="rId4" Type="http://schemas.openxmlformats.org/officeDocument/2006/relationships/tags" Target="../tags/tag546.xml"/><Relationship Id="rId9" Type="http://schemas.openxmlformats.org/officeDocument/2006/relationships/tags" Target="../tags/tag551.xml"/><Relationship Id="rId14" Type="http://schemas.openxmlformats.org/officeDocument/2006/relationships/tags" Target="../tags/tag55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22.png"/><Relationship Id="rId30" Type="http://schemas.openxmlformats.org/officeDocument/2006/relationships/image" Target="../media/image78.png"/><Relationship Id="rId35" Type="http://schemas.openxmlformats.org/officeDocument/2006/relationships/image" Target="../media/image128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576.xml"/><Relationship Id="rId18" Type="http://schemas.openxmlformats.org/officeDocument/2006/relationships/tags" Target="../tags/tag581.xml"/><Relationship Id="rId26" Type="http://schemas.openxmlformats.org/officeDocument/2006/relationships/tags" Target="../tags/tag589.xml"/><Relationship Id="rId39" Type="http://schemas.openxmlformats.org/officeDocument/2006/relationships/image" Target="../media/image134.png"/><Relationship Id="rId3" Type="http://schemas.openxmlformats.org/officeDocument/2006/relationships/tags" Target="../tags/tag566.xml"/><Relationship Id="rId21" Type="http://schemas.openxmlformats.org/officeDocument/2006/relationships/tags" Target="../tags/tag584.xml"/><Relationship Id="rId34" Type="http://schemas.openxmlformats.org/officeDocument/2006/relationships/tags" Target="../tags/tag597.xml"/><Relationship Id="rId42" Type="http://schemas.openxmlformats.org/officeDocument/2006/relationships/image" Target="../media/image137.png"/><Relationship Id="rId47" Type="http://schemas.openxmlformats.org/officeDocument/2006/relationships/image" Target="../media/image9.png"/><Relationship Id="rId50" Type="http://schemas.openxmlformats.org/officeDocument/2006/relationships/image" Target="../media/image144.png"/><Relationship Id="rId7" Type="http://schemas.openxmlformats.org/officeDocument/2006/relationships/tags" Target="../tags/tag570.xml"/><Relationship Id="rId12" Type="http://schemas.openxmlformats.org/officeDocument/2006/relationships/tags" Target="../tags/tag575.xml"/><Relationship Id="rId17" Type="http://schemas.openxmlformats.org/officeDocument/2006/relationships/tags" Target="../tags/tag580.xml"/><Relationship Id="rId25" Type="http://schemas.openxmlformats.org/officeDocument/2006/relationships/tags" Target="../tags/tag588.xml"/><Relationship Id="rId33" Type="http://schemas.openxmlformats.org/officeDocument/2006/relationships/tags" Target="../tags/tag596.xml"/><Relationship Id="rId38" Type="http://schemas.openxmlformats.org/officeDocument/2006/relationships/image" Target="../media/image133.png"/><Relationship Id="rId46" Type="http://schemas.openxmlformats.org/officeDocument/2006/relationships/image" Target="../media/image141.png"/><Relationship Id="rId2" Type="http://schemas.openxmlformats.org/officeDocument/2006/relationships/tags" Target="../tags/tag565.xml"/><Relationship Id="rId16" Type="http://schemas.openxmlformats.org/officeDocument/2006/relationships/tags" Target="../tags/tag579.xml"/><Relationship Id="rId20" Type="http://schemas.openxmlformats.org/officeDocument/2006/relationships/tags" Target="../tags/tag583.xml"/><Relationship Id="rId29" Type="http://schemas.openxmlformats.org/officeDocument/2006/relationships/tags" Target="../tags/tag592.xml"/><Relationship Id="rId41" Type="http://schemas.openxmlformats.org/officeDocument/2006/relationships/image" Target="../media/image136.png"/><Relationship Id="rId1" Type="http://schemas.openxmlformats.org/officeDocument/2006/relationships/tags" Target="../tags/tag564.xml"/><Relationship Id="rId6" Type="http://schemas.openxmlformats.org/officeDocument/2006/relationships/tags" Target="../tags/tag569.xml"/><Relationship Id="rId11" Type="http://schemas.openxmlformats.org/officeDocument/2006/relationships/tags" Target="../tags/tag574.xml"/><Relationship Id="rId24" Type="http://schemas.openxmlformats.org/officeDocument/2006/relationships/tags" Target="../tags/tag587.xml"/><Relationship Id="rId32" Type="http://schemas.openxmlformats.org/officeDocument/2006/relationships/tags" Target="../tags/tag595.xml"/><Relationship Id="rId37" Type="http://schemas.openxmlformats.org/officeDocument/2006/relationships/image" Target="../media/image132.png"/><Relationship Id="rId40" Type="http://schemas.openxmlformats.org/officeDocument/2006/relationships/image" Target="../media/image135.png"/><Relationship Id="rId45" Type="http://schemas.openxmlformats.org/officeDocument/2006/relationships/image" Target="../media/image140.png"/><Relationship Id="rId5" Type="http://schemas.openxmlformats.org/officeDocument/2006/relationships/tags" Target="../tags/tag568.xml"/><Relationship Id="rId15" Type="http://schemas.openxmlformats.org/officeDocument/2006/relationships/tags" Target="../tags/tag578.xml"/><Relationship Id="rId23" Type="http://schemas.openxmlformats.org/officeDocument/2006/relationships/tags" Target="../tags/tag586.xml"/><Relationship Id="rId28" Type="http://schemas.openxmlformats.org/officeDocument/2006/relationships/tags" Target="../tags/tag591.xml"/><Relationship Id="rId36" Type="http://schemas.openxmlformats.org/officeDocument/2006/relationships/image" Target="../media/image131.png"/><Relationship Id="rId49" Type="http://schemas.openxmlformats.org/officeDocument/2006/relationships/image" Target="../media/image143.png"/><Relationship Id="rId10" Type="http://schemas.openxmlformats.org/officeDocument/2006/relationships/tags" Target="../tags/tag573.xml"/><Relationship Id="rId19" Type="http://schemas.openxmlformats.org/officeDocument/2006/relationships/tags" Target="../tags/tag582.xml"/><Relationship Id="rId31" Type="http://schemas.openxmlformats.org/officeDocument/2006/relationships/tags" Target="../tags/tag594.xml"/><Relationship Id="rId44" Type="http://schemas.openxmlformats.org/officeDocument/2006/relationships/image" Target="../media/image139.png"/><Relationship Id="rId52" Type="http://schemas.openxmlformats.org/officeDocument/2006/relationships/image" Target="../media/image146.png"/><Relationship Id="rId4" Type="http://schemas.openxmlformats.org/officeDocument/2006/relationships/tags" Target="../tags/tag567.xml"/><Relationship Id="rId9" Type="http://schemas.openxmlformats.org/officeDocument/2006/relationships/tags" Target="../tags/tag572.xml"/><Relationship Id="rId14" Type="http://schemas.openxmlformats.org/officeDocument/2006/relationships/tags" Target="../tags/tag577.xml"/><Relationship Id="rId22" Type="http://schemas.openxmlformats.org/officeDocument/2006/relationships/tags" Target="../tags/tag585.xml"/><Relationship Id="rId27" Type="http://schemas.openxmlformats.org/officeDocument/2006/relationships/tags" Target="../tags/tag590.xml"/><Relationship Id="rId30" Type="http://schemas.openxmlformats.org/officeDocument/2006/relationships/tags" Target="../tags/tag593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38.png"/><Relationship Id="rId48" Type="http://schemas.openxmlformats.org/officeDocument/2006/relationships/image" Target="../media/image142.png"/><Relationship Id="rId8" Type="http://schemas.openxmlformats.org/officeDocument/2006/relationships/tags" Target="../tags/tag571.xml"/><Relationship Id="rId51" Type="http://schemas.openxmlformats.org/officeDocument/2006/relationships/image" Target="../media/image145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610.xml"/><Relationship Id="rId18" Type="http://schemas.openxmlformats.org/officeDocument/2006/relationships/tags" Target="../tags/tag615.xml"/><Relationship Id="rId26" Type="http://schemas.openxmlformats.org/officeDocument/2006/relationships/tags" Target="../tags/tag623.xml"/><Relationship Id="rId39" Type="http://schemas.openxmlformats.org/officeDocument/2006/relationships/tags" Target="../tags/tag636.xml"/><Relationship Id="rId21" Type="http://schemas.openxmlformats.org/officeDocument/2006/relationships/tags" Target="../tags/tag618.xml"/><Relationship Id="rId34" Type="http://schemas.openxmlformats.org/officeDocument/2006/relationships/tags" Target="../tags/tag631.xml"/><Relationship Id="rId42" Type="http://schemas.openxmlformats.org/officeDocument/2006/relationships/image" Target="../media/image131.png"/><Relationship Id="rId47" Type="http://schemas.openxmlformats.org/officeDocument/2006/relationships/image" Target="../media/image149.png"/><Relationship Id="rId50" Type="http://schemas.openxmlformats.org/officeDocument/2006/relationships/image" Target="../media/image151.png"/><Relationship Id="rId55" Type="http://schemas.openxmlformats.org/officeDocument/2006/relationships/image" Target="../media/image156.png"/><Relationship Id="rId63" Type="http://schemas.openxmlformats.org/officeDocument/2006/relationships/image" Target="../media/image164.png"/><Relationship Id="rId7" Type="http://schemas.openxmlformats.org/officeDocument/2006/relationships/tags" Target="../tags/tag604.xml"/><Relationship Id="rId2" Type="http://schemas.openxmlformats.org/officeDocument/2006/relationships/tags" Target="../tags/tag599.xml"/><Relationship Id="rId16" Type="http://schemas.openxmlformats.org/officeDocument/2006/relationships/tags" Target="../tags/tag613.xml"/><Relationship Id="rId20" Type="http://schemas.openxmlformats.org/officeDocument/2006/relationships/tags" Target="../tags/tag617.xml"/><Relationship Id="rId29" Type="http://schemas.openxmlformats.org/officeDocument/2006/relationships/tags" Target="../tags/tag626.xml"/><Relationship Id="rId41" Type="http://schemas.openxmlformats.org/officeDocument/2006/relationships/image" Target="../media/image9.png"/><Relationship Id="rId54" Type="http://schemas.openxmlformats.org/officeDocument/2006/relationships/image" Target="../media/image155.png"/><Relationship Id="rId62" Type="http://schemas.openxmlformats.org/officeDocument/2006/relationships/image" Target="../media/image163.png"/><Relationship Id="rId1" Type="http://schemas.openxmlformats.org/officeDocument/2006/relationships/tags" Target="../tags/tag598.xml"/><Relationship Id="rId6" Type="http://schemas.openxmlformats.org/officeDocument/2006/relationships/tags" Target="../tags/tag603.xml"/><Relationship Id="rId11" Type="http://schemas.openxmlformats.org/officeDocument/2006/relationships/tags" Target="../tags/tag608.xml"/><Relationship Id="rId24" Type="http://schemas.openxmlformats.org/officeDocument/2006/relationships/tags" Target="../tags/tag621.xml"/><Relationship Id="rId32" Type="http://schemas.openxmlformats.org/officeDocument/2006/relationships/tags" Target="../tags/tag629.xml"/><Relationship Id="rId37" Type="http://schemas.openxmlformats.org/officeDocument/2006/relationships/tags" Target="../tags/tag634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133.png"/><Relationship Id="rId53" Type="http://schemas.openxmlformats.org/officeDocument/2006/relationships/image" Target="../media/image154.png"/><Relationship Id="rId58" Type="http://schemas.openxmlformats.org/officeDocument/2006/relationships/image" Target="../media/image159.png"/><Relationship Id="rId5" Type="http://schemas.openxmlformats.org/officeDocument/2006/relationships/tags" Target="../tags/tag602.xml"/><Relationship Id="rId15" Type="http://schemas.openxmlformats.org/officeDocument/2006/relationships/tags" Target="../tags/tag612.xml"/><Relationship Id="rId23" Type="http://schemas.openxmlformats.org/officeDocument/2006/relationships/tags" Target="../tags/tag620.xml"/><Relationship Id="rId28" Type="http://schemas.openxmlformats.org/officeDocument/2006/relationships/tags" Target="../tags/tag625.xml"/><Relationship Id="rId36" Type="http://schemas.openxmlformats.org/officeDocument/2006/relationships/tags" Target="../tags/tag633.xml"/><Relationship Id="rId49" Type="http://schemas.openxmlformats.org/officeDocument/2006/relationships/image" Target="../media/image150.png"/><Relationship Id="rId57" Type="http://schemas.openxmlformats.org/officeDocument/2006/relationships/image" Target="../media/image158.png"/><Relationship Id="rId61" Type="http://schemas.openxmlformats.org/officeDocument/2006/relationships/image" Target="../media/image162.png"/><Relationship Id="rId10" Type="http://schemas.openxmlformats.org/officeDocument/2006/relationships/tags" Target="../tags/tag607.xml"/><Relationship Id="rId19" Type="http://schemas.openxmlformats.org/officeDocument/2006/relationships/tags" Target="../tags/tag616.xml"/><Relationship Id="rId31" Type="http://schemas.openxmlformats.org/officeDocument/2006/relationships/tags" Target="../tags/tag628.xml"/><Relationship Id="rId44" Type="http://schemas.openxmlformats.org/officeDocument/2006/relationships/image" Target="../media/image132.png"/><Relationship Id="rId52" Type="http://schemas.openxmlformats.org/officeDocument/2006/relationships/image" Target="../media/image153.png"/><Relationship Id="rId60" Type="http://schemas.openxmlformats.org/officeDocument/2006/relationships/image" Target="../media/image161.png"/><Relationship Id="rId4" Type="http://schemas.openxmlformats.org/officeDocument/2006/relationships/tags" Target="../tags/tag601.xml"/><Relationship Id="rId9" Type="http://schemas.openxmlformats.org/officeDocument/2006/relationships/tags" Target="../tags/tag606.xml"/><Relationship Id="rId14" Type="http://schemas.openxmlformats.org/officeDocument/2006/relationships/tags" Target="../tags/tag611.xml"/><Relationship Id="rId22" Type="http://schemas.openxmlformats.org/officeDocument/2006/relationships/tags" Target="../tags/tag619.xml"/><Relationship Id="rId27" Type="http://schemas.openxmlformats.org/officeDocument/2006/relationships/tags" Target="../tags/tag624.xml"/><Relationship Id="rId30" Type="http://schemas.openxmlformats.org/officeDocument/2006/relationships/tags" Target="../tags/tag627.xml"/><Relationship Id="rId35" Type="http://schemas.openxmlformats.org/officeDocument/2006/relationships/tags" Target="../tags/tag632.xml"/><Relationship Id="rId43" Type="http://schemas.openxmlformats.org/officeDocument/2006/relationships/image" Target="../media/image147.png"/><Relationship Id="rId48" Type="http://schemas.openxmlformats.org/officeDocument/2006/relationships/image" Target="../media/image146.png"/><Relationship Id="rId56" Type="http://schemas.openxmlformats.org/officeDocument/2006/relationships/image" Target="../media/image157.png"/><Relationship Id="rId8" Type="http://schemas.openxmlformats.org/officeDocument/2006/relationships/tags" Target="../tags/tag605.xml"/><Relationship Id="rId51" Type="http://schemas.openxmlformats.org/officeDocument/2006/relationships/image" Target="../media/image152.png"/><Relationship Id="rId3" Type="http://schemas.openxmlformats.org/officeDocument/2006/relationships/tags" Target="../tags/tag600.xml"/><Relationship Id="rId12" Type="http://schemas.openxmlformats.org/officeDocument/2006/relationships/tags" Target="../tags/tag609.xml"/><Relationship Id="rId17" Type="http://schemas.openxmlformats.org/officeDocument/2006/relationships/tags" Target="../tags/tag614.xml"/><Relationship Id="rId25" Type="http://schemas.openxmlformats.org/officeDocument/2006/relationships/tags" Target="../tags/tag622.xml"/><Relationship Id="rId33" Type="http://schemas.openxmlformats.org/officeDocument/2006/relationships/tags" Target="../tags/tag630.xml"/><Relationship Id="rId38" Type="http://schemas.openxmlformats.org/officeDocument/2006/relationships/tags" Target="../tags/tag635.xml"/><Relationship Id="rId46" Type="http://schemas.openxmlformats.org/officeDocument/2006/relationships/image" Target="../media/image148.png"/><Relationship Id="rId59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44.xml"/><Relationship Id="rId13" Type="http://schemas.openxmlformats.org/officeDocument/2006/relationships/tags" Target="../tags/tag649.xml"/><Relationship Id="rId18" Type="http://schemas.openxmlformats.org/officeDocument/2006/relationships/image" Target="../media/image165.png"/><Relationship Id="rId26" Type="http://schemas.openxmlformats.org/officeDocument/2006/relationships/image" Target="../media/image171.png"/><Relationship Id="rId3" Type="http://schemas.openxmlformats.org/officeDocument/2006/relationships/tags" Target="../tags/tag639.xml"/><Relationship Id="rId21" Type="http://schemas.openxmlformats.org/officeDocument/2006/relationships/image" Target="../media/image168.png"/><Relationship Id="rId7" Type="http://schemas.openxmlformats.org/officeDocument/2006/relationships/tags" Target="../tags/tag643.xml"/><Relationship Id="rId12" Type="http://schemas.openxmlformats.org/officeDocument/2006/relationships/tags" Target="../tags/tag64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.png"/><Relationship Id="rId2" Type="http://schemas.openxmlformats.org/officeDocument/2006/relationships/tags" Target="../tags/tag638.xml"/><Relationship Id="rId16" Type="http://schemas.openxmlformats.org/officeDocument/2006/relationships/tags" Target="../tags/tag652.xml"/><Relationship Id="rId20" Type="http://schemas.openxmlformats.org/officeDocument/2006/relationships/image" Target="../media/image167.png"/><Relationship Id="rId29" Type="http://schemas.openxmlformats.org/officeDocument/2006/relationships/image" Target="../media/image174.png"/><Relationship Id="rId1" Type="http://schemas.openxmlformats.org/officeDocument/2006/relationships/tags" Target="../tags/tag637.xml"/><Relationship Id="rId6" Type="http://schemas.openxmlformats.org/officeDocument/2006/relationships/tags" Target="../tags/tag642.xml"/><Relationship Id="rId11" Type="http://schemas.openxmlformats.org/officeDocument/2006/relationships/tags" Target="../tags/tag647.xml"/><Relationship Id="rId24" Type="http://schemas.openxmlformats.org/officeDocument/2006/relationships/image" Target="../media/image100.png"/><Relationship Id="rId32" Type="http://schemas.openxmlformats.org/officeDocument/2006/relationships/image" Target="../media/image9.png"/><Relationship Id="rId5" Type="http://schemas.openxmlformats.org/officeDocument/2006/relationships/tags" Target="../tags/tag641.xml"/><Relationship Id="rId15" Type="http://schemas.openxmlformats.org/officeDocument/2006/relationships/tags" Target="../tags/tag651.xml"/><Relationship Id="rId23" Type="http://schemas.openxmlformats.org/officeDocument/2006/relationships/image" Target="../media/image170.png"/><Relationship Id="rId28" Type="http://schemas.openxmlformats.org/officeDocument/2006/relationships/image" Target="../media/image173.png"/><Relationship Id="rId10" Type="http://schemas.openxmlformats.org/officeDocument/2006/relationships/tags" Target="../tags/tag646.xml"/><Relationship Id="rId19" Type="http://schemas.openxmlformats.org/officeDocument/2006/relationships/image" Target="../media/image166.png"/><Relationship Id="rId31" Type="http://schemas.openxmlformats.org/officeDocument/2006/relationships/image" Target="../media/image176.png"/><Relationship Id="rId4" Type="http://schemas.openxmlformats.org/officeDocument/2006/relationships/tags" Target="../tags/tag640.xml"/><Relationship Id="rId9" Type="http://schemas.openxmlformats.org/officeDocument/2006/relationships/tags" Target="../tags/tag645.xml"/><Relationship Id="rId14" Type="http://schemas.openxmlformats.org/officeDocument/2006/relationships/tags" Target="../tags/tag650.xml"/><Relationship Id="rId22" Type="http://schemas.openxmlformats.org/officeDocument/2006/relationships/image" Target="../media/image169.png"/><Relationship Id="rId27" Type="http://schemas.openxmlformats.org/officeDocument/2006/relationships/image" Target="../media/image172.png"/><Relationship Id="rId30" Type="http://schemas.openxmlformats.org/officeDocument/2006/relationships/image" Target="../media/image17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60.xml"/><Relationship Id="rId13" Type="http://schemas.openxmlformats.org/officeDocument/2006/relationships/tags" Target="../tags/tag665.xml"/><Relationship Id="rId18" Type="http://schemas.openxmlformats.org/officeDocument/2006/relationships/image" Target="../media/image177.png"/><Relationship Id="rId26" Type="http://schemas.openxmlformats.org/officeDocument/2006/relationships/image" Target="../media/image185.png"/><Relationship Id="rId3" Type="http://schemas.openxmlformats.org/officeDocument/2006/relationships/tags" Target="../tags/tag655.xml"/><Relationship Id="rId21" Type="http://schemas.openxmlformats.org/officeDocument/2006/relationships/image" Target="../media/image180.png"/><Relationship Id="rId7" Type="http://schemas.openxmlformats.org/officeDocument/2006/relationships/tags" Target="../tags/tag659.xml"/><Relationship Id="rId12" Type="http://schemas.openxmlformats.org/officeDocument/2006/relationships/tags" Target="../tags/tag66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84.png"/><Relationship Id="rId2" Type="http://schemas.openxmlformats.org/officeDocument/2006/relationships/tags" Target="../tags/tag654.xml"/><Relationship Id="rId16" Type="http://schemas.openxmlformats.org/officeDocument/2006/relationships/tags" Target="../tags/tag668.xml"/><Relationship Id="rId20" Type="http://schemas.openxmlformats.org/officeDocument/2006/relationships/image" Target="../media/image179.png"/><Relationship Id="rId29" Type="http://schemas.openxmlformats.org/officeDocument/2006/relationships/image" Target="../media/image171.png"/><Relationship Id="rId1" Type="http://schemas.openxmlformats.org/officeDocument/2006/relationships/tags" Target="../tags/tag653.xml"/><Relationship Id="rId6" Type="http://schemas.openxmlformats.org/officeDocument/2006/relationships/tags" Target="../tags/tag658.xml"/><Relationship Id="rId11" Type="http://schemas.openxmlformats.org/officeDocument/2006/relationships/tags" Target="../tags/tag663.xml"/><Relationship Id="rId24" Type="http://schemas.openxmlformats.org/officeDocument/2006/relationships/image" Target="../media/image183.png"/><Relationship Id="rId32" Type="http://schemas.openxmlformats.org/officeDocument/2006/relationships/image" Target="../media/image9.png"/><Relationship Id="rId5" Type="http://schemas.openxmlformats.org/officeDocument/2006/relationships/tags" Target="../tags/tag657.xml"/><Relationship Id="rId15" Type="http://schemas.openxmlformats.org/officeDocument/2006/relationships/tags" Target="../tags/tag667.xml"/><Relationship Id="rId23" Type="http://schemas.openxmlformats.org/officeDocument/2006/relationships/image" Target="../media/image182.png"/><Relationship Id="rId28" Type="http://schemas.openxmlformats.org/officeDocument/2006/relationships/image" Target="../media/image1.png"/><Relationship Id="rId10" Type="http://schemas.openxmlformats.org/officeDocument/2006/relationships/tags" Target="../tags/tag662.xml"/><Relationship Id="rId19" Type="http://schemas.openxmlformats.org/officeDocument/2006/relationships/image" Target="../media/image178.png"/><Relationship Id="rId31" Type="http://schemas.openxmlformats.org/officeDocument/2006/relationships/image" Target="../media/image173.png"/><Relationship Id="rId4" Type="http://schemas.openxmlformats.org/officeDocument/2006/relationships/tags" Target="../tags/tag656.xml"/><Relationship Id="rId9" Type="http://schemas.openxmlformats.org/officeDocument/2006/relationships/tags" Target="../tags/tag661.xml"/><Relationship Id="rId14" Type="http://schemas.openxmlformats.org/officeDocument/2006/relationships/tags" Target="../tags/tag666.xml"/><Relationship Id="rId22" Type="http://schemas.openxmlformats.org/officeDocument/2006/relationships/image" Target="../media/image181.png"/><Relationship Id="rId27" Type="http://schemas.openxmlformats.org/officeDocument/2006/relationships/image" Target="../media/image100.png"/><Relationship Id="rId30" Type="http://schemas.openxmlformats.org/officeDocument/2006/relationships/image" Target="../media/image17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676.xml"/><Relationship Id="rId13" Type="http://schemas.openxmlformats.org/officeDocument/2006/relationships/tags" Target="../tags/tag681.xml"/><Relationship Id="rId18" Type="http://schemas.openxmlformats.org/officeDocument/2006/relationships/image" Target="../media/image186.png"/><Relationship Id="rId26" Type="http://schemas.openxmlformats.org/officeDocument/2006/relationships/image" Target="../media/image194.png"/><Relationship Id="rId3" Type="http://schemas.openxmlformats.org/officeDocument/2006/relationships/tags" Target="../tags/tag671.xml"/><Relationship Id="rId21" Type="http://schemas.openxmlformats.org/officeDocument/2006/relationships/image" Target="../media/image189.png"/><Relationship Id="rId7" Type="http://schemas.openxmlformats.org/officeDocument/2006/relationships/tags" Target="../tags/tag675.xml"/><Relationship Id="rId12" Type="http://schemas.openxmlformats.org/officeDocument/2006/relationships/tags" Target="../tags/tag68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93.png"/><Relationship Id="rId2" Type="http://schemas.openxmlformats.org/officeDocument/2006/relationships/tags" Target="../tags/tag670.xml"/><Relationship Id="rId16" Type="http://schemas.openxmlformats.org/officeDocument/2006/relationships/tags" Target="../tags/tag684.xml"/><Relationship Id="rId20" Type="http://schemas.openxmlformats.org/officeDocument/2006/relationships/image" Target="../media/image188.png"/><Relationship Id="rId29" Type="http://schemas.openxmlformats.org/officeDocument/2006/relationships/image" Target="../media/image171.png"/><Relationship Id="rId1" Type="http://schemas.openxmlformats.org/officeDocument/2006/relationships/tags" Target="../tags/tag669.xml"/><Relationship Id="rId6" Type="http://schemas.openxmlformats.org/officeDocument/2006/relationships/tags" Target="../tags/tag674.xml"/><Relationship Id="rId11" Type="http://schemas.openxmlformats.org/officeDocument/2006/relationships/tags" Target="../tags/tag679.xml"/><Relationship Id="rId24" Type="http://schemas.openxmlformats.org/officeDocument/2006/relationships/image" Target="../media/image192.png"/><Relationship Id="rId32" Type="http://schemas.openxmlformats.org/officeDocument/2006/relationships/image" Target="../media/image9.png"/><Relationship Id="rId5" Type="http://schemas.openxmlformats.org/officeDocument/2006/relationships/tags" Target="../tags/tag673.xml"/><Relationship Id="rId15" Type="http://schemas.openxmlformats.org/officeDocument/2006/relationships/tags" Target="../tags/tag683.xml"/><Relationship Id="rId23" Type="http://schemas.openxmlformats.org/officeDocument/2006/relationships/image" Target="../media/image191.png"/><Relationship Id="rId28" Type="http://schemas.openxmlformats.org/officeDocument/2006/relationships/image" Target="../media/image1.png"/><Relationship Id="rId10" Type="http://schemas.openxmlformats.org/officeDocument/2006/relationships/tags" Target="../tags/tag678.xml"/><Relationship Id="rId19" Type="http://schemas.openxmlformats.org/officeDocument/2006/relationships/image" Target="../media/image187.png"/><Relationship Id="rId31" Type="http://schemas.openxmlformats.org/officeDocument/2006/relationships/image" Target="../media/image173.png"/><Relationship Id="rId4" Type="http://schemas.openxmlformats.org/officeDocument/2006/relationships/tags" Target="../tags/tag672.xml"/><Relationship Id="rId9" Type="http://schemas.openxmlformats.org/officeDocument/2006/relationships/tags" Target="../tags/tag677.xml"/><Relationship Id="rId14" Type="http://schemas.openxmlformats.org/officeDocument/2006/relationships/tags" Target="../tags/tag682.xml"/><Relationship Id="rId22" Type="http://schemas.openxmlformats.org/officeDocument/2006/relationships/image" Target="../media/image190.png"/><Relationship Id="rId27" Type="http://schemas.openxmlformats.org/officeDocument/2006/relationships/image" Target="../media/image100.png"/><Relationship Id="rId30" Type="http://schemas.openxmlformats.org/officeDocument/2006/relationships/image" Target="../media/image1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image" Target="../media/image8.png"/><Relationship Id="rId39" Type="http://schemas.openxmlformats.org/officeDocument/2006/relationships/image" Target="../media/image15.png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34" Type="http://schemas.openxmlformats.org/officeDocument/2006/relationships/image" Target="../media/image9.png"/><Relationship Id="rId42" Type="http://schemas.openxmlformats.org/officeDocument/2006/relationships/image" Target="../media/image21.png"/><Relationship Id="rId47" Type="http://schemas.openxmlformats.org/officeDocument/2006/relationships/image" Target="../media/image27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image" Target="../media/image7.png"/><Relationship Id="rId33" Type="http://schemas.openxmlformats.org/officeDocument/2006/relationships/image" Target="../media/image5.png"/><Relationship Id="rId38" Type="http://schemas.openxmlformats.org/officeDocument/2006/relationships/image" Target="../media/image14.png"/><Relationship Id="rId46" Type="http://schemas.openxmlformats.org/officeDocument/2006/relationships/image" Target="../media/image19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image" Target="../media/image1.png"/><Relationship Id="rId41" Type="http://schemas.openxmlformats.org/officeDocument/2006/relationships/image" Target="../media/image20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4.png"/><Relationship Id="rId37" Type="http://schemas.openxmlformats.org/officeDocument/2006/relationships/image" Target="../media/image12.png"/><Relationship Id="rId40" Type="http://schemas.openxmlformats.org/officeDocument/2006/relationships/image" Target="../media/image16.png"/><Relationship Id="rId45" Type="http://schemas.openxmlformats.org/officeDocument/2006/relationships/image" Target="../media/image18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image" Target="../media/image10.png"/><Relationship Id="rId36" Type="http://schemas.openxmlformats.org/officeDocument/2006/relationships/image" Target="../media/image13.png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image" Target="../media/image2.png"/><Relationship Id="rId44" Type="http://schemas.openxmlformats.org/officeDocument/2006/relationships/image" Target="../media/image17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image" Target="../media/image6.png"/><Relationship Id="rId30" Type="http://schemas.openxmlformats.org/officeDocument/2006/relationships/image" Target="../media/image3.png"/><Relationship Id="rId35" Type="http://schemas.openxmlformats.org/officeDocument/2006/relationships/image" Target="../media/image11.png"/><Relationship Id="rId4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tags" Target="../tags/tag77.xml"/><Relationship Id="rId39" Type="http://schemas.openxmlformats.org/officeDocument/2006/relationships/image" Target="../media/image10.png"/><Relationship Id="rId21" Type="http://schemas.openxmlformats.org/officeDocument/2006/relationships/tags" Target="../tags/tag72.xml"/><Relationship Id="rId34" Type="http://schemas.openxmlformats.org/officeDocument/2006/relationships/image" Target="../media/image18.png"/><Relationship Id="rId42" Type="http://schemas.openxmlformats.org/officeDocument/2006/relationships/image" Target="../media/image3.png"/><Relationship Id="rId47" Type="http://schemas.openxmlformats.org/officeDocument/2006/relationships/image" Target="../media/image1.png"/><Relationship Id="rId50" Type="http://schemas.openxmlformats.org/officeDocument/2006/relationships/image" Target="../media/image12.png"/><Relationship Id="rId55" Type="http://schemas.openxmlformats.org/officeDocument/2006/relationships/image" Target="../media/image21.png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29" Type="http://schemas.openxmlformats.org/officeDocument/2006/relationships/tags" Target="../tags/tag80.xml"/><Relationship Id="rId41" Type="http://schemas.openxmlformats.org/officeDocument/2006/relationships/image" Target="../media/image28.png"/><Relationship Id="rId54" Type="http://schemas.openxmlformats.org/officeDocument/2006/relationships/image" Target="../media/image20.png"/><Relationship Id="rId62" Type="http://schemas.openxmlformats.org/officeDocument/2006/relationships/image" Target="../media/image34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tags" Target="../tags/tag75.xml"/><Relationship Id="rId32" Type="http://schemas.openxmlformats.org/officeDocument/2006/relationships/notesSlide" Target="../notesSlides/notesSlide1.xml"/><Relationship Id="rId37" Type="http://schemas.openxmlformats.org/officeDocument/2006/relationships/image" Target="../media/image8.png"/><Relationship Id="rId40" Type="http://schemas.openxmlformats.org/officeDocument/2006/relationships/image" Target="../media/image17.png"/><Relationship Id="rId45" Type="http://schemas.openxmlformats.org/officeDocument/2006/relationships/image" Target="../media/image9.png"/><Relationship Id="rId53" Type="http://schemas.openxmlformats.org/officeDocument/2006/relationships/image" Target="../media/image16.png"/><Relationship Id="rId58" Type="http://schemas.openxmlformats.org/officeDocument/2006/relationships/image" Target="../media/image30.pn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tags" Target="../tags/tag74.xml"/><Relationship Id="rId28" Type="http://schemas.openxmlformats.org/officeDocument/2006/relationships/tags" Target="../tags/tag79.xml"/><Relationship Id="rId36" Type="http://schemas.openxmlformats.org/officeDocument/2006/relationships/image" Target="../media/image7.png"/><Relationship Id="rId49" Type="http://schemas.openxmlformats.org/officeDocument/2006/relationships/image" Target="../media/image13.png"/><Relationship Id="rId57" Type="http://schemas.openxmlformats.org/officeDocument/2006/relationships/image" Target="../media/image29.png"/><Relationship Id="rId61" Type="http://schemas.openxmlformats.org/officeDocument/2006/relationships/image" Target="../media/image33.png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5.png"/><Relationship Id="rId52" Type="http://schemas.openxmlformats.org/officeDocument/2006/relationships/image" Target="../media/image15.png"/><Relationship Id="rId60" Type="http://schemas.openxmlformats.org/officeDocument/2006/relationships/image" Target="../media/image32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tags" Target="../tags/tag73.xml"/><Relationship Id="rId27" Type="http://schemas.openxmlformats.org/officeDocument/2006/relationships/tags" Target="../tags/tag78.xml"/><Relationship Id="rId30" Type="http://schemas.openxmlformats.org/officeDocument/2006/relationships/tags" Target="../tags/tag81.xml"/><Relationship Id="rId35" Type="http://schemas.openxmlformats.org/officeDocument/2006/relationships/image" Target="../media/image19.png"/><Relationship Id="rId43" Type="http://schemas.openxmlformats.org/officeDocument/2006/relationships/image" Target="../media/image4.png"/><Relationship Id="rId48" Type="http://schemas.openxmlformats.org/officeDocument/2006/relationships/image" Target="../media/image2.png"/><Relationship Id="rId56" Type="http://schemas.openxmlformats.org/officeDocument/2006/relationships/image" Target="../media/image22.png"/><Relationship Id="rId8" Type="http://schemas.openxmlformats.org/officeDocument/2006/relationships/tags" Target="../tags/tag59.xml"/><Relationship Id="rId51" Type="http://schemas.openxmlformats.org/officeDocument/2006/relationships/image" Target="../media/image14.png"/><Relationship Id="rId3" Type="http://schemas.openxmlformats.org/officeDocument/2006/relationships/tags" Target="../tags/tag54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tags" Target="../tags/tag76.xml"/><Relationship Id="rId33" Type="http://schemas.openxmlformats.org/officeDocument/2006/relationships/image" Target="../media/image27.png"/><Relationship Id="rId38" Type="http://schemas.openxmlformats.org/officeDocument/2006/relationships/image" Target="../media/image6.png"/><Relationship Id="rId46" Type="http://schemas.openxmlformats.org/officeDocument/2006/relationships/image" Target="../media/image11.png"/><Relationship Id="rId5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39" Type="http://schemas.openxmlformats.org/officeDocument/2006/relationships/image" Target="../media/image8.png"/><Relationship Id="rId21" Type="http://schemas.openxmlformats.org/officeDocument/2006/relationships/tags" Target="../tags/tag102.xml"/><Relationship Id="rId34" Type="http://schemas.openxmlformats.org/officeDocument/2006/relationships/image" Target="../media/image19.png"/><Relationship Id="rId42" Type="http://schemas.openxmlformats.org/officeDocument/2006/relationships/image" Target="../media/image17.png"/><Relationship Id="rId47" Type="http://schemas.openxmlformats.org/officeDocument/2006/relationships/image" Target="../media/image9.png"/><Relationship Id="rId50" Type="http://schemas.openxmlformats.org/officeDocument/2006/relationships/image" Target="../media/image2.png"/><Relationship Id="rId55" Type="http://schemas.openxmlformats.org/officeDocument/2006/relationships/image" Target="../media/image16.png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29" Type="http://schemas.openxmlformats.org/officeDocument/2006/relationships/tags" Target="../tags/tag110.xml"/><Relationship Id="rId41" Type="http://schemas.openxmlformats.org/officeDocument/2006/relationships/image" Target="../media/image10.png"/><Relationship Id="rId54" Type="http://schemas.openxmlformats.org/officeDocument/2006/relationships/image" Target="../media/image15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32" Type="http://schemas.openxmlformats.org/officeDocument/2006/relationships/image" Target="../media/image27.png"/><Relationship Id="rId37" Type="http://schemas.openxmlformats.org/officeDocument/2006/relationships/image" Target="../media/image31.png"/><Relationship Id="rId40" Type="http://schemas.openxmlformats.org/officeDocument/2006/relationships/image" Target="../media/image6.png"/><Relationship Id="rId45" Type="http://schemas.openxmlformats.org/officeDocument/2006/relationships/image" Target="../media/image4.png"/><Relationship Id="rId53" Type="http://schemas.openxmlformats.org/officeDocument/2006/relationships/image" Target="../media/image14.png"/><Relationship Id="rId58" Type="http://schemas.openxmlformats.org/officeDocument/2006/relationships/image" Target="../media/image22.png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36" Type="http://schemas.openxmlformats.org/officeDocument/2006/relationships/image" Target="../media/image30.png"/><Relationship Id="rId49" Type="http://schemas.openxmlformats.org/officeDocument/2006/relationships/image" Target="../media/image1.png"/><Relationship Id="rId57" Type="http://schemas.openxmlformats.org/officeDocument/2006/relationships/image" Target="../media/image21.png"/><Relationship Id="rId61" Type="http://schemas.openxmlformats.org/officeDocument/2006/relationships/image" Target="../media/image34.png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3.png"/><Relationship Id="rId52" Type="http://schemas.openxmlformats.org/officeDocument/2006/relationships/image" Target="../media/image12.png"/><Relationship Id="rId60" Type="http://schemas.openxmlformats.org/officeDocument/2006/relationships/image" Target="../media/image33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tags" Target="../tags/tag111.xml"/><Relationship Id="rId35" Type="http://schemas.openxmlformats.org/officeDocument/2006/relationships/image" Target="../media/image29.png"/><Relationship Id="rId43" Type="http://schemas.openxmlformats.org/officeDocument/2006/relationships/image" Target="../media/image28.png"/><Relationship Id="rId48" Type="http://schemas.openxmlformats.org/officeDocument/2006/relationships/image" Target="../media/image11.png"/><Relationship Id="rId56" Type="http://schemas.openxmlformats.org/officeDocument/2006/relationships/image" Target="../media/image20.png"/><Relationship Id="rId8" Type="http://schemas.openxmlformats.org/officeDocument/2006/relationships/tags" Target="../tags/tag89.xml"/><Relationship Id="rId51" Type="http://schemas.openxmlformats.org/officeDocument/2006/relationships/image" Target="../media/image13.png"/><Relationship Id="rId3" Type="http://schemas.openxmlformats.org/officeDocument/2006/relationships/tags" Target="../tags/tag84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image" Target="../media/image18.png"/><Relationship Id="rId38" Type="http://schemas.openxmlformats.org/officeDocument/2006/relationships/image" Target="../media/image7.png"/><Relationship Id="rId46" Type="http://schemas.openxmlformats.org/officeDocument/2006/relationships/image" Target="../media/image5.png"/><Relationship Id="rId5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tags" Target="../tags/tag137.xml"/><Relationship Id="rId39" Type="http://schemas.openxmlformats.org/officeDocument/2006/relationships/image" Target="../media/image37.png"/><Relationship Id="rId21" Type="http://schemas.openxmlformats.org/officeDocument/2006/relationships/tags" Target="../tags/tag132.xml"/><Relationship Id="rId34" Type="http://schemas.openxmlformats.org/officeDocument/2006/relationships/image" Target="../media/image29.png"/><Relationship Id="rId42" Type="http://schemas.openxmlformats.org/officeDocument/2006/relationships/image" Target="../media/image12.png"/><Relationship Id="rId47" Type="http://schemas.openxmlformats.org/officeDocument/2006/relationships/image" Target="../media/image28.png"/><Relationship Id="rId50" Type="http://schemas.openxmlformats.org/officeDocument/2006/relationships/image" Target="../media/image2.png"/><Relationship Id="rId55" Type="http://schemas.openxmlformats.org/officeDocument/2006/relationships/image" Target="../media/image22.png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33" Type="http://schemas.openxmlformats.org/officeDocument/2006/relationships/image" Target="../media/image19.png"/><Relationship Id="rId38" Type="http://schemas.openxmlformats.org/officeDocument/2006/relationships/image" Target="../media/image36.png"/><Relationship Id="rId46" Type="http://schemas.openxmlformats.org/officeDocument/2006/relationships/image" Target="../media/image35.png"/><Relationship Id="rId59" Type="http://schemas.openxmlformats.org/officeDocument/2006/relationships/image" Target="../media/image41.png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29" Type="http://schemas.openxmlformats.org/officeDocument/2006/relationships/tags" Target="../tags/tag140.xml"/><Relationship Id="rId41" Type="http://schemas.openxmlformats.org/officeDocument/2006/relationships/image" Target="../media/image13.png"/><Relationship Id="rId54" Type="http://schemas.openxmlformats.org/officeDocument/2006/relationships/image" Target="../media/image21.pn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32" Type="http://schemas.openxmlformats.org/officeDocument/2006/relationships/image" Target="../media/image18.png"/><Relationship Id="rId37" Type="http://schemas.openxmlformats.org/officeDocument/2006/relationships/image" Target="../media/image17.png"/><Relationship Id="rId40" Type="http://schemas.openxmlformats.org/officeDocument/2006/relationships/image" Target="../media/image38.png"/><Relationship Id="rId45" Type="http://schemas.openxmlformats.org/officeDocument/2006/relationships/image" Target="../media/image16.png"/><Relationship Id="rId53" Type="http://schemas.openxmlformats.org/officeDocument/2006/relationships/image" Target="../media/image20.png"/><Relationship Id="rId58" Type="http://schemas.openxmlformats.org/officeDocument/2006/relationships/image" Target="../media/image24.png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tags" Target="../tags/tag139.xml"/><Relationship Id="rId36" Type="http://schemas.openxmlformats.org/officeDocument/2006/relationships/image" Target="../media/image31.png"/><Relationship Id="rId49" Type="http://schemas.openxmlformats.org/officeDocument/2006/relationships/image" Target="../media/image1.png"/><Relationship Id="rId57" Type="http://schemas.openxmlformats.org/officeDocument/2006/relationships/image" Target="../media/image40.png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31" Type="http://schemas.openxmlformats.org/officeDocument/2006/relationships/image" Target="../media/image27.png"/><Relationship Id="rId44" Type="http://schemas.openxmlformats.org/officeDocument/2006/relationships/image" Target="../media/image15.png"/><Relationship Id="rId52" Type="http://schemas.openxmlformats.org/officeDocument/2006/relationships/image" Target="../media/image33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tags" Target="../tags/tag138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30.png"/><Relationship Id="rId43" Type="http://schemas.openxmlformats.org/officeDocument/2006/relationships/image" Target="../media/image14.png"/><Relationship Id="rId48" Type="http://schemas.openxmlformats.org/officeDocument/2006/relationships/image" Target="../media/image34.png"/><Relationship Id="rId56" Type="http://schemas.openxmlformats.org/officeDocument/2006/relationships/image" Target="../media/image39.png"/><Relationship Id="rId8" Type="http://schemas.openxmlformats.org/officeDocument/2006/relationships/tags" Target="../tags/tag119.xml"/><Relationship Id="rId51" Type="http://schemas.openxmlformats.org/officeDocument/2006/relationships/image" Target="../media/image9.png"/><Relationship Id="rId3" Type="http://schemas.openxmlformats.org/officeDocument/2006/relationships/tags" Target="../tags/tag11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tags" Target="../tags/tag166.xml"/><Relationship Id="rId39" Type="http://schemas.openxmlformats.org/officeDocument/2006/relationships/image" Target="../media/image1.png"/><Relationship Id="rId21" Type="http://schemas.openxmlformats.org/officeDocument/2006/relationships/tags" Target="../tags/tag161.xml"/><Relationship Id="rId34" Type="http://schemas.openxmlformats.org/officeDocument/2006/relationships/image" Target="../media/image30.png"/><Relationship Id="rId42" Type="http://schemas.openxmlformats.org/officeDocument/2006/relationships/image" Target="../media/image9.png"/><Relationship Id="rId47" Type="http://schemas.openxmlformats.org/officeDocument/2006/relationships/image" Target="../media/image16.png"/><Relationship Id="rId50" Type="http://schemas.openxmlformats.org/officeDocument/2006/relationships/image" Target="../media/image22.png"/><Relationship Id="rId55" Type="http://schemas.openxmlformats.org/officeDocument/2006/relationships/image" Target="../media/image37.png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33" Type="http://schemas.openxmlformats.org/officeDocument/2006/relationships/image" Target="../media/image29.png"/><Relationship Id="rId38" Type="http://schemas.openxmlformats.org/officeDocument/2006/relationships/image" Target="../media/image34.png"/><Relationship Id="rId46" Type="http://schemas.openxmlformats.org/officeDocument/2006/relationships/image" Target="../media/image15.png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0" Type="http://schemas.openxmlformats.org/officeDocument/2006/relationships/tags" Target="../tags/tag160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3.png"/><Relationship Id="rId54" Type="http://schemas.openxmlformats.org/officeDocument/2006/relationships/image" Target="../media/image36.png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tags" Target="../tags/tag164.xml"/><Relationship Id="rId32" Type="http://schemas.openxmlformats.org/officeDocument/2006/relationships/image" Target="../media/image19.png"/><Relationship Id="rId37" Type="http://schemas.openxmlformats.org/officeDocument/2006/relationships/image" Target="../media/image28.png"/><Relationship Id="rId40" Type="http://schemas.openxmlformats.org/officeDocument/2006/relationships/image" Target="../media/image2.png"/><Relationship Id="rId45" Type="http://schemas.openxmlformats.org/officeDocument/2006/relationships/image" Target="../media/image33.png"/><Relationship Id="rId53" Type="http://schemas.openxmlformats.org/officeDocument/2006/relationships/image" Target="../media/image40.png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tags" Target="../tags/tag168.xml"/><Relationship Id="rId36" Type="http://schemas.openxmlformats.org/officeDocument/2006/relationships/image" Target="../media/image17.png"/><Relationship Id="rId49" Type="http://schemas.openxmlformats.org/officeDocument/2006/relationships/image" Target="../media/image21.png"/><Relationship Id="rId10" Type="http://schemas.openxmlformats.org/officeDocument/2006/relationships/tags" Target="../tags/tag150.xml"/><Relationship Id="rId19" Type="http://schemas.openxmlformats.org/officeDocument/2006/relationships/tags" Target="../tags/tag159.xml"/><Relationship Id="rId31" Type="http://schemas.openxmlformats.org/officeDocument/2006/relationships/image" Target="../media/image18.png"/><Relationship Id="rId44" Type="http://schemas.openxmlformats.org/officeDocument/2006/relationships/image" Target="../media/image14.png"/><Relationship Id="rId52" Type="http://schemas.openxmlformats.org/officeDocument/2006/relationships/image" Target="../media/image42.png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tags" Target="../tags/tag162.xml"/><Relationship Id="rId27" Type="http://schemas.openxmlformats.org/officeDocument/2006/relationships/tags" Target="../tags/tag167.xml"/><Relationship Id="rId30" Type="http://schemas.openxmlformats.org/officeDocument/2006/relationships/image" Target="../media/image27.png"/><Relationship Id="rId35" Type="http://schemas.openxmlformats.org/officeDocument/2006/relationships/image" Target="../media/image31.png"/><Relationship Id="rId43" Type="http://schemas.openxmlformats.org/officeDocument/2006/relationships/image" Target="../media/image12.png"/><Relationship Id="rId48" Type="http://schemas.openxmlformats.org/officeDocument/2006/relationships/image" Target="../media/image20.png"/><Relationship Id="rId56" Type="http://schemas.openxmlformats.org/officeDocument/2006/relationships/image" Target="../media/image38.png"/><Relationship Id="rId8" Type="http://schemas.openxmlformats.org/officeDocument/2006/relationships/tags" Target="../tags/tag148.xml"/><Relationship Id="rId51" Type="http://schemas.openxmlformats.org/officeDocument/2006/relationships/image" Target="../media/image39.png"/><Relationship Id="rId3" Type="http://schemas.openxmlformats.org/officeDocument/2006/relationships/tags" Target="../tags/tag14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9.png"/><Relationship Id="rId3" Type="http://schemas.openxmlformats.org/officeDocument/2006/relationships/tags" Target="../tags/tag171.xml"/><Relationship Id="rId21" Type="http://schemas.openxmlformats.org/officeDocument/2006/relationships/tags" Target="../tags/tag189.xml"/><Relationship Id="rId34" Type="http://schemas.openxmlformats.org/officeDocument/2006/relationships/image" Target="../media/image28.png"/><Relationship Id="rId42" Type="http://schemas.openxmlformats.org/officeDocument/2006/relationships/image" Target="../media/image33.png"/><Relationship Id="rId47" Type="http://schemas.openxmlformats.org/officeDocument/2006/relationships/image" Target="../media/image22.png"/><Relationship Id="rId50" Type="http://schemas.openxmlformats.org/officeDocument/2006/relationships/image" Target="../media/image42.png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tags" Target="../tags/tag193.xml"/><Relationship Id="rId33" Type="http://schemas.openxmlformats.org/officeDocument/2006/relationships/image" Target="../media/image17.png"/><Relationship Id="rId38" Type="http://schemas.openxmlformats.org/officeDocument/2006/relationships/image" Target="../media/image13.png"/><Relationship Id="rId46" Type="http://schemas.openxmlformats.org/officeDocument/2006/relationships/image" Target="../media/image21.png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tags" Target="../tags/tag188.xml"/><Relationship Id="rId29" Type="http://schemas.openxmlformats.org/officeDocument/2006/relationships/image" Target="../media/image19.png"/><Relationship Id="rId41" Type="http://schemas.openxmlformats.org/officeDocument/2006/relationships/image" Target="../media/image14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tags" Target="../tags/tag192.xml"/><Relationship Id="rId32" Type="http://schemas.openxmlformats.org/officeDocument/2006/relationships/image" Target="../media/image31.png"/><Relationship Id="rId37" Type="http://schemas.openxmlformats.org/officeDocument/2006/relationships/image" Target="../media/image2.png"/><Relationship Id="rId40" Type="http://schemas.openxmlformats.org/officeDocument/2006/relationships/image" Target="../media/image12.png"/><Relationship Id="rId45" Type="http://schemas.openxmlformats.org/officeDocument/2006/relationships/image" Target="../media/image20.png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image" Target="../media/image18.png"/><Relationship Id="rId36" Type="http://schemas.openxmlformats.org/officeDocument/2006/relationships/image" Target="../media/image1.png"/><Relationship Id="rId49" Type="http://schemas.openxmlformats.org/officeDocument/2006/relationships/image" Target="../media/image43.png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31" Type="http://schemas.openxmlformats.org/officeDocument/2006/relationships/image" Target="../media/image30.png"/><Relationship Id="rId44" Type="http://schemas.openxmlformats.org/officeDocument/2006/relationships/image" Target="../media/image16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image" Target="../media/image27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15.png"/><Relationship Id="rId48" Type="http://schemas.openxmlformats.org/officeDocument/2006/relationships/image" Target="../media/image39.png"/><Relationship Id="rId8" Type="http://schemas.openxmlformats.org/officeDocument/2006/relationships/tags" Target="../tags/tag176.xml"/><Relationship Id="rId51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26" Type="http://schemas.openxmlformats.org/officeDocument/2006/relationships/image" Target="../media/image27.png"/><Relationship Id="rId39" Type="http://schemas.openxmlformats.org/officeDocument/2006/relationships/image" Target="../media/image13.png"/><Relationship Id="rId3" Type="http://schemas.openxmlformats.org/officeDocument/2006/relationships/tags" Target="../tags/tag196.xml"/><Relationship Id="rId21" Type="http://schemas.openxmlformats.org/officeDocument/2006/relationships/tags" Target="../tags/tag214.xml"/><Relationship Id="rId34" Type="http://schemas.openxmlformats.org/officeDocument/2006/relationships/image" Target="../media/image43.png"/><Relationship Id="rId42" Type="http://schemas.openxmlformats.org/officeDocument/2006/relationships/image" Target="../media/image14.png"/><Relationship Id="rId47" Type="http://schemas.openxmlformats.org/officeDocument/2006/relationships/image" Target="../media/image21.png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39.png"/><Relationship Id="rId38" Type="http://schemas.openxmlformats.org/officeDocument/2006/relationships/image" Target="../media/image2.png"/><Relationship Id="rId46" Type="http://schemas.openxmlformats.org/officeDocument/2006/relationships/image" Target="../media/image20.png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tags" Target="../tags/tag213.xml"/><Relationship Id="rId29" Type="http://schemas.openxmlformats.org/officeDocument/2006/relationships/image" Target="../media/image29.png"/><Relationship Id="rId41" Type="http://schemas.openxmlformats.org/officeDocument/2006/relationships/image" Target="../media/image12.png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tags" Target="../tags/tag217.xml"/><Relationship Id="rId32" Type="http://schemas.openxmlformats.org/officeDocument/2006/relationships/image" Target="../media/image17.png"/><Relationship Id="rId37" Type="http://schemas.openxmlformats.org/officeDocument/2006/relationships/image" Target="../media/image1.png"/><Relationship Id="rId40" Type="http://schemas.openxmlformats.org/officeDocument/2006/relationships/image" Target="../media/image9.png"/><Relationship Id="rId45" Type="http://schemas.openxmlformats.org/officeDocument/2006/relationships/image" Target="../media/image16.png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tags" Target="../tags/tag216.xml"/><Relationship Id="rId28" Type="http://schemas.openxmlformats.org/officeDocument/2006/relationships/image" Target="../media/image19.png"/><Relationship Id="rId36" Type="http://schemas.openxmlformats.org/officeDocument/2006/relationships/image" Target="../media/image34.png"/><Relationship Id="rId49" Type="http://schemas.openxmlformats.org/officeDocument/2006/relationships/image" Target="../media/image44.png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31" Type="http://schemas.openxmlformats.org/officeDocument/2006/relationships/image" Target="../media/image31.png"/><Relationship Id="rId44" Type="http://schemas.openxmlformats.org/officeDocument/2006/relationships/image" Target="../media/image15.png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tags" Target="../tags/tag215.xml"/><Relationship Id="rId27" Type="http://schemas.openxmlformats.org/officeDocument/2006/relationships/image" Target="../media/image18.png"/><Relationship Id="rId30" Type="http://schemas.openxmlformats.org/officeDocument/2006/relationships/image" Target="../media/image30.png"/><Relationship Id="rId35" Type="http://schemas.openxmlformats.org/officeDocument/2006/relationships/image" Target="../media/image28.png"/><Relationship Id="rId43" Type="http://schemas.openxmlformats.org/officeDocument/2006/relationships/image" Target="../media/image33.png"/><Relationship Id="rId48" Type="http://schemas.openxmlformats.org/officeDocument/2006/relationships/image" Target="../media/image22.png"/><Relationship Id="rId8" Type="http://schemas.openxmlformats.org/officeDocument/2006/relationships/tags" Target="../tags/tag2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30" y="6282807"/>
            <a:ext cx="460375" cy="460375"/>
          </a:xfrm>
        </p:spPr>
        <p:txBody>
          <a:bodyPr/>
          <a:lstStyle/>
          <a:p>
            <a:fld id="{725633E8-9907-47D5-AE08-77F18634230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2"/>
            <a:ext cx="7010400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The chain rule</a:t>
            </a:r>
          </a:p>
        </p:txBody>
      </p:sp>
      <p:sp>
        <p:nvSpPr>
          <p:cNvPr id="820240" name="Rectangle 16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748" y="2904905"/>
            <a:ext cx="1081563" cy="21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Line 261"/>
          <p:cNvSpPr>
            <a:spLocks noChangeShapeType="1"/>
          </p:cNvSpPr>
          <p:nvPr/>
        </p:nvSpPr>
        <p:spPr bwMode="auto">
          <a:xfrm flipV="1">
            <a:off x="0" y="4902896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1496" y="1208317"/>
            <a:ext cx="3904128" cy="760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736" y="1676400"/>
            <a:ext cx="896112" cy="23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2" name="Group 61"/>
          <p:cNvGrpSpPr/>
          <p:nvPr/>
        </p:nvGrpSpPr>
        <p:grpSpPr>
          <a:xfrm>
            <a:off x="2133600" y="1913021"/>
            <a:ext cx="658368" cy="1212437"/>
            <a:chOff x="2450593" y="1913021"/>
            <a:chExt cx="658368" cy="1212437"/>
          </a:xfrm>
        </p:grpSpPr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0593" y="2505018"/>
              <a:ext cx="350747" cy="620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4" name="Straight Arrow Connector 63"/>
            <p:cNvCxnSpPr/>
            <p:nvPr/>
          </p:nvCxnSpPr>
          <p:spPr>
            <a:xfrm flipH="1">
              <a:off x="2694538" y="1913021"/>
              <a:ext cx="414423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6188547" y="1913021"/>
            <a:ext cx="707031" cy="1198344"/>
            <a:chOff x="5035402" y="1913021"/>
            <a:chExt cx="707031" cy="1198344"/>
          </a:xfrm>
        </p:grpSpPr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91468" y="2490538"/>
              <a:ext cx="350965" cy="6208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7" name="Straight Arrow Connector 66"/>
            <p:cNvCxnSpPr/>
            <p:nvPr/>
          </p:nvCxnSpPr>
          <p:spPr>
            <a:xfrm>
              <a:off x="5035402" y="1913021"/>
              <a:ext cx="414423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100009" y="1975651"/>
            <a:ext cx="497788" cy="821062"/>
            <a:chOff x="3946864" y="1975651"/>
            <a:chExt cx="497788" cy="821062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4191000" y="1975651"/>
              <a:ext cx="0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46864" y="2577230"/>
              <a:ext cx="497788" cy="2194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5" name="Picture 4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7265" y="50105"/>
            <a:ext cx="350975" cy="62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ight Brace 45"/>
          <p:cNvSpPr/>
          <p:nvPr/>
        </p:nvSpPr>
        <p:spPr>
          <a:xfrm rot="16200000">
            <a:off x="8188452" y="120396"/>
            <a:ext cx="228600" cy="1517904"/>
          </a:xfrm>
          <a:prstGeom prst="rightBrace">
            <a:avLst/>
          </a:prstGeom>
          <a:ln w="28575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6400" y="4737274"/>
            <a:ext cx="50800" cy="50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3008" y="4572003"/>
            <a:ext cx="4561131" cy="2780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C5F2-DB35-43F7-BBDA-2A9781083CBC}" type="slidenum">
              <a:rPr lang="en-US"/>
              <a:pPr/>
              <a:t>10</a:t>
            </a:fld>
            <a:endParaRPr lang="en-US" dirty="0"/>
          </a:p>
        </p:txBody>
      </p:sp>
      <p:pic>
        <p:nvPicPr>
          <p:cNvPr id="1128508" name="Picture 6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67" y="1150758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8473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198" y="958675"/>
            <a:ext cx="1550133" cy="629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04" y="392429"/>
            <a:ext cx="5189999" cy="33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28710" name="Rectangle 262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28712" name="Picture 26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033" y="47503"/>
            <a:ext cx="2089800" cy="335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29" y="768253"/>
            <a:ext cx="1885840" cy="292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5" y="4260302"/>
            <a:ext cx="4839156" cy="278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467" y="790029"/>
            <a:ext cx="1403696" cy="292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449" y="744503"/>
            <a:ext cx="1447251" cy="335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5" y="3810001"/>
            <a:ext cx="3245719" cy="278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1" y="3816344"/>
            <a:ext cx="2968067" cy="292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1003" y="3824183"/>
            <a:ext cx="1462399" cy="27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940" y="6126022"/>
            <a:ext cx="3770277" cy="7069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6200" y="4954044"/>
            <a:ext cx="3775006" cy="761146"/>
            <a:chOff x="76200" y="4954044"/>
            <a:chExt cx="3775006" cy="761146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4954044"/>
              <a:ext cx="3775006" cy="7611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88304" y="5405384"/>
              <a:ext cx="896112" cy="2334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4243858" y="4992666"/>
            <a:ext cx="2550395" cy="658431"/>
            <a:chOff x="4243858" y="4992666"/>
            <a:chExt cx="2550395" cy="658431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62012" y="5244230"/>
              <a:ext cx="291762" cy="1752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13629" y="4992666"/>
              <a:ext cx="980624" cy="6584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3858" y="5410200"/>
              <a:ext cx="908144" cy="1841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375" y="5207696"/>
            <a:ext cx="1258425" cy="219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angle 25"/>
          <p:cNvSpPr/>
          <p:nvPr/>
        </p:nvSpPr>
        <p:spPr bwMode="auto">
          <a:xfrm>
            <a:off x="25054" y="3770333"/>
            <a:ext cx="8138160" cy="356616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797456" y="6280951"/>
            <a:ext cx="2152396" cy="460808"/>
            <a:chOff x="5797456" y="6280951"/>
            <a:chExt cx="2152396" cy="460808"/>
          </a:xfrm>
        </p:grpSpPr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15610" y="6391656"/>
              <a:ext cx="291762" cy="1752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97456" y="6557626"/>
              <a:ext cx="908144" cy="1841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92041" y="6280951"/>
              <a:ext cx="657811" cy="3359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955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748" y="2904905"/>
            <a:ext cx="1081563" cy="21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Line 261"/>
          <p:cNvSpPr>
            <a:spLocks noChangeShapeType="1"/>
          </p:cNvSpPr>
          <p:nvPr/>
        </p:nvSpPr>
        <p:spPr bwMode="auto">
          <a:xfrm flipV="1">
            <a:off x="0" y="4902896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1496" y="1208317"/>
            <a:ext cx="3904128" cy="760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736" y="1676400"/>
            <a:ext cx="896112" cy="23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2" name="Group 61"/>
          <p:cNvGrpSpPr/>
          <p:nvPr/>
        </p:nvGrpSpPr>
        <p:grpSpPr>
          <a:xfrm>
            <a:off x="2133600" y="1913021"/>
            <a:ext cx="658368" cy="1212437"/>
            <a:chOff x="2450593" y="1913021"/>
            <a:chExt cx="658368" cy="1212437"/>
          </a:xfrm>
        </p:grpSpPr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0593" y="2505018"/>
              <a:ext cx="350747" cy="620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4" name="Straight Arrow Connector 63"/>
            <p:cNvCxnSpPr/>
            <p:nvPr/>
          </p:nvCxnSpPr>
          <p:spPr>
            <a:xfrm flipH="1">
              <a:off x="2694538" y="1913021"/>
              <a:ext cx="414423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6188547" y="1913021"/>
            <a:ext cx="707031" cy="1198344"/>
            <a:chOff x="5035402" y="1913021"/>
            <a:chExt cx="707031" cy="1198344"/>
          </a:xfrm>
        </p:grpSpPr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91468" y="2490538"/>
              <a:ext cx="350965" cy="6208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7" name="Straight Arrow Connector 66"/>
            <p:cNvCxnSpPr/>
            <p:nvPr/>
          </p:nvCxnSpPr>
          <p:spPr>
            <a:xfrm>
              <a:off x="5035402" y="1913021"/>
              <a:ext cx="414423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7265" y="50105"/>
            <a:ext cx="350975" cy="62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ight Brace 45"/>
          <p:cNvSpPr/>
          <p:nvPr/>
        </p:nvSpPr>
        <p:spPr>
          <a:xfrm rot="16200000">
            <a:off x="8188452" y="120396"/>
            <a:ext cx="228600" cy="1517904"/>
          </a:xfrm>
          <a:prstGeom prst="rightBrace">
            <a:avLst/>
          </a:prstGeom>
          <a:ln w="28575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6400" y="4737274"/>
            <a:ext cx="50800" cy="50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3008" y="4572003"/>
            <a:ext cx="4561131" cy="2780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C5F2-DB35-43F7-BBDA-2A9781083CBC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1128508" name="Picture 6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67" y="1150758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8473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198" y="958675"/>
            <a:ext cx="1550133" cy="629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04" y="392429"/>
            <a:ext cx="5189999" cy="33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28710" name="Rectangle 262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28712" name="Picture 26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033" y="47503"/>
            <a:ext cx="2089800" cy="335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29" y="768253"/>
            <a:ext cx="1885840" cy="292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5" y="4260302"/>
            <a:ext cx="4839156" cy="278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467" y="790029"/>
            <a:ext cx="1403696" cy="292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449" y="744503"/>
            <a:ext cx="1447251" cy="335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5" y="3810001"/>
            <a:ext cx="3245719" cy="278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1" y="3816344"/>
            <a:ext cx="2968067" cy="292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1003" y="3824183"/>
            <a:ext cx="1462399" cy="27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940" y="6126022"/>
            <a:ext cx="3770277" cy="7069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375" y="5207696"/>
            <a:ext cx="1258425" cy="219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954044"/>
            <a:ext cx="3775006" cy="7611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012" y="5244230"/>
            <a:ext cx="291762" cy="175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3629" y="4992666"/>
            <a:ext cx="980624" cy="6584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304" y="5405384"/>
            <a:ext cx="896112" cy="23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3858" y="5410200"/>
            <a:ext cx="908144" cy="184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5610" y="6391656"/>
            <a:ext cx="291762" cy="175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7456" y="6557626"/>
            <a:ext cx="908144" cy="184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2041" y="6280951"/>
            <a:ext cx="657811" cy="3359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>
            <a:off x="5347804" y="1975651"/>
            <a:ext cx="0" cy="535989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3283" y="2577230"/>
            <a:ext cx="658559" cy="3073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10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748" y="2904905"/>
            <a:ext cx="1081563" cy="21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1496" y="1208317"/>
            <a:ext cx="3904128" cy="760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736" y="1676400"/>
            <a:ext cx="896112" cy="23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2" name="Group 61"/>
          <p:cNvGrpSpPr/>
          <p:nvPr/>
        </p:nvGrpSpPr>
        <p:grpSpPr>
          <a:xfrm>
            <a:off x="2133600" y="1913021"/>
            <a:ext cx="658368" cy="1212437"/>
            <a:chOff x="2450593" y="1913021"/>
            <a:chExt cx="658368" cy="1212437"/>
          </a:xfrm>
        </p:grpSpPr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0593" y="2505018"/>
              <a:ext cx="350747" cy="620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4" name="Straight Arrow Connector 63"/>
            <p:cNvCxnSpPr/>
            <p:nvPr/>
          </p:nvCxnSpPr>
          <p:spPr>
            <a:xfrm flipH="1">
              <a:off x="2694538" y="1913021"/>
              <a:ext cx="414423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Picture 6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4613" y="2490538"/>
            <a:ext cx="350965" cy="6208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7" name="Straight Arrow Connector 66"/>
          <p:cNvCxnSpPr/>
          <p:nvPr/>
        </p:nvCxnSpPr>
        <p:spPr>
          <a:xfrm>
            <a:off x="6188547" y="1913021"/>
            <a:ext cx="414423" cy="535989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7265" y="50105"/>
            <a:ext cx="350975" cy="62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ight Brace 45"/>
          <p:cNvSpPr/>
          <p:nvPr/>
        </p:nvSpPr>
        <p:spPr>
          <a:xfrm rot="16200000">
            <a:off x="8188452" y="120396"/>
            <a:ext cx="228600" cy="1517904"/>
          </a:xfrm>
          <a:prstGeom prst="rightBrace">
            <a:avLst/>
          </a:prstGeom>
          <a:ln w="28575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C5F2-DB35-43F7-BBDA-2A9781083CBC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1128508" name="Picture 6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67" y="1150758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8473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198" y="958675"/>
            <a:ext cx="1550133" cy="629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04" y="392429"/>
            <a:ext cx="5189999" cy="33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28710" name="Rectangle 262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28712" name="Picture 26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033" y="47503"/>
            <a:ext cx="2089800" cy="335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29" y="768253"/>
            <a:ext cx="1885840" cy="292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467" y="790029"/>
            <a:ext cx="1403696" cy="292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449" y="744503"/>
            <a:ext cx="1447251" cy="335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5" y="3810001"/>
            <a:ext cx="3245719" cy="278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1" y="3816344"/>
            <a:ext cx="2968067" cy="292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1003" y="3824183"/>
            <a:ext cx="1462399" cy="27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>
            <a:off x="5347804" y="1975651"/>
            <a:ext cx="0" cy="535989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3283" y="2577230"/>
            <a:ext cx="658559" cy="3073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475560"/>
            <a:ext cx="2353556" cy="657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073" y="5473874"/>
            <a:ext cx="2997379" cy="6578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6339305"/>
            <a:ext cx="2441241" cy="467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Rectangle 182"/>
          <p:cNvSpPr>
            <a:spLocks noChangeArrowheads="1"/>
          </p:cNvSpPr>
          <p:nvPr/>
        </p:nvSpPr>
        <p:spPr bwMode="auto">
          <a:xfrm>
            <a:off x="5409156" y="6452039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9600" y="3125458"/>
            <a:ext cx="1524000" cy="2348416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1676400" y="2904905"/>
            <a:ext cx="3319272" cy="2671265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2561496" y="3111365"/>
            <a:ext cx="3968496" cy="2362509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0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073" y="5473874"/>
            <a:ext cx="2997379" cy="6578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6339305"/>
            <a:ext cx="2441241" cy="467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Rectangle 182"/>
          <p:cNvSpPr>
            <a:spLocks noChangeArrowheads="1"/>
          </p:cNvSpPr>
          <p:nvPr/>
        </p:nvSpPr>
        <p:spPr bwMode="auto">
          <a:xfrm>
            <a:off x="5409156" y="6452039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" name="Picture 5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748" y="2904905"/>
            <a:ext cx="1081563" cy="21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1496" y="1208317"/>
            <a:ext cx="3904128" cy="760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736" y="1676400"/>
            <a:ext cx="896112" cy="23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2" name="Group 61"/>
          <p:cNvGrpSpPr/>
          <p:nvPr/>
        </p:nvGrpSpPr>
        <p:grpSpPr>
          <a:xfrm>
            <a:off x="2133600" y="1913021"/>
            <a:ext cx="658368" cy="1212437"/>
            <a:chOff x="2450593" y="1913021"/>
            <a:chExt cx="658368" cy="1212437"/>
          </a:xfrm>
        </p:grpSpPr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0593" y="2505018"/>
              <a:ext cx="350747" cy="620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4" name="Straight Arrow Connector 63"/>
            <p:cNvCxnSpPr/>
            <p:nvPr/>
          </p:nvCxnSpPr>
          <p:spPr>
            <a:xfrm flipH="1">
              <a:off x="2694538" y="1913021"/>
              <a:ext cx="414423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Picture 6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4613" y="2490538"/>
            <a:ext cx="350965" cy="6208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7" name="Straight Arrow Connector 66"/>
          <p:cNvCxnSpPr/>
          <p:nvPr/>
        </p:nvCxnSpPr>
        <p:spPr>
          <a:xfrm>
            <a:off x="6188547" y="1913021"/>
            <a:ext cx="414423" cy="535989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7265" y="50105"/>
            <a:ext cx="350975" cy="62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ight Brace 45"/>
          <p:cNvSpPr/>
          <p:nvPr/>
        </p:nvSpPr>
        <p:spPr>
          <a:xfrm rot="16200000">
            <a:off x="8188452" y="120396"/>
            <a:ext cx="228600" cy="1517904"/>
          </a:xfrm>
          <a:prstGeom prst="rightBrace">
            <a:avLst/>
          </a:prstGeom>
          <a:ln w="28575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C5F2-DB35-43F7-BBDA-2A9781083CBC}" type="slidenum">
              <a:rPr lang="en-US"/>
              <a:pPr/>
              <a:t>13</a:t>
            </a:fld>
            <a:endParaRPr lang="en-US" dirty="0"/>
          </a:p>
        </p:txBody>
      </p:sp>
      <p:pic>
        <p:nvPicPr>
          <p:cNvPr id="1128508" name="Picture 6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67" y="1150758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8473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198" y="958675"/>
            <a:ext cx="1550133" cy="629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04" y="392429"/>
            <a:ext cx="5189999" cy="33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28710" name="Rectangle 262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28712" name="Picture 26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033" y="47503"/>
            <a:ext cx="2089800" cy="335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29" y="768253"/>
            <a:ext cx="1885840" cy="292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467" y="790029"/>
            <a:ext cx="1403696" cy="292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449" y="744503"/>
            <a:ext cx="1447251" cy="335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5" y="3810001"/>
            <a:ext cx="3245719" cy="278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1" y="3816344"/>
            <a:ext cx="2968067" cy="292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1003" y="3824183"/>
            <a:ext cx="1462399" cy="27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>
            <a:off x="5347804" y="1975651"/>
            <a:ext cx="0" cy="535989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3283" y="2577230"/>
            <a:ext cx="658559" cy="3073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475560"/>
            <a:ext cx="2353556" cy="657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8326802" y="1371600"/>
            <a:ext cx="356616" cy="664004"/>
            <a:chOff x="8555801" y="1486422"/>
            <a:chExt cx="356616" cy="664004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68329" y="1855454"/>
              <a:ext cx="322019" cy="2781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Rectangle 18"/>
            <p:cNvSpPr/>
            <p:nvPr/>
          </p:nvSpPr>
          <p:spPr bwMode="auto">
            <a:xfrm>
              <a:off x="8555801" y="1830386"/>
              <a:ext cx="356616" cy="320040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8729537" y="1486422"/>
              <a:ext cx="94361" cy="351942"/>
            </a:xfrm>
            <a:prstGeom prst="straightConnector1">
              <a:avLst/>
            </a:prstGeom>
            <a:ln w="28575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930052" y="4001022"/>
            <a:ext cx="3364992" cy="803562"/>
            <a:chOff x="2372646" y="2872658"/>
            <a:chExt cx="3364992" cy="803562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96639" y="3391340"/>
              <a:ext cx="3336940" cy="2662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1" name="Rectangle 30"/>
            <p:cNvSpPr/>
            <p:nvPr/>
          </p:nvSpPr>
          <p:spPr bwMode="auto">
            <a:xfrm>
              <a:off x="2372646" y="3365324"/>
              <a:ext cx="3364992" cy="310896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4055142" y="2872658"/>
              <a:ext cx="0" cy="484632"/>
            </a:xfrm>
            <a:prstGeom prst="straightConnector1">
              <a:avLst/>
            </a:prstGeom>
            <a:ln w="28575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 bwMode="auto">
          <a:xfrm>
            <a:off x="2425874" y="25052"/>
            <a:ext cx="356616" cy="32004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2425874" y="378286"/>
            <a:ext cx="356616" cy="32004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 bwMode="auto">
          <a:xfrm>
            <a:off x="4455466" y="721708"/>
            <a:ext cx="356616" cy="32004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793306" y="38622"/>
            <a:ext cx="1649634" cy="680372"/>
            <a:chOff x="2793306" y="38622"/>
            <a:chExt cx="1649634" cy="680372"/>
          </a:xfrm>
        </p:grpSpPr>
        <p:pic>
          <p:nvPicPr>
            <p:cNvPr id="81" name="Picture 80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01654" y="63690"/>
              <a:ext cx="322019" cy="2781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2" name="Rectangle 81"/>
            <p:cNvSpPr/>
            <p:nvPr/>
          </p:nvSpPr>
          <p:spPr bwMode="auto">
            <a:xfrm>
              <a:off x="3289126" y="38622"/>
              <a:ext cx="356616" cy="320040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Arrow Connector 82"/>
            <p:cNvCxnSpPr>
              <a:stCxn id="82" idx="1"/>
            </p:cNvCxnSpPr>
            <p:nvPr/>
          </p:nvCxnSpPr>
          <p:spPr>
            <a:xfrm flipH="1">
              <a:off x="2794350" y="198642"/>
              <a:ext cx="494776" cy="0"/>
            </a:xfrm>
            <a:prstGeom prst="straightConnector1">
              <a:avLst/>
            </a:prstGeom>
            <a:ln w="28575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2" idx="1"/>
            </p:cNvCxnSpPr>
            <p:nvPr/>
          </p:nvCxnSpPr>
          <p:spPr>
            <a:xfrm flipH="1">
              <a:off x="2793306" y="198642"/>
              <a:ext cx="495820" cy="284654"/>
            </a:xfrm>
            <a:prstGeom prst="straightConnector1">
              <a:avLst/>
            </a:prstGeom>
            <a:ln w="28575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633216" y="353234"/>
              <a:ext cx="809724" cy="365760"/>
            </a:xfrm>
            <a:prstGeom prst="straightConnector1">
              <a:avLst/>
            </a:prstGeom>
            <a:ln w="28575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5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8873" y="1917526"/>
            <a:ext cx="883838" cy="2334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Rectangle 57"/>
          <p:cNvSpPr/>
          <p:nvPr/>
        </p:nvSpPr>
        <p:spPr bwMode="auto">
          <a:xfrm>
            <a:off x="3402611" y="1892807"/>
            <a:ext cx="916237" cy="27432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0489" y="2204163"/>
            <a:ext cx="1166117" cy="1716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7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54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1496" y="1208317"/>
            <a:ext cx="3904128" cy="760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736" y="1676400"/>
            <a:ext cx="896112" cy="23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7265" y="50105"/>
            <a:ext cx="350975" cy="62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ight Brace 45"/>
          <p:cNvSpPr/>
          <p:nvPr/>
        </p:nvSpPr>
        <p:spPr>
          <a:xfrm rot="16200000">
            <a:off x="8188452" y="120396"/>
            <a:ext cx="228600" cy="1517904"/>
          </a:xfrm>
          <a:prstGeom prst="rightBrace">
            <a:avLst/>
          </a:prstGeom>
          <a:ln w="28575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C5F2-DB35-43F7-BBDA-2A9781083CBC}" type="slidenum">
              <a:rPr lang="en-US"/>
              <a:pPr/>
              <a:t>14</a:t>
            </a:fld>
            <a:endParaRPr lang="en-US" dirty="0"/>
          </a:p>
        </p:txBody>
      </p:sp>
      <p:pic>
        <p:nvPicPr>
          <p:cNvPr id="1128508" name="Picture 6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67" y="1150758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8473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43" name="Picture 4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050" y="958675"/>
            <a:ext cx="1550429" cy="629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2" y="392429"/>
            <a:ext cx="5190302" cy="335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28710" name="Rectangle 262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28712" name="Picture 26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177" y="47503"/>
            <a:ext cx="2089512" cy="335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29" y="768253"/>
            <a:ext cx="1885840" cy="292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467" y="790029"/>
            <a:ext cx="1403696" cy="292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448" y="744503"/>
            <a:ext cx="1447254" cy="335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0" name="Rectangle 89"/>
          <p:cNvSpPr/>
          <p:nvPr/>
        </p:nvSpPr>
        <p:spPr bwMode="auto">
          <a:xfrm>
            <a:off x="5054754" y="1242220"/>
            <a:ext cx="521208" cy="7040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5437632" y="3390994"/>
            <a:ext cx="3630168" cy="1911096"/>
            <a:chOff x="5023284" y="3390994"/>
            <a:chExt cx="3630168" cy="1911096"/>
          </a:xfrm>
        </p:grpSpPr>
        <p:pic>
          <p:nvPicPr>
            <p:cNvPr id="109" name="Picture 10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9544" y="4015149"/>
              <a:ext cx="877940" cy="7023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0" name="Picture 10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27175" y="3515598"/>
              <a:ext cx="2062758" cy="7022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2" name="Picture 12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7381" y="4652619"/>
              <a:ext cx="2282552" cy="336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2" name="Left Brace 111"/>
            <p:cNvSpPr/>
            <p:nvPr/>
          </p:nvSpPr>
          <p:spPr>
            <a:xfrm>
              <a:off x="6146104" y="3505200"/>
              <a:ext cx="228600" cy="1672145"/>
            </a:xfrm>
            <a:prstGeom prst="leftBrac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023284" y="3390994"/>
              <a:ext cx="3630168" cy="191109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4" name="Picture 12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1253795"/>
            <a:ext cx="409999" cy="702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21613" y="5807395"/>
            <a:ext cx="7960387" cy="288605"/>
            <a:chOff x="421613" y="5807395"/>
            <a:chExt cx="7960387" cy="288605"/>
          </a:xfrm>
        </p:grpSpPr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1613" y="5807762"/>
              <a:ext cx="4648723" cy="288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9172" y="5807395"/>
              <a:ext cx="3172828" cy="2882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4" name="Picture 9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8873" y="1917526"/>
            <a:ext cx="883838" cy="2334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Rectangle 46"/>
          <p:cNvSpPr/>
          <p:nvPr/>
        </p:nvSpPr>
        <p:spPr bwMode="auto">
          <a:xfrm>
            <a:off x="3402611" y="1892807"/>
            <a:ext cx="916237" cy="27432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8624" y="6503779"/>
            <a:ext cx="3142434" cy="2780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3928" y="2204163"/>
            <a:ext cx="1559240" cy="184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255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7" grpId="0" animBg="1"/>
      <p:bldP spid="4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1496" y="1208317"/>
            <a:ext cx="3904128" cy="760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736" y="1676400"/>
            <a:ext cx="896112" cy="23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7265" y="50105"/>
            <a:ext cx="350975" cy="62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ight Brace 45"/>
          <p:cNvSpPr/>
          <p:nvPr/>
        </p:nvSpPr>
        <p:spPr>
          <a:xfrm rot="16200000">
            <a:off x="8188452" y="120396"/>
            <a:ext cx="228600" cy="1517904"/>
          </a:xfrm>
          <a:prstGeom prst="rightBrace">
            <a:avLst/>
          </a:prstGeom>
          <a:ln w="28575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368879"/>
            <a:ext cx="460375" cy="349249"/>
          </a:xfrm>
        </p:spPr>
        <p:txBody>
          <a:bodyPr/>
          <a:lstStyle/>
          <a:p>
            <a:fld id="{8118C5F2-DB35-43F7-BBDA-2A9781083CB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28508" name="Picture 6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67" y="1150758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8473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43" name="Picture 4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050" y="958675"/>
            <a:ext cx="1550429" cy="629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2" y="392429"/>
            <a:ext cx="5190302" cy="335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28710" name="Rectangle 262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28712" name="Picture 26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177" y="47503"/>
            <a:ext cx="2089512" cy="335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29" y="768253"/>
            <a:ext cx="1885840" cy="292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467" y="790029"/>
            <a:ext cx="1403696" cy="292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448" y="744503"/>
            <a:ext cx="1447254" cy="335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0" name="Rectangle 89"/>
          <p:cNvSpPr/>
          <p:nvPr/>
        </p:nvSpPr>
        <p:spPr bwMode="auto">
          <a:xfrm>
            <a:off x="5054754" y="1242220"/>
            <a:ext cx="521208" cy="7040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5437632" y="3390994"/>
            <a:ext cx="3630168" cy="1911096"/>
            <a:chOff x="5023284" y="3390994"/>
            <a:chExt cx="3630168" cy="1911096"/>
          </a:xfrm>
        </p:grpSpPr>
        <p:pic>
          <p:nvPicPr>
            <p:cNvPr id="109" name="Picture 108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9544" y="4015149"/>
              <a:ext cx="877940" cy="7023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0" name="Picture 109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27175" y="3515598"/>
              <a:ext cx="2062758" cy="7022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2" name="Picture 121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7381" y="4652619"/>
              <a:ext cx="2282552" cy="336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2" name="Left Brace 111"/>
            <p:cNvSpPr/>
            <p:nvPr/>
          </p:nvSpPr>
          <p:spPr>
            <a:xfrm>
              <a:off x="6146104" y="3505200"/>
              <a:ext cx="228600" cy="1672145"/>
            </a:xfrm>
            <a:prstGeom prst="leftBrac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023284" y="3390994"/>
              <a:ext cx="3630168" cy="191109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4" name="Picture 12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1253795"/>
            <a:ext cx="409999" cy="702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6200" y="5347401"/>
            <a:ext cx="8991600" cy="977916"/>
            <a:chOff x="76200" y="5347401"/>
            <a:chExt cx="8991600" cy="977916"/>
          </a:xfrm>
        </p:grpSpPr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26400" y="5347401"/>
              <a:ext cx="50800" cy="508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09375" y="5817823"/>
              <a:ext cx="1258425" cy="2195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5564171"/>
              <a:ext cx="3775006" cy="7611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62012" y="5854357"/>
              <a:ext cx="291762" cy="1752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13629" y="5602793"/>
              <a:ext cx="980624" cy="6584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88304" y="6015511"/>
              <a:ext cx="896112" cy="2334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3858" y="6020327"/>
              <a:ext cx="908144" cy="1841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0" name="Picture 4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923" y="4474674"/>
            <a:ext cx="3770277" cy="7069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60303"/>
            <a:ext cx="3131506" cy="2782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7225" y="3751954"/>
            <a:ext cx="1009597" cy="2782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747447" y="4676461"/>
            <a:ext cx="1560371" cy="501746"/>
            <a:chOff x="3747447" y="4676461"/>
            <a:chExt cx="1560371" cy="501746"/>
          </a:xfrm>
        </p:grpSpPr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1540" y="4676461"/>
              <a:ext cx="1126278" cy="3072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47447" y="4944727"/>
              <a:ext cx="883838" cy="2334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5023283" y="2158652"/>
            <a:ext cx="658559" cy="725906"/>
            <a:chOff x="5023283" y="2158652"/>
            <a:chExt cx="658559" cy="725906"/>
          </a:xfrm>
        </p:grpSpPr>
        <p:pic>
          <p:nvPicPr>
            <p:cNvPr id="115" name="Picture 11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3283" y="2577230"/>
              <a:ext cx="658559" cy="3073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5197824" y="2195082"/>
              <a:ext cx="219455" cy="1465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0" name="Picture 7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748" y="2904905"/>
            <a:ext cx="1081563" cy="21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1" name="Line 261"/>
          <p:cNvSpPr>
            <a:spLocks noChangeShapeType="1"/>
          </p:cNvSpPr>
          <p:nvPr/>
        </p:nvSpPr>
        <p:spPr bwMode="auto">
          <a:xfrm flipV="1">
            <a:off x="0" y="5385148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6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Line 261"/>
          <p:cNvSpPr>
            <a:spLocks noChangeShapeType="1"/>
          </p:cNvSpPr>
          <p:nvPr/>
        </p:nvSpPr>
        <p:spPr bwMode="auto">
          <a:xfrm flipV="1">
            <a:off x="0" y="5385148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53" name="Picture 5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7225" y="3751954"/>
            <a:ext cx="1009597" cy="2782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368879"/>
            <a:ext cx="460375" cy="349249"/>
          </a:xfrm>
        </p:spPr>
        <p:txBody>
          <a:bodyPr/>
          <a:lstStyle/>
          <a:p>
            <a:fld id="{8118C5F2-DB35-43F7-BBDA-2A9781083CB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28473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28710" name="Rectangle 262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28712" name="Picture 2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375" y="5817823"/>
            <a:ext cx="1258425" cy="219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564171"/>
            <a:ext cx="3775006" cy="7611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012" y="5854357"/>
            <a:ext cx="291762" cy="175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3629" y="5602793"/>
            <a:ext cx="980624" cy="6584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304" y="6015511"/>
            <a:ext cx="896112" cy="23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3858" y="6020327"/>
            <a:ext cx="908144" cy="184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60303"/>
            <a:ext cx="3131506" cy="2782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5437632" y="3390994"/>
            <a:ext cx="3630168" cy="1911096"/>
            <a:chOff x="5023284" y="3390994"/>
            <a:chExt cx="3630168" cy="1911096"/>
          </a:xfrm>
        </p:grpSpPr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9544" y="4015149"/>
              <a:ext cx="877940" cy="7023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27175" y="3515598"/>
              <a:ext cx="2062758" cy="7022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7381" y="4652619"/>
              <a:ext cx="2282552" cy="336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0" name="Left Brace 59"/>
            <p:cNvSpPr/>
            <p:nvPr/>
          </p:nvSpPr>
          <p:spPr>
            <a:xfrm>
              <a:off x="6146104" y="3505200"/>
              <a:ext cx="228600" cy="1672145"/>
            </a:xfrm>
            <a:prstGeom prst="leftBrac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023284" y="3390994"/>
              <a:ext cx="3630168" cy="191109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5" name="Picture 6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923" y="4474674"/>
            <a:ext cx="3770277" cy="7069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1540" y="4676461"/>
            <a:ext cx="1126278" cy="307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7447" y="4944727"/>
            <a:ext cx="883838" cy="2334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5" name="Picture 12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748" y="2904905"/>
            <a:ext cx="1081563" cy="21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1496" y="1208317"/>
            <a:ext cx="3904128" cy="760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736" y="1676400"/>
            <a:ext cx="896112" cy="23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2" name="Group 61"/>
          <p:cNvGrpSpPr/>
          <p:nvPr/>
        </p:nvGrpSpPr>
        <p:grpSpPr>
          <a:xfrm>
            <a:off x="2133600" y="1913021"/>
            <a:ext cx="658368" cy="1212437"/>
            <a:chOff x="2450593" y="1913021"/>
            <a:chExt cx="658368" cy="1212437"/>
          </a:xfrm>
        </p:grpSpPr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0593" y="2505018"/>
              <a:ext cx="350747" cy="620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4" name="Straight Arrow Connector 63"/>
            <p:cNvCxnSpPr/>
            <p:nvPr/>
          </p:nvCxnSpPr>
          <p:spPr>
            <a:xfrm flipH="1">
              <a:off x="2694538" y="1913021"/>
              <a:ext cx="414423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6188547" y="1913021"/>
            <a:ext cx="707031" cy="1198344"/>
            <a:chOff x="6188547" y="1913021"/>
            <a:chExt cx="707031" cy="1198344"/>
          </a:xfrm>
        </p:grpSpPr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44613" y="2490538"/>
              <a:ext cx="350965" cy="6208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7" name="Straight Arrow Connector 66"/>
            <p:cNvCxnSpPr/>
            <p:nvPr/>
          </p:nvCxnSpPr>
          <p:spPr>
            <a:xfrm>
              <a:off x="6188547" y="1913021"/>
              <a:ext cx="414423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7265" y="50105"/>
            <a:ext cx="350975" cy="62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ight Brace 45"/>
          <p:cNvSpPr/>
          <p:nvPr/>
        </p:nvSpPr>
        <p:spPr>
          <a:xfrm rot="16200000">
            <a:off x="8188452" y="120396"/>
            <a:ext cx="228600" cy="1517904"/>
          </a:xfrm>
          <a:prstGeom prst="rightBrace">
            <a:avLst/>
          </a:prstGeom>
          <a:ln w="28575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8508" name="Picture 6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67" y="1150758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050" y="958675"/>
            <a:ext cx="1550429" cy="629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2" y="392429"/>
            <a:ext cx="5190302" cy="335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177" y="47503"/>
            <a:ext cx="2089512" cy="335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29" y="768253"/>
            <a:ext cx="1885840" cy="292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467" y="790029"/>
            <a:ext cx="1403696" cy="292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448" y="744503"/>
            <a:ext cx="1447254" cy="335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0" name="Rectangle 89"/>
          <p:cNvSpPr/>
          <p:nvPr/>
        </p:nvSpPr>
        <p:spPr bwMode="auto">
          <a:xfrm>
            <a:off x="5054754" y="1242220"/>
            <a:ext cx="521208" cy="7040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Picture 123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1253795"/>
            <a:ext cx="409999" cy="702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4" name="Straight Arrow Connector 113"/>
          <p:cNvCxnSpPr/>
          <p:nvPr/>
        </p:nvCxnSpPr>
        <p:spPr>
          <a:xfrm>
            <a:off x="5347804" y="1975651"/>
            <a:ext cx="0" cy="535989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114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3283" y="2577230"/>
            <a:ext cx="658559" cy="3073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13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/>
          <p:cNvGrpSpPr/>
          <p:nvPr/>
        </p:nvGrpSpPr>
        <p:grpSpPr>
          <a:xfrm>
            <a:off x="5437632" y="3390994"/>
            <a:ext cx="3630168" cy="1911096"/>
            <a:chOff x="5023284" y="3390994"/>
            <a:chExt cx="3630168" cy="1911096"/>
          </a:xfrm>
        </p:grpSpPr>
        <p:pic>
          <p:nvPicPr>
            <p:cNvPr id="131" name="Picture 13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9544" y="4015149"/>
              <a:ext cx="877940" cy="7023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2" name="Picture 13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27175" y="3515598"/>
              <a:ext cx="2062758" cy="7022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3" name="Picture 13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7381" y="4652619"/>
              <a:ext cx="2282552" cy="336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4" name="Left Brace 133"/>
            <p:cNvSpPr/>
            <p:nvPr/>
          </p:nvSpPr>
          <p:spPr>
            <a:xfrm>
              <a:off x="6146104" y="3505200"/>
              <a:ext cx="228600" cy="1672145"/>
            </a:xfrm>
            <a:prstGeom prst="leftBrac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5023284" y="3390994"/>
              <a:ext cx="3630168" cy="191109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5" name="Picture 12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748" y="2904905"/>
            <a:ext cx="1081563" cy="21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1496" y="1208317"/>
            <a:ext cx="3904128" cy="760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736" y="1676400"/>
            <a:ext cx="896112" cy="23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2" name="Group 61"/>
          <p:cNvGrpSpPr/>
          <p:nvPr/>
        </p:nvGrpSpPr>
        <p:grpSpPr>
          <a:xfrm>
            <a:off x="2133600" y="1913021"/>
            <a:ext cx="658368" cy="1212437"/>
            <a:chOff x="2450593" y="1913021"/>
            <a:chExt cx="658368" cy="1212437"/>
          </a:xfrm>
        </p:grpSpPr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0593" y="2505018"/>
              <a:ext cx="350747" cy="620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4" name="Straight Arrow Connector 63"/>
            <p:cNvCxnSpPr/>
            <p:nvPr/>
          </p:nvCxnSpPr>
          <p:spPr>
            <a:xfrm flipH="1">
              <a:off x="2694538" y="1913021"/>
              <a:ext cx="414423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Picture 6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4613" y="2490538"/>
            <a:ext cx="350965" cy="6208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7" name="Straight Arrow Connector 66"/>
          <p:cNvCxnSpPr/>
          <p:nvPr/>
        </p:nvCxnSpPr>
        <p:spPr>
          <a:xfrm>
            <a:off x="6188547" y="1913021"/>
            <a:ext cx="414423" cy="535989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7265" y="50105"/>
            <a:ext cx="350975" cy="62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ight Brace 45"/>
          <p:cNvSpPr/>
          <p:nvPr/>
        </p:nvSpPr>
        <p:spPr>
          <a:xfrm rot="16200000">
            <a:off x="8188452" y="120396"/>
            <a:ext cx="228600" cy="1517904"/>
          </a:xfrm>
          <a:prstGeom prst="rightBrace">
            <a:avLst/>
          </a:prstGeom>
          <a:ln w="28575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C5F2-DB35-43F7-BBDA-2A9781083CBC}" type="slidenum">
              <a:rPr lang="en-US"/>
              <a:pPr/>
              <a:t>17</a:t>
            </a:fld>
            <a:endParaRPr lang="en-US" dirty="0"/>
          </a:p>
        </p:txBody>
      </p:sp>
      <p:pic>
        <p:nvPicPr>
          <p:cNvPr id="1128508" name="Picture 6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67" y="1150758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8473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43" name="Picture 4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050" y="958675"/>
            <a:ext cx="1550429" cy="629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2" y="392429"/>
            <a:ext cx="5190302" cy="335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28710" name="Rectangle 262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28712" name="Picture 26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177" y="47503"/>
            <a:ext cx="2089512" cy="335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29" y="768253"/>
            <a:ext cx="1885840" cy="292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467" y="790029"/>
            <a:ext cx="1403696" cy="292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448" y="744503"/>
            <a:ext cx="1447254" cy="335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0" name="Rectangle 89"/>
          <p:cNvSpPr/>
          <p:nvPr/>
        </p:nvSpPr>
        <p:spPr bwMode="auto">
          <a:xfrm>
            <a:off x="5054754" y="1242220"/>
            <a:ext cx="521208" cy="7040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5023283" y="1975651"/>
            <a:ext cx="658559" cy="908907"/>
            <a:chOff x="3866479" y="1975651"/>
            <a:chExt cx="658559" cy="908907"/>
          </a:xfrm>
        </p:grpSpPr>
        <p:cxnSp>
          <p:nvCxnSpPr>
            <p:cNvPr id="114" name="Straight Arrow Connector 113"/>
            <p:cNvCxnSpPr/>
            <p:nvPr/>
          </p:nvCxnSpPr>
          <p:spPr>
            <a:xfrm>
              <a:off x="4191000" y="1975651"/>
              <a:ext cx="0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5" name="Picture 11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66479" y="2577230"/>
              <a:ext cx="658559" cy="3073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6" name="Picture 11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475560"/>
            <a:ext cx="2353556" cy="657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4" name="Picture 12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1253795"/>
            <a:ext cx="409999" cy="702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6" name="Picture 12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4924" y="5473874"/>
            <a:ext cx="2997677" cy="657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7" name="Picture 12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744" y="6339305"/>
            <a:ext cx="2440953" cy="4674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8" name="Rectangle 182"/>
          <p:cNvSpPr>
            <a:spLocks noChangeArrowheads="1"/>
          </p:cNvSpPr>
          <p:nvPr/>
        </p:nvSpPr>
        <p:spPr bwMode="auto">
          <a:xfrm>
            <a:off x="5409156" y="6452039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3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7265" y="50105"/>
            <a:ext cx="350975" cy="62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ight Brace 45"/>
          <p:cNvSpPr/>
          <p:nvPr/>
        </p:nvSpPr>
        <p:spPr>
          <a:xfrm rot="16200000">
            <a:off x="8188452" y="120396"/>
            <a:ext cx="228600" cy="1517904"/>
          </a:xfrm>
          <a:prstGeom prst="rightBrace">
            <a:avLst/>
          </a:prstGeom>
          <a:ln w="28575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C5F2-DB35-43F7-BBDA-2A9781083CBC}" type="slidenum">
              <a:rPr lang="en-US"/>
              <a:pPr/>
              <a:t>18</a:t>
            </a:fld>
            <a:endParaRPr lang="en-US" dirty="0"/>
          </a:p>
        </p:txBody>
      </p:sp>
      <p:pic>
        <p:nvPicPr>
          <p:cNvPr id="1128508" name="Picture 6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67" y="1150758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8473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43" name="Picture 4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050" y="958675"/>
            <a:ext cx="1550429" cy="629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2" y="392429"/>
            <a:ext cx="5190302" cy="335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28710" name="Rectangle 262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28712" name="Picture 26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177" y="47503"/>
            <a:ext cx="2089512" cy="335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29" y="768253"/>
            <a:ext cx="1885840" cy="292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467" y="790029"/>
            <a:ext cx="1403696" cy="292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448" y="744503"/>
            <a:ext cx="1447254" cy="335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6244" y="2754682"/>
            <a:ext cx="2353556" cy="657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351" y="2261992"/>
            <a:ext cx="4063475" cy="292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Line 261"/>
          <p:cNvSpPr>
            <a:spLocks noChangeShapeType="1"/>
          </p:cNvSpPr>
          <p:nvPr/>
        </p:nvSpPr>
        <p:spPr bwMode="auto">
          <a:xfrm flipV="1">
            <a:off x="0" y="2007296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16" name="Picture 1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475560"/>
            <a:ext cx="2353556" cy="657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8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37 L 0.35747 -0.3940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-19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C5F2-DB35-43F7-BBDA-2A9781083CBC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128473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28710" name="Rectangle 262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28712" name="Picture 2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6244" y="2754682"/>
            <a:ext cx="2353556" cy="657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351" y="2261992"/>
            <a:ext cx="4063475" cy="292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0105" y="76200"/>
            <a:ext cx="8814147" cy="600746"/>
            <a:chOff x="50105" y="76200"/>
            <a:chExt cx="8814147" cy="600746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05" y="76200"/>
              <a:ext cx="4839156" cy="2780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74677" y="369974"/>
              <a:ext cx="5189575" cy="3069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2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965548"/>
            <a:ext cx="3115657" cy="263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2196" y="1307926"/>
            <a:ext cx="1462856" cy="702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6244" y="3747878"/>
            <a:ext cx="1753965" cy="7015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0992" y="3949874"/>
            <a:ext cx="1682458" cy="234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396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508" name="Picture 6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67" y="1150758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198" y="958675"/>
            <a:ext cx="1550133" cy="629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8678" name="Picture 2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9" y="5551968"/>
            <a:ext cx="76041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682" name="Picture 2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49" y="5566256"/>
            <a:ext cx="2457451" cy="24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684" name="Picture 2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0" y="5877407"/>
            <a:ext cx="42132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8709" name="Line 261"/>
          <p:cNvSpPr>
            <a:spLocks noChangeShapeType="1"/>
          </p:cNvSpPr>
          <p:nvPr/>
        </p:nvSpPr>
        <p:spPr bwMode="auto">
          <a:xfrm flipV="1">
            <a:off x="0" y="4902896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9530" y="5359882"/>
            <a:ext cx="2047610" cy="629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356353"/>
            <a:ext cx="460375" cy="349247"/>
          </a:xfrm>
        </p:spPr>
        <p:txBody>
          <a:bodyPr/>
          <a:lstStyle/>
          <a:p>
            <a:fld id="{8118C5F2-DB35-43F7-BBDA-2A9781083CB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28473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69875" y="6029807"/>
            <a:ext cx="3670459" cy="751995"/>
            <a:chOff x="869875" y="6029807"/>
            <a:chExt cx="3670459" cy="751995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9875" y="6445730"/>
              <a:ext cx="3670459" cy="3360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28693" name="Picture 24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793" y="6029807"/>
              <a:ext cx="10318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28710" name="Rectangle 262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28712" name="Picture 26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7933" y="6572207"/>
            <a:ext cx="686839" cy="160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7237" y="6444142"/>
            <a:ext cx="482327" cy="2920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033" y="47503"/>
            <a:ext cx="2089800" cy="335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04" y="392429"/>
            <a:ext cx="5189999" cy="33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29" y="768253"/>
            <a:ext cx="1885840" cy="292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467" y="790029"/>
            <a:ext cx="1403696" cy="292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449" y="744503"/>
            <a:ext cx="1447251" cy="335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543800" y="50105"/>
            <a:ext cx="1517904" cy="943543"/>
            <a:chOff x="7543800" y="50105"/>
            <a:chExt cx="1517904" cy="943543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27265" y="50105"/>
              <a:ext cx="350975" cy="6291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Right Brace 11"/>
            <p:cNvSpPr/>
            <p:nvPr/>
          </p:nvSpPr>
          <p:spPr>
            <a:xfrm rot="16200000">
              <a:off x="8188452" y="120396"/>
              <a:ext cx="228600" cy="1517904"/>
            </a:xfrm>
            <a:prstGeom prst="rightBrace">
              <a:avLst/>
            </a:prstGeom>
            <a:ln w="28575">
              <a:solidFill>
                <a:srgbClr val="FF66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1496" y="1208317"/>
            <a:ext cx="3904128" cy="760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736" y="1676400"/>
            <a:ext cx="896112" cy="23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angle 34"/>
          <p:cNvSpPr/>
          <p:nvPr/>
        </p:nvSpPr>
        <p:spPr bwMode="auto">
          <a:xfrm>
            <a:off x="3402611" y="1892807"/>
            <a:ext cx="916237" cy="27432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5" y="3810001"/>
            <a:ext cx="3245719" cy="278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1" y="3816344"/>
            <a:ext cx="2968067" cy="292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1003" y="3824183"/>
            <a:ext cx="1462399" cy="27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040389" y="3211882"/>
            <a:ext cx="1143000" cy="703100"/>
            <a:chOff x="3040389" y="3211882"/>
            <a:chExt cx="1143000" cy="703100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61570" y="3236934"/>
              <a:ext cx="1096581" cy="2780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1" name="Rectangle 30"/>
            <p:cNvSpPr/>
            <p:nvPr/>
          </p:nvSpPr>
          <p:spPr bwMode="auto">
            <a:xfrm>
              <a:off x="3040389" y="3211882"/>
              <a:ext cx="1143000" cy="310896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3610875" y="3515026"/>
              <a:ext cx="2028" cy="399956"/>
            </a:xfrm>
            <a:prstGeom prst="straightConnector1">
              <a:avLst/>
            </a:prstGeom>
            <a:ln w="28575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890371" y="3199356"/>
            <a:ext cx="3813048" cy="721388"/>
            <a:chOff x="4890371" y="3199356"/>
            <a:chExt cx="3813048" cy="721388"/>
          </a:xfrm>
        </p:grpSpPr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5605" y="3222896"/>
              <a:ext cx="3772240" cy="2921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4890371" y="3199356"/>
              <a:ext cx="3813048" cy="329184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6796895" y="3527552"/>
              <a:ext cx="0" cy="393192"/>
            </a:xfrm>
            <a:prstGeom prst="straightConnector1">
              <a:avLst/>
            </a:prstGeom>
            <a:ln w="28575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8873" y="1917526"/>
            <a:ext cx="883838" cy="2334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3928" y="2204163"/>
            <a:ext cx="1559240" cy="184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434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709" grpId="0" animBg="1"/>
      <p:bldP spid="35" grpId="0" animBg="1"/>
      <p:bldP spid="3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C5F2-DB35-43F7-BBDA-2A9781083CBC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128473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28710" name="Rectangle 262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28712" name="Picture 2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1903" y="3621939"/>
            <a:ext cx="3157897" cy="6578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6244" y="2754682"/>
            <a:ext cx="2353556" cy="657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351" y="2261992"/>
            <a:ext cx="4063475" cy="292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901" y="4503344"/>
            <a:ext cx="2890456" cy="656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0921" y="4509002"/>
            <a:ext cx="1606197" cy="628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6576" y="4791507"/>
            <a:ext cx="263024" cy="102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831336" y="2807208"/>
            <a:ext cx="182880" cy="192024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578607" y="2587752"/>
            <a:ext cx="1170432" cy="0"/>
          </a:xfrm>
          <a:prstGeom prst="line">
            <a:avLst/>
          </a:prstGeom>
          <a:ln w="76200">
            <a:solidFill>
              <a:srgbClr val="FF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39496" y="2587752"/>
            <a:ext cx="1225296" cy="0"/>
          </a:xfrm>
          <a:prstGeom prst="line">
            <a:avLst/>
          </a:prstGeom>
          <a:ln w="76200">
            <a:solidFill>
              <a:srgbClr val="FF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611880" y="3682652"/>
            <a:ext cx="2328338" cy="432148"/>
            <a:chOff x="3611880" y="3682652"/>
            <a:chExt cx="2328338" cy="432148"/>
          </a:xfrm>
        </p:grpSpPr>
        <p:sp>
          <p:nvSpPr>
            <p:cNvPr id="54" name="Rectangle 53"/>
            <p:cNvSpPr/>
            <p:nvPr/>
          </p:nvSpPr>
          <p:spPr bwMode="auto">
            <a:xfrm>
              <a:off x="3611880" y="3886200"/>
              <a:ext cx="182880" cy="228600"/>
            </a:xfrm>
            <a:prstGeom prst="rect">
              <a:avLst/>
            </a:prstGeom>
            <a:noFill/>
            <a:ln w="285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4953000" y="3886200"/>
              <a:ext cx="192024" cy="228600"/>
            </a:xfrm>
            <a:prstGeom prst="rect">
              <a:avLst/>
            </a:prstGeom>
            <a:noFill/>
            <a:ln w="285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5748194" y="3682652"/>
              <a:ext cx="192024" cy="228600"/>
            </a:xfrm>
            <a:prstGeom prst="rect">
              <a:avLst/>
            </a:prstGeom>
            <a:noFill/>
            <a:ln w="285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8" name="Picture 5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44" y="4718668"/>
            <a:ext cx="1682458" cy="234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469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44" y="4718668"/>
            <a:ext cx="1682458" cy="234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901" y="4503344"/>
            <a:ext cx="2890456" cy="656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0921" y="4509002"/>
            <a:ext cx="1606197" cy="628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6576" y="4791507"/>
            <a:ext cx="263024" cy="102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37677" name="Rectangle 13"/>
          <p:cNvSpPr>
            <a:spLocks noChangeArrowheads="1"/>
          </p:cNvSpPr>
          <p:nvPr/>
        </p:nvSpPr>
        <p:spPr bwMode="auto">
          <a:xfrm>
            <a:off x="2861401" y="4753170"/>
            <a:ext cx="182880" cy="246888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37674" name="Rectangle 10"/>
          <p:cNvSpPr>
            <a:spLocks noChangeArrowheads="1"/>
          </p:cNvSpPr>
          <p:nvPr/>
        </p:nvSpPr>
        <p:spPr bwMode="auto">
          <a:xfrm>
            <a:off x="3170765" y="4658964"/>
            <a:ext cx="640080" cy="338139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37688" name="Rectangle 24"/>
          <p:cNvSpPr>
            <a:spLocks noChangeArrowheads="1"/>
          </p:cNvSpPr>
          <p:nvPr/>
        </p:nvSpPr>
        <p:spPr bwMode="auto">
          <a:xfrm>
            <a:off x="5968478" y="4483274"/>
            <a:ext cx="1490472" cy="6858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37681" name="Rectangle 17"/>
          <p:cNvSpPr>
            <a:spLocks noChangeArrowheads="1"/>
          </p:cNvSpPr>
          <p:nvPr/>
        </p:nvSpPr>
        <p:spPr bwMode="auto">
          <a:xfrm>
            <a:off x="4598466" y="4630216"/>
            <a:ext cx="256032" cy="36576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37684" name="Rectangle 20"/>
          <p:cNvSpPr>
            <a:spLocks noChangeArrowheads="1"/>
          </p:cNvSpPr>
          <p:nvPr/>
        </p:nvSpPr>
        <p:spPr bwMode="auto">
          <a:xfrm>
            <a:off x="4978051" y="4658964"/>
            <a:ext cx="640080" cy="338139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497942" y="3069238"/>
            <a:ext cx="2909799" cy="236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297617" y="3399013"/>
            <a:ext cx="2262933" cy="2238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569356" y="2366964"/>
            <a:ext cx="4314253" cy="186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948983" y="3156337"/>
            <a:ext cx="2698217" cy="2237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917230" y="3385182"/>
            <a:ext cx="1939736" cy="211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731965" y="2384061"/>
            <a:ext cx="392930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2399486" y="4479526"/>
            <a:ext cx="384048" cy="676656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830635" y="2603383"/>
            <a:ext cx="3518995" cy="1865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50" name="Rectangle 78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52" name="Picture 26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356353"/>
            <a:ext cx="460375" cy="368126"/>
          </a:xfrm>
        </p:spPr>
        <p:txBody>
          <a:bodyPr/>
          <a:lstStyle/>
          <a:p>
            <a:fld id="{5DFBDDD7-9D79-42BF-B69A-32095A5A9548}" type="slidenum">
              <a:rPr lang="en-US"/>
              <a:pPr/>
              <a:t>21</a:t>
            </a:fld>
            <a:endParaRPr lang="en-US" dirty="0"/>
          </a:p>
        </p:txBody>
      </p:sp>
      <p:pic>
        <p:nvPicPr>
          <p:cNvPr id="55" name="Picture 5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72177"/>
            <a:ext cx="600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4390" y="5715004"/>
            <a:ext cx="1916263" cy="62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3758184" y="6446662"/>
            <a:ext cx="3456432" cy="356616"/>
            <a:chOff x="3758184" y="6434136"/>
            <a:chExt cx="3456432" cy="356616"/>
          </a:xfrm>
        </p:grpSpPr>
        <p:sp>
          <p:nvSpPr>
            <p:cNvPr id="58" name="Rectangle 83"/>
            <p:cNvSpPr>
              <a:spLocks noChangeArrowheads="1"/>
            </p:cNvSpPr>
            <p:nvPr/>
          </p:nvSpPr>
          <p:spPr bwMode="auto">
            <a:xfrm>
              <a:off x="3758184" y="6434136"/>
              <a:ext cx="3456432" cy="356616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8" tIns="45714" rIns="91428" bIns="45714" anchor="ctr"/>
            <a:lstStyle/>
            <a:p>
              <a:endParaRPr lang="en-US" dirty="0"/>
            </a:p>
          </p:txBody>
        </p:sp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82517" y="6457950"/>
              <a:ext cx="3406379" cy="3219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0" name="Group 59"/>
          <p:cNvGrpSpPr/>
          <p:nvPr/>
        </p:nvGrpSpPr>
        <p:grpSpPr>
          <a:xfrm>
            <a:off x="1622405" y="6447521"/>
            <a:ext cx="1463040" cy="310896"/>
            <a:chOff x="3357387" y="6447521"/>
            <a:chExt cx="1463040" cy="310896"/>
          </a:xfrm>
        </p:grpSpPr>
        <p:sp>
          <p:nvSpPr>
            <p:cNvPr id="61" name="Rectangle 84"/>
            <p:cNvSpPr>
              <a:spLocks noChangeArrowheads="1"/>
            </p:cNvSpPr>
            <p:nvPr/>
          </p:nvSpPr>
          <p:spPr bwMode="auto">
            <a:xfrm>
              <a:off x="3357387" y="6447521"/>
              <a:ext cx="1463040" cy="310896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8" tIns="45714" rIns="91428" bIns="45714" anchor="ctr"/>
            <a:lstStyle/>
            <a:p>
              <a:endParaRPr lang="en-US" dirty="0"/>
            </a:p>
          </p:txBody>
        </p:sp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85080" y="6469972"/>
              <a:ext cx="1402994" cy="2481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3" name="Group 62"/>
          <p:cNvGrpSpPr/>
          <p:nvPr/>
        </p:nvGrpSpPr>
        <p:grpSpPr>
          <a:xfrm>
            <a:off x="3694134" y="5892800"/>
            <a:ext cx="3045153" cy="293688"/>
            <a:chOff x="3965247" y="5892800"/>
            <a:chExt cx="3045153" cy="293688"/>
          </a:xfrm>
        </p:grpSpPr>
        <p:pic>
          <p:nvPicPr>
            <p:cNvPr id="64" name="Picture 4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247" y="5892800"/>
              <a:ext cx="58739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" name="Picture 4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367" y="5892800"/>
              <a:ext cx="58737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" name="Picture 4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553" y="5892802"/>
              <a:ext cx="730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" name="Picture 4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375" y="5892802"/>
              <a:ext cx="730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8" name="Picture 6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0105" y="5486400"/>
            <a:ext cx="1856590" cy="321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Rectangle 68"/>
          <p:cNvSpPr/>
          <p:nvPr/>
        </p:nvSpPr>
        <p:spPr bwMode="auto">
          <a:xfrm>
            <a:off x="7150274" y="5471786"/>
            <a:ext cx="1892808" cy="68580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2168" y="5828775"/>
            <a:ext cx="1490613" cy="2919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2928" y="5867400"/>
            <a:ext cx="1114063" cy="292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8943" y="5907066"/>
            <a:ext cx="1475404" cy="2919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3595" y="5936241"/>
            <a:ext cx="674204" cy="204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5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988051"/>
            <a:ext cx="265112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" name="Rectangle 182"/>
          <p:cNvSpPr>
            <a:spLocks noChangeArrowheads="1"/>
          </p:cNvSpPr>
          <p:nvPr/>
        </p:nvSpPr>
        <p:spPr bwMode="auto">
          <a:xfrm>
            <a:off x="6820422" y="59049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1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4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677" grpId="0" animBg="1"/>
      <p:bldP spid="1137674" grpId="0" animBg="1"/>
      <p:bldP spid="1137688" grpId="0" animBg="1"/>
      <p:bldP spid="1137681" grpId="0" animBg="1"/>
      <p:bldP spid="1137684" grpId="0" animBg="1"/>
      <p:bldP spid="44" grpId="0" animBg="1"/>
      <p:bldP spid="69" grpId="0" animBg="1"/>
      <p:bldP spid="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44" y="4718668"/>
            <a:ext cx="1682458" cy="234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901" y="4503344"/>
            <a:ext cx="2890456" cy="656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3766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37742" name="Rectangle 78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39" name="Picture 26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0921" y="4509002"/>
            <a:ext cx="1606197" cy="628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6576" y="4791507"/>
            <a:ext cx="263024" cy="102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356353"/>
            <a:ext cx="460375" cy="368126"/>
          </a:xfrm>
        </p:spPr>
        <p:txBody>
          <a:bodyPr/>
          <a:lstStyle/>
          <a:p>
            <a:fld id="{5DFBDDD7-9D79-42BF-B69A-32095A5A9548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137677" name="Rectangle 13"/>
          <p:cNvSpPr>
            <a:spLocks noChangeArrowheads="1"/>
          </p:cNvSpPr>
          <p:nvPr/>
        </p:nvSpPr>
        <p:spPr bwMode="auto">
          <a:xfrm>
            <a:off x="2861401" y="4753170"/>
            <a:ext cx="182880" cy="246888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37674" name="Rectangle 10"/>
          <p:cNvSpPr>
            <a:spLocks noChangeArrowheads="1"/>
          </p:cNvSpPr>
          <p:nvPr/>
        </p:nvSpPr>
        <p:spPr bwMode="auto">
          <a:xfrm>
            <a:off x="3170765" y="4658964"/>
            <a:ext cx="640080" cy="338139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37720" name="Picture 5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63" y="5972177"/>
            <a:ext cx="600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1313" y="5715004"/>
            <a:ext cx="1274484" cy="630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57226" y="6453192"/>
            <a:ext cx="2230439" cy="347663"/>
            <a:chOff x="657226" y="6453192"/>
            <a:chExt cx="2230439" cy="347663"/>
          </a:xfrm>
        </p:grpSpPr>
        <p:pic>
          <p:nvPicPr>
            <p:cNvPr id="1137724" name="Picture 6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477005"/>
              <a:ext cx="1462088" cy="322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37726" name="Picture 6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609" y="6505404"/>
              <a:ext cx="642939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37747" name="Rectangle 83"/>
            <p:cNvSpPr>
              <a:spLocks noChangeArrowheads="1"/>
            </p:cNvSpPr>
            <p:nvPr/>
          </p:nvSpPr>
          <p:spPr bwMode="auto">
            <a:xfrm>
              <a:off x="657226" y="6453192"/>
              <a:ext cx="2230439" cy="34766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8" tIns="45714" rIns="91428" bIns="45714" anchor="ctr"/>
            <a:lstStyle/>
            <a:p>
              <a:endParaRPr lang="en-US" dirty="0"/>
            </a:p>
          </p:txBody>
        </p:sp>
      </p:grpSp>
      <p:sp>
        <p:nvSpPr>
          <p:cNvPr id="1137688" name="Rectangle 24"/>
          <p:cNvSpPr>
            <a:spLocks noChangeArrowheads="1"/>
          </p:cNvSpPr>
          <p:nvPr/>
        </p:nvSpPr>
        <p:spPr bwMode="auto">
          <a:xfrm>
            <a:off x="5968478" y="4483274"/>
            <a:ext cx="1490472" cy="6858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37681" name="Rectangle 17"/>
          <p:cNvSpPr>
            <a:spLocks noChangeArrowheads="1"/>
          </p:cNvSpPr>
          <p:nvPr/>
        </p:nvSpPr>
        <p:spPr bwMode="auto">
          <a:xfrm>
            <a:off x="4598466" y="4630216"/>
            <a:ext cx="256032" cy="36576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37684" name="Rectangle 20"/>
          <p:cNvSpPr>
            <a:spLocks noChangeArrowheads="1"/>
          </p:cNvSpPr>
          <p:nvPr/>
        </p:nvSpPr>
        <p:spPr bwMode="auto">
          <a:xfrm>
            <a:off x="4978051" y="4658964"/>
            <a:ext cx="640080" cy="338139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497942" y="3069238"/>
            <a:ext cx="2909799" cy="236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297617" y="3399013"/>
            <a:ext cx="2262933" cy="2238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569356" y="2366964"/>
            <a:ext cx="4314253" cy="186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948983" y="3156337"/>
            <a:ext cx="2698217" cy="2237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917230" y="3385182"/>
            <a:ext cx="1939736" cy="211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731965" y="2384061"/>
            <a:ext cx="392930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107065" y="6453192"/>
            <a:ext cx="1836739" cy="347663"/>
            <a:chOff x="3107065" y="6453192"/>
            <a:chExt cx="1836739" cy="347663"/>
          </a:xfrm>
        </p:grpSpPr>
        <p:pic>
          <p:nvPicPr>
            <p:cNvPr id="70" name="Picture 5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819" y="6477005"/>
              <a:ext cx="614363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1" name="Group 68"/>
            <p:cNvGrpSpPr>
              <a:grpSpLocks/>
            </p:cNvGrpSpPr>
            <p:nvPr/>
          </p:nvGrpSpPr>
          <p:grpSpPr bwMode="auto">
            <a:xfrm>
              <a:off x="3975432" y="6502403"/>
              <a:ext cx="936625" cy="220663"/>
              <a:chOff x="2591" y="4096"/>
              <a:chExt cx="590" cy="139"/>
            </a:xfrm>
          </p:grpSpPr>
          <p:pic>
            <p:nvPicPr>
              <p:cNvPr id="72" name="Picture 66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4096"/>
                <a:ext cx="157" cy="1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3" name="Picture 67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1" y="4159"/>
                <a:ext cx="167" cy="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4" name="Rectangle 84"/>
            <p:cNvSpPr>
              <a:spLocks noChangeArrowheads="1"/>
            </p:cNvSpPr>
            <p:nvPr/>
          </p:nvSpPr>
          <p:spPr bwMode="auto">
            <a:xfrm>
              <a:off x="3107065" y="6453192"/>
              <a:ext cx="1836739" cy="34766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8" tIns="45714" rIns="91428" bIns="45714" anchor="ctr"/>
            <a:lstStyle/>
            <a:p>
              <a:endParaRPr lang="en-US" dirty="0"/>
            </a:p>
          </p:txBody>
        </p:sp>
      </p:grpSp>
      <p:pic>
        <p:nvPicPr>
          <p:cNvPr id="1137708" name="Picture 4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5" y="5892800"/>
            <a:ext cx="58739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7710" name="Picture 4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990" y="5892800"/>
            <a:ext cx="5873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7712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76" y="5892802"/>
            <a:ext cx="73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7713" name="Picture 4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440" y="5892802"/>
            <a:ext cx="73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5486400"/>
            <a:ext cx="1871200" cy="3219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150274" y="5471786"/>
            <a:ext cx="1892808" cy="621792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4379" y="5791197"/>
            <a:ext cx="1198572" cy="2779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9252" y="5886451"/>
            <a:ext cx="659949" cy="234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62611" y="5889235"/>
            <a:ext cx="260362" cy="225819"/>
            <a:chOff x="4662819" y="5889235"/>
            <a:chExt cx="260362" cy="225819"/>
          </a:xfrm>
        </p:grpSpPr>
        <p:pic>
          <p:nvPicPr>
            <p:cNvPr id="1137701" name="Picture 3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819" y="5969003"/>
              <a:ext cx="131763" cy="146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6186" y="5889235"/>
              <a:ext cx="116995" cy="1169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6" name="Picture 3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11" y="5969003"/>
            <a:ext cx="131763" cy="14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328" y="5819779"/>
            <a:ext cx="587241" cy="176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37717" name="Picture 5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27" y="5988051"/>
            <a:ext cx="265112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2399486" y="4479526"/>
            <a:ext cx="384048" cy="676656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830635" y="2603383"/>
            <a:ext cx="3518995" cy="1865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Rectangle 182"/>
          <p:cNvSpPr>
            <a:spLocks noChangeArrowheads="1"/>
          </p:cNvSpPr>
          <p:nvPr/>
        </p:nvSpPr>
        <p:spPr bwMode="auto">
          <a:xfrm>
            <a:off x="6327732" y="59049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5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7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3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3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3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3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37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37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37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37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37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37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500" fill="hold"/>
                                        <p:tgtEl>
                                          <p:spTgt spid="11377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44" y="4718668"/>
            <a:ext cx="1682458" cy="234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901" y="4503344"/>
            <a:ext cx="2890456" cy="656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3766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37742" name="Rectangle 78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39" name="Picture 26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0921" y="4509002"/>
            <a:ext cx="1606197" cy="628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6576" y="4791507"/>
            <a:ext cx="263024" cy="102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356353"/>
            <a:ext cx="460375" cy="368126"/>
          </a:xfrm>
        </p:spPr>
        <p:txBody>
          <a:bodyPr/>
          <a:lstStyle/>
          <a:p>
            <a:fld id="{5DFBDDD7-9D79-42BF-B69A-32095A5A9548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137677" name="Rectangle 13"/>
          <p:cNvSpPr>
            <a:spLocks noChangeArrowheads="1"/>
          </p:cNvSpPr>
          <p:nvPr/>
        </p:nvSpPr>
        <p:spPr bwMode="auto">
          <a:xfrm>
            <a:off x="2861401" y="4753170"/>
            <a:ext cx="182880" cy="246888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37674" name="Rectangle 10"/>
          <p:cNvSpPr>
            <a:spLocks noChangeArrowheads="1"/>
          </p:cNvSpPr>
          <p:nvPr/>
        </p:nvSpPr>
        <p:spPr bwMode="auto">
          <a:xfrm>
            <a:off x="3170765" y="4658964"/>
            <a:ext cx="640080" cy="338139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37720" name="Picture 5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72177"/>
            <a:ext cx="600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37688" name="Rectangle 24"/>
          <p:cNvSpPr>
            <a:spLocks noChangeArrowheads="1"/>
          </p:cNvSpPr>
          <p:nvPr/>
        </p:nvSpPr>
        <p:spPr bwMode="auto">
          <a:xfrm>
            <a:off x="5968478" y="4483274"/>
            <a:ext cx="1490472" cy="6858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37681" name="Rectangle 17"/>
          <p:cNvSpPr>
            <a:spLocks noChangeArrowheads="1"/>
          </p:cNvSpPr>
          <p:nvPr/>
        </p:nvSpPr>
        <p:spPr bwMode="auto">
          <a:xfrm>
            <a:off x="4598466" y="4630216"/>
            <a:ext cx="256032" cy="36576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37684" name="Rectangle 20"/>
          <p:cNvSpPr>
            <a:spLocks noChangeArrowheads="1"/>
          </p:cNvSpPr>
          <p:nvPr/>
        </p:nvSpPr>
        <p:spPr bwMode="auto">
          <a:xfrm>
            <a:off x="4978051" y="4658964"/>
            <a:ext cx="640080" cy="338139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497942" y="3069238"/>
            <a:ext cx="2909799" cy="236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297617" y="3399013"/>
            <a:ext cx="2262933" cy="2238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569356" y="2366964"/>
            <a:ext cx="4314253" cy="186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948983" y="3156337"/>
            <a:ext cx="2698217" cy="2237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917230" y="3385182"/>
            <a:ext cx="1939736" cy="211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731965" y="2384061"/>
            <a:ext cx="392930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37709" name="Picture 113770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9825" y="5715004"/>
            <a:ext cx="1346594" cy="6298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37711" name="Group 1137710"/>
          <p:cNvGrpSpPr/>
          <p:nvPr/>
        </p:nvGrpSpPr>
        <p:grpSpPr>
          <a:xfrm>
            <a:off x="3061976" y="6409943"/>
            <a:ext cx="1836739" cy="393192"/>
            <a:chOff x="3179935" y="6409943"/>
            <a:chExt cx="1836739" cy="393192"/>
          </a:xfrm>
        </p:grpSpPr>
        <p:sp>
          <p:nvSpPr>
            <p:cNvPr id="74" name="Rectangle 84"/>
            <p:cNvSpPr>
              <a:spLocks noChangeArrowheads="1"/>
            </p:cNvSpPr>
            <p:nvPr/>
          </p:nvSpPr>
          <p:spPr bwMode="auto">
            <a:xfrm>
              <a:off x="3179935" y="6409943"/>
              <a:ext cx="1836739" cy="393192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8" tIns="45714" rIns="91428" bIns="45714" anchor="ctr"/>
            <a:lstStyle/>
            <a:p>
              <a:endParaRPr lang="en-US" dirty="0"/>
            </a:p>
          </p:txBody>
        </p:sp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59982" y="6439427"/>
              <a:ext cx="643038" cy="3359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1659" y="6439427"/>
              <a:ext cx="469719" cy="2934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6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532" y="6577364"/>
              <a:ext cx="265113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37715" name="Group 1137714"/>
          <p:cNvGrpSpPr/>
          <p:nvPr/>
        </p:nvGrpSpPr>
        <p:grpSpPr>
          <a:xfrm>
            <a:off x="4321736" y="5892800"/>
            <a:ext cx="2407194" cy="293688"/>
            <a:chOff x="4489799" y="5892800"/>
            <a:chExt cx="2407194" cy="293688"/>
          </a:xfrm>
        </p:grpSpPr>
        <p:pic>
          <p:nvPicPr>
            <p:cNvPr id="1137708" name="Picture 4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799" y="5892800"/>
              <a:ext cx="58739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37710" name="Picture 4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200" y="5892800"/>
              <a:ext cx="58737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37712" name="Picture 4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386" y="5892802"/>
              <a:ext cx="730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37713" name="Picture 4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3968" y="5892802"/>
              <a:ext cx="730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37699" name="Picture 113769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944" y="5486400"/>
            <a:ext cx="1870911" cy="3219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150274" y="5471786"/>
            <a:ext cx="1892808" cy="68580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7707" name="Picture 113770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774" y="5878879"/>
            <a:ext cx="1271402" cy="219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2399486" y="4479526"/>
            <a:ext cx="384048" cy="676656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830635" y="2603383"/>
            <a:ext cx="3518995" cy="1865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37706" name="Picture 113770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7582" y="5961293"/>
            <a:ext cx="849711" cy="160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37704" name="Picture 113770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741" y="5902346"/>
            <a:ext cx="893945" cy="219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37714" name="Group 1137713"/>
          <p:cNvGrpSpPr/>
          <p:nvPr/>
        </p:nvGrpSpPr>
        <p:grpSpPr>
          <a:xfrm>
            <a:off x="4440471" y="5832953"/>
            <a:ext cx="864171" cy="305551"/>
            <a:chOff x="4608534" y="5832953"/>
            <a:chExt cx="864171" cy="305551"/>
          </a:xfrm>
        </p:grpSpPr>
        <p:pic>
          <p:nvPicPr>
            <p:cNvPr id="1137696" name="Picture 113769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8534" y="5918899"/>
              <a:ext cx="160751" cy="2196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37705" name="Picture 113770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41181" y="5832953"/>
              <a:ext cx="131524" cy="1753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37717" name="Picture 5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098" y="5988051"/>
            <a:ext cx="265112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" name="Rectangle 182"/>
          <p:cNvSpPr>
            <a:spLocks noChangeArrowheads="1"/>
          </p:cNvSpPr>
          <p:nvPr/>
        </p:nvSpPr>
        <p:spPr bwMode="auto">
          <a:xfrm>
            <a:off x="6820422" y="59049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4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7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7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7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7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3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3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3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3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37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37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400" fill="hold"/>
                                        <p:tgtEl>
                                          <p:spTgt spid="11377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0921" y="4509002"/>
            <a:ext cx="1606197" cy="628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901" y="4503344"/>
            <a:ext cx="2890456" cy="656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6576" y="4791507"/>
            <a:ext cx="263024" cy="102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2535834" y="304800"/>
            <a:ext cx="4693382" cy="656924"/>
            <a:chOff x="2535834" y="304800"/>
            <a:chExt cx="4693382" cy="656924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35834" y="304800"/>
              <a:ext cx="1474492" cy="6281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2833" y="304800"/>
              <a:ext cx="2686383" cy="6569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30480" y="592963"/>
              <a:ext cx="263024" cy="1025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2477435" y="1171877"/>
            <a:ext cx="4853385" cy="656924"/>
            <a:chOff x="2477435" y="1171877"/>
            <a:chExt cx="4853385" cy="656924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77435" y="1200630"/>
              <a:ext cx="1532891" cy="6280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2833" y="1171877"/>
              <a:ext cx="2787987" cy="6569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30480" y="1460040"/>
              <a:ext cx="263024" cy="1025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0" name="Picture 3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44" y="494778"/>
            <a:ext cx="1682458" cy="234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44" y="1404490"/>
            <a:ext cx="1682458" cy="234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44" y="4718668"/>
            <a:ext cx="1682458" cy="234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59" name="Rectangle 78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60" name="Picture 26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356353"/>
            <a:ext cx="460375" cy="368126"/>
          </a:xfrm>
        </p:spPr>
        <p:txBody>
          <a:bodyPr/>
          <a:lstStyle/>
          <a:p>
            <a:fld id="{5DFBDDD7-9D79-42BF-B69A-32095A5A9548}" type="slidenum">
              <a:rPr lang="en-US"/>
              <a:pPr/>
              <a:t>24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764375" y="4086941"/>
            <a:ext cx="1317443" cy="623094"/>
            <a:chOff x="2827005" y="4086941"/>
            <a:chExt cx="1317443" cy="623094"/>
          </a:xfrm>
        </p:grpSpPr>
        <p:sp>
          <p:nvSpPr>
            <p:cNvPr id="1153060" name="AutoShape 36"/>
            <p:cNvSpPr>
              <a:spLocks/>
            </p:cNvSpPr>
            <p:nvPr/>
          </p:nvSpPr>
          <p:spPr bwMode="auto">
            <a:xfrm rot="16200000">
              <a:off x="3363485" y="4083671"/>
              <a:ext cx="228600" cy="1024128"/>
            </a:xfrm>
            <a:prstGeom prst="rightBrace">
              <a:avLst>
                <a:gd name="adj1" fmla="val 34664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27005" y="4086941"/>
              <a:ext cx="1317443" cy="2924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8902" y="3693244"/>
            <a:ext cx="3746801" cy="278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0321" y="3312244"/>
            <a:ext cx="1463971" cy="278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53081" name="Rectangle 57"/>
          <p:cNvSpPr>
            <a:spLocks noChangeArrowheads="1"/>
          </p:cNvSpPr>
          <p:nvPr/>
        </p:nvSpPr>
        <p:spPr bwMode="auto">
          <a:xfrm>
            <a:off x="2865613" y="4074244"/>
            <a:ext cx="658812" cy="328613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673274" y="5164395"/>
            <a:ext cx="1705937" cy="400904"/>
            <a:chOff x="673274" y="5164395"/>
            <a:chExt cx="1705937" cy="400904"/>
          </a:xfrm>
        </p:grpSpPr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3274" y="5257800"/>
              <a:ext cx="1390770" cy="3074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800000">
              <a:off x="2115697" y="5164395"/>
              <a:ext cx="263514" cy="1027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3674" y="5410200"/>
            <a:ext cx="2937116" cy="335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2083" y="6474301"/>
            <a:ext cx="2811413" cy="307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7718" y="6496537"/>
            <a:ext cx="1682458" cy="234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15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81" grpId="0" animBg="1"/>
      <p:bldP spid="115308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356353"/>
            <a:ext cx="460375" cy="349247"/>
          </a:xfrm>
        </p:spPr>
        <p:txBody>
          <a:bodyPr/>
          <a:lstStyle/>
          <a:p>
            <a:fld id="{933C1DCA-FEEE-4901-8EB7-536B8FFEB8E6}" type="slidenum">
              <a:rPr lang="en-US"/>
              <a:pPr/>
              <a:t>25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9666" y="2384426"/>
            <a:ext cx="3018574" cy="812800"/>
            <a:chOff x="181829" y="2384426"/>
            <a:chExt cx="3018574" cy="812800"/>
          </a:xfrm>
        </p:grpSpPr>
        <p:pic>
          <p:nvPicPr>
            <p:cNvPr id="1141766" name="Picture 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29" y="2384426"/>
              <a:ext cx="454025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1767" name="Picture 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23" y="2586042"/>
              <a:ext cx="100012" cy="503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1768" name="Picture 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91" y="2586039"/>
              <a:ext cx="100012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41778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77" y="2590804"/>
            <a:ext cx="7731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79" name="Picture 19" descr="txp_fig"/>
          <p:cNvPicPr preferRelativeResize="0">
            <a:picLocks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198" y="2590800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80" name="Picture 20" descr="txp_fig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73" y="2590800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81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701" y="2590804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82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848" y="2590804"/>
            <a:ext cx="100012" cy="50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84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410" y="2595566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85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901" y="2593980"/>
            <a:ext cx="642939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86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80" y="2708279"/>
            <a:ext cx="603251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87" name="Picture 27" descr="txp_fig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81" y="2590800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88" name="Picture 28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33" y="2590800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89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29" y="2590804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90" name="Picture 30" descr="txp_fig"/>
          <p:cNvPicPr preferRelativeResize="0"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64" y="2708279"/>
            <a:ext cx="603251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91" name="Picture 31" descr="txp_fig"/>
          <p:cNvPicPr preferRelativeResize="0"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30" y="2590800"/>
            <a:ext cx="128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92" name="Picture 32" descr="txp_fig"/>
          <p:cNvPicPr preferRelativeResize="0"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54" y="2590800"/>
            <a:ext cx="128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93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766" y="2590804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608" y="2687639"/>
            <a:ext cx="473794" cy="28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3182" y="2763873"/>
            <a:ext cx="605604" cy="2079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41794" name="Picture 34" descr="txp_fig"/>
          <p:cNvPicPr preferRelativeResize="0"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88" y="2590800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95" name="Picture 35" descr="txp_fig"/>
          <p:cNvPicPr preferRelativeResize="0"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30" y="2590800"/>
            <a:ext cx="128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1796" name="Line 36"/>
          <p:cNvSpPr>
            <a:spLocks noChangeShapeType="1"/>
          </p:cNvSpPr>
          <p:nvPr/>
        </p:nvSpPr>
        <p:spPr bwMode="auto">
          <a:xfrm>
            <a:off x="628180" y="3006725"/>
            <a:ext cx="47548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1799" name="Rectangle 39"/>
          <p:cNvSpPr>
            <a:spLocks noChangeArrowheads="1"/>
          </p:cNvSpPr>
          <p:nvPr/>
        </p:nvSpPr>
        <p:spPr bwMode="auto">
          <a:xfrm>
            <a:off x="1342152" y="2540001"/>
            <a:ext cx="1408112" cy="5476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1803" name="Line 43"/>
          <p:cNvSpPr>
            <a:spLocks noChangeShapeType="1"/>
          </p:cNvSpPr>
          <p:nvPr/>
        </p:nvSpPr>
        <p:spPr bwMode="auto">
          <a:xfrm flipV="1">
            <a:off x="1686637" y="1905000"/>
            <a:ext cx="0" cy="838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1804" name="Line 44"/>
          <p:cNvSpPr>
            <a:spLocks noChangeShapeType="1"/>
          </p:cNvSpPr>
          <p:nvPr/>
        </p:nvSpPr>
        <p:spPr bwMode="auto">
          <a:xfrm>
            <a:off x="1679740" y="1905000"/>
            <a:ext cx="5038344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1805" name="Line 45"/>
          <p:cNvSpPr>
            <a:spLocks noChangeShapeType="1"/>
          </p:cNvSpPr>
          <p:nvPr/>
        </p:nvSpPr>
        <p:spPr bwMode="auto">
          <a:xfrm>
            <a:off x="6710211" y="1900240"/>
            <a:ext cx="0" cy="8413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1807" name="Rectangle 4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1815" name="Rectangle 55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54" name="Picture 26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27" descr="txp_fig"/>
          <p:cNvPicPr preferRelativeResize="0">
            <a:picLocks noChangeArrowheads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82" y="2590800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8" descr="txp_fig"/>
          <p:cNvPicPr preferRelativeResize="0">
            <a:picLocks noChangeArrowheads="1"/>
          </p:cNvPicPr>
          <p:nvPr>
            <p:custDataLst>
              <p:tags r:id="rId2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333" y="2590800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1800" name="Line 40"/>
          <p:cNvSpPr>
            <a:spLocks noChangeShapeType="1"/>
          </p:cNvSpPr>
          <p:nvPr/>
        </p:nvSpPr>
        <p:spPr bwMode="auto">
          <a:xfrm>
            <a:off x="2753436" y="2819402"/>
            <a:ext cx="1901952" cy="3657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141762" name="Picture 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176713"/>
            <a:ext cx="6788151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63" name="Picture 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89479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04801" y="5181602"/>
            <a:ext cx="8343899" cy="339726"/>
            <a:chOff x="304801" y="5181602"/>
            <a:chExt cx="8343899" cy="339726"/>
          </a:xfrm>
        </p:grpSpPr>
        <p:pic>
          <p:nvPicPr>
            <p:cNvPr id="1141764" name="Picture 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049" y="5181603"/>
              <a:ext cx="6089651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1765" name="Picture 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1" y="5181602"/>
              <a:ext cx="209867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41773" name="Picture 13" descr="txp_fig"/>
          <p:cNvPicPr preferRelativeResize="0">
            <a:picLocks noChangeArrowheads="1"/>
          </p:cNvPicPr>
          <p:nvPr>
            <p:custDataLst>
              <p:tags r:id="rId2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460" y="2286000"/>
            <a:ext cx="92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74" name="Picture 14" descr="txp_fig"/>
          <p:cNvPicPr preferRelativeResize="0">
            <a:picLocks noChangeArrowheads="1"/>
          </p:cNvPicPr>
          <p:nvPr>
            <p:custDataLst>
              <p:tags r:id="rId2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66" y="2286000"/>
            <a:ext cx="9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1797" name="Line 37"/>
          <p:cNvSpPr>
            <a:spLocks noChangeShapeType="1"/>
          </p:cNvSpPr>
          <p:nvPr/>
        </p:nvSpPr>
        <p:spPr bwMode="auto">
          <a:xfrm>
            <a:off x="1365967" y="3006725"/>
            <a:ext cx="5937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1798" name="Rectangle 38"/>
          <p:cNvSpPr>
            <a:spLocks noChangeArrowheads="1"/>
          </p:cNvSpPr>
          <p:nvPr/>
        </p:nvSpPr>
        <p:spPr bwMode="auto">
          <a:xfrm>
            <a:off x="2124786" y="2569464"/>
            <a:ext cx="484632" cy="43021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41770" name="Picture 10" descr="txp_fig"/>
          <p:cNvPicPr preferRelativeResize="0">
            <a:picLocks noChangeArrowheads="1"/>
          </p:cNvPicPr>
          <p:nvPr>
            <p:custDataLst>
              <p:tags r:id="rId2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943" y="2514604"/>
            <a:ext cx="920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71" name="Picture 11" descr="txp_fig"/>
          <p:cNvPicPr preferRelativeResize="0">
            <a:picLocks noChangeArrowheads="1"/>
          </p:cNvPicPr>
          <p:nvPr>
            <p:custDataLst>
              <p:tags r:id="rId2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972" y="2514604"/>
            <a:ext cx="9048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69" name="Picture 9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28" y="2784478"/>
            <a:ext cx="341312" cy="13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1802" name="Line 42"/>
          <p:cNvSpPr>
            <a:spLocks noChangeShapeType="1"/>
          </p:cNvSpPr>
          <p:nvPr/>
        </p:nvSpPr>
        <p:spPr bwMode="auto">
          <a:xfrm>
            <a:off x="2614808" y="2784127"/>
            <a:ext cx="5806440" cy="4572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1801" name="Line 41"/>
          <p:cNvSpPr>
            <a:spLocks noChangeShapeType="1"/>
          </p:cNvSpPr>
          <p:nvPr/>
        </p:nvSpPr>
        <p:spPr bwMode="auto">
          <a:xfrm>
            <a:off x="2615520" y="2803177"/>
            <a:ext cx="4791456" cy="54864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1806" name="Line 46"/>
          <p:cNvSpPr>
            <a:spLocks noChangeShapeType="1"/>
          </p:cNvSpPr>
          <p:nvPr/>
        </p:nvSpPr>
        <p:spPr bwMode="auto">
          <a:xfrm>
            <a:off x="1131710" y="2856978"/>
            <a:ext cx="260508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4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4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4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4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14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4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4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14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4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4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4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4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4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4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4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4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114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4" dur="500"/>
                                        <p:tgtEl>
                                          <p:spTgt spid="114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4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4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4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14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4" dur="500"/>
                                        <p:tgtEl>
                                          <p:spTgt spid="114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4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4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500" fill="hold"/>
                                        <p:tgtEl>
                                          <p:spTgt spid="1141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796" grpId="0" animBg="1"/>
      <p:bldP spid="1141796" grpId="1" animBg="1"/>
      <p:bldP spid="1141799" grpId="0" animBg="1"/>
      <p:bldP spid="1141799" grpId="2" animBg="1"/>
      <p:bldP spid="1141803" grpId="0" animBg="1"/>
      <p:bldP spid="1141803" grpId="1" animBg="1"/>
      <p:bldP spid="1141804" grpId="0" animBg="1"/>
      <p:bldP spid="1141804" grpId="1" animBg="1"/>
      <p:bldP spid="1141805" grpId="0" animBg="1"/>
      <p:bldP spid="1141805" grpId="1" animBg="1"/>
      <p:bldP spid="1141800" grpId="0" animBg="1"/>
      <p:bldP spid="1141800" grpId="1" animBg="1"/>
      <p:bldP spid="1141797" grpId="0" animBg="1"/>
      <p:bldP spid="1141797" grpId="1" animBg="1"/>
      <p:bldP spid="1141798" grpId="0" animBg="1"/>
      <p:bldP spid="1141798" grpId="1" animBg="1"/>
      <p:bldP spid="1141802" grpId="0" animBg="1"/>
      <p:bldP spid="1141802" grpId="1" animBg="1"/>
      <p:bldP spid="1141801" grpId="0" animBg="1"/>
      <p:bldP spid="1141801" grpId="1" animBg="1"/>
      <p:bldP spid="1141806" grpId="0" animBg="1"/>
      <p:bldP spid="114180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854" name="Rectangle 70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68" name="Picture 2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3418" y="6356353"/>
            <a:ext cx="433382" cy="349247"/>
          </a:xfrm>
        </p:spPr>
        <p:txBody>
          <a:bodyPr/>
          <a:lstStyle/>
          <a:p>
            <a:fld id="{77883EAE-4652-4ADC-A36D-212997DB05ED}" type="slidenum">
              <a:rPr lang="en-US"/>
              <a:pPr/>
              <a:t>26</a:t>
            </a:fld>
            <a:endParaRPr lang="en-US" dirty="0"/>
          </a:p>
        </p:txBody>
      </p:sp>
      <p:pic>
        <p:nvPicPr>
          <p:cNvPr id="114278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3751"/>
            <a:ext cx="452439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78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4526"/>
            <a:ext cx="1620839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80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92" y="5751515"/>
            <a:ext cx="162083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801" name="Picture 17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" y="5730876"/>
            <a:ext cx="100012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2805" name="Line 21"/>
          <p:cNvSpPr>
            <a:spLocks noChangeShapeType="1"/>
          </p:cNvSpPr>
          <p:nvPr/>
        </p:nvSpPr>
        <p:spPr bwMode="auto">
          <a:xfrm flipH="1">
            <a:off x="2590800" y="6188075"/>
            <a:ext cx="18288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grpSp>
        <p:nvGrpSpPr>
          <p:cNvPr id="1142853" name="Group 69"/>
          <p:cNvGrpSpPr>
            <a:grpSpLocks/>
          </p:cNvGrpSpPr>
          <p:nvPr/>
        </p:nvGrpSpPr>
        <p:grpSpPr bwMode="auto">
          <a:xfrm>
            <a:off x="2479678" y="5730876"/>
            <a:ext cx="920751" cy="1004888"/>
            <a:chOff x="1574" y="3610"/>
            <a:chExt cx="580" cy="633"/>
          </a:xfrm>
        </p:grpSpPr>
        <p:pic>
          <p:nvPicPr>
            <p:cNvPr id="1142803" name="Picture 19" descr="txp_fig"/>
            <p:cNvPicPr preferRelativeResize="0">
              <a:picLocks noChangeArrowheads="1"/>
            </p:cNvPicPr>
            <p:nvPr>
              <p:custDataLst>
                <p:tags r:id="rId3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" y="3610"/>
              <a:ext cx="63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2851" name="Picture 67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" y="4082"/>
              <a:ext cx="51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42843" name="Line 59"/>
          <p:cNvSpPr>
            <a:spLocks noChangeShapeType="1"/>
          </p:cNvSpPr>
          <p:nvPr/>
        </p:nvSpPr>
        <p:spPr bwMode="auto">
          <a:xfrm>
            <a:off x="0" y="5638800"/>
            <a:ext cx="4586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2844" name="Line 60"/>
          <p:cNvSpPr>
            <a:spLocks noChangeShapeType="1"/>
          </p:cNvSpPr>
          <p:nvPr/>
        </p:nvSpPr>
        <p:spPr bwMode="auto">
          <a:xfrm>
            <a:off x="4572000" y="5621341"/>
            <a:ext cx="0" cy="1252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142786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1" y="1524004"/>
            <a:ext cx="425451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789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7" y="2305053"/>
            <a:ext cx="341313" cy="13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790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4" y="1600201"/>
            <a:ext cx="137636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791" name="Picture 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4" y="1630367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2792" name="Line 8"/>
          <p:cNvSpPr>
            <a:spLocks noChangeShapeType="1"/>
          </p:cNvSpPr>
          <p:nvPr/>
        </p:nvSpPr>
        <p:spPr bwMode="auto">
          <a:xfrm flipH="1">
            <a:off x="6013455" y="1295400"/>
            <a:ext cx="3135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2793" name="Line 9"/>
          <p:cNvSpPr>
            <a:spLocks noChangeShapeType="1"/>
          </p:cNvSpPr>
          <p:nvPr/>
        </p:nvSpPr>
        <p:spPr bwMode="auto">
          <a:xfrm>
            <a:off x="6032500" y="1296993"/>
            <a:ext cx="0" cy="2147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142794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6" y="2468564"/>
            <a:ext cx="4746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795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1" y="2362204"/>
            <a:ext cx="425451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2796" name="Line 12"/>
          <p:cNvSpPr>
            <a:spLocks noChangeShapeType="1"/>
          </p:cNvSpPr>
          <p:nvPr/>
        </p:nvSpPr>
        <p:spPr bwMode="auto">
          <a:xfrm>
            <a:off x="6553200" y="2028825"/>
            <a:ext cx="609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142797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7" y="2438401"/>
            <a:ext cx="137636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2798" name="Line 14"/>
          <p:cNvSpPr>
            <a:spLocks noChangeShapeType="1"/>
          </p:cNvSpPr>
          <p:nvPr/>
        </p:nvSpPr>
        <p:spPr bwMode="auto">
          <a:xfrm flipH="1">
            <a:off x="8253417" y="533402"/>
            <a:ext cx="868680" cy="990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142806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73642"/>
            <a:ext cx="17526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2807" name="Line 23"/>
          <p:cNvSpPr>
            <a:spLocks noChangeShapeType="1"/>
          </p:cNvSpPr>
          <p:nvPr/>
        </p:nvSpPr>
        <p:spPr bwMode="auto">
          <a:xfrm flipV="1">
            <a:off x="966792" y="4906963"/>
            <a:ext cx="8099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1142808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4373566"/>
            <a:ext cx="1244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813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91" y="4297367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814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91" y="4297364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815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81" y="4533901"/>
            <a:ext cx="26511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822" name="Picture 3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4" y="3719517"/>
            <a:ext cx="156368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823" name="Picture 3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91" y="3813180"/>
            <a:ext cx="358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824" name="Picture 4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8" y="3773488"/>
            <a:ext cx="3413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826" name="Picture 4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8" y="3687764"/>
            <a:ext cx="1000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827" name="Picture 4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91" y="3687767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828" name="Picture 4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91" y="3687764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830" name="Picture 4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9" y="3829052"/>
            <a:ext cx="7921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2831" name="Line 47"/>
          <p:cNvSpPr>
            <a:spLocks noChangeShapeType="1"/>
          </p:cNvSpPr>
          <p:nvPr/>
        </p:nvSpPr>
        <p:spPr bwMode="auto">
          <a:xfrm>
            <a:off x="6019800" y="34290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2832" name="Rectangle 48"/>
          <p:cNvSpPr>
            <a:spLocks noChangeArrowheads="1"/>
          </p:cNvSpPr>
          <p:nvPr/>
        </p:nvSpPr>
        <p:spPr bwMode="auto">
          <a:xfrm>
            <a:off x="2492377" y="4313240"/>
            <a:ext cx="1335088" cy="4111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2833" name="Rectangle 49"/>
          <p:cNvSpPr>
            <a:spLocks noChangeArrowheads="1"/>
          </p:cNvSpPr>
          <p:nvPr/>
        </p:nvSpPr>
        <p:spPr bwMode="auto">
          <a:xfrm>
            <a:off x="1087443" y="3692525"/>
            <a:ext cx="1627187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2834" name="Rectangle 50"/>
          <p:cNvSpPr>
            <a:spLocks noChangeArrowheads="1"/>
          </p:cNvSpPr>
          <p:nvPr/>
        </p:nvSpPr>
        <p:spPr bwMode="auto">
          <a:xfrm>
            <a:off x="2997204" y="3765550"/>
            <a:ext cx="430213" cy="3937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2835" name="Rectangle 51"/>
          <p:cNvSpPr>
            <a:spLocks noChangeArrowheads="1"/>
          </p:cNvSpPr>
          <p:nvPr/>
        </p:nvSpPr>
        <p:spPr bwMode="auto">
          <a:xfrm>
            <a:off x="5246688" y="3856042"/>
            <a:ext cx="950912" cy="3016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42836" name="Picture 5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9" y="3906839"/>
            <a:ext cx="9048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837" name="Picture 5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91" y="3813180"/>
            <a:ext cx="358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2839" name="Rectangle 55"/>
          <p:cNvSpPr>
            <a:spLocks noChangeArrowheads="1"/>
          </p:cNvSpPr>
          <p:nvPr/>
        </p:nvSpPr>
        <p:spPr bwMode="auto">
          <a:xfrm>
            <a:off x="4800600" y="4953004"/>
            <a:ext cx="381000" cy="274639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2840" name="Line 56"/>
          <p:cNvSpPr>
            <a:spLocks noChangeAspect="1" noChangeShapeType="1"/>
          </p:cNvSpPr>
          <p:nvPr/>
        </p:nvSpPr>
        <p:spPr bwMode="auto">
          <a:xfrm>
            <a:off x="3481389" y="4140201"/>
            <a:ext cx="785812" cy="15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2841" name="Line 57"/>
          <p:cNvSpPr>
            <a:spLocks noChangeShapeType="1"/>
          </p:cNvSpPr>
          <p:nvPr/>
        </p:nvSpPr>
        <p:spPr bwMode="auto">
          <a:xfrm>
            <a:off x="4862514" y="4140200"/>
            <a:ext cx="3476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2842" name="Rectangle 58"/>
          <p:cNvSpPr>
            <a:spLocks noChangeArrowheads="1"/>
          </p:cNvSpPr>
          <p:nvPr/>
        </p:nvSpPr>
        <p:spPr bwMode="auto">
          <a:xfrm>
            <a:off x="1447801" y="2393954"/>
            <a:ext cx="209551" cy="26511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2845" name="Rectangle 61"/>
          <p:cNvSpPr>
            <a:spLocks noChangeArrowheads="1"/>
          </p:cNvSpPr>
          <p:nvPr/>
        </p:nvSpPr>
        <p:spPr bwMode="auto">
          <a:xfrm>
            <a:off x="7321551" y="1581151"/>
            <a:ext cx="457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2846" name="Line 62"/>
          <p:cNvSpPr>
            <a:spLocks noChangeShapeType="1"/>
          </p:cNvSpPr>
          <p:nvPr/>
        </p:nvSpPr>
        <p:spPr bwMode="auto">
          <a:xfrm flipV="1">
            <a:off x="1919291" y="1873253"/>
            <a:ext cx="4479925" cy="18192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2847" name="Line 63"/>
          <p:cNvSpPr>
            <a:spLocks noChangeShapeType="1"/>
          </p:cNvSpPr>
          <p:nvPr/>
        </p:nvSpPr>
        <p:spPr bwMode="auto">
          <a:xfrm flipH="1">
            <a:off x="1814516" y="2741613"/>
            <a:ext cx="868680" cy="990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2848" name="Rectangle 6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2" name="Double Bracket 1"/>
          <p:cNvSpPr/>
          <p:nvPr/>
        </p:nvSpPr>
        <p:spPr>
          <a:xfrm>
            <a:off x="730683" y="1914526"/>
            <a:ext cx="1866385" cy="914400"/>
          </a:xfrm>
          <a:prstGeom prst="bracketPair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2825" name="Picture 4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91" y="3687767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809" name="Picture 2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4295776"/>
            <a:ext cx="186531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810" name="Picture 2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7" y="4297367"/>
            <a:ext cx="64135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812" name="Picture 2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8" y="4300539"/>
            <a:ext cx="1000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816" name="Picture 32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8" y="4295778"/>
            <a:ext cx="100013" cy="50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819" name="Picture 35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91" y="4295780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162805" y="4252917"/>
            <a:ext cx="990598" cy="546100"/>
            <a:chOff x="7162805" y="4252917"/>
            <a:chExt cx="990598" cy="546100"/>
          </a:xfrm>
        </p:grpSpPr>
        <p:pic>
          <p:nvPicPr>
            <p:cNvPr id="1142817" name="Picture 3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0991" y="4295780"/>
              <a:ext cx="100012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2818" name="Picture 3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3391" y="4295778"/>
              <a:ext cx="100012" cy="503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2820" name="Picture 3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5" y="4252917"/>
              <a:ext cx="715963" cy="471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42821" name="Picture 37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90" y="4386268"/>
            <a:ext cx="8286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2838" name="Rectangle 54"/>
          <p:cNvSpPr>
            <a:spLocks noChangeArrowheads="1"/>
          </p:cNvSpPr>
          <p:nvPr/>
        </p:nvSpPr>
        <p:spPr bwMode="auto">
          <a:xfrm>
            <a:off x="4972055" y="4276729"/>
            <a:ext cx="219075" cy="274639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42811" name="Picture 27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91" y="4297367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2799" name="Rectangle 15"/>
          <p:cNvSpPr>
            <a:spLocks noChangeArrowheads="1"/>
          </p:cNvSpPr>
          <p:nvPr/>
        </p:nvSpPr>
        <p:spPr bwMode="auto">
          <a:xfrm>
            <a:off x="8199437" y="2339978"/>
            <a:ext cx="284163" cy="37465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2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2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14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4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4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4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42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4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4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4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4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4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42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42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42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42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4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4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4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4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4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4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4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4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4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4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4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4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42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42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42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42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4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4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500" fill="hold"/>
                                        <p:tgtEl>
                                          <p:spTgt spid="1142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500" fill="hold"/>
                                        <p:tgtEl>
                                          <p:spTgt spid="11428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42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4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42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42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4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4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4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4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42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42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142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142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42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4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42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42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14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14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4" dur="500" fill="hold"/>
                                        <p:tgtEl>
                                          <p:spTgt spid="11428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500" fill="hold"/>
                                        <p:tgtEl>
                                          <p:spTgt spid="11428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1" dur="500"/>
                                        <p:tgtEl>
                                          <p:spTgt spid="114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9" dur="500"/>
                                        <p:tgtEl>
                                          <p:spTgt spid="114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14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14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14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14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14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14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14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14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14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14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14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14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14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14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14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14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14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14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14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14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14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14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142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142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114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114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114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114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114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114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7" dur="500"/>
                                        <p:tgtEl>
                                          <p:spTgt spid="114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114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114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114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142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142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14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114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 nodeType="clickPar">
                      <p:stCondLst>
                        <p:cond delay="indefinite"/>
                      </p:stCondLst>
                      <p:childTnLst>
                        <p:par>
                          <p:cTn id="3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114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14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 nodeType="clickPar">
                      <p:stCondLst>
                        <p:cond delay="indefinite"/>
                      </p:stCondLst>
                      <p:childTnLst>
                        <p:par>
                          <p:cTn id="3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114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14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 nodeType="clickPar">
                      <p:stCondLst>
                        <p:cond delay="indefinite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1142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1142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 nodeType="clickPar">
                      <p:stCondLst>
                        <p:cond delay="indefinite"/>
                      </p:stCondLst>
                      <p:childTnLst>
                        <p:par>
                          <p:cTn id="3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6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1142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1142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114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114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 nodeType="clickPar">
                      <p:stCondLst>
                        <p:cond delay="indefinite"/>
                      </p:stCondLst>
                      <p:childTnLst>
                        <p:par>
                          <p:cTn id="3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114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114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6" dur="500" fill="hold"/>
                                        <p:tgtEl>
                                          <p:spTgt spid="11427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805" grpId="0" animBg="1"/>
      <p:bldP spid="1142805" grpId="1" animBg="1"/>
      <p:bldP spid="1142805" grpId="2" animBg="1"/>
      <p:bldP spid="1142843" grpId="0" animBg="1"/>
      <p:bldP spid="1142843" grpId="1" animBg="1"/>
      <p:bldP spid="1142844" grpId="0" animBg="1"/>
      <p:bldP spid="1142844" grpId="1" animBg="1"/>
      <p:bldP spid="1142792" grpId="0" animBg="1"/>
      <p:bldP spid="1142792" grpId="1" animBg="1"/>
      <p:bldP spid="1142793" grpId="0" animBg="1"/>
      <p:bldP spid="1142793" grpId="1" animBg="1"/>
      <p:bldP spid="1142796" grpId="0" animBg="1"/>
      <p:bldP spid="1142796" grpId="1" animBg="1"/>
      <p:bldP spid="1142796" grpId="2" animBg="1"/>
      <p:bldP spid="1142798" grpId="0" animBg="1"/>
      <p:bldP spid="1142798" grpId="1" animBg="1"/>
      <p:bldP spid="1142807" grpId="0" animBg="1"/>
      <p:bldP spid="1142831" grpId="0" animBg="1"/>
      <p:bldP spid="1142831" grpId="1" animBg="1"/>
      <p:bldP spid="1142832" grpId="0" animBg="1"/>
      <p:bldP spid="1142832" grpId="1" animBg="1"/>
      <p:bldP spid="1142833" grpId="0" animBg="1"/>
      <p:bldP spid="1142833" grpId="1" animBg="1"/>
      <p:bldP spid="1142834" grpId="0" animBg="1"/>
      <p:bldP spid="1142834" grpId="1" animBg="1"/>
      <p:bldP spid="1142835" grpId="0" animBg="1"/>
      <p:bldP spid="1142835" grpId="1" animBg="1"/>
      <p:bldP spid="1142839" grpId="0" animBg="1"/>
      <p:bldP spid="1142839" grpId="1" animBg="1"/>
      <p:bldP spid="1142840" grpId="0" animBg="1"/>
      <p:bldP spid="1142840" grpId="1" animBg="1"/>
      <p:bldP spid="1142841" grpId="0" animBg="1"/>
      <p:bldP spid="1142841" grpId="1" animBg="1"/>
      <p:bldP spid="1142842" grpId="0" animBg="1"/>
      <p:bldP spid="1142842" grpId="1" animBg="1"/>
      <p:bldP spid="1142845" grpId="0" animBg="1"/>
      <p:bldP spid="1142845" grpId="1" animBg="1"/>
      <p:bldP spid="1142845" grpId="2" animBg="1"/>
      <p:bldP spid="1142845" grpId="3" animBg="1"/>
      <p:bldP spid="1142845" grpId="4" animBg="1"/>
      <p:bldP spid="1142846" grpId="0" animBg="1"/>
      <p:bldP spid="1142846" grpId="1" animBg="1"/>
      <p:bldP spid="1142847" grpId="0" animBg="1"/>
      <p:bldP spid="1142847" grpId="1" animBg="1"/>
      <p:bldP spid="2" grpId="0" animBg="1"/>
      <p:bldP spid="1142838" grpId="0" animBg="1"/>
      <p:bldP spid="1142838" grpId="1" animBg="1"/>
      <p:bldP spid="1142799" grpId="0" animBg="1"/>
      <p:bldP spid="114279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356353"/>
            <a:ext cx="460375" cy="349247"/>
          </a:xfrm>
        </p:spPr>
        <p:txBody>
          <a:bodyPr/>
          <a:lstStyle/>
          <a:p>
            <a:fld id="{8CE454CE-CB28-44B9-A702-E9AE062072C3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947227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947234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4" y="1920875"/>
            <a:ext cx="1558925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36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6" y="1920876"/>
            <a:ext cx="32464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75" name="Picture 7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8" y="3076578"/>
            <a:ext cx="51530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47" name="Picture 4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9" y="76201"/>
            <a:ext cx="29337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7267" name="Group 67"/>
          <p:cNvGrpSpPr>
            <a:grpSpLocks/>
          </p:cNvGrpSpPr>
          <p:nvPr/>
        </p:nvGrpSpPr>
        <p:grpSpPr bwMode="auto">
          <a:xfrm>
            <a:off x="1973268" y="1135068"/>
            <a:ext cx="2065337" cy="312737"/>
            <a:chOff x="1243" y="715"/>
            <a:chExt cx="1301" cy="197"/>
          </a:xfrm>
        </p:grpSpPr>
        <p:pic>
          <p:nvPicPr>
            <p:cNvPr id="947249" name="Picture 4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" y="715"/>
              <a:ext cx="370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7251" name="Picture 5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" y="785"/>
              <a:ext cx="37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7253" name="Picture 5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7" y="816"/>
              <a:ext cx="208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47257" name="Picture 5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3" y="315917"/>
            <a:ext cx="8985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65" name="Picture 6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5" y="685804"/>
            <a:ext cx="2805113" cy="31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61" name="Picture 6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4" y="1020767"/>
            <a:ext cx="13573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64" name="Picture 6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8" y="309567"/>
            <a:ext cx="6048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41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4" y="4179889"/>
            <a:ext cx="3686175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43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7" y="5287965"/>
            <a:ext cx="2236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45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6" y="6049967"/>
            <a:ext cx="15954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7268" name="Line 68"/>
          <p:cNvSpPr>
            <a:spLocks noChangeShapeType="1"/>
          </p:cNvSpPr>
          <p:nvPr/>
        </p:nvSpPr>
        <p:spPr bwMode="auto">
          <a:xfrm>
            <a:off x="2209800" y="609600"/>
            <a:ext cx="0" cy="160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947269" name="Line 69"/>
          <p:cNvSpPr>
            <a:spLocks noChangeShapeType="1"/>
          </p:cNvSpPr>
          <p:nvPr/>
        </p:nvSpPr>
        <p:spPr bwMode="auto">
          <a:xfrm>
            <a:off x="3733803" y="609604"/>
            <a:ext cx="292100" cy="54213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947270" name="Oval 70"/>
          <p:cNvSpPr>
            <a:spLocks noChangeArrowheads="1"/>
          </p:cNvSpPr>
          <p:nvPr/>
        </p:nvSpPr>
        <p:spPr bwMode="auto">
          <a:xfrm>
            <a:off x="3352800" y="6132513"/>
            <a:ext cx="457200" cy="152400"/>
          </a:xfrm>
          <a:prstGeom prst="ellipse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947271" name="Rectangle 71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947273" name="Line 73"/>
          <p:cNvSpPr>
            <a:spLocks noChangeShapeType="1"/>
          </p:cNvSpPr>
          <p:nvPr/>
        </p:nvSpPr>
        <p:spPr bwMode="auto">
          <a:xfrm>
            <a:off x="6115051" y="2"/>
            <a:ext cx="0" cy="137953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947274" name="Line 74"/>
          <p:cNvSpPr>
            <a:spLocks noChangeShapeType="1"/>
          </p:cNvSpPr>
          <p:nvPr/>
        </p:nvSpPr>
        <p:spPr bwMode="auto">
          <a:xfrm>
            <a:off x="6096000" y="1371600"/>
            <a:ext cx="3048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947276" name="Rectangle 76"/>
          <p:cNvSpPr>
            <a:spLocks noChangeArrowheads="1"/>
          </p:cNvSpPr>
          <p:nvPr/>
        </p:nvSpPr>
        <p:spPr bwMode="auto">
          <a:xfrm>
            <a:off x="5956478" y="3060701"/>
            <a:ext cx="2193925" cy="8509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27" name="Picture 26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7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7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7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7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7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7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4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4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94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47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47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47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47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68" grpId="0" animBg="1"/>
      <p:bldP spid="947269" grpId="0" animBg="1"/>
      <p:bldP spid="947270" grpId="0" animBg="1"/>
      <p:bldP spid="947273" grpId="0" animBg="1"/>
      <p:bldP spid="947274" grpId="0" animBg="1"/>
      <p:bldP spid="9472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2942" y="6356353"/>
            <a:ext cx="423857" cy="349247"/>
          </a:xfrm>
        </p:spPr>
        <p:txBody>
          <a:bodyPr/>
          <a:lstStyle/>
          <a:p>
            <a:fld id="{5645A9F8-B426-491A-92E4-01620E398D98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1499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49980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5" y="1920875"/>
            <a:ext cx="1539875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9981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40" y="1920876"/>
            <a:ext cx="33385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9983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42" y="4179889"/>
            <a:ext cx="3870325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9984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41" y="5232403"/>
            <a:ext cx="25114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0000" name="Picture 4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3076578"/>
            <a:ext cx="52625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9985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43" y="5957891"/>
            <a:ext cx="1870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997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4" y="76201"/>
            <a:ext cx="3208339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9973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135066"/>
            <a:ext cx="696912" cy="31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9976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4" y="1096966"/>
            <a:ext cx="752475" cy="34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9967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9" y="1295401"/>
            <a:ext cx="330200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9968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3" y="315917"/>
            <a:ext cx="8985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9969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5" y="685804"/>
            <a:ext cx="2805113" cy="31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9970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4" y="1020767"/>
            <a:ext cx="13573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9971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8" y="309567"/>
            <a:ext cx="6048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9991" name="Line 39"/>
          <p:cNvSpPr>
            <a:spLocks noChangeShapeType="1"/>
          </p:cNvSpPr>
          <p:nvPr/>
        </p:nvSpPr>
        <p:spPr bwMode="auto">
          <a:xfrm>
            <a:off x="2209800" y="609600"/>
            <a:ext cx="0" cy="160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9992" name="Line 40"/>
          <p:cNvSpPr>
            <a:spLocks noChangeShapeType="1"/>
          </p:cNvSpPr>
          <p:nvPr/>
        </p:nvSpPr>
        <p:spPr bwMode="auto">
          <a:xfrm>
            <a:off x="3733800" y="609602"/>
            <a:ext cx="304800" cy="54752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9993" name="Oval 41"/>
          <p:cNvSpPr>
            <a:spLocks noChangeArrowheads="1"/>
          </p:cNvSpPr>
          <p:nvPr/>
        </p:nvSpPr>
        <p:spPr bwMode="auto">
          <a:xfrm>
            <a:off x="3344863" y="6132513"/>
            <a:ext cx="457200" cy="152400"/>
          </a:xfrm>
          <a:prstGeom prst="ellipse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9996" name="Rectangle 44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49998" name="Line 46"/>
          <p:cNvSpPr>
            <a:spLocks noChangeShapeType="1"/>
          </p:cNvSpPr>
          <p:nvPr/>
        </p:nvSpPr>
        <p:spPr bwMode="auto">
          <a:xfrm>
            <a:off x="6115051" y="2"/>
            <a:ext cx="0" cy="137953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49999" name="Line 47"/>
          <p:cNvSpPr>
            <a:spLocks noChangeShapeType="1"/>
          </p:cNvSpPr>
          <p:nvPr/>
        </p:nvSpPr>
        <p:spPr bwMode="auto">
          <a:xfrm>
            <a:off x="6096000" y="1371600"/>
            <a:ext cx="3048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50001" name="Rectangle 49"/>
          <p:cNvSpPr>
            <a:spLocks noChangeArrowheads="1"/>
          </p:cNvSpPr>
          <p:nvPr/>
        </p:nvSpPr>
        <p:spPr bwMode="auto">
          <a:xfrm>
            <a:off x="6069018" y="3060701"/>
            <a:ext cx="2193925" cy="8509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26" name="Picture 26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4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4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14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9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49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0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50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991" grpId="0" animBg="1"/>
      <p:bldP spid="1149992" grpId="0" animBg="1"/>
      <p:bldP spid="1149993" grpId="0" animBg="1"/>
      <p:bldP spid="115000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8" y="6356353"/>
            <a:ext cx="460372" cy="349247"/>
          </a:xfrm>
        </p:spPr>
        <p:txBody>
          <a:bodyPr/>
          <a:lstStyle/>
          <a:p>
            <a:fld id="{3A59A9A6-6E45-4BE9-BFAF-7B30352AEA12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1509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51001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81" y="1920876"/>
            <a:ext cx="1520825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1002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41" y="1920876"/>
            <a:ext cx="33194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1004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42" y="4179889"/>
            <a:ext cx="5337175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1005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40" y="5287965"/>
            <a:ext cx="3886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1006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43" y="6022978"/>
            <a:ext cx="3152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1018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7" y="3076578"/>
            <a:ext cx="5226051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0998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1"/>
            <a:ext cx="4565651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0999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1135066"/>
            <a:ext cx="660400" cy="31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1000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157291"/>
            <a:ext cx="18351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0990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9" y="1295401"/>
            <a:ext cx="330200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0991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3" y="315917"/>
            <a:ext cx="8985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099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5" y="685804"/>
            <a:ext cx="2805113" cy="31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099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4" y="1020767"/>
            <a:ext cx="13573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099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8" y="309567"/>
            <a:ext cx="6048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0995" name="Line 19"/>
          <p:cNvSpPr>
            <a:spLocks noChangeShapeType="1"/>
          </p:cNvSpPr>
          <p:nvPr/>
        </p:nvSpPr>
        <p:spPr bwMode="auto">
          <a:xfrm>
            <a:off x="2209800" y="609600"/>
            <a:ext cx="0" cy="160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50996" name="Line 20"/>
          <p:cNvSpPr>
            <a:spLocks noChangeShapeType="1"/>
          </p:cNvSpPr>
          <p:nvPr/>
        </p:nvSpPr>
        <p:spPr bwMode="auto">
          <a:xfrm>
            <a:off x="3962400" y="609602"/>
            <a:ext cx="304800" cy="54752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50997" name="Oval 21"/>
          <p:cNvSpPr>
            <a:spLocks noChangeArrowheads="1"/>
          </p:cNvSpPr>
          <p:nvPr/>
        </p:nvSpPr>
        <p:spPr bwMode="auto">
          <a:xfrm>
            <a:off x="3390904" y="6139040"/>
            <a:ext cx="365125" cy="137160"/>
          </a:xfrm>
          <a:prstGeom prst="ellipse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51013" name="Line 37"/>
          <p:cNvSpPr>
            <a:spLocks noChangeShapeType="1"/>
          </p:cNvSpPr>
          <p:nvPr/>
        </p:nvSpPr>
        <p:spPr bwMode="auto">
          <a:xfrm>
            <a:off x="5181600" y="609602"/>
            <a:ext cx="304800" cy="54752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51014" name="Rectangle 38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sp>
        <p:nvSpPr>
          <p:cNvPr id="1151016" name="Line 40"/>
          <p:cNvSpPr>
            <a:spLocks noChangeShapeType="1"/>
          </p:cNvSpPr>
          <p:nvPr/>
        </p:nvSpPr>
        <p:spPr bwMode="auto">
          <a:xfrm>
            <a:off x="6115051" y="2"/>
            <a:ext cx="0" cy="137953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51017" name="Line 41"/>
          <p:cNvSpPr>
            <a:spLocks noChangeShapeType="1"/>
          </p:cNvSpPr>
          <p:nvPr/>
        </p:nvSpPr>
        <p:spPr bwMode="auto">
          <a:xfrm>
            <a:off x="6096000" y="1371600"/>
            <a:ext cx="3048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1151019" name="Rectangle 43"/>
          <p:cNvSpPr>
            <a:spLocks noChangeArrowheads="1"/>
          </p:cNvSpPr>
          <p:nvPr/>
        </p:nvSpPr>
        <p:spPr bwMode="auto">
          <a:xfrm>
            <a:off x="6032503" y="3060701"/>
            <a:ext cx="2193925" cy="8509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27" name="Picture 26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8" name="Group 8"/>
          <p:cNvGrpSpPr>
            <a:grpSpLocks/>
          </p:cNvGrpSpPr>
          <p:nvPr/>
        </p:nvGrpSpPr>
        <p:grpSpPr bwMode="auto">
          <a:xfrm>
            <a:off x="8153404" y="5254668"/>
            <a:ext cx="914400" cy="914400"/>
            <a:chOff x="4853" y="1680"/>
            <a:chExt cx="576" cy="576"/>
          </a:xfrm>
        </p:grpSpPr>
        <p:sp>
          <p:nvSpPr>
            <p:cNvPr id="29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15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15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5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5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5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5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995" grpId="0" animBg="1"/>
      <p:bldP spid="1150996" grpId="0" animBg="1"/>
      <p:bldP spid="1150997" grpId="0" animBg="1"/>
      <p:bldP spid="1151013" grpId="0" animBg="1"/>
      <p:bldP spid="11510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 261"/>
          <p:cNvSpPr>
            <a:spLocks noChangeShapeType="1"/>
          </p:cNvSpPr>
          <p:nvPr/>
        </p:nvSpPr>
        <p:spPr bwMode="auto">
          <a:xfrm flipV="1">
            <a:off x="0" y="4902896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69875" y="6029807"/>
            <a:ext cx="3670459" cy="751995"/>
            <a:chOff x="869875" y="6029807"/>
            <a:chExt cx="3670459" cy="751995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9875" y="6445730"/>
              <a:ext cx="3670459" cy="3360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28693" name="Picture 24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793" y="6029807"/>
              <a:ext cx="10318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2" name="Picture 4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9530" y="5359882"/>
            <a:ext cx="2047610" cy="629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7933" y="6572207"/>
            <a:ext cx="686839" cy="160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356353"/>
            <a:ext cx="460375" cy="379817"/>
          </a:xfrm>
        </p:spPr>
        <p:txBody>
          <a:bodyPr/>
          <a:lstStyle/>
          <a:p>
            <a:fld id="{8118C5F2-DB35-43F7-BBDA-2A9781083CBC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1128508" name="Picture 6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67" y="1150758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8473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28678" name="Picture 2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9" y="5551968"/>
            <a:ext cx="76041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198" y="958675"/>
            <a:ext cx="1550133" cy="629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8682" name="Picture 2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49" y="5566256"/>
            <a:ext cx="2457451" cy="24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684" name="Picture 2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0" y="5877407"/>
            <a:ext cx="42132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8710" name="Rectangle 262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28712" name="Picture 2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7237" y="6444142"/>
            <a:ext cx="482327" cy="2920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04" y="392429"/>
            <a:ext cx="5189999" cy="33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033" y="47503"/>
            <a:ext cx="2089800" cy="335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29" y="768253"/>
            <a:ext cx="1885840" cy="292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467" y="790029"/>
            <a:ext cx="1403696" cy="292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449" y="744503"/>
            <a:ext cx="1447251" cy="335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5" y="3810001"/>
            <a:ext cx="3245719" cy="278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1" y="3816344"/>
            <a:ext cx="2968067" cy="292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1003" y="3824183"/>
            <a:ext cx="1462399" cy="27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7265" y="50105"/>
            <a:ext cx="350975" cy="62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Right Brace 44"/>
          <p:cNvSpPr/>
          <p:nvPr/>
        </p:nvSpPr>
        <p:spPr>
          <a:xfrm rot="16200000">
            <a:off x="8188452" y="120396"/>
            <a:ext cx="228600" cy="1517904"/>
          </a:xfrm>
          <a:prstGeom prst="rightBrace">
            <a:avLst/>
          </a:prstGeom>
          <a:ln w="28575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1496" y="1208317"/>
            <a:ext cx="3904128" cy="760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736" y="1676400"/>
            <a:ext cx="896112" cy="23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748" y="2904905"/>
            <a:ext cx="1081563" cy="21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848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748" y="2904905"/>
            <a:ext cx="1081563" cy="21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7" name="Line 261"/>
          <p:cNvSpPr>
            <a:spLocks noChangeShapeType="1"/>
          </p:cNvSpPr>
          <p:nvPr/>
        </p:nvSpPr>
        <p:spPr bwMode="auto">
          <a:xfrm flipV="1">
            <a:off x="0" y="4902896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55" name="Picture 5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1496" y="1208317"/>
            <a:ext cx="3904128" cy="760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736" y="1676400"/>
            <a:ext cx="896112" cy="23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4" name="Group 73"/>
          <p:cNvGrpSpPr/>
          <p:nvPr/>
        </p:nvGrpSpPr>
        <p:grpSpPr>
          <a:xfrm>
            <a:off x="869875" y="6029807"/>
            <a:ext cx="3670459" cy="751995"/>
            <a:chOff x="869875" y="6029807"/>
            <a:chExt cx="3670459" cy="751995"/>
          </a:xfrm>
        </p:grpSpPr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9875" y="6445730"/>
              <a:ext cx="3670459" cy="3360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6" name="Picture 24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793" y="6029807"/>
              <a:ext cx="10318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9530" y="5359882"/>
            <a:ext cx="2047610" cy="629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7933" y="6572207"/>
            <a:ext cx="686839" cy="160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7265" y="50105"/>
            <a:ext cx="350975" cy="62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Right Brace 50"/>
          <p:cNvSpPr/>
          <p:nvPr/>
        </p:nvSpPr>
        <p:spPr>
          <a:xfrm rot="16200000">
            <a:off x="8188452" y="120396"/>
            <a:ext cx="228600" cy="1517904"/>
          </a:xfrm>
          <a:prstGeom prst="rightBrace">
            <a:avLst/>
          </a:prstGeom>
          <a:ln w="28575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6400" y="4737274"/>
            <a:ext cx="50800" cy="50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356353"/>
            <a:ext cx="460375" cy="379817"/>
          </a:xfrm>
        </p:spPr>
        <p:txBody>
          <a:bodyPr/>
          <a:lstStyle/>
          <a:p>
            <a:fld id="{8118C5F2-DB35-43F7-BBDA-2A9781083CB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70" name="Picture 2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9" y="5551968"/>
            <a:ext cx="76041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" name="Picture 2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49" y="5566256"/>
            <a:ext cx="2457451" cy="24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" name="Picture 2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0" y="5877407"/>
            <a:ext cx="42132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" name="Rectangle 262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79" name="Picture 26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7237" y="6444142"/>
            <a:ext cx="482327" cy="2920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8508" name="Picture 6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67" y="1150758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198" y="958675"/>
            <a:ext cx="1550133" cy="629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04" y="392429"/>
            <a:ext cx="5189999" cy="33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033" y="47503"/>
            <a:ext cx="2089800" cy="335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29" y="768253"/>
            <a:ext cx="1885840" cy="292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467" y="790029"/>
            <a:ext cx="1403696" cy="292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449" y="744503"/>
            <a:ext cx="1447251" cy="335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5" y="3810001"/>
            <a:ext cx="3245719" cy="278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1" y="3816344"/>
            <a:ext cx="2968067" cy="292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1003" y="3824183"/>
            <a:ext cx="1462399" cy="27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2133600" y="1913021"/>
            <a:ext cx="658368" cy="1212437"/>
            <a:chOff x="2450593" y="1913021"/>
            <a:chExt cx="658368" cy="1212437"/>
          </a:xfrm>
        </p:grpSpPr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0593" y="2505018"/>
              <a:ext cx="350747" cy="620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4" name="Straight Arrow Connector 43"/>
            <p:cNvCxnSpPr/>
            <p:nvPr/>
          </p:nvCxnSpPr>
          <p:spPr>
            <a:xfrm flipH="1">
              <a:off x="2694538" y="1913021"/>
              <a:ext cx="414423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188547" y="1913021"/>
            <a:ext cx="707031" cy="1198344"/>
            <a:chOff x="5035402" y="1913021"/>
            <a:chExt cx="707031" cy="1198344"/>
          </a:xfrm>
        </p:grpSpPr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91468" y="2490538"/>
              <a:ext cx="350965" cy="6208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9" name="Straight Arrow Connector 68"/>
            <p:cNvCxnSpPr/>
            <p:nvPr/>
          </p:nvCxnSpPr>
          <p:spPr>
            <a:xfrm>
              <a:off x="5035402" y="1913021"/>
              <a:ext cx="414423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100009" y="1975651"/>
            <a:ext cx="497788" cy="821062"/>
            <a:chOff x="3946864" y="1975651"/>
            <a:chExt cx="497788" cy="821062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4191000" y="1975651"/>
              <a:ext cx="0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46864" y="2577230"/>
              <a:ext cx="497788" cy="2194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9" name="Picture 48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191" y="1164770"/>
            <a:ext cx="1990011" cy="206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5" y="4260302"/>
            <a:ext cx="4839156" cy="278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3008" y="4572003"/>
            <a:ext cx="4561131" cy="2780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3" name="Straight Connector 52"/>
          <p:cNvCxnSpPr/>
          <p:nvPr/>
        </p:nvCxnSpPr>
        <p:spPr>
          <a:xfrm>
            <a:off x="666524" y="1094700"/>
            <a:ext cx="1263019" cy="0"/>
          </a:xfrm>
          <a:prstGeom prst="line">
            <a:avLst/>
          </a:prstGeom>
          <a:ln w="76200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2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748" y="2904905"/>
            <a:ext cx="1081563" cy="21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0" name="Line 261"/>
          <p:cNvSpPr>
            <a:spLocks noChangeShapeType="1"/>
          </p:cNvSpPr>
          <p:nvPr/>
        </p:nvSpPr>
        <p:spPr bwMode="auto">
          <a:xfrm flipV="1">
            <a:off x="0" y="4902896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55" name="Picture 5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1496" y="1208317"/>
            <a:ext cx="3904128" cy="760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736" y="1676400"/>
            <a:ext cx="896112" cy="23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2133600" y="1913021"/>
            <a:ext cx="658368" cy="1212437"/>
            <a:chOff x="2450593" y="1913021"/>
            <a:chExt cx="658368" cy="1212437"/>
          </a:xfrm>
        </p:grpSpPr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0593" y="2505018"/>
              <a:ext cx="350747" cy="620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0" name="Straight Arrow Connector 79"/>
            <p:cNvCxnSpPr/>
            <p:nvPr/>
          </p:nvCxnSpPr>
          <p:spPr>
            <a:xfrm flipH="1">
              <a:off x="2694538" y="1913021"/>
              <a:ext cx="414423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6188547" y="1913021"/>
            <a:ext cx="707031" cy="1198344"/>
            <a:chOff x="5035402" y="1913021"/>
            <a:chExt cx="707031" cy="1198344"/>
          </a:xfrm>
        </p:grpSpPr>
        <p:pic>
          <p:nvPicPr>
            <p:cNvPr id="84" name="Picture 83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91468" y="2490538"/>
              <a:ext cx="350965" cy="6208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5" name="Straight Arrow Connector 84"/>
            <p:cNvCxnSpPr/>
            <p:nvPr/>
          </p:nvCxnSpPr>
          <p:spPr>
            <a:xfrm>
              <a:off x="5035402" y="1913021"/>
              <a:ext cx="414423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5100009" y="1975651"/>
            <a:ext cx="497788" cy="821062"/>
            <a:chOff x="3946864" y="1975651"/>
            <a:chExt cx="497788" cy="821062"/>
          </a:xfrm>
        </p:grpSpPr>
        <p:cxnSp>
          <p:nvCxnSpPr>
            <p:cNvPr id="88" name="Straight Arrow Connector 87"/>
            <p:cNvCxnSpPr/>
            <p:nvPr/>
          </p:nvCxnSpPr>
          <p:spPr>
            <a:xfrm>
              <a:off x="4191000" y="1975651"/>
              <a:ext cx="0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46864" y="2577230"/>
              <a:ext cx="497788" cy="2194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4" name="Group 73"/>
          <p:cNvGrpSpPr/>
          <p:nvPr/>
        </p:nvGrpSpPr>
        <p:grpSpPr>
          <a:xfrm>
            <a:off x="869875" y="6029807"/>
            <a:ext cx="3670459" cy="751995"/>
            <a:chOff x="869875" y="6029807"/>
            <a:chExt cx="3670459" cy="751995"/>
          </a:xfrm>
        </p:grpSpPr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9875" y="6445730"/>
              <a:ext cx="3670459" cy="3360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6" name="Picture 24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793" y="6029807"/>
              <a:ext cx="10318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9530" y="5359882"/>
            <a:ext cx="2047610" cy="629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7933" y="6572207"/>
            <a:ext cx="686839" cy="160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7265" y="50105"/>
            <a:ext cx="350975" cy="62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Right Brace 48"/>
          <p:cNvSpPr/>
          <p:nvPr/>
        </p:nvSpPr>
        <p:spPr>
          <a:xfrm rot="16200000">
            <a:off x="8188452" y="120396"/>
            <a:ext cx="228600" cy="1517904"/>
          </a:xfrm>
          <a:prstGeom prst="rightBrace">
            <a:avLst/>
          </a:prstGeom>
          <a:ln w="28575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6400" y="4737274"/>
            <a:ext cx="50800" cy="50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356353"/>
            <a:ext cx="460375" cy="379817"/>
          </a:xfrm>
        </p:spPr>
        <p:txBody>
          <a:bodyPr/>
          <a:lstStyle/>
          <a:p>
            <a:fld id="{8118C5F2-DB35-43F7-BBDA-2A9781083CB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70" name="Picture 2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9" y="5551968"/>
            <a:ext cx="76041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" name="Picture 2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49" y="5566256"/>
            <a:ext cx="2457451" cy="24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" name="Picture 2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0" y="5877407"/>
            <a:ext cx="42132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" name="Rectangle 262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79" name="Picture 26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7237" y="6444142"/>
            <a:ext cx="482327" cy="2920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8508" name="Picture 6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67" y="1150758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198" y="958675"/>
            <a:ext cx="1550133" cy="629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04" y="392429"/>
            <a:ext cx="5189999" cy="33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033" y="47503"/>
            <a:ext cx="2089800" cy="335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29" y="768253"/>
            <a:ext cx="1885840" cy="292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467" y="790029"/>
            <a:ext cx="1403696" cy="292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449" y="744503"/>
            <a:ext cx="1447251" cy="335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5" y="3810001"/>
            <a:ext cx="3245719" cy="278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1" y="3816344"/>
            <a:ext cx="2968067" cy="292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1003" y="3824183"/>
            <a:ext cx="1462399" cy="27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305" y="1164770"/>
            <a:ext cx="1663783" cy="195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5" y="4260302"/>
            <a:ext cx="4839156" cy="278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3008" y="4572003"/>
            <a:ext cx="4561131" cy="2780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3" name="Straight Connector 52"/>
          <p:cNvCxnSpPr/>
          <p:nvPr/>
        </p:nvCxnSpPr>
        <p:spPr>
          <a:xfrm>
            <a:off x="666523" y="1119752"/>
            <a:ext cx="4261104" cy="0"/>
          </a:xfrm>
          <a:prstGeom prst="line">
            <a:avLst/>
          </a:prstGeom>
          <a:ln w="76200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10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748" y="2904905"/>
            <a:ext cx="1081563" cy="21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9" name="Line 261"/>
          <p:cNvSpPr>
            <a:spLocks noChangeShapeType="1"/>
          </p:cNvSpPr>
          <p:nvPr/>
        </p:nvSpPr>
        <p:spPr bwMode="auto">
          <a:xfrm flipV="1">
            <a:off x="0" y="4902896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1496" y="1208317"/>
            <a:ext cx="3904128" cy="760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736" y="1676400"/>
            <a:ext cx="896112" cy="23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2133600" y="1913021"/>
            <a:ext cx="658368" cy="1212437"/>
            <a:chOff x="2450593" y="1913021"/>
            <a:chExt cx="658368" cy="1212437"/>
          </a:xfrm>
        </p:grpSpPr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0593" y="2505018"/>
              <a:ext cx="350747" cy="620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5" name="Straight Arrow Connector 64"/>
            <p:cNvCxnSpPr/>
            <p:nvPr/>
          </p:nvCxnSpPr>
          <p:spPr>
            <a:xfrm flipH="1">
              <a:off x="2694538" y="1913021"/>
              <a:ext cx="414423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6188547" y="1913021"/>
            <a:ext cx="707031" cy="1198344"/>
            <a:chOff x="5035402" y="1913021"/>
            <a:chExt cx="707031" cy="1198344"/>
          </a:xfrm>
        </p:grpSpPr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91468" y="2490538"/>
              <a:ext cx="350965" cy="6208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4" name="Straight Arrow Connector 73"/>
            <p:cNvCxnSpPr/>
            <p:nvPr/>
          </p:nvCxnSpPr>
          <p:spPr>
            <a:xfrm>
              <a:off x="5035402" y="1913021"/>
              <a:ext cx="414423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5100009" y="1975651"/>
            <a:ext cx="497788" cy="821062"/>
            <a:chOff x="3946864" y="1975651"/>
            <a:chExt cx="497788" cy="821062"/>
          </a:xfrm>
        </p:grpSpPr>
        <p:cxnSp>
          <p:nvCxnSpPr>
            <p:cNvPr id="77" name="Straight Arrow Connector 76"/>
            <p:cNvCxnSpPr/>
            <p:nvPr/>
          </p:nvCxnSpPr>
          <p:spPr>
            <a:xfrm>
              <a:off x="4191000" y="1975651"/>
              <a:ext cx="0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46864" y="2577230"/>
              <a:ext cx="497788" cy="2194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3" name="Picture 5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7265" y="50105"/>
            <a:ext cx="350975" cy="62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Right Brace 53"/>
          <p:cNvSpPr/>
          <p:nvPr/>
        </p:nvSpPr>
        <p:spPr>
          <a:xfrm rot="16200000">
            <a:off x="8188452" y="120396"/>
            <a:ext cx="228600" cy="1517904"/>
          </a:xfrm>
          <a:prstGeom prst="rightBrace">
            <a:avLst/>
          </a:prstGeom>
          <a:ln w="28575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762505" y="6190030"/>
            <a:ext cx="4273640" cy="292104"/>
            <a:chOff x="1762505" y="6190030"/>
            <a:chExt cx="4273640" cy="292104"/>
          </a:xfrm>
        </p:grpSpPr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2505" y="6273064"/>
              <a:ext cx="160234" cy="2040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80360" y="6284934"/>
              <a:ext cx="263155" cy="1026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7026" y="6190030"/>
              <a:ext cx="599119" cy="2921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04" y="392429"/>
            <a:ext cx="5189999" cy="33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033" y="47503"/>
            <a:ext cx="2089800" cy="335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29" y="768253"/>
            <a:ext cx="1885840" cy="292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467" y="790029"/>
            <a:ext cx="1403696" cy="292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449" y="744503"/>
            <a:ext cx="1447251" cy="335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305" y="1164770"/>
            <a:ext cx="1663783" cy="195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1" name="Straight Connector 50"/>
          <p:cNvCxnSpPr/>
          <p:nvPr/>
        </p:nvCxnSpPr>
        <p:spPr>
          <a:xfrm>
            <a:off x="666523" y="1119752"/>
            <a:ext cx="4261104" cy="0"/>
          </a:xfrm>
          <a:prstGeom prst="line">
            <a:avLst/>
          </a:prstGeom>
          <a:ln w="76200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6400" y="4737274"/>
            <a:ext cx="50800" cy="50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3008" y="4572003"/>
            <a:ext cx="4561131" cy="2780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381405"/>
            <a:ext cx="460375" cy="321441"/>
          </a:xfrm>
        </p:spPr>
        <p:txBody>
          <a:bodyPr/>
          <a:lstStyle/>
          <a:p>
            <a:fld id="{8118C5F2-DB35-43F7-BBDA-2A9781083CBC}" type="slidenum">
              <a:rPr lang="en-US"/>
              <a:pPr/>
              <a:t>6</a:t>
            </a:fld>
            <a:endParaRPr lang="en-US" dirty="0"/>
          </a:p>
        </p:txBody>
      </p:sp>
      <p:pic>
        <p:nvPicPr>
          <p:cNvPr id="1128508" name="Picture 6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67" y="1150758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8473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198" y="958675"/>
            <a:ext cx="1550133" cy="629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28710" name="Rectangle 262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28712" name="Picture 26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5" y="4260302"/>
            <a:ext cx="4839156" cy="278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5" y="3810001"/>
            <a:ext cx="3245719" cy="278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1" y="3816344"/>
            <a:ext cx="2968067" cy="292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1003" y="3824183"/>
            <a:ext cx="1462399" cy="27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613" y="5436923"/>
            <a:ext cx="4648723" cy="288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359" y="6521126"/>
            <a:ext cx="2953735" cy="2882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760" y="5853830"/>
            <a:ext cx="3771862" cy="292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45760" y="5828778"/>
            <a:ext cx="5210866" cy="658368"/>
            <a:chOff x="945760" y="5828778"/>
            <a:chExt cx="5210866" cy="658368"/>
          </a:xfrm>
        </p:grpSpPr>
        <p:sp>
          <p:nvSpPr>
            <p:cNvPr id="43" name="Rectangle 42"/>
            <p:cNvSpPr/>
            <p:nvPr/>
          </p:nvSpPr>
          <p:spPr bwMode="auto">
            <a:xfrm>
              <a:off x="1740074" y="5828778"/>
              <a:ext cx="4416552" cy="658368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45760" y="6040259"/>
              <a:ext cx="730640" cy="2192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5" name="Straight Arrow Connector 4"/>
          <p:cNvCxnSpPr/>
          <p:nvPr/>
        </p:nvCxnSpPr>
        <p:spPr>
          <a:xfrm flipH="1">
            <a:off x="694876" y="1476445"/>
            <a:ext cx="4389120" cy="3960478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26092" y="641648"/>
            <a:ext cx="1883664" cy="5623560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45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748" y="2904905"/>
            <a:ext cx="1081563" cy="21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4" name="Line 261"/>
          <p:cNvSpPr>
            <a:spLocks noChangeShapeType="1"/>
          </p:cNvSpPr>
          <p:nvPr/>
        </p:nvSpPr>
        <p:spPr bwMode="auto">
          <a:xfrm flipV="1">
            <a:off x="0" y="4902896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50" name="Picture 4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1496" y="1208317"/>
            <a:ext cx="3904128" cy="760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736" y="1676400"/>
            <a:ext cx="896112" cy="23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2133600" y="1913021"/>
            <a:ext cx="658368" cy="1212437"/>
            <a:chOff x="2450593" y="1913021"/>
            <a:chExt cx="658368" cy="1212437"/>
          </a:xfrm>
        </p:grpSpPr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0593" y="2505018"/>
              <a:ext cx="350747" cy="620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3" name="Straight Arrow Connector 62"/>
            <p:cNvCxnSpPr/>
            <p:nvPr/>
          </p:nvCxnSpPr>
          <p:spPr>
            <a:xfrm flipH="1">
              <a:off x="2694538" y="1913021"/>
              <a:ext cx="414423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188547" y="1913021"/>
            <a:ext cx="707031" cy="1198344"/>
            <a:chOff x="5035402" y="1913021"/>
            <a:chExt cx="707031" cy="1198344"/>
          </a:xfrm>
        </p:grpSpPr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91468" y="2490538"/>
              <a:ext cx="350965" cy="6208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9" name="Straight Arrow Connector 78"/>
            <p:cNvCxnSpPr/>
            <p:nvPr/>
          </p:nvCxnSpPr>
          <p:spPr>
            <a:xfrm>
              <a:off x="5035402" y="1913021"/>
              <a:ext cx="414423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100009" y="1975651"/>
            <a:ext cx="497788" cy="821062"/>
            <a:chOff x="3946864" y="1975651"/>
            <a:chExt cx="497788" cy="821062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4191000" y="1975651"/>
              <a:ext cx="0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46864" y="2577230"/>
              <a:ext cx="497788" cy="2194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5" name="Picture 4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7265" y="50105"/>
            <a:ext cx="350975" cy="62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ight Brace 45"/>
          <p:cNvSpPr/>
          <p:nvPr/>
        </p:nvSpPr>
        <p:spPr>
          <a:xfrm rot="16200000">
            <a:off x="8188452" y="120396"/>
            <a:ext cx="228600" cy="1517904"/>
          </a:xfrm>
          <a:prstGeom prst="rightBrace">
            <a:avLst/>
          </a:prstGeom>
          <a:ln w="28575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6400" y="4737274"/>
            <a:ext cx="50800" cy="50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3008" y="4572003"/>
            <a:ext cx="4561131" cy="2780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393931"/>
            <a:ext cx="460375" cy="321441"/>
          </a:xfrm>
        </p:spPr>
        <p:txBody>
          <a:bodyPr/>
          <a:lstStyle/>
          <a:p>
            <a:fld id="{8118C5F2-DB35-43F7-BBDA-2A9781083CBC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1128508" name="Picture 6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67" y="1150758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8473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198" y="958675"/>
            <a:ext cx="1550133" cy="629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04" y="392429"/>
            <a:ext cx="5189999" cy="33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28710" name="Rectangle 262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28712" name="Picture 26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033" y="47503"/>
            <a:ext cx="2089800" cy="335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29" y="768253"/>
            <a:ext cx="1885840" cy="292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5" y="4260302"/>
            <a:ext cx="4839156" cy="278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467" y="790029"/>
            <a:ext cx="1403696" cy="292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449" y="744503"/>
            <a:ext cx="1447251" cy="335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5" y="3810001"/>
            <a:ext cx="3245719" cy="278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1" y="3816344"/>
            <a:ext cx="2968067" cy="292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1003" y="3824183"/>
            <a:ext cx="1462399" cy="27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613" y="5436923"/>
            <a:ext cx="4648723" cy="288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9999" y="5880238"/>
            <a:ext cx="1227466" cy="291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52" y="5879926"/>
            <a:ext cx="2953735" cy="2882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359" y="6521126"/>
            <a:ext cx="2953735" cy="2882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505" y="6273064"/>
            <a:ext cx="160234" cy="204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0360" y="6284934"/>
            <a:ext cx="263155" cy="1026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6818" y="6190030"/>
            <a:ext cx="599119" cy="2921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1676399" y="5405135"/>
            <a:ext cx="3167162" cy="326394"/>
            <a:chOff x="1676399" y="5405135"/>
            <a:chExt cx="3167162" cy="326394"/>
          </a:xfrm>
        </p:grpSpPr>
        <p:sp>
          <p:nvSpPr>
            <p:cNvPr id="73" name="Rectangle 72"/>
            <p:cNvSpPr/>
            <p:nvPr/>
          </p:nvSpPr>
          <p:spPr bwMode="auto">
            <a:xfrm>
              <a:off x="4200556" y="5405135"/>
              <a:ext cx="643005" cy="326394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676399" y="5405135"/>
              <a:ext cx="1508760" cy="326394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/>
          <p:cNvSpPr/>
          <p:nvPr/>
        </p:nvSpPr>
        <p:spPr bwMode="auto">
          <a:xfrm>
            <a:off x="4200557" y="5858332"/>
            <a:ext cx="643005" cy="326394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 bwMode="auto">
          <a:xfrm>
            <a:off x="1676400" y="5858332"/>
            <a:ext cx="1508760" cy="326394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0259E-6 L -0.12465 -0.04602 " pathEditMode="relative" rAng="0" ptsTypes="AA">
                                      <p:cBhvr>
                                        <p:cTn id="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3" y="-2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259E-6 L 0.10399 -0.0460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231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8.97317E-7 L 0.19861 -0.044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-22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46 L -0.1625 -0.0827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4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748" y="2904905"/>
            <a:ext cx="1081563" cy="21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4" name="Line 261"/>
          <p:cNvSpPr>
            <a:spLocks noChangeShapeType="1"/>
          </p:cNvSpPr>
          <p:nvPr/>
        </p:nvSpPr>
        <p:spPr bwMode="auto">
          <a:xfrm flipV="1">
            <a:off x="0" y="4902896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49" name="Picture 4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1496" y="1208317"/>
            <a:ext cx="3904128" cy="760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736" y="1676400"/>
            <a:ext cx="896112" cy="23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2133600" y="1913021"/>
            <a:ext cx="658368" cy="1212437"/>
            <a:chOff x="2450593" y="1913021"/>
            <a:chExt cx="658368" cy="1212437"/>
          </a:xfrm>
        </p:grpSpPr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0593" y="2505018"/>
              <a:ext cx="350747" cy="620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2" name="Straight Arrow Connector 61"/>
            <p:cNvCxnSpPr/>
            <p:nvPr/>
          </p:nvCxnSpPr>
          <p:spPr>
            <a:xfrm flipH="1">
              <a:off x="2694538" y="1913021"/>
              <a:ext cx="414423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6188547" y="1913021"/>
            <a:ext cx="707031" cy="1198344"/>
            <a:chOff x="5035402" y="1913021"/>
            <a:chExt cx="707031" cy="1198344"/>
          </a:xfrm>
        </p:grpSpPr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91468" y="2490538"/>
              <a:ext cx="350965" cy="6208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9" name="Straight Arrow Connector 78"/>
            <p:cNvCxnSpPr/>
            <p:nvPr/>
          </p:nvCxnSpPr>
          <p:spPr>
            <a:xfrm>
              <a:off x="5035402" y="1913021"/>
              <a:ext cx="414423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100009" y="1975651"/>
            <a:ext cx="497788" cy="821062"/>
            <a:chOff x="3946864" y="1975651"/>
            <a:chExt cx="497788" cy="821062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4191000" y="1975651"/>
              <a:ext cx="0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46864" y="2577230"/>
              <a:ext cx="497788" cy="2194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7" name="Picture 4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7265" y="50105"/>
            <a:ext cx="350975" cy="62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Right Brace 57"/>
          <p:cNvSpPr/>
          <p:nvPr/>
        </p:nvSpPr>
        <p:spPr>
          <a:xfrm rot="16200000">
            <a:off x="8188452" y="120396"/>
            <a:ext cx="228600" cy="1517904"/>
          </a:xfrm>
          <a:prstGeom prst="rightBrace">
            <a:avLst/>
          </a:prstGeom>
          <a:ln w="28575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6400" y="4737274"/>
            <a:ext cx="50800" cy="50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3008" y="4572003"/>
            <a:ext cx="4561131" cy="2780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393931"/>
            <a:ext cx="460375" cy="321441"/>
          </a:xfrm>
        </p:spPr>
        <p:txBody>
          <a:bodyPr/>
          <a:lstStyle/>
          <a:p>
            <a:fld id="{8118C5F2-DB35-43F7-BBDA-2A9781083CBC}" type="slidenum">
              <a:rPr lang="en-US"/>
              <a:pPr/>
              <a:t>8</a:t>
            </a:fld>
            <a:endParaRPr lang="en-US" dirty="0"/>
          </a:p>
        </p:txBody>
      </p:sp>
      <p:pic>
        <p:nvPicPr>
          <p:cNvPr id="1128508" name="Picture 6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67" y="1150758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8473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198" y="958675"/>
            <a:ext cx="1550133" cy="629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04" y="392429"/>
            <a:ext cx="5189999" cy="33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28710" name="Rectangle 262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28712" name="Picture 26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033" y="47503"/>
            <a:ext cx="2089800" cy="335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29" y="768253"/>
            <a:ext cx="1885840" cy="292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5" y="4260302"/>
            <a:ext cx="4839156" cy="278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467" y="790029"/>
            <a:ext cx="1403696" cy="292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449" y="744503"/>
            <a:ext cx="1447251" cy="335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5" y="3810001"/>
            <a:ext cx="3245719" cy="278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1" y="3816344"/>
            <a:ext cx="2968067" cy="292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1003" y="3824183"/>
            <a:ext cx="1462399" cy="27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613" y="5436923"/>
            <a:ext cx="4648723" cy="288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9172" y="5436556"/>
            <a:ext cx="3172828" cy="288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9999" y="5880238"/>
            <a:ext cx="1227466" cy="291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52" y="5879926"/>
            <a:ext cx="2953735" cy="2882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76399" y="5405135"/>
            <a:ext cx="3167162" cy="326394"/>
            <a:chOff x="1676399" y="5405135"/>
            <a:chExt cx="3167162" cy="326394"/>
          </a:xfrm>
        </p:grpSpPr>
        <p:sp>
          <p:nvSpPr>
            <p:cNvPr id="5" name="Rectangle 4"/>
            <p:cNvSpPr/>
            <p:nvPr/>
          </p:nvSpPr>
          <p:spPr bwMode="auto">
            <a:xfrm>
              <a:off x="4200556" y="5405135"/>
              <a:ext cx="643005" cy="326394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676399" y="5405135"/>
              <a:ext cx="1508760" cy="326394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/>
          <p:cNvSpPr/>
          <p:nvPr/>
        </p:nvSpPr>
        <p:spPr bwMode="auto">
          <a:xfrm>
            <a:off x="4200557" y="5858332"/>
            <a:ext cx="643005" cy="326394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 bwMode="auto">
          <a:xfrm>
            <a:off x="1676400" y="5858332"/>
            <a:ext cx="1508760" cy="326394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748" y="2904905"/>
            <a:ext cx="1081563" cy="21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" name="Line 261"/>
          <p:cNvSpPr>
            <a:spLocks noChangeShapeType="1"/>
          </p:cNvSpPr>
          <p:nvPr/>
        </p:nvSpPr>
        <p:spPr bwMode="auto">
          <a:xfrm flipV="1">
            <a:off x="0" y="4902896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US" dirty="0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1496" y="1208317"/>
            <a:ext cx="3904128" cy="760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736" y="1676400"/>
            <a:ext cx="896112" cy="23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2" name="Group 61"/>
          <p:cNvGrpSpPr/>
          <p:nvPr/>
        </p:nvGrpSpPr>
        <p:grpSpPr>
          <a:xfrm>
            <a:off x="2133600" y="1913021"/>
            <a:ext cx="658368" cy="1212437"/>
            <a:chOff x="2450593" y="1913021"/>
            <a:chExt cx="658368" cy="1212437"/>
          </a:xfrm>
        </p:grpSpPr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0593" y="2505018"/>
              <a:ext cx="350747" cy="620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4" name="Straight Arrow Connector 63"/>
            <p:cNvCxnSpPr/>
            <p:nvPr/>
          </p:nvCxnSpPr>
          <p:spPr>
            <a:xfrm flipH="1">
              <a:off x="2694538" y="1913021"/>
              <a:ext cx="414423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6188547" y="1913021"/>
            <a:ext cx="707031" cy="1198344"/>
            <a:chOff x="5035402" y="1913021"/>
            <a:chExt cx="707031" cy="1198344"/>
          </a:xfrm>
        </p:grpSpPr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91468" y="2490538"/>
              <a:ext cx="350965" cy="6208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7" name="Straight Arrow Connector 66"/>
            <p:cNvCxnSpPr/>
            <p:nvPr/>
          </p:nvCxnSpPr>
          <p:spPr>
            <a:xfrm>
              <a:off x="5035402" y="1913021"/>
              <a:ext cx="414423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100009" y="1975651"/>
            <a:ext cx="497788" cy="821062"/>
            <a:chOff x="3946864" y="1975651"/>
            <a:chExt cx="497788" cy="821062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4191000" y="1975651"/>
              <a:ext cx="0" cy="535989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46864" y="2577230"/>
              <a:ext cx="497788" cy="2194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5" name="Picture 4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7265" y="50105"/>
            <a:ext cx="350975" cy="62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ight Brace 45"/>
          <p:cNvSpPr/>
          <p:nvPr/>
        </p:nvSpPr>
        <p:spPr>
          <a:xfrm rot="16200000">
            <a:off x="8188452" y="120396"/>
            <a:ext cx="228600" cy="1517904"/>
          </a:xfrm>
          <a:prstGeom prst="rightBrace">
            <a:avLst/>
          </a:prstGeom>
          <a:ln w="28575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613" y="5436923"/>
            <a:ext cx="4648723" cy="288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9172" y="5436556"/>
            <a:ext cx="3172828" cy="288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6400" y="4737274"/>
            <a:ext cx="50800" cy="50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3008" y="4572003"/>
            <a:ext cx="4561131" cy="2780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381405"/>
            <a:ext cx="460375" cy="349249"/>
          </a:xfrm>
        </p:spPr>
        <p:txBody>
          <a:bodyPr/>
          <a:lstStyle/>
          <a:p>
            <a:fld id="{8118C5F2-DB35-43F7-BBDA-2A9781083CBC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1128508" name="Picture 6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67" y="1150758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8473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198" y="958675"/>
            <a:ext cx="1550133" cy="629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04" y="392429"/>
            <a:ext cx="5189999" cy="33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28710" name="Rectangle 262"/>
          <p:cNvSpPr>
            <a:spLocks noChangeArrowheads="1"/>
          </p:cNvSpPr>
          <p:nvPr/>
        </p:nvSpPr>
        <p:spPr bwMode="auto">
          <a:xfrm>
            <a:off x="0" y="6553202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/>
          <a:p>
            <a:endParaRPr lang="en-US" dirty="0"/>
          </a:p>
        </p:txBody>
      </p:sp>
      <p:pic>
        <p:nvPicPr>
          <p:cNvPr id="1128712" name="Picture 26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033" y="47503"/>
            <a:ext cx="2089800" cy="335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29" y="768253"/>
            <a:ext cx="1885840" cy="292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5" y="4260302"/>
            <a:ext cx="4839156" cy="278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467" y="790029"/>
            <a:ext cx="1403696" cy="292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449" y="744503"/>
            <a:ext cx="1447251" cy="335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5" y="3810001"/>
            <a:ext cx="3245719" cy="278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1" y="3816344"/>
            <a:ext cx="2968067" cy="292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1003" y="3824183"/>
            <a:ext cx="1462399" cy="27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940" y="6126022"/>
            <a:ext cx="3770277" cy="7069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672964" y="1975650"/>
            <a:ext cx="3310128" cy="4169664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157217" y="5581042"/>
            <a:ext cx="409733" cy="512064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2310157" y="6102720"/>
            <a:ext cx="2843535" cy="338328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3342&quot;&gt;&lt;property id=&quot;20148&quot; value=&quot;5&quot;/&gt;&lt;property id=&quot;20300&quot; value=&quot;Slide 23&quot;/&gt;&lt;property id=&quot;20307&quot; value=&quot;401&quot;/&gt;&lt;/object&gt;&lt;object type=&quot;3&quot; unique_id=&quot;49411&quot;&gt;&lt;property id=&quot;20148&quot; value=&quot;5&quot;/&gt;&lt;property id=&quot;20300&quot; value=&quot;Slide 31&quot;/&gt;&lt;property id=&quot;20307&quot; value=&quot;449&quot;/&gt;&lt;/object&gt;&lt;object type=&quot;3&quot; unique_id=&quot;49436&quot;&gt;&lt;property id=&quot;20148&quot; value=&quot;5&quot;/&gt;&lt;property id=&quot;20300&quot; value=&quot;Slide 2&quot;/&gt;&lt;property id=&quot;20307&quot; value=&quot;451&quot;/&gt;&lt;/object&gt;&lt;object type=&quot;3&quot; unique_id=&quot;49580&quot;&gt;&lt;property id=&quot;20148&quot; value=&quot;5&quot;/&gt;&lt;property id=&quot;20300&quot; value=&quot;Slide 8&quot;/&gt;&lt;property id=&quot;20307&quot; value=&quot;452&quot;/&gt;&lt;/object&gt;&lt;object type=&quot;3&quot; unique_id=&quot;49581&quot;&gt;&lt;property id=&quot;20148&quot; value=&quot;5&quot;/&gt;&lt;property id=&quot;20300&quot; value=&quot;Slide 11&quot;/&gt;&lt;property id=&quot;20307&quot; value=&quot;453&quot;/&gt;&lt;/object&gt;&lt;object type=&quot;3&quot; unique_id=&quot;49618&quot;&gt;&lt;property id=&quot;20148&quot; value=&quot;5&quot;/&gt;&lt;property id=&quot;20300&quot; value=&quot;Slide 12&quot;/&gt;&lt;property id=&quot;20307&quot; value=&quot;454&quot;/&gt;&lt;/object&gt;&lt;object type=&quot;3&quot; unique_id=&quot;49710&quot;&gt;&lt;property id=&quot;20148&quot; value=&quot;5&quot;/&gt;&lt;property id=&quot;20300&quot; value=&quot;Slide 7&quot;/&gt;&lt;property id=&quot;20307&quot; value=&quot;455&quot;/&gt;&lt;/object&gt;&lt;object type=&quot;3&quot; unique_id=&quot;49725&quot;&gt;&lt;property id=&quot;20148&quot; value=&quot;5&quot;/&gt;&lt;property id=&quot;20300&quot; value=&quot;Slide 10&quot;/&gt;&lt;property id=&quot;20307&quot; value=&quot;456&quot;/&gt;&lt;/object&gt;&lt;object type=&quot;3&quot; unique_id=&quot;49846&quot;&gt;&lt;property id=&quot;20148&quot; value=&quot;5&quot;/&gt;&lt;property id=&quot;20300&quot; value=&quot;Slide 14&quot;/&gt;&lt;property id=&quot;20307&quot; value=&quot;457&quot;/&gt;&lt;/object&gt;&lt;object type=&quot;3&quot; unique_id=&quot;49943&quot;&gt;&lt;property id=&quot;20148&quot; value=&quot;5&quot;/&gt;&lt;property id=&quot;20300&quot; value=&quot;Slide 3&quot;/&gt;&lt;property id=&quot;20307&quot; value=&quot;458&quot;/&gt;&lt;/object&gt;&lt;object type=&quot;3&quot; unique_id=&quot;50278&quot;&gt;&lt;property id=&quot;20148&quot; value=&quot;5&quot;/&gt;&lt;property id=&quot;20300&quot; value=&quot;Slide 15&quot;/&gt;&lt;property id=&quot;20307&quot; value=&quot;459&quot;/&gt;&lt;/object&gt;&lt;object type=&quot;3&quot; unique_id=&quot;50279&quot;&gt;&lt;property id=&quot;20148&quot; value=&quot;5&quot;/&gt;&lt;property id=&quot;20300&quot; value=&quot;Slide 17&quot;/&gt;&lt;property id=&quot;20307&quot; value=&quot;460&quot;/&gt;&lt;/object&gt;&lt;object type=&quot;3&quot; unique_id=&quot;50280&quot;&gt;&lt;property id=&quot;20148&quot; value=&quot;5&quot;/&gt;&lt;property id=&quot;20300&quot; value=&quot;Slide 18&quot;/&gt;&lt;property id=&quot;20307&quot; value=&quot;461&quot;/&gt;&lt;/object&gt;&lt;object type=&quot;3&quot; unique_id=&quot;50281&quot;&gt;&lt;property id=&quot;20148&quot; value=&quot;5&quot;/&gt;&lt;property id=&quot;20300&quot; value=&quot;Slide 19&quot;/&gt;&lt;property id=&quot;20307&quot; value=&quot;462&quot;/&gt;&lt;/object&gt;&lt;object type=&quot;3&quot; unique_id=&quot;50282&quot;&gt;&lt;property id=&quot;20148&quot; value=&quot;5&quot;/&gt;&lt;property id=&quot;20300&quot; value=&quot;Slide 21&quot;/&gt;&lt;property id=&quot;20307&quot; value=&quot;463&quot;/&gt;&lt;/object&gt;&lt;object type=&quot;3&quot; unique_id=&quot;50283&quot;&gt;&lt;property id=&quot;20148&quot; value=&quot;5&quot;/&gt;&lt;property id=&quot;20300&quot; value=&quot;Slide 22&quot;/&gt;&lt;property id=&quot;20307&quot; value=&quot;464&quot;/&gt;&lt;/object&gt;&lt;object type=&quot;3&quot; unique_id=&quot;50445&quot;&gt;&lt;property id=&quot;20148&quot; value=&quot;5&quot;/&gt;&lt;property id=&quot;20300&quot; value=&quot;Slide 27&quot;/&gt;&lt;property id=&quot;20307&quot; value=&quot;465&quot;/&gt;&lt;/object&gt;&lt;object type=&quot;3&quot; unique_id=&quot;50614&quot;&gt;&lt;property id=&quot;20148&quot; value=&quot;5&quot;/&gt;&lt;property id=&quot;20300&quot; value=&quot;Slide 28&quot;/&gt;&lt;property id=&quot;20307&quot; value=&quot;466&quot;/&gt;&lt;/object&gt;&lt;object type=&quot;3&quot; unique_id=&quot;50615&quot;&gt;&lt;property id=&quot;20148&quot; value=&quot;5&quot;/&gt;&lt;property id=&quot;20300&quot; value=&quot;Slide 29&quot;/&gt;&lt;property id=&quot;20307&quot; value=&quot;467&quot;/&gt;&lt;/object&gt;&lt;object type=&quot;3&quot; unique_id=&quot;50616&quot;&gt;&lt;property id=&quot;20148&quot; value=&quot;5&quot;/&gt;&lt;property id=&quot;20300&quot; value=&quot;Slide 30&quot;/&gt;&lt;property id=&quot;20307&quot; value=&quot;468&quot;/&gt;&lt;/object&gt;&lt;object type=&quot;3&quot; unique_id=&quot;50803&quot;&gt;&lt;property id=&quot;20148&quot; value=&quot;5&quot;/&gt;&lt;property id=&quot;20300&quot; value=&quot;Slide 40&quot;/&gt;&lt;property id=&quot;20307&quot; value=&quot;469&quot;/&gt;&lt;/object&gt;&lt;object type=&quot;3&quot; unique_id=&quot;50885&quot;&gt;&lt;property id=&quot;20148&quot; value=&quot;5&quot;/&gt;&lt;property id=&quot;20300&quot; value=&quot;Slide 24&quot;/&gt;&lt;property id=&quot;20307&quot; value=&quot;471&quot;/&gt;&lt;/object&gt;&lt;object type=&quot;3&quot; unique_id=&quot;50886&quot;&gt;&lt;property id=&quot;20148&quot; value=&quot;5&quot;/&gt;&lt;property id=&quot;20300&quot; value=&quot;Slide 25&quot;/&gt;&lt;property id=&quot;20307&quot; value=&quot;472&quot;/&gt;&lt;/object&gt;&lt;object type=&quot;3&quot; unique_id=&quot;50887&quot;&gt;&lt;property id=&quot;20148&quot; value=&quot;5&quot;/&gt;&lt;property id=&quot;20300&quot; value=&quot;Slide 26&quot;/&gt;&lt;property id=&quot;20307&quot; value=&quot;470&quot;/&gt;&lt;/object&gt;&lt;object type=&quot;3&quot; unique_id=&quot;51068&quot;&gt;&lt;property id=&quot;20148&quot; value=&quot;5&quot;/&gt;&lt;property id=&quot;20300&quot; value=&quot;Slide 13&quot;/&gt;&lt;property id=&quot;20307&quot; value=&quot;473&quot;/&gt;&lt;/object&gt;&lt;object type=&quot;3&quot; unique_id=&quot;51162&quot;&gt;&lt;property id=&quot;20148&quot; value=&quot;5&quot;/&gt;&lt;property id=&quot;20300&quot; value=&quot;Slide 16&quot;/&gt;&lt;property id=&quot;20307&quot; value=&quot;474&quot;/&gt;&lt;/object&gt;&lt;object type=&quot;3&quot; unique_id=&quot;51451&quot;&gt;&lt;property id=&quot;20148&quot; value=&quot;5&quot;/&gt;&lt;property id=&quot;20300&quot; value=&quot;Slide 32&quot;/&gt;&lt;property id=&quot;20307&quot; value=&quot;475&quot;/&gt;&lt;/object&gt;&lt;object type=&quot;3&quot; unique_id=&quot;51452&quot;&gt;&lt;property id=&quot;20148&quot; value=&quot;5&quot;/&gt;&lt;property id=&quot;20300&quot; value=&quot;Slide 33&quot;/&gt;&lt;property id=&quot;20307&quot; value=&quot;476&quot;/&gt;&lt;/object&gt;&lt;object type=&quot;3&quot; unique_id=&quot;51453&quot;&gt;&lt;property id=&quot;20148&quot; value=&quot;5&quot;/&gt;&lt;property id=&quot;20300&quot; value=&quot;Slide 34&quot;/&gt;&lt;property id=&quot;20307&quot; value=&quot;477&quot;/&gt;&lt;/object&gt;&lt;object type=&quot;3&quot; unique_id=&quot;51454&quot;&gt;&lt;property id=&quot;20148&quot; value=&quot;5&quot;/&gt;&lt;property id=&quot;20300&quot; value=&quot;Slide 35&quot;/&gt;&lt;property id=&quot;20307&quot; value=&quot;478&quot;/&gt;&lt;/object&gt;&lt;object type=&quot;3&quot; unique_id=&quot;51455&quot;&gt;&lt;property id=&quot;20148&quot; value=&quot;5&quot;/&gt;&lt;property id=&quot;20300&quot; value=&quot;Slide 36&quot;/&gt;&lt;property id=&quot;20307&quot; value=&quot;479&quot;/&gt;&lt;/object&gt;&lt;object type=&quot;3&quot; unique_id=&quot;51456&quot;&gt;&lt;property id=&quot;20148&quot; value=&quot;5&quot;/&gt;&lt;property id=&quot;20300&quot; value=&quot;Slide 37&quot;/&gt;&lt;property id=&quot;20307&quot; value=&quot;480&quot;/&gt;&lt;/object&gt;&lt;object type=&quot;3&quot; unique_id=&quot;51457&quot;&gt;&lt;property id=&quot;20148&quot; value=&quot;5&quot;/&gt;&lt;property id=&quot;20300&quot; value=&quot;Slide 38&quot;/&gt;&lt;property id=&quot;20307&quot; value=&quot;481&quot;/&gt;&lt;/object&gt;&lt;object type=&quot;3&quot; unique_id=&quot;51575&quot;&gt;&lt;property id=&quot;20148&quot; value=&quot;5&quot;/&gt;&lt;property id=&quot;20300&quot; value=&quot;Slide 39&quot;/&gt;&lt;property id=&quot;20307&quot; value=&quot;482&quot;/&gt;&lt;/object&gt;&lt;object type=&quot;3&quot; unique_id=&quot;51614&quot;&gt;&lt;property id=&quot;20148&quot; value=&quot;5&quot;/&gt;&lt;property id=&quot;20300&quot; value=&quot;Slide 41&quot;/&gt;&lt;property id=&quot;20307&quot; value=&quot;483&quot;/&gt;&lt;/object&gt;&lt;object type=&quot;3&quot; unique_id=&quot;52071&quot;&gt;&lt;property id=&quot;20148&quot; value=&quot;5&quot;/&gt;&lt;property id=&quot;20300&quot; value=&quot;Slide 9&quot;/&gt;&lt;property id=&quot;20307&quot; value=&quot;484&quot;/&gt;&lt;/object&gt;&lt;object type=&quot;3&quot; unique_id=&quot;52267&quot;&gt;&lt;property id=&quot;20148&quot; value=&quot;5&quot;/&gt;&lt;property id=&quot;20300&quot; value=&quot;Slide 6&quot;/&gt;&lt;property id=&quot;20307&quot; value=&quot;485&quot;/&gt;&lt;/object&gt;&lt;object type=&quot;3&quot; unique_id=&quot;52708&quot;&gt;&lt;property id=&quot;20148&quot; value=&quot;5&quot;/&gt;&lt;property id=&quot;20300&quot; value=&quot;Slide 4&quot;/&gt;&lt;property id=&quot;20307&quot; value=&quot;486&quot;/&gt;&lt;/object&gt;&lt;object type=&quot;3&quot; unique_id=&quot;52834&quot;&gt;&lt;property id=&quot;20148&quot; value=&quot;5&quot;/&gt;&lt;property id=&quot;20300&quot; value=&quot;Slide 20&quot;/&gt;&lt;property id=&quot;20307&quot; value=&quot;488&quot;/&gt;&lt;/object&gt;&lt;object type=&quot;3&quot; unique_id=&quot;52877&quot;&gt;&lt;property id=&quot;20148&quot; value=&quot;5&quot;/&gt;&lt;property id=&quot;20300&quot; value=&quot;Slide 5&quot;/&gt;&lt;property id=&quot;20307&quot; value=&quot;48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cos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4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\sin}(x^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64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\,\,{\color[rgb]{0,.8,0}\Rightarrow}\,\,x\ne x+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285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{\color{blue}f}(x)\ne{\color{blue}f}(x+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80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\triangle{\color{blue}y}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0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{\color{red}z}$ an expr.~of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81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$ is a DEPENDENT variable, {\color[rgb]{0,.8,0}s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16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re are {\color{red}no} ``expressions of $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2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\sin x)}(\phantom{3x^2})+&#10;{\color{red}(\phantom{\cos x})}(x^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717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?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1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y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90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red}z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5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{\color{red}z}}{\triangle x}\qquad=\qquad&#10;\left[\frac{\triangle{\color{red}z}}{\triangle{\color{blue}y}}\right]&#10;\left[\frac{\triangle{\color{blue}y}}{\triangle 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786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{\color{red}z}}{d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y}:={\color{blue}f}(x)=x^3$&#10;{\color[rgb]{1,0,1}and let}&#10;${\color{red}g}:={\color{red}\si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30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f}(x)=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7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z}:={\color{red}g}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79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g}({\color{blue}f}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9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f}(x)=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7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\sin}(x^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64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{\color{red}z}$ an expr.~of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81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re are {\color{red}no} ``expressions of $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21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&#10;[{\color{red}\sin}(x^3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87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$ is a DEPENDENT variable, {\color[rgb]{0,.8,0}s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16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\,\,{\color[rgb]{0,.8,0}\Rightarrow}\,\,x\ne x+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285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{\color{blue}f}(x)\ne{\color{blue}f}(x+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80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y}:={\color{blue}f}(x)=x^3$&#10;{\color[rgb]{1,0,1}and let}&#10;${\color{red}g}:={\color{red}\si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30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\triangle{\color{blue}y}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04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{\color{red}z}=&#10;[{\color{red}g}({\color{blue}f}(x+\triangle x))]-&#10;[{\color{red}g}({\color{blue}f}(x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344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+\triangle{\color{blue}y}={\color{blue}f}(x+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46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{\color{blue}y}=[{\color{blue}f}(x+\triangle x)]-[{\color{blue}f}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871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26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9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?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6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y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9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z}:={\color{red}g}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79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red}z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5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{\color{red}z}}{\triangle x}\qquad=\qquad&#10;\left[\frac{\triangle{\color{red}z}}{\triangle{\color{blue}y}}\right]&#10;\left[\frac{\triangle{\color{blue}y}}{\triangle 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786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{\color{red}z}}{d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re are {\color{red}no} ``expressions of $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21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&#10;[{\color{red}\sin}(x^3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87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y}:={\color{blue}f}(x)=x^3$&#10;{\color[rgb]{1,0,1}and let}&#10;${\color{red}g}:={\color{red}\si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3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g}({\color{blue}f}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9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f}(x)=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7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z}:={\color{red}g}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79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$ is a DEPENDENT variable, {\color[rgb]{0,.8,0}s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16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g}({\color{blue}f}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9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\sin}(x^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64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\,\,{\color[rgb]{0,.8,0}\Rightarrow}\,\,x\ne x+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285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{\color{blue}f}(x)\ne{\color{blue}f}(x+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80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\triangle{\color{blue}y}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04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{\color{red}z}=&#10;[{\color{red}g}({\color{blue}f}(x+\triangle x))]-&#10;[{\color{red}g}({\color{blue}f}(x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34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\sin}(x^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64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={\color{blue}f}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8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+\triangle{\color{blue}y}={\color{blue}f}(x+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46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+\triangle{\color{blue}y}={\color{blue}f}(x+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46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9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?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6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y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90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red}z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5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{\color{red}z}}{\triangle x}\qquad=\qquad&#10;\left[\frac{\triangle{\color{red}z}}{\triangle{\color{blue}y}}\right]&#10;\left[\frac{\triangle{\color{blue}y}}{\triangle 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786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{\color{red}z}}{\triangle x}\qquad=\qquad&#10;\left[\frac{\triangle{\color{red}z}}{\triangle{\color{blue}y}}\right]&#10;\left[\frac{\triangle{\color{blue}y}}{\triangle 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786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{\color{red}z}}{d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re are {\color{red}no} ``expressions of $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21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&#10;[{\color{red}\sin}(x^3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87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y}:={\color{blue}f}(x)=x^3$&#10;{\color[rgb]{1,0,1}and let}&#10;${\color{red}g}:={\color{red}\si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30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f}(x)=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7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z}:={\color{red}g}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79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$ is a DEPENDENT variable, {\color[rgb]{0,.8,0}s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16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g}({\color{blue}f}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9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\sin}(x^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64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\,\,{\color[rgb]{0,.8,0}\Rightarrow}\,\,x\ne x+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285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{\color{blue}f}(x)\ne{\color{blue}f}(x+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80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\triangle{\color{blue}y}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04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{\color{red}z}=&#10;[{\color{red}g}({\color{blue}f}(x+\triangle x))]-&#10;[{\color{red}g}({\color{blue}f}(x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344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{\color{red}g}({\color{blue}y}+\triangle{\color{blue}y})]-&#10;[{\color{red}g}({\color{blue}y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36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={\color{blue}f}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8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\,\,{\color[rgb]{0,.8,0}\Rightarrow}\,\,x\ne x+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285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+\triangle{\color{blue}y}={\color{blue}f}(x+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46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?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6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y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90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red}z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5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{\color{red}z}}{\triangle x}\qquad=\qquad&#10;\left[\frac{\triangle{\color{red}z}}{\triangle{\color{blue}y}}\right]&#10;\left[\frac{\triangle{\color{blue}y}}{\triangle 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786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{\color{red}z}}{d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{\color{red}z}=&#10;[{\color{red}g}({\color{blue}f}(x+\triangle x))]-&#10;[{\color{red}g}({\color{blue}f}(x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344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{\color{red}g}({\color{blue}y}+\triangle{\color{blue}y})]-&#10;[{\color{red}g}({\color{blue}y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3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{\color{blue}f}(x)\ne{\color{blue}f}(x+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80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re are {\color{red}no} ``expressions of $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21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&#10;[{\color{red}\sin}(x^3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87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y}:={\color{blue}f}(x)=x^3$&#10;{\color[rgb]{1,0,1}and let}&#10;${\color{red}g}:={\color{red}\si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30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f}(x)=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7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z}:={\color{red}g}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79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$ is a DEPENDENT variable, {\color[rgb]{0,.8,0}s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16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g}({\color{blue}f}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9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\triangle{\color{blue}y}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04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\sin}(x^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64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\,\,{\color[rgb]{0,.8,0}\Rightarrow}\,\,x\ne x+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285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{\color{blue}f}(x)\ne{\color{blue}f}(x+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80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\triangle{\color{blue}y}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04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{\color{red}z}}{\triangle{\color{blue}y}}=&#10;\frac{[{\color{red}g}({\color{blue}y}+\triangle{\color{blue}y})]-&#10;[{\color{red}g}({\color{blue}y})]}{\triangle{\color{blue}y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536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?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6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y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90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red}z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5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{\color{red}z}}{\triangle x}\qquad=\qquad&#10;\left[\frac{\triangle{\color{red}z}}{\triangle{\color{blue}y}}\right]&#10;\left[\frac{\triangle{\color{blue}y}}{\triangle 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786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{\color{blue}y}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4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{\color{red}z}}{d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re are {\color{red}no} ``expressions of $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21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&#10;[{\color{red}\sin}(x^3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87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y}:={\color{blue}f}(x)=x^3$&#10;{\color[rgb]{1,0,1}and let}&#10;${\color{red}g}:={\color{red}\si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30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f}(x)=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7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z}:={\color{red}g}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79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UNNEE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272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$ is a DEPENDENT variable, {\color[rgb]{0,.8,0}s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16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g}({\color{blue}f}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9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\sin}(x^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64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\,\,{\color[rgb]{0,.8,0}\Rightarrow}\,\,x\ne x+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285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{\color{blue}f}(x)\ne{\color{blue}f}(x+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80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\triangle{\color{blue}y}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04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{\color{red}z}}{\triangle{\color{blue}y}}=&#10;\frac{[{\color{red}g}({\color{blue}y}+\triangle{\color{blue}y})]-&#10;[{\color{red}g}({\color{blue}y})]}{\triangle{\color{blue}y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536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qquad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288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72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6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{\color{blue}y}=[{\color{blue}f}(x+\triangle x)]-[{\color{blue}f}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871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red}g}'({\color{blue}y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28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72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d{\color{blue}y}}{dx}\right]&#10;[0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1136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6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riangle{\color{blue}y}\qquad=\qquad&#10;\left[\frac{\triangle{\color{blue}y}}{\triangle x}\right]&#10;[\triangle 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285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?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y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90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red}z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5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 is 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22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{\color{red}z}}{\triangle x}\qquad=\qquad&#10;\left[\frac{\triangle{\color{red}z}}{\triangle{\color{blue}y}}\right]&#10;\left[\frac{\triangle{\color{blue}y}}{\triangle 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786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{\color{red}z}}{d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re are {\color{red}no} ``expressions of $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21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&#10;[{\color{red}\sin}(x^3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87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y}:={\color{blue}f}(x)=x^3$&#10;{\color[rgb]{1,0,1}and let}&#10;${\color{red}g}:={\color{red}\si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30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f}(x)=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7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{\color{red}z}}{d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z}:={\color{red}g}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79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$ is a DEPENDENT variable, {\color[rgb]{0,.8,0}s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16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g}({\color{blue}f}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9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\sin}(x^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64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\,\,{\color[rgb]{0,.8,0}\Rightarrow}\,\,x\ne x+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285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{\color{blue}f}(x)\ne{\color{blue}f}(x+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80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\triangle{\color{blue}y}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04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{\color{red}z}}{\triangle{\color{blue}y}}=&#10;\frac{[{\color{red}g}({\color{blue}y}+\triangle{\color{blue}y})]-&#10;[{\color{red}g}({\color{blue}y})]}{\triangle{\color{blue}y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536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qquad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288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riangle{\color{blue}y}\qquad=\qquad&#10;\left[\frac{\triangle{\color{blue}y}}{\triangle x}\right]&#10;[\triangle 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285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\sin x)}(\phantom{3x^2})+&#10;{\color{red}(\phantom{\cos x})}(x^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717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72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d{\color{blue}y}}{dx}\right]&#10;[0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1136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6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72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6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red}g}'({\color{blue}y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28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g}'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11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y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90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red}z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5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{\color{red}z}}{\triangle x}\qquad=\qquad&#10;\left[\frac{\triangle{\color{red}z}}{\triangle{\color{blue}y}}\right]&#10;\left[\frac{\triangle{\color{blue}y}}{\triangle 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786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y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90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{\color{red}z}}{d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&#10;[{\color{red}\sin}(x^3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87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y}:={\color{blue}f}(x)=x^3$&#10;{\color[rgb]{1,0,1}and let}&#10;${\color{red}g}:={\color{red}\si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30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f}(x)=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7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&#10;[{\color{red}(\sin x)}(x^3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787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z}:={\color{red}g}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79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g}({\color{blue}f}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9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\sin}(x^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64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\,\,{\color[rgb]{0,.8,0}\Rightarrow}\,\,x\ne x+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285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{\color{blue}f}(x)\ne{\color{blue}f}(x+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80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\triangle{\color{blue}y}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04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g}'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11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red}z}}{dx}=&#10;\left[{\color{red}g}'({\color{blue}y})\right]\left[\frac{d{\color{blue}y}}{d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2262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{\color{red}\sin}'(x^3)\right]&#10;\left[\frac{d}{dx}\left(x^3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766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{\color{red}\cos}(x^3)\right]&#10;\left[3x^2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82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cos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4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red}z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{\color{red}\sin}'(x^3)\right]&#10;\left[\frac{d}{dx}\left(x^3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766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{\color{red}\cos}(x^3)\right]&#10;\left[3x^2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824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5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{\color{red}z}}{\triangle x}\qquad=\qquad&#10;\left[\frac{\triangle{\color{red}z}}{\triangle{\color{blue}y}}\right]&#10;\left[\frac{\triangle{\color{blue}y}}{\triangle 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786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y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90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{\color{red}z}}{d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&#10;[{\color{red}\sin}(x^3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87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y}:={\color{blue}f}(x)=x^3$&#10;{\color[rgb]{1,0,1}and let}&#10;${\color{red}g}:={\color{red}\si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30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f}(x)=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7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z}:={\color{red}g}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79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g}({\color{blue}f}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9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\sin}(x^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64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\,\,{\color[rgb]{0,.8,0}\Rightarrow}\,\,x\ne x+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285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{\color{blue}f}(x)\ne{\color{blue}f}(x+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80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\triangle{\color{blue}y}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04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g}'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1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red}z}}{dx}=&#10;\left[{\color{red}g}'({\color{blue}y})\right]\left[\frac{d{\color{blue}y}}{d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2262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{\color{blue}y}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4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EE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929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4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OT TRUE FOR $f(x)=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634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4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red}z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{\color{red}z}}{\triangle x}\qquad=\qquad&#10;\left[\frac{\triangle{\color{red}z}}{\triangle{\color{blue}y}}\right]&#10;\left[\frac{\triangle{\color{blue}y}}{\triangle 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786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{\color{red}z}}{d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&#10;[{\color{red}\sin}(x^3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87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&#10;[{\color{red}\sin}(x^4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89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y}:={\color{blue}f}(x)=x^4$&#10;{\color[rgb]{1,0,1}and let}&#10;${\color{red}g}:={\color{red}\si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38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f}(x)=x^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6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z}:={\color{red}g}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79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g}({\color{blue}f}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9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\sin}(x^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60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Box{\color{red}z}}{\Box{\color{blue}y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458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{\color{blue}y}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4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y look simil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4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{\color{blue}y}=0&#10;\quad{\color[rgb]{0,.8,0}\Rightarrow}\quad&#10;\triangle{\color{red}z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030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UNNEE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272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{\color{red}z}=&#10;[{\color{red}g}({\color{blue}f}(x+\triangle x))]-&#10;[{\color{red}g}({\color{blue}f}(x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344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{\color{red}g}({\color{blue}y}+\triangle{\color{blue}y})]-&#10;[{\color{red}g}({\color{blue}y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36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Box{\color{red}z}}{\Box{\color{blue}y}}: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83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\triangle{\color{red}z}}{\triangle{\color{blue}y}}}$,&#10;{\color[rgb]{0,.8,0}if} $\triangle{\color{blue}y}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441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{red}g}'({\color{blue}y})}$,&#10;{\color[rgb]{0,.8,0}if} $\triangle{\color{blue}y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82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{\color{red}z}}{\triangle x}\qquad=\qquad&#10;\left[\frac{\triangle{\color{red}z}}{\triangle{\color{blue}y}}\right]&#10;\left[\frac{\triangle{\color{blue}y}}{\triangle 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786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{\color{red}z}}{d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is actually {\it very} differ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26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&#10;[{\color{red}\sin}(x^4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89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y}:={\color{blue}f}(x)=x^4$&#10;{\color[rgb]{1,0,1}and let}&#10;${\color{red}g}:={\color{red}\si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38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f}(x)=x^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6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z}:={\color{red}g}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79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g}({\color{blue}f}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97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\sin}(x^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60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Box{\color{red}z}}{\Box{\color{blue}y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458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{\color{red}z}}{\triangle{\color{blue}y}}=&#10;\frac{[{\color{red}g}({\color{blue}y}+\triangle{\color{blue}y})]-&#10;[{\color{red}g}({\color{blue}y})]}{\triangle{\color{blue}y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536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ay $\triangle x\approx0$, but $\n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66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{\color{blue}y}\approx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3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5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g}'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11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2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\,\,\,{\color{red}g}'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97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{\color{blue}y}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4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qquad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288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riangle{\color{blue}y}\qquad=\qquad&#10;\left[\frac{\triangle{\color{blue}y}}{\triangle x}\right]&#10;[\triangle 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285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17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72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d{\color{blue}y}}{dx}\right]&#10;[0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1136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6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Box{\color{red}z}}{\Box{\color{blue}y}}: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83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\triangle{\color{red}z}}{\triangle{\color{blue}y}}}$,&#10;{\color[rgb]{0,.8,0}if} $\triangle{\color{blue}y}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441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{red}g}'({\color{blue}y})}$,&#10;{\color[rgb]{0,.8,0}if} $\triangle{\color{blue}y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82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{\color{blue}y}\approx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38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qquad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28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y}:={\color{blue}f}(x)=x^3$&#10;{\color[rgb]{1,0,1}and let}&#10;${\color{red}g}:={\color{red}\si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303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riangle{\color{blue}y}\qquad=\qquad&#10;\left[\frac{\triangle{\color{blue}y}}{\triangle x}\right]&#10;[\triangle 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285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72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d{\color{blue}y}}{dx}\right]&#10;[0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1136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6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ay $\triangle x\approx0$, but $\n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66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{\color{red}z}}{\triangle{\color{blue}y}}=&#10;\frac{[{\color{red}g}({\color{blue}y}+\triangle{\color{blue}y})]-&#10;[{\color{red}g}({\color{blue}y})]}{\triangle{\color{blue}y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536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\,\,\,{\color{red}g}'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97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{\color{blue}y}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4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5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f}(x)=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77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{\color{red}z}}{\triangle x}\qquad=\qquad&#10;\left[\frac{\triangle{\color{red}z}}{\triangle{\color{blue}y}}\right]&#10;\left[\frac{\triangle{\color{blue}y}}{\triangle 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7865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{\color{red}z}}{d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&#10;[{\color{red}\sin}(x^4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897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y}:={\color{blue}f}(x)=x^4$&#10;{\color[rgb]{1,0,1}and let}&#10;${\color{red}g}:={\color{red}\si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38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f}(x)=x^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6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z}:={\color{red}g}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79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g}({\color{blue}f}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9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\sin}(x^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6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&#10;[{\color{red}\sin}(x^3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87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z}:={\color{red}g}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79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Box{\color{red}z}}{\Box{\color{blue}y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458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g}'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11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y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90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red}z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Box{\color{red}z}}{\Box{\color{blue}y}}: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83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\triangle{\color{red}z}}{\triangle{\color{blue}y}}}$,&#10;{\color[rgb]{0,.8,0}if} $\triangle{\color{blue}y}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441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{red}g}'({\color{blue}y})}$,&#10;{\color[rgb]{0,.8,0}if} $\triangle{\color{blue}y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82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5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{\color{red}z}}{\triangle x}\qquad=\qquad&#10;\left[\frac{\triangle{\color{red}z}}{\triangle{\color{blue}y}}\right]&#10;\left[\frac{\triangle{\color{blue}y}}{\triangle 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786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g}({\color{blue}f}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97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y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90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{\color{red}z}}{d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&#10;[{\color{red}\sin}(x^4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897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y}:={\color{blue}f}(x)=x^4$&#10;{\color[rgb]{1,0,1}and let}&#10;${\color{red}g}:={\color{red}\si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38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f}(x)=x^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6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z}:={\color{red}g}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79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g}({\color{blue}f}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97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\sin}(x^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60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\sin}(x^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645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red}z}}{dx}=&#10;\left[{\color{red}g}'({\color{blue}y})\right]\left[\frac{d{\color{blue}y}}{d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2262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Box{\color{red}z}}{\Box{\color{blue}y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458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{\color{red}\sin}'(x^4)\right]&#10;\left[\frac{d}{dx}\left(x^4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773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{\color{red}\cos}(x^4)\right]&#10;\left[4x^3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833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g}'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11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red}z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Box{\color{red}z}}{\Box{\color{blue}y}}: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83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\triangle{\color{red}z}}{\triangle{\color{blue}y}}}$,&#10;{\color[rgb]{0,.8,0}if} $\triangle{\color{blue}y}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441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{red}g}'({\color{blue}y})}$,&#10;{\color[rgb]{0,.8,0}if} $\triangle{\color{blue}y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82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{\color{red}z}}{d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\,\,{\color[rgb]{0,.8,0}\Rightarrow}\,\,x\ne x+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285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&#10;[{\color{red}\sin}(x^4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89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y}:={\color{blue}f}(x)=x^4$&#10;{\color[rgb]{1,0,1}and let}&#10;${\color{red}g}:={\color{red}\si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383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f}(x)=x^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6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z}:={\color{red}g}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79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g}({\color{blue}f}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9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\sin}(x^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60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red}z}}{dx}=&#10;\left[{\color{red}g}'({\color{blue}y})\right]\left[\frac{d{\color{blue}y}}{d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2262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${\color{blue}y}={\color{blue}f}(x)$&#10;{\color[rgb]{0,.8,0}and}&#10;${\color{red}z}={\color{red}g}({\color{blue}y})$]\quad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90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{\color{blue}f}(x)\ne{\color{blue}f}(x+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809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red}z}}{dx}=&#10;\left[{\color{red}g}'({\color{blue}y})\right]\left[\frac{d{\color{blue}y}}{d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22624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red}z}}{dx}=&#10;\left[{\color{red}g}'({\color{blue}y})\right]\left[\frac{d{\color{blue}y}}{d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2262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${\color{blue}y}={\color{blue}f}(x)$&#10;{\color[rgb]{0,.8,0}and}&#10;${\color{red}z}={\color{red}g}({\color{blue}y})$]\quad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901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py, but comm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76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{\color{red}z}}{d{\color{blue}y}}}=&#10;{\color{red}g}'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2068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red}z}}{dx}=&#10;\frac{d{\color{red}z}}{d{\color{blue}y}}\cdot&#10;\frac{d{\color{blue}y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490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hain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0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$ is a DEPENDENT variable, {\color[rgb]{0,.8,0}s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16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re is {\color{red}no} $d/d{\color{blue}y}$,&#10;technically, {\color{red}but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583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\triangle{\color{blue}y}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044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{\color{red}g}({\color{blue}y})]=&#10;\left[{\color{red}g}'({\color{blue}y})\right]\left[\frac{d{\color{blue}y}}{d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784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red}z}}{dx}=&#10;\left[{\color{red}g}'({\color{blue}y})\right]\left[\frac{d{\color{blue}y}}{d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22624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${\color{blue}y}={\color{blue}f}(x)$&#10;{\color[rgb]{0,.8,0}and}&#10;${\color{red}z}={\color{red}g}({\color{blue}y})$]\quad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901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{\color{red}g}'({\color{blue}f}(x))\right]&#10;\left[\frac{d}{dx}({\color{blue}f}(x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601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{\color{red}g}({\color{blue}f}(x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539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hain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0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hain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0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{\color{red}g}'({\color{blue}f}(x))\right]&#10;\left[\frac{d}{dx}({\color{blue}f}(x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60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{\color{red}z}}{d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{\color{red}g}({\color{blue}f}(x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539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lugged into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893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 expression of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42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color[rgb]{1,0,1}take}&#10;the derivative of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529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color[rgb]{1,0,1}plug in}&#10;the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5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multiply b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26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he derivative of the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457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o differentiate the result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1948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{\color{red}z}}{\triangle x}\qquad=\qquad&#10;\left[\frac{\triangle{\color{red}z}}{\triangle{\color{blue}y}}\right]&#10;\left[\frac{\triangle{\color{blue}y}}{\triangle 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7865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{\color{red}\sin}({{\color{blue}\cot}\,x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561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{\color{blue}\cot}\,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2327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-\csc^2}\,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34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-\csc^2}\,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84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cos}(\phantom{\cot\,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5683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{\color{blue}\cot}\,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2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sin}'={\color{red}\co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208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{\color{blue}x})({\color{red}\sin}({\color{blue}x}))=&#10;{\color{red}\cos}({\color{blue}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939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hain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0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{\color{red}g}'({\color{blue}f}(x))\right]&#10;\left[\frac{d}{dx}({\color{blue}f}(x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601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{\color{red}g}({\color{blue}f}(x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5392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5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{\color{red}e}^{{\color{blue}\tan}\,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1079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lugged into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89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 expression of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42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color[rgb]{1,0,1}take}&#10;the derivative of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529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color[rgb]{1,0,1}plug in}&#10;the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5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multiply b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263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he derivative of the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457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\sin x)}(\phantom{3x^2})+&#10;{\color{red}(\phantom{\cos x})}(x^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7173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{\color{blue}\tan}\,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257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\sec^2}\,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06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{{\color{blue}\sec^2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40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e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8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{{\color{blue}\tan}\,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37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o differentiate the result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19488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e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8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^{{\color{blue}\bulle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29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{red}e}^{{\color{blue}\bullet}})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71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e}^{{\color{blue}\bulle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243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{\color{blue}x})({\color{red}e}^{{\color{blue}x}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65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e}^{{\color{blue}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14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hain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0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{\color{red}g}'({\color{blue}f}(x))\right]&#10;\left[\frac{d}{dx}({\color{blue}f}(x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6013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{\color{red}g}({\color{blue}f}(x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539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5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lugged into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89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 expression of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422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color[rgb]{1,0,1}take}&#10;the derivative of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529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color[rgb]{1,0,1}plug in}&#10;the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5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multiply b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263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he derivative of the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457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{{\color{blue}\cos}^{\color{red}3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157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{\color{blue}\cos}\,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247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-\sin}\,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49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{\color{red}z}}{\triangle x}\qquad=\qquad&#10;\left[\frac{\triangle{\color{red}z}}{\triangle{\color{blue}y}}\right]&#10;\left[\frac{\triangle{\color{blue}y}}{\triangle 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786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o differentiate the result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19488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{\color{blue}\cos}\,\,\,\,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298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-\sin}\,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24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^{\color{red}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0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3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{blue}\bullet}^{\color{red}3})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86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3}{{\color{blue}\bullet}}^{{\color{red}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84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{\color{red}g}({\color{blue}f}(x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539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{\color{red}g}'({\color{blue}f}(x))\right]&#10;\left[\frac{d}{dx}({\color{blue}f}(x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6013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hain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0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hain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0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hain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0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&#10;[{\color{red}(\sin x)}(x^3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7876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[rgb]{0,.8,0}composite} of ${\color{red}g}$ and 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68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${\color{blue}f}$ then ${\color{red}g}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578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({\color{red}g}'\circ{\color{blue}f})(x)\right]&#10;\left[{\color{blue}f}'(x)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8570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{red}g}\circ{\color{blue}f})'=&#10;[{\color{red}g}'\circ{\color{blue}f}]\cdot{\color{blue}f}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80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hain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0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{red}g}\circ{\color{blue}f})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9313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{red}g}\circ{\color{blue}f})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597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s}[{\color{red}g}({\color{blue}f}(s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4815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{\color{red}g}'({\color{blue}f}(s))\right]&#10;\left[\frac{d}{ds}({\color{blue}f}(s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2568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cos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48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[{\color{red}g}({\color{blue}f}(t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454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{\color{red}g}'({\color{blue}f}(t))\right]&#10;\left[\frac{d}{dt}({\color{blue}f}(t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2447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ec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45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7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729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{\color{red}z}}{d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7x^6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075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ta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24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7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729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ta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245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7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729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i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89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129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ake the derivative of the func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9"/>
  <p:tag name="PICTUREFILESIZE" val="25044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lug in the express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7"/>
  <p:tag name="PICTUREFILESIZE" val="1727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 derivative of the&#10;express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3732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ultiply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065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y look simil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4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y look simil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4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e^x\sin x}{\cos^7(x^3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15432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e^x\sin x}{\cos^7(x^3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15432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^7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3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(x^3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799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7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182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^6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704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(x^3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799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is actually {\it very} differ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267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^{14}(x^3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9798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x\sin 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354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02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^7(x^3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8715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675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in 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413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 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259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675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7\cos^6(x^3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10077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3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313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17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\si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57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^3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4815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hbox{}_{x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236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cos 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11660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d}{dx}\left[\sin\left(\frac{\pi}{2}-x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225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sin'\left(\frac{\pi}{2}-x\right)\right]&#10;\left[\frac{d}{dx}\left(\frac{\pi}{2}-x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3599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sin x]=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6892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lement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736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317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30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cos\left(\frac{\pi}{2}-x\right)\right][-1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2513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\sin x][-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237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534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&#10;[{\color{red}\sin}(x^3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870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683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129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cot 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11504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d}{dx}\left[\tan\left(\frac{\pi}{2}-x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3006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sec^2\left(\frac{\pi}{2}-x\right)\right][-1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3347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\csc^2x][-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250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tan'\left(\frac{\pi}{2}-x\right)\right]&#10;\left[\frac{d}{dx}\left(\frac{\pi}{2}-x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36434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csc^2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36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y}:={\color{blue}f}(x)=x^3$&#10;{\color[rgb]{1,0,1}and let}&#10;${\color{red}g}:={\color{red}\si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303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tan x]=\sec^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7915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a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966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ec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425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lement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736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317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305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f}(x)=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77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csc 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11313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d}{dx}\left[\sec\left(\frac{\pi}{2}-x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22653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((\sec)(\tan))\left(\frac{\pi}{2}-x\right)\right][-1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31882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(\csc x)(\cot x)][-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7270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(\csc x)(\cot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2798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sec'\left(\frac{\pi}{2}-x\right)\right]&#10;\left[\frac{d}{dx}\left(\frac{\pi}{2}-x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36074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sec x]=(\sec x)(\tan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5402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ec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936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ec)(\ta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056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z}:={\color{red}g}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799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mplement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736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317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305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g}({\color{blue}f}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is actually {\it very} differ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26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\sin}(x^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64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\,\,{\color[rgb]{0,.8,0}\Rightarrow}\,\,x\ne x+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285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{\color{blue}f}(x)\ne{\color{blue}f}(x+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80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&#10;\triangle{\color{blue}y}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0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s ${\color{red}z}$ an expr.~of ${\color{blue}y}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624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$ is a DEPENDENT variable, {\color[rgb]{0,.8,0}s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16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re are {\color{red}no} ``expressions of $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21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?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6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y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90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red}z}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&#10;[{\color{red}(\sin x)}(x^3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787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\sin x)}(\phantom{3x^2})+&#10;{\color{red}(\phantom{\cos x})}(x^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717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5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{\color{red}z}}{\triangle x}\qquad=\qquad&#10;\left[\frac{\triangle{\color{red}z}}{\triangle{\color{blue}y}}\right]&#10;\left[\frac{\triangle{\color{blue}y}}{\triangle 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786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9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&#10;[{\color{red}(\sin x)}(x^3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787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cos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4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{\color{red}z}}{d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63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y look simil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4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is actually {\it very} differ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26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1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&#10;[{\color{red}\sin}(x^3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87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y}:={\color{blue}f}(x)=x^3$&#10;{\color[rgb]{1,0,1}and let}&#10;${\color{red}g}:={\color{red}\si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30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f}(x)=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7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z}:={\color{red}g}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79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g}({\color{blue}f}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9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66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66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11976</TotalTime>
  <Words>40</Words>
  <Application>Microsoft Office PowerPoint</Application>
  <PresentationFormat>On-screen Show (4:3)</PresentationFormat>
  <Paragraphs>38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1380</cp:revision>
  <dcterms:created xsi:type="dcterms:W3CDTF">2008-09-20T13:47:00Z</dcterms:created>
  <dcterms:modified xsi:type="dcterms:W3CDTF">2011-07-14T21:12:05Z</dcterms:modified>
</cp:coreProperties>
</file>