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1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3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4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5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3" r:id="rId2"/>
    <p:sldId id="503" r:id="rId3"/>
    <p:sldId id="504" r:id="rId4"/>
    <p:sldId id="528" r:id="rId5"/>
    <p:sldId id="536" r:id="rId6"/>
    <p:sldId id="53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30" r:id="rId15"/>
    <p:sldId id="534" r:id="rId16"/>
    <p:sldId id="529" r:id="rId17"/>
    <p:sldId id="531" r:id="rId18"/>
    <p:sldId id="532" r:id="rId19"/>
    <p:sldId id="537" r:id="rId20"/>
    <p:sldId id="533" r:id="rId21"/>
  </p:sldIdLst>
  <p:sldSz cx="9144000" cy="6858000" type="screen4x3"/>
  <p:notesSz cx="7315200" cy="9601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85395" autoAdjust="0"/>
  </p:normalViewPr>
  <p:slideViewPr>
    <p:cSldViewPr>
      <p:cViewPr varScale="1">
        <p:scale>
          <a:sx n="76" d="100"/>
          <a:sy n="76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901E089-06EF-438B-9B81-5973B9E2D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65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ECB7F-2510-4BD3-9B25-99C2D7890EF1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B5984-FAEA-4379-B35A-FBA476C54416}" type="slidenum">
              <a:rPr lang="en-US"/>
              <a:pPr/>
              <a:t>10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7E39E-B1FD-4122-A970-9D15839B2669}" type="slidenum">
              <a:rPr lang="en-US"/>
              <a:pPr/>
              <a:t>11</a:t>
            </a:fld>
            <a:endParaRPr lang="en-US"/>
          </a:p>
        </p:txBody>
      </p:sp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6BA3D-C1C6-4052-A1EB-9206EEE12531}" type="slidenum">
              <a:rPr lang="en-US"/>
              <a:pPr/>
              <a:t>12</a:t>
            </a:fld>
            <a:endParaRPr lang="en-US"/>
          </a:p>
        </p:txBody>
      </p:sp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8414A-CC29-42C3-BAD0-0E3EF2F81913}" type="slidenum">
              <a:rPr lang="en-US"/>
              <a:pPr/>
              <a:t>13</a:t>
            </a:fld>
            <a:endParaRPr lang="en-US"/>
          </a:p>
        </p:txBody>
      </p:sp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9B6EE-E19F-4BA8-B670-EAD0F59407EA}" type="slidenum">
              <a:rPr lang="en-US"/>
              <a:pPr/>
              <a:t>14</a:t>
            </a:fld>
            <a:endParaRPr lang="en-US"/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0B9B8-0563-4E78-989F-5E3F210C23FB}" type="slidenum">
              <a:rPr lang="en-US"/>
              <a:pPr/>
              <a:t>16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D9B8A-E96C-41E7-BF52-11D66982CBC8}" type="slidenum">
              <a:rPr lang="en-US"/>
              <a:pPr/>
              <a:t>2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E567F-965E-488C-9AE9-852F0AD6F759}" type="slidenum">
              <a:rPr lang="en-US"/>
              <a:pPr/>
              <a:t>3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D6623-A8E6-46BE-B912-B2F4EA0314A1}" type="slidenum">
              <a:rPr lang="en-US"/>
              <a:pPr/>
              <a:t>4</a:t>
            </a:fld>
            <a:endParaRPr lang="en-US"/>
          </a:p>
        </p:txBody>
      </p:sp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D6623-A8E6-46BE-B912-B2F4EA0314A1}" type="slidenum">
              <a:rPr lang="en-US"/>
              <a:pPr/>
              <a:t>5</a:t>
            </a:fld>
            <a:endParaRPr lang="en-US"/>
          </a:p>
        </p:txBody>
      </p:sp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D6623-A8E6-46BE-B912-B2F4EA0314A1}" type="slidenum">
              <a:rPr lang="en-US"/>
              <a:pPr/>
              <a:t>6</a:t>
            </a:fld>
            <a:endParaRPr lang="en-US"/>
          </a:p>
        </p:txBody>
      </p:sp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83CD9-41FC-47B3-AD75-837B8776D369}" type="slidenum">
              <a:rPr lang="en-US"/>
              <a:pPr/>
              <a:t>7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25E45-C717-4F27-97C8-856623F4A250}" type="slidenum">
              <a:rPr lang="en-US"/>
              <a:pPr/>
              <a:t>8</a:t>
            </a:fld>
            <a:endParaRPr lang="en-US"/>
          </a:p>
        </p:txBody>
      </p:sp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55F00-57C8-415F-B996-6D908471B1D9}" type="slidenum">
              <a:rPr lang="en-US"/>
              <a:pPr/>
              <a:t>9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C1D0D-48A7-4627-80D3-8E351CBD0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D9246-4F4E-4200-80D5-A051DDCEA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4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115C7-118B-4A3F-B090-7DB568FB4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4417B-F5EA-4EB8-8B61-693121C163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1B002-393C-4F6E-BE86-010B13D79F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3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36837-AB46-47C7-9BF6-8A4FAE9A0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53E0B-5582-4D96-A69F-21C5250F5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E99F2-04F2-43BE-BB74-053AEFE34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9FD22-8890-4AF8-8EC4-080978AC6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3AB65-AA22-45B5-B76E-F25F4E008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1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7AC71-1056-45DD-A350-393E0CE65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7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CACAB7-3C09-4D4F-98F9-A022D9E2E9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6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48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50.png"/><Relationship Id="rId5" Type="http://schemas.openxmlformats.org/officeDocument/2006/relationships/tags" Target="../tags/tag131.xml"/><Relationship Id="rId10" Type="http://schemas.openxmlformats.org/officeDocument/2006/relationships/image" Target="../media/image55.png"/><Relationship Id="rId4" Type="http://schemas.openxmlformats.org/officeDocument/2006/relationships/tags" Target="../tags/tag130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../media/image56.png"/><Relationship Id="rId18" Type="http://schemas.openxmlformats.org/officeDocument/2006/relationships/image" Target="../media/image14.pn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59.png"/><Relationship Id="rId2" Type="http://schemas.openxmlformats.org/officeDocument/2006/relationships/tags" Target="../tags/tag135.xml"/><Relationship Id="rId16" Type="http://schemas.openxmlformats.org/officeDocument/2006/relationships/image" Target="../media/image58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15" Type="http://schemas.openxmlformats.org/officeDocument/2006/relationships/image" Target="../media/image57.png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image" Target="../media/image56.png"/><Relationship Id="rId26" Type="http://schemas.openxmlformats.org/officeDocument/2006/relationships/image" Target="../media/image63.png"/><Relationship Id="rId3" Type="http://schemas.openxmlformats.org/officeDocument/2006/relationships/tags" Target="../tags/tag146.xml"/><Relationship Id="rId21" Type="http://schemas.openxmlformats.org/officeDocument/2006/relationships/image" Target="../media/image58.png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62.png"/><Relationship Id="rId2" Type="http://schemas.openxmlformats.org/officeDocument/2006/relationships/tags" Target="../tags/tag14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61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tags" Target="../tags/tag153.xml"/><Relationship Id="rId19" Type="http://schemas.openxmlformats.org/officeDocument/2006/relationships/image" Target="../media/image50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14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6.pn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image" Target="../media/image65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14.png"/><Relationship Id="rId5" Type="http://schemas.openxmlformats.org/officeDocument/2006/relationships/tags" Target="../tags/tag163.xml"/><Relationship Id="rId15" Type="http://schemas.openxmlformats.org/officeDocument/2006/relationships/image" Target="../media/image68.png"/><Relationship Id="rId10" Type="http://schemas.openxmlformats.org/officeDocument/2006/relationships/image" Target="../media/image50.png"/><Relationship Id="rId4" Type="http://schemas.openxmlformats.org/officeDocument/2006/relationships/tags" Target="../tags/tag162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image" Target="../media/image71.png"/><Relationship Id="rId26" Type="http://schemas.openxmlformats.org/officeDocument/2006/relationships/image" Target="../media/image78.png"/><Relationship Id="rId3" Type="http://schemas.openxmlformats.org/officeDocument/2006/relationships/tags" Target="../tags/tag168.xml"/><Relationship Id="rId21" Type="http://schemas.openxmlformats.org/officeDocument/2006/relationships/image" Target="../media/image74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image" Target="../media/image70.png"/><Relationship Id="rId25" Type="http://schemas.openxmlformats.org/officeDocument/2006/relationships/image" Target="../media/image14.png"/><Relationship Id="rId2" Type="http://schemas.openxmlformats.org/officeDocument/2006/relationships/tags" Target="../tags/tag167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77.png"/><Relationship Id="rId5" Type="http://schemas.openxmlformats.org/officeDocument/2006/relationships/tags" Target="../tags/tag170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76.png"/><Relationship Id="rId10" Type="http://schemas.openxmlformats.org/officeDocument/2006/relationships/tags" Target="../tags/tag175.xml"/><Relationship Id="rId19" Type="http://schemas.openxmlformats.org/officeDocument/2006/relationships/image" Target="../media/image72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79.png"/><Relationship Id="rId39" Type="http://schemas.openxmlformats.org/officeDocument/2006/relationships/image" Target="../media/image87.png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34" Type="http://schemas.openxmlformats.org/officeDocument/2006/relationships/image" Target="../media/image84.png"/><Relationship Id="rId42" Type="http://schemas.openxmlformats.org/officeDocument/2006/relationships/image" Target="../media/image90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4.png"/><Relationship Id="rId38" Type="http://schemas.openxmlformats.org/officeDocument/2006/relationships/image" Target="../media/image86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82.png"/><Relationship Id="rId41" Type="http://schemas.openxmlformats.org/officeDocument/2006/relationships/image" Target="../media/image89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32" Type="http://schemas.openxmlformats.org/officeDocument/2006/relationships/image" Target="../media/image3.png"/><Relationship Id="rId37" Type="http://schemas.openxmlformats.org/officeDocument/2006/relationships/image" Target="../media/image85.pn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image" Target="../media/image81.png"/><Relationship Id="rId36" Type="http://schemas.openxmlformats.org/officeDocument/2006/relationships/image" Target="../media/image42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83.png"/><Relationship Id="rId44" Type="http://schemas.openxmlformats.org/officeDocument/2006/relationships/image" Target="../media/image92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image" Target="../media/image80.png"/><Relationship Id="rId30" Type="http://schemas.openxmlformats.org/officeDocument/2006/relationships/image" Target="../media/image50.png"/><Relationship Id="rId35" Type="http://schemas.openxmlformats.org/officeDocument/2006/relationships/image" Target="../media/image32.png"/><Relationship Id="rId43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image" Target="../media/image88.png"/><Relationship Id="rId26" Type="http://schemas.openxmlformats.org/officeDocument/2006/relationships/image" Target="../media/image69.png"/><Relationship Id="rId3" Type="http://schemas.openxmlformats.org/officeDocument/2006/relationships/tags" Target="../tags/tag205.xml"/><Relationship Id="rId21" Type="http://schemas.openxmlformats.org/officeDocument/2006/relationships/image" Target="../media/image3.png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93.png"/><Relationship Id="rId2" Type="http://schemas.openxmlformats.org/officeDocument/2006/relationships/tags" Target="../tags/tag20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0.png"/><Relationship Id="rId29" Type="http://schemas.openxmlformats.org/officeDocument/2006/relationships/image" Target="../media/image96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image" Target="../media/image92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image" Target="../media/image14.png"/><Relationship Id="rId28" Type="http://schemas.openxmlformats.org/officeDocument/2006/relationships/image" Target="../media/image95.png"/><Relationship Id="rId10" Type="http://schemas.openxmlformats.org/officeDocument/2006/relationships/tags" Target="../tags/tag212.xml"/><Relationship Id="rId19" Type="http://schemas.openxmlformats.org/officeDocument/2006/relationships/image" Target="../media/image89.png"/><Relationship Id="rId31" Type="http://schemas.openxmlformats.org/officeDocument/2006/relationships/image" Target="../media/image97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image" Target="../media/image91.png"/><Relationship Id="rId27" Type="http://schemas.openxmlformats.org/officeDocument/2006/relationships/image" Target="../media/image94.png"/><Relationship Id="rId30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image" Target="../media/image3.png"/><Relationship Id="rId3" Type="http://schemas.openxmlformats.org/officeDocument/2006/relationships/tags" Target="../tags/tag220.xml"/><Relationship Id="rId21" Type="http://schemas.openxmlformats.org/officeDocument/2006/relationships/image" Target="../media/image92.png"/><Relationship Id="rId34" Type="http://schemas.openxmlformats.org/officeDocument/2006/relationships/image" Target="../media/image14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image" Target="../media/image90.png"/><Relationship Id="rId33" Type="http://schemas.openxmlformats.org/officeDocument/2006/relationships/image" Target="../media/image103.png"/><Relationship Id="rId38" Type="http://schemas.openxmlformats.org/officeDocument/2006/relationships/image" Target="../media/image106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9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image" Target="../media/image89.png"/><Relationship Id="rId32" Type="http://schemas.openxmlformats.org/officeDocument/2006/relationships/image" Target="../media/image102.png"/><Relationship Id="rId37" Type="http://schemas.openxmlformats.org/officeDocument/2006/relationships/image" Target="../media/image87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image" Target="../media/image88.png"/><Relationship Id="rId28" Type="http://schemas.openxmlformats.org/officeDocument/2006/relationships/image" Target="../media/image98.png"/><Relationship Id="rId36" Type="http://schemas.openxmlformats.org/officeDocument/2006/relationships/image" Target="../media/image105.png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image" Target="../media/image101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image" Target="../media/image93.png"/><Relationship Id="rId27" Type="http://schemas.openxmlformats.org/officeDocument/2006/relationships/image" Target="../media/image91.png"/><Relationship Id="rId30" Type="http://schemas.openxmlformats.org/officeDocument/2006/relationships/image" Target="../media/image100.png"/><Relationship Id="rId35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image" Target="../media/image89.png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34" Type="http://schemas.openxmlformats.org/officeDocument/2006/relationships/image" Target="../media/image110.png"/><Relationship Id="rId42" Type="http://schemas.openxmlformats.org/officeDocument/2006/relationships/image" Target="../media/image91.png"/><Relationship Id="rId47" Type="http://schemas.openxmlformats.org/officeDocument/2006/relationships/image" Target="../media/image115.png"/><Relationship Id="rId50" Type="http://schemas.openxmlformats.org/officeDocument/2006/relationships/image" Target="../media/image118.png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image" Target="../media/image109.png"/><Relationship Id="rId38" Type="http://schemas.openxmlformats.org/officeDocument/2006/relationships/image" Target="../media/image88.png"/><Relationship Id="rId46" Type="http://schemas.openxmlformats.org/officeDocument/2006/relationships/image" Target="../media/image114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image" Target="../media/image98.png"/><Relationship Id="rId41" Type="http://schemas.openxmlformats.org/officeDocument/2006/relationships/image" Target="../media/image3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image" Target="../media/image108.png"/><Relationship Id="rId37" Type="http://schemas.openxmlformats.org/officeDocument/2006/relationships/image" Target="../media/image14.png"/><Relationship Id="rId40" Type="http://schemas.openxmlformats.org/officeDocument/2006/relationships/image" Target="../media/image90.png"/><Relationship Id="rId45" Type="http://schemas.openxmlformats.org/officeDocument/2006/relationships/image" Target="../media/image113.png"/><Relationship Id="rId53" Type="http://schemas.openxmlformats.org/officeDocument/2006/relationships/image" Target="../media/image121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2.png"/><Relationship Id="rId49" Type="http://schemas.openxmlformats.org/officeDocument/2006/relationships/image" Target="../media/image117.png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image" Target="../media/image107.png"/><Relationship Id="rId44" Type="http://schemas.openxmlformats.org/officeDocument/2006/relationships/image" Target="../media/image93.png"/><Relationship Id="rId52" Type="http://schemas.openxmlformats.org/officeDocument/2006/relationships/image" Target="../media/image120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image" Target="../media/image99.png"/><Relationship Id="rId35" Type="http://schemas.openxmlformats.org/officeDocument/2006/relationships/image" Target="../media/image111.png"/><Relationship Id="rId43" Type="http://schemas.openxmlformats.org/officeDocument/2006/relationships/image" Target="../media/image92.png"/><Relationship Id="rId48" Type="http://schemas.openxmlformats.org/officeDocument/2006/relationships/image" Target="../media/image116.png"/><Relationship Id="rId8" Type="http://schemas.openxmlformats.org/officeDocument/2006/relationships/tags" Target="../tags/tag244.xml"/><Relationship Id="rId51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image" Target="../media/image121.png"/><Relationship Id="rId39" Type="http://schemas.openxmlformats.org/officeDocument/2006/relationships/image" Target="../media/image115.png"/><Relationship Id="rId3" Type="http://schemas.openxmlformats.org/officeDocument/2006/relationships/tags" Target="../tags/tag266.xml"/><Relationship Id="rId21" Type="http://schemas.openxmlformats.org/officeDocument/2006/relationships/tags" Target="../tags/tag284.xml"/><Relationship Id="rId34" Type="http://schemas.openxmlformats.org/officeDocument/2006/relationships/image" Target="../media/image113.png"/><Relationship Id="rId42" Type="http://schemas.openxmlformats.org/officeDocument/2006/relationships/image" Target="../media/image118.png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image" Target="../media/image120.png"/><Relationship Id="rId33" Type="http://schemas.openxmlformats.org/officeDocument/2006/relationships/image" Target="../media/image110.png"/><Relationship Id="rId38" Type="http://schemas.openxmlformats.org/officeDocument/2006/relationships/image" Target="../media/image3.png"/><Relationship Id="rId46" Type="http://schemas.openxmlformats.org/officeDocument/2006/relationships/image" Target="../media/image123.png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29" Type="http://schemas.openxmlformats.org/officeDocument/2006/relationships/image" Target="../media/image99.png"/><Relationship Id="rId41" Type="http://schemas.openxmlformats.org/officeDocument/2006/relationships/image" Target="../media/image117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09.png"/><Relationship Id="rId37" Type="http://schemas.openxmlformats.org/officeDocument/2006/relationships/image" Target="../media/image112.png"/><Relationship Id="rId40" Type="http://schemas.openxmlformats.org/officeDocument/2006/relationships/image" Target="../media/image116.png"/><Relationship Id="rId45" Type="http://schemas.openxmlformats.org/officeDocument/2006/relationships/image" Target="../media/image87.png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image" Target="../media/image98.png"/><Relationship Id="rId36" Type="http://schemas.openxmlformats.org/officeDocument/2006/relationships/image" Target="../media/image114.png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image" Target="../media/image108.png"/><Relationship Id="rId44" Type="http://schemas.openxmlformats.org/officeDocument/2006/relationships/image" Target="../media/image122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image" Target="../media/image14.png"/><Relationship Id="rId30" Type="http://schemas.openxmlformats.org/officeDocument/2006/relationships/image" Target="../media/image107.png"/><Relationship Id="rId35" Type="http://schemas.openxmlformats.org/officeDocument/2006/relationships/image" Target="../media/image111.png"/><Relationship Id="rId43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7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2.png"/><Relationship Id="rId42" Type="http://schemas.openxmlformats.org/officeDocument/2006/relationships/image" Target="../media/image10.png"/><Relationship Id="rId47" Type="http://schemas.openxmlformats.org/officeDocument/2006/relationships/image" Target="../media/image1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1.png"/><Relationship Id="rId38" Type="http://schemas.openxmlformats.org/officeDocument/2006/relationships/image" Target="../media/image6.png"/><Relationship Id="rId46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notesSlide" Target="../notesSlides/notesSlide2.xml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45" Type="http://schemas.openxmlformats.org/officeDocument/2006/relationships/image" Target="../media/image13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4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3.png"/><Relationship Id="rId43" Type="http://schemas.openxmlformats.org/officeDocument/2006/relationships/image" Target="../media/image11.png"/><Relationship Id="rId48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image" Target="../media/image98.png"/><Relationship Id="rId39" Type="http://schemas.openxmlformats.org/officeDocument/2006/relationships/image" Target="../media/image135.png"/><Relationship Id="rId3" Type="http://schemas.openxmlformats.org/officeDocument/2006/relationships/tags" Target="../tags/tag289.xml"/><Relationship Id="rId21" Type="http://schemas.openxmlformats.org/officeDocument/2006/relationships/tags" Target="../tags/tag307.xml"/><Relationship Id="rId34" Type="http://schemas.openxmlformats.org/officeDocument/2006/relationships/image" Target="../media/image131.png"/><Relationship Id="rId42" Type="http://schemas.openxmlformats.org/officeDocument/2006/relationships/image" Target="../media/image137.png"/><Relationship Id="rId47" Type="http://schemas.openxmlformats.org/officeDocument/2006/relationships/image" Target="../media/image142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30.png"/><Relationship Id="rId38" Type="http://schemas.openxmlformats.org/officeDocument/2006/relationships/image" Target="../media/image134.png"/><Relationship Id="rId46" Type="http://schemas.openxmlformats.org/officeDocument/2006/relationships/image" Target="../media/image141.png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tags" Target="../tags/tag306.xml"/><Relationship Id="rId29" Type="http://schemas.openxmlformats.org/officeDocument/2006/relationships/image" Target="../media/image126.png"/><Relationship Id="rId41" Type="http://schemas.openxmlformats.org/officeDocument/2006/relationships/image" Target="../media/image136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tags" Target="../tags/tag310.xml"/><Relationship Id="rId32" Type="http://schemas.openxmlformats.org/officeDocument/2006/relationships/image" Target="../media/image129.png"/><Relationship Id="rId37" Type="http://schemas.openxmlformats.org/officeDocument/2006/relationships/image" Target="../media/image133.png"/><Relationship Id="rId40" Type="http://schemas.openxmlformats.org/officeDocument/2006/relationships/image" Target="../media/image14.png"/><Relationship Id="rId45" Type="http://schemas.openxmlformats.org/officeDocument/2006/relationships/image" Target="../media/image140.pn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tags" Target="../tags/tag309.xml"/><Relationship Id="rId28" Type="http://schemas.openxmlformats.org/officeDocument/2006/relationships/image" Target="../media/image125.png"/><Relationship Id="rId36" Type="http://schemas.openxmlformats.org/officeDocument/2006/relationships/image" Target="../media/image132.png"/><Relationship Id="rId10" Type="http://schemas.openxmlformats.org/officeDocument/2006/relationships/tags" Target="../tags/tag296.xml"/><Relationship Id="rId19" Type="http://schemas.openxmlformats.org/officeDocument/2006/relationships/tags" Target="../tags/tag305.xml"/><Relationship Id="rId31" Type="http://schemas.openxmlformats.org/officeDocument/2006/relationships/image" Target="../media/image128.png"/><Relationship Id="rId44" Type="http://schemas.openxmlformats.org/officeDocument/2006/relationships/image" Target="../media/image139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tags" Target="../tags/tag308.xml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96.png"/><Relationship Id="rId43" Type="http://schemas.openxmlformats.org/officeDocument/2006/relationships/image" Target="../media/image138.png"/><Relationship Id="rId48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4.png"/><Relationship Id="rId2" Type="http://schemas.openxmlformats.org/officeDocument/2006/relationships/tags" Target="../tags/tag34.xml"/><Relationship Id="rId16" Type="http://schemas.openxmlformats.org/officeDocument/2006/relationships/image" Target="../media/image17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15" Type="http://schemas.openxmlformats.org/officeDocument/2006/relationships/image" Target="../media/image8.pn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17.png"/><Relationship Id="rId3" Type="http://schemas.openxmlformats.org/officeDocument/2006/relationships/tags" Target="../tags/tag45.xml"/><Relationship Id="rId21" Type="http://schemas.openxmlformats.org/officeDocument/2006/relationships/image" Target="../media/image14.png"/><Relationship Id="rId7" Type="http://schemas.openxmlformats.org/officeDocument/2006/relationships/tags" Target="../tags/tag4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.png"/><Relationship Id="rId2" Type="http://schemas.openxmlformats.org/officeDocument/2006/relationships/tags" Target="../tags/tag44.xml"/><Relationship Id="rId16" Type="http://schemas.openxmlformats.org/officeDocument/2006/relationships/image" Target="../media/image7.png"/><Relationship Id="rId20" Type="http://schemas.openxmlformats.org/officeDocument/2006/relationships/image" Target="../media/image1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4.png"/><Relationship Id="rId23" Type="http://schemas.openxmlformats.org/officeDocument/2006/relationships/image" Target="../media/image21.png"/><Relationship Id="rId10" Type="http://schemas.openxmlformats.org/officeDocument/2006/relationships/tags" Target="../tags/tag52.xml"/><Relationship Id="rId19" Type="http://schemas.openxmlformats.org/officeDocument/2006/relationships/image" Target="../media/image18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tags" Target="../tags/tag56.xml"/><Relationship Id="rId21" Type="http://schemas.openxmlformats.org/officeDocument/2006/relationships/image" Target="../media/image8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21.png"/><Relationship Id="rId25" Type="http://schemas.openxmlformats.org/officeDocument/2006/relationships/image" Target="../media/image23.png"/><Relationship Id="rId2" Type="http://schemas.openxmlformats.org/officeDocument/2006/relationships/tags" Target="../tags/tag55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7.png"/><Relationship Id="rId29" Type="http://schemas.openxmlformats.org/officeDocument/2006/relationships/image" Target="../media/image19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22.png"/><Relationship Id="rId5" Type="http://schemas.openxmlformats.org/officeDocument/2006/relationships/tags" Target="../tags/tag5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8.png"/><Relationship Id="rId28" Type="http://schemas.openxmlformats.org/officeDocument/2006/relationships/image" Target="../media/image20.png"/><Relationship Id="rId10" Type="http://schemas.openxmlformats.org/officeDocument/2006/relationships/tags" Target="../tags/tag63.xml"/><Relationship Id="rId19" Type="http://schemas.openxmlformats.org/officeDocument/2006/relationships/image" Target="../media/image4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7.png"/><Relationship Id="rId27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9" Type="http://schemas.openxmlformats.org/officeDocument/2006/relationships/image" Target="../media/image25.png"/><Relationship Id="rId21" Type="http://schemas.openxmlformats.org/officeDocument/2006/relationships/tags" Target="../tags/tag88.xml"/><Relationship Id="rId34" Type="http://schemas.openxmlformats.org/officeDocument/2006/relationships/image" Target="../media/image4.png"/><Relationship Id="rId42" Type="http://schemas.openxmlformats.org/officeDocument/2006/relationships/image" Target="../media/image28.png"/><Relationship Id="rId47" Type="http://schemas.openxmlformats.org/officeDocument/2006/relationships/image" Target="../media/image14.png"/><Relationship Id="rId50" Type="http://schemas.openxmlformats.org/officeDocument/2006/relationships/image" Target="../media/image33.png"/><Relationship Id="rId55" Type="http://schemas.openxmlformats.org/officeDocument/2006/relationships/image" Target="../media/image38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33" Type="http://schemas.openxmlformats.org/officeDocument/2006/relationships/image" Target="../media/image16.png"/><Relationship Id="rId38" Type="http://schemas.openxmlformats.org/officeDocument/2006/relationships/image" Target="../media/image18.png"/><Relationship Id="rId46" Type="http://schemas.openxmlformats.org/officeDocument/2006/relationships/image" Target="../media/image30.png"/><Relationship Id="rId59" Type="http://schemas.openxmlformats.org/officeDocument/2006/relationships/image" Target="../media/image42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tags" Target="../tags/tag96.xml"/><Relationship Id="rId41" Type="http://schemas.openxmlformats.org/officeDocument/2006/relationships/image" Target="../media/image27.png"/><Relationship Id="rId54" Type="http://schemas.openxmlformats.org/officeDocument/2006/relationships/image" Target="../media/image37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notesSlide" Target="../notesSlides/notesSlide6.xml"/><Relationship Id="rId37" Type="http://schemas.openxmlformats.org/officeDocument/2006/relationships/image" Target="../media/image17.png"/><Relationship Id="rId40" Type="http://schemas.openxmlformats.org/officeDocument/2006/relationships/image" Target="../media/image26.png"/><Relationship Id="rId45" Type="http://schemas.openxmlformats.org/officeDocument/2006/relationships/image" Target="../media/image29.png"/><Relationship Id="rId53" Type="http://schemas.openxmlformats.org/officeDocument/2006/relationships/image" Target="../media/image36.png"/><Relationship Id="rId58" Type="http://schemas.openxmlformats.org/officeDocument/2006/relationships/image" Target="../media/image41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tags" Target="../tags/tag95.xml"/><Relationship Id="rId36" Type="http://schemas.openxmlformats.org/officeDocument/2006/relationships/image" Target="../media/image8.png"/><Relationship Id="rId49" Type="http://schemas.openxmlformats.org/officeDocument/2006/relationships/image" Target="../media/image32.png"/><Relationship Id="rId57" Type="http://schemas.openxmlformats.org/officeDocument/2006/relationships/image" Target="../media/image40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2.png"/><Relationship Id="rId52" Type="http://schemas.openxmlformats.org/officeDocument/2006/relationships/image" Target="../media/image35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tags" Target="../tags/tag97.xml"/><Relationship Id="rId35" Type="http://schemas.openxmlformats.org/officeDocument/2006/relationships/image" Target="../media/image7.png"/><Relationship Id="rId43" Type="http://schemas.openxmlformats.org/officeDocument/2006/relationships/image" Target="../media/image3.png"/><Relationship Id="rId48" Type="http://schemas.openxmlformats.org/officeDocument/2006/relationships/image" Target="../media/image31.png"/><Relationship Id="rId56" Type="http://schemas.openxmlformats.org/officeDocument/2006/relationships/image" Target="../media/image39.png"/><Relationship Id="rId8" Type="http://schemas.openxmlformats.org/officeDocument/2006/relationships/tags" Target="../tags/tag75.xml"/><Relationship Id="rId51" Type="http://schemas.openxmlformats.org/officeDocument/2006/relationships/image" Target="../media/image34.png"/><Relationship Id="rId3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image" Target="../media/image43.png"/><Relationship Id="rId26" Type="http://schemas.openxmlformats.org/officeDocument/2006/relationships/image" Target="../media/image50.png"/><Relationship Id="rId3" Type="http://schemas.openxmlformats.org/officeDocument/2006/relationships/tags" Target="../tags/tag100.xml"/><Relationship Id="rId21" Type="http://schemas.openxmlformats.org/officeDocument/2006/relationships/image" Target="../media/image45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49.png"/><Relationship Id="rId2" Type="http://schemas.openxmlformats.org/officeDocument/2006/relationships/tags" Target="../tags/tag9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.png"/><Relationship Id="rId29" Type="http://schemas.openxmlformats.org/officeDocument/2006/relationships/image" Target="../media/image53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48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tags" Target="../tags/tag107.xml"/><Relationship Id="rId19" Type="http://schemas.openxmlformats.org/officeDocument/2006/relationships/image" Target="../media/image44.png"/><Relationship Id="rId31" Type="http://schemas.openxmlformats.org/officeDocument/2006/relationships/image" Target="../media/image14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54.png"/><Relationship Id="rId5" Type="http://schemas.openxmlformats.org/officeDocument/2006/relationships/tags" Target="../tags/tag117.xml"/><Relationship Id="rId10" Type="http://schemas.openxmlformats.org/officeDocument/2006/relationships/image" Target="../media/image48.png"/><Relationship Id="rId4" Type="http://schemas.openxmlformats.org/officeDocument/2006/relationships/tags" Target="../tags/tag116.xm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14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50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48.png"/><Relationship Id="rId5" Type="http://schemas.openxmlformats.org/officeDocument/2006/relationships/tags" Target="../tags/tag123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122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2716-FDD3-4D5B-B1BB-BF40B00303E2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Derivative </a:t>
            </a:r>
            <a:r>
              <a:rPr lang="en-US" sz="2400" dirty="0"/>
              <a:t>of </a:t>
            </a:r>
            <a:r>
              <a:rPr lang="en-US" sz="2400" dirty="0" smtClean="0"/>
              <a:t>the natural logarithm</a:t>
            </a:r>
            <a:endParaRPr lang="en-US" sz="2400" dirty="0"/>
          </a:p>
        </p:txBody>
      </p:sp>
      <p:sp>
        <p:nvSpPr>
          <p:cNvPr id="820244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74C9-1594-4D43-B9D1-E790082D4F2B}" type="slidenum">
              <a:rPr lang="en-US"/>
              <a:pPr/>
              <a:t>10</a:t>
            </a:fld>
            <a:endParaRPr lang="en-US"/>
          </a:p>
        </p:txBody>
      </p:sp>
      <p:pic>
        <p:nvPicPr>
          <p:cNvPr id="12943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191000"/>
            <a:ext cx="15636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4340" name="Line 4"/>
          <p:cNvSpPr>
            <a:spLocks noChangeShapeType="1"/>
          </p:cNvSpPr>
          <p:nvPr/>
        </p:nvSpPr>
        <p:spPr bwMode="auto">
          <a:xfrm rot="-10800000">
            <a:off x="2667000" y="5137150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41" name="Line 5"/>
          <p:cNvSpPr>
            <a:spLocks noChangeShapeType="1"/>
          </p:cNvSpPr>
          <p:nvPr/>
        </p:nvSpPr>
        <p:spPr bwMode="auto">
          <a:xfrm rot="-5400000">
            <a:off x="2311400" y="4799013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43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4345" name="Line 9"/>
          <p:cNvSpPr>
            <a:spLocks noChangeShapeType="1"/>
          </p:cNvSpPr>
          <p:nvPr/>
        </p:nvSpPr>
        <p:spPr bwMode="auto">
          <a:xfrm>
            <a:off x="914400" y="5208588"/>
            <a:ext cx="6307138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434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624388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4347" name="Line 11"/>
          <p:cNvSpPr>
            <a:spLocks noChangeShapeType="1"/>
          </p:cNvSpPr>
          <p:nvPr/>
        </p:nvSpPr>
        <p:spPr bwMode="auto">
          <a:xfrm rot="5400000" flipH="1">
            <a:off x="-835025" y="3457575"/>
            <a:ext cx="6307138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48" name="Freeform 12"/>
          <p:cNvSpPr>
            <a:spLocks/>
          </p:cNvSpPr>
          <p:nvPr/>
        </p:nvSpPr>
        <p:spPr bwMode="auto">
          <a:xfrm>
            <a:off x="914400" y="334963"/>
            <a:ext cx="2589213" cy="4821237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49" name="Freeform 13"/>
          <p:cNvSpPr>
            <a:spLocks/>
          </p:cNvSpPr>
          <p:nvPr/>
        </p:nvSpPr>
        <p:spPr bwMode="auto">
          <a:xfrm rot="5400000" flipH="1">
            <a:off x="3487737" y="2906713"/>
            <a:ext cx="2589213" cy="4821238"/>
          </a:xfrm>
          <a:custGeom>
            <a:avLst/>
            <a:gdLst>
              <a:gd name="T0" fmla="*/ 0 w 4413"/>
              <a:gd name="T1" fmla="*/ 3037 h 3037"/>
              <a:gd name="T2" fmla="*/ 1227 w 4413"/>
              <a:gd name="T3" fmla="*/ 3028 h 3037"/>
              <a:gd name="T4" fmla="*/ 1756 w 4413"/>
              <a:gd name="T5" fmla="*/ 3010 h 3037"/>
              <a:gd name="T6" fmla="*/ 2211 w 4413"/>
              <a:gd name="T7" fmla="*/ 2935 h 3037"/>
              <a:gd name="T8" fmla="*/ 2750 w 4413"/>
              <a:gd name="T9" fmla="*/ 2629 h 3037"/>
              <a:gd name="T10" fmla="*/ 3150 w 4413"/>
              <a:gd name="T11" fmla="*/ 2201 h 3037"/>
              <a:gd name="T12" fmla="*/ 3577 w 4413"/>
              <a:gd name="T13" fmla="*/ 1653 h 3037"/>
              <a:gd name="T14" fmla="*/ 4107 w 4413"/>
              <a:gd name="T15" fmla="*/ 771 h 3037"/>
              <a:gd name="T16" fmla="*/ 4413 w 4413"/>
              <a:gd name="T17" fmla="*/ 0 h 3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3" h="3037">
                <a:moveTo>
                  <a:pt x="0" y="3037"/>
                </a:moveTo>
                <a:cubicBezTo>
                  <a:pt x="204" y="3036"/>
                  <a:pt x="934" y="3032"/>
                  <a:pt x="1227" y="3028"/>
                </a:cubicBezTo>
                <a:cubicBezTo>
                  <a:pt x="1520" y="3024"/>
                  <a:pt x="1592" y="3026"/>
                  <a:pt x="1756" y="3010"/>
                </a:cubicBezTo>
                <a:cubicBezTo>
                  <a:pt x="1920" y="2994"/>
                  <a:pt x="2045" y="2998"/>
                  <a:pt x="2211" y="2935"/>
                </a:cubicBezTo>
                <a:cubicBezTo>
                  <a:pt x="2377" y="2872"/>
                  <a:pt x="2594" y="2751"/>
                  <a:pt x="2750" y="2629"/>
                </a:cubicBezTo>
                <a:cubicBezTo>
                  <a:pt x="2906" y="2507"/>
                  <a:pt x="3012" y="2364"/>
                  <a:pt x="3150" y="2201"/>
                </a:cubicBezTo>
                <a:cubicBezTo>
                  <a:pt x="3288" y="2038"/>
                  <a:pt x="3418" y="1891"/>
                  <a:pt x="3577" y="1653"/>
                </a:cubicBezTo>
                <a:cubicBezTo>
                  <a:pt x="3736" y="1415"/>
                  <a:pt x="3968" y="1046"/>
                  <a:pt x="4107" y="771"/>
                </a:cubicBezTo>
                <a:cubicBezTo>
                  <a:pt x="4246" y="496"/>
                  <a:pt x="4349" y="161"/>
                  <a:pt x="4413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435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1009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435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56125"/>
            <a:ext cx="928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435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5334000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435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4342" name="Line 6"/>
          <p:cNvSpPr>
            <a:spLocks noChangeShapeType="1"/>
          </p:cNvSpPr>
          <p:nvPr/>
        </p:nvSpPr>
        <p:spPr bwMode="auto">
          <a:xfrm flipV="1">
            <a:off x="914400" y="304800"/>
            <a:ext cx="6307138" cy="63071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9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294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646C-2B13-4941-A28B-AEBAA913E646}" type="slidenum">
              <a:rPr lang="en-US"/>
              <a:pPr/>
              <a:t>11</a:t>
            </a:fld>
            <a:endParaRPr lang="en-US"/>
          </a:p>
        </p:txBody>
      </p:sp>
      <p:sp>
        <p:nvSpPr>
          <p:cNvPr id="129639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6428" name="Group 44"/>
          <p:cNvGrpSpPr>
            <a:grpSpLocks/>
          </p:cNvGrpSpPr>
          <p:nvPr/>
        </p:nvGrpSpPr>
        <p:grpSpPr bwMode="auto">
          <a:xfrm>
            <a:off x="90488" y="76200"/>
            <a:ext cx="8994775" cy="2743200"/>
            <a:chOff x="57" y="48"/>
            <a:chExt cx="5666" cy="1728"/>
          </a:xfrm>
        </p:grpSpPr>
        <p:sp>
          <p:nvSpPr>
            <p:cNvPr id="1296413" name="Line 29"/>
            <p:cNvSpPr>
              <a:spLocks noChangeShapeType="1"/>
            </p:cNvSpPr>
            <p:nvPr/>
          </p:nvSpPr>
          <p:spPr bwMode="auto">
            <a:xfrm rot="-10800000">
              <a:off x="3111" y="846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414" name="Line 30"/>
            <p:cNvSpPr>
              <a:spLocks noChangeShapeType="1"/>
            </p:cNvSpPr>
            <p:nvPr/>
          </p:nvSpPr>
          <p:spPr bwMode="auto">
            <a:xfrm>
              <a:off x="57" y="891"/>
              <a:ext cx="566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415" name="Line 31"/>
            <p:cNvSpPr>
              <a:spLocks noChangeShapeType="1"/>
            </p:cNvSpPr>
            <p:nvPr/>
          </p:nvSpPr>
          <p:spPr bwMode="auto">
            <a:xfrm rot="5400000" flipH="1">
              <a:off x="2028" y="911"/>
              <a:ext cx="172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96416" name="Picture 3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36"/>
              <a:ext cx="5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96417" name="Picture 3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" y="97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96418" name="Freeform 34"/>
            <p:cNvSpPr>
              <a:spLocks/>
            </p:cNvSpPr>
            <p:nvPr/>
          </p:nvSpPr>
          <p:spPr bwMode="auto">
            <a:xfrm>
              <a:off x="2925" y="189"/>
              <a:ext cx="2724" cy="1587"/>
            </a:xfrm>
            <a:custGeom>
              <a:avLst/>
              <a:gdLst>
                <a:gd name="T0" fmla="*/ 0 w 2724"/>
                <a:gd name="T1" fmla="*/ 1587 h 1587"/>
                <a:gd name="T2" fmla="*/ 9 w 2724"/>
                <a:gd name="T3" fmla="*/ 1134 h 1587"/>
                <a:gd name="T4" fmla="*/ 27 w 2724"/>
                <a:gd name="T5" fmla="*/ 938 h 1587"/>
                <a:gd name="T6" fmla="*/ 102 w 2724"/>
                <a:gd name="T7" fmla="*/ 770 h 1587"/>
                <a:gd name="T8" fmla="*/ 408 w 2724"/>
                <a:gd name="T9" fmla="*/ 571 h 1587"/>
                <a:gd name="T10" fmla="*/ 837 w 2724"/>
                <a:gd name="T11" fmla="*/ 423 h 1587"/>
                <a:gd name="T12" fmla="*/ 1385 w 2724"/>
                <a:gd name="T13" fmla="*/ 265 h 1587"/>
                <a:gd name="T14" fmla="*/ 2267 w 2724"/>
                <a:gd name="T15" fmla="*/ 69 h 1587"/>
                <a:gd name="T16" fmla="*/ 2724 w 2724"/>
                <a:gd name="T17" fmla="*/ 0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4" h="1587">
                  <a:moveTo>
                    <a:pt x="0" y="1587"/>
                  </a:moveTo>
                  <a:cubicBezTo>
                    <a:pt x="1" y="1512"/>
                    <a:pt x="5" y="1242"/>
                    <a:pt x="9" y="1134"/>
                  </a:cubicBezTo>
                  <a:cubicBezTo>
                    <a:pt x="13" y="1025"/>
                    <a:pt x="11" y="999"/>
                    <a:pt x="27" y="938"/>
                  </a:cubicBezTo>
                  <a:cubicBezTo>
                    <a:pt x="43" y="877"/>
                    <a:pt x="39" y="831"/>
                    <a:pt x="102" y="770"/>
                  </a:cubicBezTo>
                  <a:cubicBezTo>
                    <a:pt x="165" y="708"/>
                    <a:pt x="286" y="628"/>
                    <a:pt x="408" y="571"/>
                  </a:cubicBezTo>
                  <a:cubicBezTo>
                    <a:pt x="530" y="513"/>
                    <a:pt x="674" y="474"/>
                    <a:pt x="837" y="423"/>
                  </a:cubicBezTo>
                  <a:cubicBezTo>
                    <a:pt x="1000" y="372"/>
                    <a:pt x="1147" y="324"/>
                    <a:pt x="1385" y="265"/>
                  </a:cubicBezTo>
                  <a:cubicBezTo>
                    <a:pt x="1623" y="206"/>
                    <a:pt x="2044" y="113"/>
                    <a:pt x="2267" y="69"/>
                  </a:cubicBezTo>
                  <a:cubicBezTo>
                    <a:pt x="2490" y="25"/>
                    <a:pt x="2629" y="14"/>
                    <a:pt x="2724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96419" name="Picture 3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" y="384"/>
              <a:ext cx="11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9639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56125"/>
            <a:ext cx="928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96420" name="Group 36"/>
          <p:cNvGrpSpPr>
            <a:grpSpLocks/>
          </p:cNvGrpSpPr>
          <p:nvPr/>
        </p:nvGrpSpPr>
        <p:grpSpPr bwMode="auto">
          <a:xfrm>
            <a:off x="914400" y="3870325"/>
            <a:ext cx="5895975" cy="2743200"/>
            <a:chOff x="576" y="2438"/>
            <a:chExt cx="3714" cy="1728"/>
          </a:xfrm>
        </p:grpSpPr>
        <p:sp>
          <p:nvSpPr>
            <p:cNvPr id="1296388" name="Line 4"/>
            <p:cNvSpPr>
              <a:spLocks noChangeShapeType="1"/>
            </p:cNvSpPr>
            <p:nvPr/>
          </p:nvSpPr>
          <p:spPr bwMode="auto">
            <a:xfrm rot="-10800000">
              <a:off x="1680" y="3236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393" name="Line 9"/>
            <p:cNvSpPr>
              <a:spLocks noChangeShapeType="1"/>
            </p:cNvSpPr>
            <p:nvPr/>
          </p:nvSpPr>
          <p:spPr bwMode="auto">
            <a:xfrm>
              <a:off x="576" y="3281"/>
              <a:ext cx="371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395" name="Line 11"/>
            <p:cNvSpPr>
              <a:spLocks noChangeShapeType="1"/>
            </p:cNvSpPr>
            <p:nvPr/>
          </p:nvSpPr>
          <p:spPr bwMode="auto">
            <a:xfrm rot="5400000" flipH="1">
              <a:off x="597" y="3301"/>
              <a:ext cx="1727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96400" name="Picture 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336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96409" name="Freeform 25"/>
            <p:cNvSpPr>
              <a:spLocks/>
            </p:cNvSpPr>
            <p:nvPr/>
          </p:nvSpPr>
          <p:spPr bwMode="auto">
            <a:xfrm>
              <a:off x="1494" y="2579"/>
              <a:ext cx="2724" cy="1587"/>
            </a:xfrm>
            <a:custGeom>
              <a:avLst/>
              <a:gdLst>
                <a:gd name="T0" fmla="*/ 0 w 2724"/>
                <a:gd name="T1" fmla="*/ 1587 h 1587"/>
                <a:gd name="T2" fmla="*/ 9 w 2724"/>
                <a:gd name="T3" fmla="*/ 1134 h 1587"/>
                <a:gd name="T4" fmla="*/ 27 w 2724"/>
                <a:gd name="T5" fmla="*/ 938 h 1587"/>
                <a:gd name="T6" fmla="*/ 102 w 2724"/>
                <a:gd name="T7" fmla="*/ 770 h 1587"/>
                <a:gd name="T8" fmla="*/ 408 w 2724"/>
                <a:gd name="T9" fmla="*/ 571 h 1587"/>
                <a:gd name="T10" fmla="*/ 837 w 2724"/>
                <a:gd name="T11" fmla="*/ 423 h 1587"/>
                <a:gd name="T12" fmla="*/ 1385 w 2724"/>
                <a:gd name="T13" fmla="*/ 265 h 1587"/>
                <a:gd name="T14" fmla="*/ 2267 w 2724"/>
                <a:gd name="T15" fmla="*/ 69 h 1587"/>
                <a:gd name="T16" fmla="*/ 2724 w 2724"/>
                <a:gd name="T17" fmla="*/ 0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4" h="1587">
                  <a:moveTo>
                    <a:pt x="0" y="1587"/>
                  </a:moveTo>
                  <a:cubicBezTo>
                    <a:pt x="1" y="1512"/>
                    <a:pt x="5" y="1242"/>
                    <a:pt x="9" y="1134"/>
                  </a:cubicBezTo>
                  <a:cubicBezTo>
                    <a:pt x="13" y="1025"/>
                    <a:pt x="11" y="999"/>
                    <a:pt x="27" y="938"/>
                  </a:cubicBezTo>
                  <a:cubicBezTo>
                    <a:pt x="43" y="877"/>
                    <a:pt x="39" y="831"/>
                    <a:pt x="102" y="770"/>
                  </a:cubicBezTo>
                  <a:cubicBezTo>
                    <a:pt x="165" y="708"/>
                    <a:pt x="286" y="628"/>
                    <a:pt x="408" y="571"/>
                  </a:cubicBezTo>
                  <a:cubicBezTo>
                    <a:pt x="530" y="513"/>
                    <a:pt x="674" y="474"/>
                    <a:pt x="837" y="423"/>
                  </a:cubicBezTo>
                  <a:cubicBezTo>
                    <a:pt x="1000" y="372"/>
                    <a:pt x="1147" y="324"/>
                    <a:pt x="1385" y="265"/>
                  </a:cubicBezTo>
                  <a:cubicBezTo>
                    <a:pt x="1623" y="206"/>
                    <a:pt x="2044" y="113"/>
                    <a:pt x="2267" y="69"/>
                  </a:cubicBezTo>
                  <a:cubicBezTo>
                    <a:pt x="2490" y="25"/>
                    <a:pt x="2629" y="14"/>
                    <a:pt x="2724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96412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268788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6422" name="Freeform 38"/>
          <p:cNvSpPr>
            <a:spLocks/>
          </p:cNvSpPr>
          <p:nvPr/>
        </p:nvSpPr>
        <p:spPr bwMode="auto">
          <a:xfrm flipH="1">
            <a:off x="210312" y="300038"/>
            <a:ext cx="4334256" cy="2519362"/>
          </a:xfrm>
          <a:custGeom>
            <a:avLst/>
            <a:gdLst>
              <a:gd name="T0" fmla="*/ 0 w 2724"/>
              <a:gd name="T1" fmla="*/ 1587 h 1587"/>
              <a:gd name="T2" fmla="*/ 9 w 2724"/>
              <a:gd name="T3" fmla="*/ 1134 h 1587"/>
              <a:gd name="T4" fmla="*/ 27 w 2724"/>
              <a:gd name="T5" fmla="*/ 938 h 1587"/>
              <a:gd name="T6" fmla="*/ 102 w 2724"/>
              <a:gd name="T7" fmla="*/ 770 h 1587"/>
              <a:gd name="T8" fmla="*/ 408 w 2724"/>
              <a:gd name="T9" fmla="*/ 571 h 1587"/>
              <a:gd name="T10" fmla="*/ 837 w 2724"/>
              <a:gd name="T11" fmla="*/ 423 h 1587"/>
              <a:gd name="T12" fmla="*/ 1385 w 2724"/>
              <a:gd name="T13" fmla="*/ 265 h 1587"/>
              <a:gd name="T14" fmla="*/ 2267 w 2724"/>
              <a:gd name="T15" fmla="*/ 69 h 1587"/>
              <a:gd name="T16" fmla="*/ 2724 w 2724"/>
              <a:gd name="T17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24" h="1587">
                <a:moveTo>
                  <a:pt x="0" y="1587"/>
                </a:moveTo>
                <a:cubicBezTo>
                  <a:pt x="1" y="1512"/>
                  <a:pt x="5" y="1242"/>
                  <a:pt x="9" y="1134"/>
                </a:cubicBezTo>
                <a:cubicBezTo>
                  <a:pt x="13" y="1025"/>
                  <a:pt x="11" y="999"/>
                  <a:pt x="27" y="938"/>
                </a:cubicBezTo>
                <a:cubicBezTo>
                  <a:pt x="43" y="877"/>
                  <a:pt x="39" y="831"/>
                  <a:pt x="102" y="770"/>
                </a:cubicBezTo>
                <a:cubicBezTo>
                  <a:pt x="165" y="708"/>
                  <a:pt x="286" y="628"/>
                  <a:pt x="408" y="571"/>
                </a:cubicBezTo>
                <a:cubicBezTo>
                  <a:pt x="530" y="513"/>
                  <a:pt x="674" y="474"/>
                  <a:pt x="837" y="423"/>
                </a:cubicBezTo>
                <a:cubicBezTo>
                  <a:pt x="1000" y="372"/>
                  <a:pt x="1147" y="324"/>
                  <a:pt x="1385" y="265"/>
                </a:cubicBezTo>
                <a:cubicBezTo>
                  <a:pt x="1623" y="206"/>
                  <a:pt x="2044" y="113"/>
                  <a:pt x="2267" y="69"/>
                </a:cubicBezTo>
                <a:cubicBezTo>
                  <a:pt x="2490" y="25"/>
                  <a:pt x="2629" y="14"/>
                  <a:pt x="272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6425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65163"/>
            <a:ext cx="17272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6427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947738"/>
            <a:ext cx="130333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6429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1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15911E-6 L 0.24166 -0.54393 " pathEditMode="relative" ptsTypes="AA">
                                      <p:cBhvr>
                                        <p:cTn id="6" dur="500" fill="hold"/>
                                        <p:tgtEl>
                                          <p:spTgt spid="129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68363E-6 L 0.18334 -0.53284 " pathEditMode="relative" ptsTypes="AA">
                                      <p:cBhvr>
                                        <p:cTn id="8" dur="500" fill="hold"/>
                                        <p:tgtEl>
                                          <p:spTgt spid="1296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6586E-6 L 0.18264 -0.5816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9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-29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4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8788"/>
          </a:xfrm>
        </p:spPr>
        <p:txBody>
          <a:bodyPr/>
          <a:lstStyle/>
          <a:p>
            <a:fld id="{A968FBF6-03E8-4443-8749-0CB47BA128A1}" type="slidenum">
              <a:rPr lang="en-US"/>
              <a:pPr/>
              <a:t>12</a:t>
            </a:fld>
            <a:endParaRPr lang="en-US"/>
          </a:p>
        </p:txBody>
      </p:sp>
      <p:sp>
        <p:nvSpPr>
          <p:cNvPr id="129843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8437" name="Line 5"/>
          <p:cNvSpPr>
            <a:spLocks noChangeShapeType="1"/>
          </p:cNvSpPr>
          <p:nvPr/>
        </p:nvSpPr>
        <p:spPr bwMode="auto">
          <a:xfrm rot="-10800000">
            <a:off x="4938713" y="1343025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8438" name="Line 6"/>
          <p:cNvSpPr>
            <a:spLocks noChangeShapeType="1"/>
          </p:cNvSpPr>
          <p:nvPr/>
        </p:nvSpPr>
        <p:spPr bwMode="auto">
          <a:xfrm>
            <a:off x="90488" y="1414463"/>
            <a:ext cx="899477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8439" name="Line 7"/>
          <p:cNvSpPr>
            <a:spLocks noChangeShapeType="1"/>
          </p:cNvSpPr>
          <p:nvPr/>
        </p:nvSpPr>
        <p:spPr bwMode="auto">
          <a:xfrm rot="5400000" flipH="1">
            <a:off x="3219450" y="1446213"/>
            <a:ext cx="2741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844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"/>
            <a:ext cx="928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844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539875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8442" name="Freeform 10"/>
          <p:cNvSpPr>
            <a:spLocks/>
          </p:cNvSpPr>
          <p:nvPr/>
        </p:nvSpPr>
        <p:spPr bwMode="auto">
          <a:xfrm>
            <a:off x="4643438" y="300038"/>
            <a:ext cx="4324350" cy="2519362"/>
          </a:xfrm>
          <a:custGeom>
            <a:avLst/>
            <a:gdLst>
              <a:gd name="T0" fmla="*/ 0 w 2724"/>
              <a:gd name="T1" fmla="*/ 1587 h 1587"/>
              <a:gd name="T2" fmla="*/ 9 w 2724"/>
              <a:gd name="T3" fmla="*/ 1134 h 1587"/>
              <a:gd name="T4" fmla="*/ 27 w 2724"/>
              <a:gd name="T5" fmla="*/ 938 h 1587"/>
              <a:gd name="T6" fmla="*/ 102 w 2724"/>
              <a:gd name="T7" fmla="*/ 770 h 1587"/>
              <a:gd name="T8" fmla="*/ 408 w 2724"/>
              <a:gd name="T9" fmla="*/ 571 h 1587"/>
              <a:gd name="T10" fmla="*/ 837 w 2724"/>
              <a:gd name="T11" fmla="*/ 423 h 1587"/>
              <a:gd name="T12" fmla="*/ 1385 w 2724"/>
              <a:gd name="T13" fmla="*/ 265 h 1587"/>
              <a:gd name="T14" fmla="*/ 2267 w 2724"/>
              <a:gd name="T15" fmla="*/ 69 h 1587"/>
              <a:gd name="T16" fmla="*/ 2724 w 2724"/>
              <a:gd name="T17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24" h="1587">
                <a:moveTo>
                  <a:pt x="0" y="1587"/>
                </a:moveTo>
                <a:cubicBezTo>
                  <a:pt x="1" y="1512"/>
                  <a:pt x="5" y="1242"/>
                  <a:pt x="9" y="1134"/>
                </a:cubicBezTo>
                <a:cubicBezTo>
                  <a:pt x="13" y="1025"/>
                  <a:pt x="11" y="999"/>
                  <a:pt x="27" y="938"/>
                </a:cubicBezTo>
                <a:cubicBezTo>
                  <a:pt x="43" y="877"/>
                  <a:pt x="39" y="831"/>
                  <a:pt x="102" y="770"/>
                </a:cubicBezTo>
                <a:cubicBezTo>
                  <a:pt x="165" y="708"/>
                  <a:pt x="286" y="628"/>
                  <a:pt x="408" y="571"/>
                </a:cubicBezTo>
                <a:cubicBezTo>
                  <a:pt x="530" y="513"/>
                  <a:pt x="674" y="474"/>
                  <a:pt x="837" y="423"/>
                </a:cubicBezTo>
                <a:cubicBezTo>
                  <a:pt x="1000" y="372"/>
                  <a:pt x="1147" y="324"/>
                  <a:pt x="1385" y="265"/>
                </a:cubicBezTo>
                <a:cubicBezTo>
                  <a:pt x="1623" y="206"/>
                  <a:pt x="2044" y="113"/>
                  <a:pt x="2267" y="69"/>
                </a:cubicBezTo>
                <a:cubicBezTo>
                  <a:pt x="2490" y="25"/>
                  <a:pt x="2629" y="14"/>
                  <a:pt x="272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844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0960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8452" name="Freeform 20"/>
          <p:cNvSpPr>
            <a:spLocks/>
          </p:cNvSpPr>
          <p:nvPr/>
        </p:nvSpPr>
        <p:spPr bwMode="auto">
          <a:xfrm flipH="1">
            <a:off x="209550" y="300038"/>
            <a:ext cx="4334256" cy="2519362"/>
          </a:xfrm>
          <a:custGeom>
            <a:avLst/>
            <a:gdLst>
              <a:gd name="T0" fmla="*/ 0 w 2724"/>
              <a:gd name="T1" fmla="*/ 1587 h 1587"/>
              <a:gd name="T2" fmla="*/ 9 w 2724"/>
              <a:gd name="T3" fmla="*/ 1134 h 1587"/>
              <a:gd name="T4" fmla="*/ 27 w 2724"/>
              <a:gd name="T5" fmla="*/ 938 h 1587"/>
              <a:gd name="T6" fmla="*/ 102 w 2724"/>
              <a:gd name="T7" fmla="*/ 770 h 1587"/>
              <a:gd name="T8" fmla="*/ 408 w 2724"/>
              <a:gd name="T9" fmla="*/ 571 h 1587"/>
              <a:gd name="T10" fmla="*/ 837 w 2724"/>
              <a:gd name="T11" fmla="*/ 423 h 1587"/>
              <a:gd name="T12" fmla="*/ 1385 w 2724"/>
              <a:gd name="T13" fmla="*/ 265 h 1587"/>
              <a:gd name="T14" fmla="*/ 2267 w 2724"/>
              <a:gd name="T15" fmla="*/ 69 h 1587"/>
              <a:gd name="T16" fmla="*/ 2724 w 2724"/>
              <a:gd name="T17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24" h="1587">
                <a:moveTo>
                  <a:pt x="0" y="1587"/>
                </a:moveTo>
                <a:cubicBezTo>
                  <a:pt x="1" y="1512"/>
                  <a:pt x="5" y="1242"/>
                  <a:pt x="9" y="1134"/>
                </a:cubicBezTo>
                <a:cubicBezTo>
                  <a:pt x="13" y="1025"/>
                  <a:pt x="11" y="999"/>
                  <a:pt x="27" y="938"/>
                </a:cubicBezTo>
                <a:cubicBezTo>
                  <a:pt x="43" y="877"/>
                  <a:pt x="39" y="831"/>
                  <a:pt x="102" y="770"/>
                </a:cubicBezTo>
                <a:cubicBezTo>
                  <a:pt x="165" y="708"/>
                  <a:pt x="286" y="628"/>
                  <a:pt x="408" y="571"/>
                </a:cubicBezTo>
                <a:cubicBezTo>
                  <a:pt x="530" y="513"/>
                  <a:pt x="674" y="474"/>
                  <a:pt x="837" y="423"/>
                </a:cubicBezTo>
                <a:cubicBezTo>
                  <a:pt x="1000" y="372"/>
                  <a:pt x="1147" y="324"/>
                  <a:pt x="1385" y="265"/>
                </a:cubicBezTo>
                <a:cubicBezTo>
                  <a:pt x="1623" y="206"/>
                  <a:pt x="2044" y="113"/>
                  <a:pt x="2267" y="69"/>
                </a:cubicBezTo>
                <a:cubicBezTo>
                  <a:pt x="2490" y="25"/>
                  <a:pt x="2629" y="14"/>
                  <a:pt x="2724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845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65163"/>
            <a:ext cx="17272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8474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1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0840" y="863252"/>
            <a:ext cx="2194560" cy="154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98455" name="Line 23"/>
          <p:cNvSpPr>
            <a:spLocks noChangeShapeType="1"/>
          </p:cNvSpPr>
          <p:nvPr/>
        </p:nvSpPr>
        <p:spPr bwMode="auto">
          <a:xfrm>
            <a:off x="76200" y="4997450"/>
            <a:ext cx="89947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8456" name="Line 24"/>
          <p:cNvSpPr>
            <a:spLocks noChangeShapeType="1"/>
          </p:cNvSpPr>
          <p:nvPr/>
        </p:nvSpPr>
        <p:spPr bwMode="auto">
          <a:xfrm rot="-5400000">
            <a:off x="2803525" y="4935538"/>
            <a:ext cx="35369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8459" name="Freeform 27"/>
          <p:cNvSpPr>
            <a:spLocks/>
          </p:cNvSpPr>
          <p:nvPr/>
        </p:nvSpPr>
        <p:spPr bwMode="auto">
          <a:xfrm flipV="1">
            <a:off x="4627563" y="3289300"/>
            <a:ext cx="4291012" cy="1663700"/>
          </a:xfrm>
          <a:custGeom>
            <a:avLst/>
            <a:gdLst>
              <a:gd name="T0" fmla="*/ 0 w 2703"/>
              <a:gd name="T1" fmla="*/ 1037 h 1037"/>
              <a:gd name="T2" fmla="*/ 36 w 2703"/>
              <a:gd name="T3" fmla="*/ 656 h 1037"/>
              <a:gd name="T4" fmla="*/ 98 w 2703"/>
              <a:gd name="T5" fmla="*/ 417 h 1037"/>
              <a:gd name="T6" fmla="*/ 204 w 2703"/>
              <a:gd name="T7" fmla="*/ 231 h 1037"/>
              <a:gd name="T8" fmla="*/ 461 w 2703"/>
              <a:gd name="T9" fmla="*/ 98 h 1037"/>
              <a:gd name="T10" fmla="*/ 780 w 2703"/>
              <a:gd name="T11" fmla="*/ 33 h 1037"/>
              <a:gd name="T12" fmla="*/ 1268 w 2703"/>
              <a:gd name="T13" fmla="*/ 9 h 1037"/>
              <a:gd name="T14" fmla="*/ 2703 w 2703"/>
              <a:gd name="T15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3" h="1037">
                <a:moveTo>
                  <a:pt x="0" y="1037"/>
                </a:moveTo>
                <a:cubicBezTo>
                  <a:pt x="6" y="974"/>
                  <a:pt x="20" y="759"/>
                  <a:pt x="36" y="656"/>
                </a:cubicBezTo>
                <a:cubicBezTo>
                  <a:pt x="52" y="553"/>
                  <a:pt x="70" y="488"/>
                  <a:pt x="98" y="417"/>
                </a:cubicBezTo>
                <a:cubicBezTo>
                  <a:pt x="126" y="346"/>
                  <a:pt x="144" y="284"/>
                  <a:pt x="204" y="231"/>
                </a:cubicBezTo>
                <a:cubicBezTo>
                  <a:pt x="264" y="178"/>
                  <a:pt x="365" y="131"/>
                  <a:pt x="461" y="98"/>
                </a:cubicBezTo>
                <a:cubicBezTo>
                  <a:pt x="557" y="65"/>
                  <a:pt x="646" y="48"/>
                  <a:pt x="780" y="33"/>
                </a:cubicBezTo>
                <a:cubicBezTo>
                  <a:pt x="914" y="18"/>
                  <a:pt x="948" y="14"/>
                  <a:pt x="1268" y="9"/>
                </a:cubicBezTo>
                <a:cubicBezTo>
                  <a:pt x="1588" y="4"/>
                  <a:pt x="2404" y="2"/>
                  <a:pt x="2703" y="0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8468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4572000"/>
            <a:ext cx="2346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8473" name="Line 41"/>
          <p:cNvSpPr>
            <a:spLocks noChangeShapeType="1"/>
          </p:cNvSpPr>
          <p:nvPr/>
        </p:nvSpPr>
        <p:spPr bwMode="auto">
          <a:xfrm>
            <a:off x="0" y="3009900"/>
            <a:ext cx="91440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" y="1014550"/>
            <a:ext cx="2194560" cy="154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98464" name="Freeform 32"/>
          <p:cNvSpPr>
            <a:spLocks/>
          </p:cNvSpPr>
          <p:nvPr/>
        </p:nvSpPr>
        <p:spPr bwMode="auto">
          <a:xfrm flipH="1">
            <a:off x="228599" y="5041900"/>
            <a:ext cx="4306824" cy="1663700"/>
          </a:xfrm>
          <a:custGeom>
            <a:avLst/>
            <a:gdLst>
              <a:gd name="T0" fmla="*/ 0 w 2703"/>
              <a:gd name="T1" fmla="*/ 1037 h 1037"/>
              <a:gd name="T2" fmla="*/ 36 w 2703"/>
              <a:gd name="T3" fmla="*/ 656 h 1037"/>
              <a:gd name="T4" fmla="*/ 98 w 2703"/>
              <a:gd name="T5" fmla="*/ 417 h 1037"/>
              <a:gd name="T6" fmla="*/ 204 w 2703"/>
              <a:gd name="T7" fmla="*/ 231 h 1037"/>
              <a:gd name="T8" fmla="*/ 461 w 2703"/>
              <a:gd name="T9" fmla="*/ 98 h 1037"/>
              <a:gd name="T10" fmla="*/ 780 w 2703"/>
              <a:gd name="T11" fmla="*/ 33 h 1037"/>
              <a:gd name="T12" fmla="*/ 1268 w 2703"/>
              <a:gd name="T13" fmla="*/ 9 h 1037"/>
              <a:gd name="T14" fmla="*/ 2703 w 2703"/>
              <a:gd name="T15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3" h="1037">
                <a:moveTo>
                  <a:pt x="0" y="1037"/>
                </a:moveTo>
                <a:cubicBezTo>
                  <a:pt x="6" y="974"/>
                  <a:pt x="20" y="759"/>
                  <a:pt x="36" y="656"/>
                </a:cubicBezTo>
                <a:cubicBezTo>
                  <a:pt x="52" y="553"/>
                  <a:pt x="70" y="488"/>
                  <a:pt x="98" y="417"/>
                </a:cubicBezTo>
                <a:cubicBezTo>
                  <a:pt x="126" y="346"/>
                  <a:pt x="144" y="284"/>
                  <a:pt x="204" y="231"/>
                </a:cubicBezTo>
                <a:cubicBezTo>
                  <a:pt x="264" y="178"/>
                  <a:pt x="365" y="131"/>
                  <a:pt x="461" y="98"/>
                </a:cubicBezTo>
                <a:cubicBezTo>
                  <a:pt x="557" y="65"/>
                  <a:pt x="646" y="48"/>
                  <a:pt x="780" y="33"/>
                </a:cubicBezTo>
                <a:cubicBezTo>
                  <a:pt x="914" y="18"/>
                  <a:pt x="948" y="14"/>
                  <a:pt x="1268" y="9"/>
                </a:cubicBezTo>
                <a:cubicBezTo>
                  <a:pt x="1588" y="4"/>
                  <a:pt x="2404" y="2"/>
                  <a:pt x="2703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8466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5143500"/>
            <a:ext cx="2346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181600" y="2462930"/>
            <a:ext cx="3740150" cy="1118470"/>
            <a:chOff x="5181600" y="2462930"/>
            <a:chExt cx="3740150" cy="1118470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54573" y="2477022"/>
              <a:ext cx="929076" cy="2444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3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312" y="2462930"/>
              <a:ext cx="1401762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038" y="3238500"/>
              <a:ext cx="1255712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1600" y="2477022"/>
              <a:ext cx="1124672" cy="2278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6602" y="3264806"/>
              <a:ext cx="1124672" cy="2278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55" grpId="0" animBg="1"/>
      <p:bldP spid="1298456" grpId="0" animBg="1"/>
      <p:bldP spid="1298459" grpId="0" animBg="1"/>
      <p:bldP spid="1298473" grpId="0" animBg="1"/>
      <p:bldP spid="12984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5871-DF23-46C5-9424-54B1D666AE74}" type="slidenum">
              <a:rPr lang="en-US"/>
              <a:pPr/>
              <a:t>13</a:t>
            </a:fld>
            <a:endParaRPr lang="en-US"/>
          </a:p>
        </p:txBody>
      </p:sp>
      <p:sp>
        <p:nvSpPr>
          <p:cNvPr id="130048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485" name="Line 5"/>
          <p:cNvSpPr>
            <a:spLocks noChangeShapeType="1"/>
          </p:cNvSpPr>
          <p:nvPr/>
        </p:nvSpPr>
        <p:spPr bwMode="auto">
          <a:xfrm rot="-10800000">
            <a:off x="4938713" y="1343025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486" name="Line 6"/>
          <p:cNvSpPr>
            <a:spLocks noChangeShapeType="1"/>
          </p:cNvSpPr>
          <p:nvPr/>
        </p:nvSpPr>
        <p:spPr bwMode="auto">
          <a:xfrm>
            <a:off x="90488" y="1414463"/>
            <a:ext cx="899477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487" name="Line 7"/>
          <p:cNvSpPr>
            <a:spLocks noChangeShapeType="1"/>
          </p:cNvSpPr>
          <p:nvPr/>
        </p:nvSpPr>
        <p:spPr bwMode="auto">
          <a:xfrm rot="5400000" flipH="1">
            <a:off x="3219450" y="1446213"/>
            <a:ext cx="2741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048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539875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490" name="Freeform 10"/>
          <p:cNvSpPr>
            <a:spLocks/>
          </p:cNvSpPr>
          <p:nvPr/>
        </p:nvSpPr>
        <p:spPr bwMode="auto">
          <a:xfrm>
            <a:off x="4643438" y="300038"/>
            <a:ext cx="4324350" cy="2519362"/>
          </a:xfrm>
          <a:custGeom>
            <a:avLst/>
            <a:gdLst>
              <a:gd name="T0" fmla="*/ 0 w 2724"/>
              <a:gd name="T1" fmla="*/ 1587 h 1587"/>
              <a:gd name="T2" fmla="*/ 9 w 2724"/>
              <a:gd name="T3" fmla="*/ 1134 h 1587"/>
              <a:gd name="T4" fmla="*/ 27 w 2724"/>
              <a:gd name="T5" fmla="*/ 938 h 1587"/>
              <a:gd name="T6" fmla="*/ 102 w 2724"/>
              <a:gd name="T7" fmla="*/ 770 h 1587"/>
              <a:gd name="T8" fmla="*/ 408 w 2724"/>
              <a:gd name="T9" fmla="*/ 571 h 1587"/>
              <a:gd name="T10" fmla="*/ 837 w 2724"/>
              <a:gd name="T11" fmla="*/ 423 h 1587"/>
              <a:gd name="T12" fmla="*/ 1385 w 2724"/>
              <a:gd name="T13" fmla="*/ 265 h 1587"/>
              <a:gd name="T14" fmla="*/ 2267 w 2724"/>
              <a:gd name="T15" fmla="*/ 69 h 1587"/>
              <a:gd name="T16" fmla="*/ 2724 w 2724"/>
              <a:gd name="T17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24" h="1587">
                <a:moveTo>
                  <a:pt x="0" y="1587"/>
                </a:moveTo>
                <a:cubicBezTo>
                  <a:pt x="1" y="1512"/>
                  <a:pt x="5" y="1242"/>
                  <a:pt x="9" y="1134"/>
                </a:cubicBezTo>
                <a:cubicBezTo>
                  <a:pt x="13" y="1025"/>
                  <a:pt x="11" y="999"/>
                  <a:pt x="27" y="938"/>
                </a:cubicBezTo>
                <a:cubicBezTo>
                  <a:pt x="43" y="877"/>
                  <a:pt x="39" y="831"/>
                  <a:pt x="102" y="770"/>
                </a:cubicBezTo>
                <a:cubicBezTo>
                  <a:pt x="165" y="708"/>
                  <a:pt x="286" y="628"/>
                  <a:pt x="408" y="571"/>
                </a:cubicBezTo>
                <a:cubicBezTo>
                  <a:pt x="530" y="513"/>
                  <a:pt x="674" y="474"/>
                  <a:pt x="837" y="423"/>
                </a:cubicBezTo>
                <a:cubicBezTo>
                  <a:pt x="1000" y="372"/>
                  <a:pt x="1147" y="324"/>
                  <a:pt x="1385" y="265"/>
                </a:cubicBezTo>
                <a:cubicBezTo>
                  <a:pt x="1623" y="206"/>
                  <a:pt x="2044" y="113"/>
                  <a:pt x="2267" y="69"/>
                </a:cubicBezTo>
                <a:cubicBezTo>
                  <a:pt x="2490" y="25"/>
                  <a:pt x="2629" y="14"/>
                  <a:pt x="2724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492" name="Freeform 12"/>
          <p:cNvSpPr>
            <a:spLocks/>
          </p:cNvSpPr>
          <p:nvPr/>
        </p:nvSpPr>
        <p:spPr bwMode="auto">
          <a:xfrm flipH="1">
            <a:off x="209550" y="300038"/>
            <a:ext cx="4334256" cy="2519362"/>
          </a:xfrm>
          <a:custGeom>
            <a:avLst/>
            <a:gdLst>
              <a:gd name="T0" fmla="*/ 0 w 2724"/>
              <a:gd name="T1" fmla="*/ 1587 h 1587"/>
              <a:gd name="T2" fmla="*/ 9 w 2724"/>
              <a:gd name="T3" fmla="*/ 1134 h 1587"/>
              <a:gd name="T4" fmla="*/ 27 w 2724"/>
              <a:gd name="T5" fmla="*/ 938 h 1587"/>
              <a:gd name="T6" fmla="*/ 102 w 2724"/>
              <a:gd name="T7" fmla="*/ 770 h 1587"/>
              <a:gd name="T8" fmla="*/ 408 w 2724"/>
              <a:gd name="T9" fmla="*/ 571 h 1587"/>
              <a:gd name="T10" fmla="*/ 837 w 2724"/>
              <a:gd name="T11" fmla="*/ 423 h 1587"/>
              <a:gd name="T12" fmla="*/ 1385 w 2724"/>
              <a:gd name="T13" fmla="*/ 265 h 1587"/>
              <a:gd name="T14" fmla="*/ 2267 w 2724"/>
              <a:gd name="T15" fmla="*/ 69 h 1587"/>
              <a:gd name="T16" fmla="*/ 2724 w 2724"/>
              <a:gd name="T17" fmla="*/ 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24" h="1587">
                <a:moveTo>
                  <a:pt x="0" y="1587"/>
                </a:moveTo>
                <a:cubicBezTo>
                  <a:pt x="1" y="1512"/>
                  <a:pt x="5" y="1242"/>
                  <a:pt x="9" y="1134"/>
                </a:cubicBezTo>
                <a:cubicBezTo>
                  <a:pt x="13" y="1025"/>
                  <a:pt x="11" y="999"/>
                  <a:pt x="27" y="938"/>
                </a:cubicBezTo>
                <a:cubicBezTo>
                  <a:pt x="43" y="877"/>
                  <a:pt x="39" y="831"/>
                  <a:pt x="102" y="770"/>
                </a:cubicBezTo>
                <a:cubicBezTo>
                  <a:pt x="165" y="708"/>
                  <a:pt x="286" y="628"/>
                  <a:pt x="408" y="571"/>
                </a:cubicBezTo>
                <a:cubicBezTo>
                  <a:pt x="530" y="513"/>
                  <a:pt x="674" y="474"/>
                  <a:pt x="837" y="423"/>
                </a:cubicBezTo>
                <a:cubicBezTo>
                  <a:pt x="1000" y="372"/>
                  <a:pt x="1147" y="324"/>
                  <a:pt x="1385" y="265"/>
                </a:cubicBezTo>
                <a:cubicBezTo>
                  <a:pt x="1623" y="206"/>
                  <a:pt x="2044" y="113"/>
                  <a:pt x="2267" y="69"/>
                </a:cubicBezTo>
                <a:cubicBezTo>
                  <a:pt x="2490" y="25"/>
                  <a:pt x="2629" y="14"/>
                  <a:pt x="2724" y="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18" name="Line 38"/>
          <p:cNvSpPr>
            <a:spLocks noChangeShapeType="1"/>
          </p:cNvSpPr>
          <p:nvPr/>
        </p:nvSpPr>
        <p:spPr bwMode="auto">
          <a:xfrm>
            <a:off x="0" y="3009900"/>
            <a:ext cx="91440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19" name="Line 39"/>
          <p:cNvSpPr>
            <a:spLocks noChangeShapeType="1"/>
          </p:cNvSpPr>
          <p:nvPr/>
        </p:nvSpPr>
        <p:spPr bwMode="auto">
          <a:xfrm>
            <a:off x="76200" y="4997450"/>
            <a:ext cx="89947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20" name="Line 40"/>
          <p:cNvSpPr>
            <a:spLocks noChangeShapeType="1"/>
          </p:cNvSpPr>
          <p:nvPr/>
        </p:nvSpPr>
        <p:spPr bwMode="auto">
          <a:xfrm rot="-5400000">
            <a:off x="2803525" y="4935538"/>
            <a:ext cx="35369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21" name="Freeform 41"/>
          <p:cNvSpPr>
            <a:spLocks/>
          </p:cNvSpPr>
          <p:nvPr/>
        </p:nvSpPr>
        <p:spPr bwMode="auto">
          <a:xfrm flipV="1">
            <a:off x="4627563" y="3289300"/>
            <a:ext cx="4291012" cy="1663700"/>
          </a:xfrm>
          <a:custGeom>
            <a:avLst/>
            <a:gdLst>
              <a:gd name="T0" fmla="*/ 0 w 2703"/>
              <a:gd name="T1" fmla="*/ 1037 h 1037"/>
              <a:gd name="T2" fmla="*/ 36 w 2703"/>
              <a:gd name="T3" fmla="*/ 656 h 1037"/>
              <a:gd name="T4" fmla="*/ 98 w 2703"/>
              <a:gd name="T5" fmla="*/ 417 h 1037"/>
              <a:gd name="T6" fmla="*/ 204 w 2703"/>
              <a:gd name="T7" fmla="*/ 231 h 1037"/>
              <a:gd name="T8" fmla="*/ 461 w 2703"/>
              <a:gd name="T9" fmla="*/ 98 h 1037"/>
              <a:gd name="T10" fmla="*/ 780 w 2703"/>
              <a:gd name="T11" fmla="*/ 33 h 1037"/>
              <a:gd name="T12" fmla="*/ 1268 w 2703"/>
              <a:gd name="T13" fmla="*/ 9 h 1037"/>
              <a:gd name="T14" fmla="*/ 2703 w 2703"/>
              <a:gd name="T15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3" h="1037">
                <a:moveTo>
                  <a:pt x="0" y="1037"/>
                </a:moveTo>
                <a:cubicBezTo>
                  <a:pt x="6" y="974"/>
                  <a:pt x="20" y="759"/>
                  <a:pt x="36" y="656"/>
                </a:cubicBezTo>
                <a:cubicBezTo>
                  <a:pt x="52" y="553"/>
                  <a:pt x="70" y="488"/>
                  <a:pt x="98" y="417"/>
                </a:cubicBezTo>
                <a:cubicBezTo>
                  <a:pt x="126" y="346"/>
                  <a:pt x="144" y="284"/>
                  <a:pt x="204" y="231"/>
                </a:cubicBezTo>
                <a:cubicBezTo>
                  <a:pt x="264" y="178"/>
                  <a:pt x="365" y="131"/>
                  <a:pt x="461" y="98"/>
                </a:cubicBezTo>
                <a:cubicBezTo>
                  <a:pt x="557" y="65"/>
                  <a:pt x="646" y="48"/>
                  <a:pt x="780" y="33"/>
                </a:cubicBezTo>
                <a:cubicBezTo>
                  <a:pt x="914" y="18"/>
                  <a:pt x="948" y="14"/>
                  <a:pt x="1268" y="9"/>
                </a:cubicBezTo>
                <a:cubicBezTo>
                  <a:pt x="1588" y="4"/>
                  <a:pt x="2404" y="2"/>
                  <a:pt x="2703" y="0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22" name="Freeform 42"/>
          <p:cNvSpPr>
            <a:spLocks/>
          </p:cNvSpPr>
          <p:nvPr/>
        </p:nvSpPr>
        <p:spPr bwMode="auto">
          <a:xfrm flipH="1">
            <a:off x="228599" y="5041900"/>
            <a:ext cx="4306824" cy="1663700"/>
          </a:xfrm>
          <a:custGeom>
            <a:avLst/>
            <a:gdLst>
              <a:gd name="T0" fmla="*/ 0 w 2703"/>
              <a:gd name="T1" fmla="*/ 1037 h 1037"/>
              <a:gd name="T2" fmla="*/ 36 w 2703"/>
              <a:gd name="T3" fmla="*/ 656 h 1037"/>
              <a:gd name="T4" fmla="*/ 98 w 2703"/>
              <a:gd name="T5" fmla="*/ 417 h 1037"/>
              <a:gd name="T6" fmla="*/ 204 w 2703"/>
              <a:gd name="T7" fmla="*/ 231 h 1037"/>
              <a:gd name="T8" fmla="*/ 461 w 2703"/>
              <a:gd name="T9" fmla="*/ 98 h 1037"/>
              <a:gd name="T10" fmla="*/ 780 w 2703"/>
              <a:gd name="T11" fmla="*/ 33 h 1037"/>
              <a:gd name="T12" fmla="*/ 1268 w 2703"/>
              <a:gd name="T13" fmla="*/ 9 h 1037"/>
              <a:gd name="T14" fmla="*/ 2703 w 2703"/>
              <a:gd name="T15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3" h="1037">
                <a:moveTo>
                  <a:pt x="0" y="1037"/>
                </a:moveTo>
                <a:cubicBezTo>
                  <a:pt x="6" y="974"/>
                  <a:pt x="20" y="759"/>
                  <a:pt x="36" y="656"/>
                </a:cubicBezTo>
                <a:cubicBezTo>
                  <a:pt x="52" y="553"/>
                  <a:pt x="70" y="488"/>
                  <a:pt x="98" y="417"/>
                </a:cubicBezTo>
                <a:cubicBezTo>
                  <a:pt x="126" y="346"/>
                  <a:pt x="144" y="284"/>
                  <a:pt x="204" y="231"/>
                </a:cubicBezTo>
                <a:cubicBezTo>
                  <a:pt x="264" y="178"/>
                  <a:pt x="365" y="131"/>
                  <a:pt x="461" y="98"/>
                </a:cubicBezTo>
                <a:cubicBezTo>
                  <a:pt x="557" y="65"/>
                  <a:pt x="646" y="48"/>
                  <a:pt x="780" y="33"/>
                </a:cubicBezTo>
                <a:cubicBezTo>
                  <a:pt x="914" y="18"/>
                  <a:pt x="948" y="14"/>
                  <a:pt x="1268" y="9"/>
                </a:cubicBezTo>
                <a:cubicBezTo>
                  <a:pt x="1588" y="4"/>
                  <a:pt x="2404" y="2"/>
                  <a:pt x="2703" y="0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28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34312" y="2462930"/>
            <a:ext cx="2487438" cy="1118470"/>
            <a:chOff x="6434312" y="2462930"/>
            <a:chExt cx="2487438" cy="1118470"/>
          </a:xfrm>
        </p:grpSpPr>
        <p:pic>
          <p:nvPicPr>
            <p:cNvPr id="1300515" name="Picture 3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312" y="2462930"/>
              <a:ext cx="1401762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0517" name="Picture 3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038" y="3238500"/>
              <a:ext cx="1255712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54573" y="2477022"/>
              <a:ext cx="929076" cy="2444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5304" y="5758680"/>
            <a:ext cx="3406296" cy="261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99B4-72EB-43BE-BCFF-E97141D6447E}" type="slidenum">
              <a:rPr lang="en-US"/>
              <a:pPr/>
              <a:t>14</a:t>
            </a:fld>
            <a:endParaRPr lang="en-US"/>
          </a:p>
        </p:txBody>
      </p:sp>
      <p:sp>
        <p:nvSpPr>
          <p:cNvPr id="1332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23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4592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229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234" name="Group 10"/>
          <p:cNvGrpSpPr>
            <a:grpSpLocks/>
          </p:cNvGrpSpPr>
          <p:nvPr/>
        </p:nvGrpSpPr>
        <p:grpSpPr bwMode="auto">
          <a:xfrm>
            <a:off x="1882775" y="53975"/>
            <a:ext cx="3375025" cy="392113"/>
            <a:chOff x="1186" y="34"/>
            <a:chExt cx="2126" cy="247"/>
          </a:xfrm>
        </p:grpSpPr>
        <p:pic>
          <p:nvPicPr>
            <p:cNvPr id="1332228" name="Picture 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" y="69"/>
              <a:ext cx="21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2233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" y="34"/>
              <a:ext cx="8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2235" name="Line 11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243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16367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4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123950"/>
            <a:ext cx="4524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4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914400"/>
            <a:ext cx="2047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3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914400"/>
            <a:ext cx="7016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230" name="Rectangle 6"/>
          <p:cNvSpPr>
            <a:spLocks noChangeArrowheads="1"/>
          </p:cNvSpPr>
          <p:nvPr/>
        </p:nvSpPr>
        <p:spPr bwMode="auto">
          <a:xfrm>
            <a:off x="6705600" y="23939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9429" y="3429000"/>
            <a:ext cx="6646955" cy="293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2249" name="Group 25"/>
          <p:cNvGrpSpPr>
            <a:grpSpLocks/>
          </p:cNvGrpSpPr>
          <p:nvPr/>
        </p:nvGrpSpPr>
        <p:grpSpPr bwMode="auto">
          <a:xfrm>
            <a:off x="4114800" y="2190750"/>
            <a:ext cx="1914525" cy="847725"/>
            <a:chOff x="2592" y="1380"/>
            <a:chExt cx="1206" cy="534"/>
          </a:xfrm>
        </p:grpSpPr>
        <p:pic>
          <p:nvPicPr>
            <p:cNvPr id="1332245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380"/>
              <a:ext cx="1206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2248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641"/>
              <a:ext cx="8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1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9714" y="1125792"/>
            <a:ext cx="1008977" cy="248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35" grpId="0" animBg="1"/>
      <p:bldP spid="1332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87DE9C2-58C5-485D-B460-E2F0DE1304B0}" type="slidenum">
              <a:rPr lang="en-US"/>
              <a:pPr/>
              <a:t>15</a:t>
            </a:fld>
            <a:endParaRPr lang="en-US"/>
          </a:p>
        </p:txBody>
      </p:sp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73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750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73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425"/>
            <a:ext cx="2919413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73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753275"/>
            <a:ext cx="803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73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970762"/>
            <a:ext cx="1854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7352" name="Group 8"/>
          <p:cNvGrpSpPr>
            <a:grpSpLocks/>
          </p:cNvGrpSpPr>
          <p:nvPr/>
        </p:nvGrpSpPr>
        <p:grpSpPr bwMode="auto">
          <a:xfrm>
            <a:off x="4940300" y="1529437"/>
            <a:ext cx="1828800" cy="341313"/>
            <a:chOff x="3112" y="432"/>
            <a:chExt cx="1152" cy="215"/>
          </a:xfrm>
        </p:grpSpPr>
        <p:sp>
          <p:nvSpPr>
            <p:cNvPr id="1337353" name="Line 9"/>
            <p:cNvSpPr>
              <a:spLocks noChangeShapeType="1"/>
            </p:cNvSpPr>
            <p:nvPr/>
          </p:nvSpPr>
          <p:spPr bwMode="auto">
            <a:xfrm flipV="1">
              <a:off x="3112" y="647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7354" name="Picture 1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432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37355" name="Group 11"/>
          <p:cNvGrpSpPr>
            <a:grpSpLocks/>
          </p:cNvGrpSpPr>
          <p:nvPr/>
        </p:nvGrpSpPr>
        <p:grpSpPr bwMode="auto">
          <a:xfrm>
            <a:off x="4537075" y="1453237"/>
            <a:ext cx="4572000" cy="914400"/>
            <a:chOff x="2858" y="384"/>
            <a:chExt cx="2880" cy="576"/>
          </a:xfrm>
        </p:grpSpPr>
        <p:pic>
          <p:nvPicPr>
            <p:cNvPr id="1337356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566"/>
              <a:ext cx="137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7357" name="AutoShape 13"/>
            <p:cNvSpPr>
              <a:spLocks/>
            </p:cNvSpPr>
            <p:nvPr/>
          </p:nvSpPr>
          <p:spPr bwMode="auto">
            <a:xfrm>
              <a:off x="3072" y="384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8" name="AutoShape 14"/>
            <p:cNvSpPr>
              <a:spLocks/>
            </p:cNvSpPr>
            <p:nvPr/>
          </p:nvSpPr>
          <p:spPr bwMode="auto">
            <a:xfrm>
              <a:off x="4272" y="384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7359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624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37376" name="Line 32"/>
          <p:cNvSpPr>
            <a:spLocks noChangeShapeType="1"/>
          </p:cNvSpPr>
          <p:nvPr/>
        </p:nvSpPr>
        <p:spPr bwMode="auto">
          <a:xfrm>
            <a:off x="3429000" y="1986637"/>
            <a:ext cx="82550" cy="20161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77" name="Line 33"/>
          <p:cNvSpPr>
            <a:spLocks noChangeShapeType="1"/>
          </p:cNvSpPr>
          <p:nvPr/>
        </p:nvSpPr>
        <p:spPr bwMode="auto">
          <a:xfrm>
            <a:off x="3505200" y="2177137"/>
            <a:ext cx="1447800" cy="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79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7380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2919413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11674" y="942542"/>
            <a:ext cx="1828800" cy="877081"/>
            <a:chOff x="3111674" y="1105380"/>
            <a:chExt cx="1828800" cy="877081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11674" y="1105380"/>
              <a:ext cx="1828800" cy="241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 bwMode="auto">
            <a:xfrm>
              <a:off x="4650288" y="1331934"/>
              <a:ext cx="0" cy="650527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199" y="1310989"/>
            <a:ext cx="843002" cy="175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6259665" y="942032"/>
            <a:ext cx="1747798" cy="394009"/>
            <a:chOff x="4335676" y="2743200"/>
            <a:chExt cx="1747798" cy="394009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2847" y="2743200"/>
              <a:ext cx="1390627" cy="1642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5" name="Straight Arrow Connector 44"/>
            <p:cNvCxnSpPr/>
            <p:nvPr/>
          </p:nvCxnSpPr>
          <p:spPr bwMode="auto">
            <a:xfrm flipH="1">
              <a:off x="4335676" y="2862889"/>
              <a:ext cx="357171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33736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2554266"/>
            <a:ext cx="242728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43" y="4503529"/>
            <a:ext cx="2919127" cy="627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88" y="4700379"/>
            <a:ext cx="1051562" cy="233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4434570"/>
            <a:ext cx="242728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736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13450"/>
            <a:ext cx="17081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7362" name="Group 18"/>
          <p:cNvGrpSpPr>
            <a:grpSpLocks/>
          </p:cNvGrpSpPr>
          <p:nvPr/>
        </p:nvGrpSpPr>
        <p:grpSpPr bwMode="auto">
          <a:xfrm>
            <a:off x="4421188" y="6324600"/>
            <a:ext cx="666750" cy="381000"/>
            <a:chOff x="2785" y="2308"/>
            <a:chExt cx="420" cy="240"/>
          </a:xfrm>
        </p:grpSpPr>
        <p:pic>
          <p:nvPicPr>
            <p:cNvPr id="1337363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236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7364" name="Line 20"/>
            <p:cNvSpPr>
              <a:spLocks noChangeShapeType="1"/>
            </p:cNvSpPr>
            <p:nvPr/>
          </p:nvSpPr>
          <p:spPr bwMode="auto">
            <a:xfrm flipV="1">
              <a:off x="2785" y="2308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736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2013"/>
            <a:ext cx="67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736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62753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7378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7125"/>
            <a:ext cx="19573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7381" name="Line 37"/>
          <p:cNvSpPr>
            <a:spLocks noChangeShapeType="1"/>
          </p:cNvSpPr>
          <p:nvPr/>
        </p:nvSpPr>
        <p:spPr bwMode="auto">
          <a:xfrm>
            <a:off x="0" y="537053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365326" y="5440710"/>
            <a:ext cx="908495" cy="831698"/>
            <a:chOff x="3524675" y="5457957"/>
            <a:chExt cx="908495" cy="831698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4675" y="5457957"/>
              <a:ext cx="908495" cy="2187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9" name="Straight Arrow Connector 48"/>
            <p:cNvCxnSpPr/>
            <p:nvPr/>
          </p:nvCxnSpPr>
          <p:spPr bwMode="auto">
            <a:xfrm>
              <a:off x="4139708" y="5639128"/>
              <a:ext cx="182880" cy="650527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720" y="5994748"/>
            <a:ext cx="2058839" cy="628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Oval 47"/>
          <p:cNvSpPr/>
          <p:nvPr/>
        </p:nvSpPr>
        <p:spPr bwMode="auto">
          <a:xfrm>
            <a:off x="1964958" y="4609578"/>
            <a:ext cx="283464" cy="4572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6015040" y="6096000"/>
            <a:ext cx="274320" cy="4572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3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7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7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3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3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376" grpId="0" animBg="1"/>
      <p:bldP spid="1337376" grpId="1" animBg="1"/>
      <p:bldP spid="1337377" grpId="0" animBg="1"/>
      <p:bldP spid="1337377" grpId="1" animBg="1"/>
      <p:bldP spid="1337381" grpId="0" animBg="1"/>
      <p:bldP spid="48" grpId="0" animBg="1"/>
      <p:bldP spid="48" grpId="1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4492-6DE5-4618-BBB9-67FBCB166C95}" type="slidenum">
              <a:rPr lang="en-US"/>
              <a:pPr/>
              <a:t>16</a:t>
            </a:fld>
            <a:endParaRPr lang="en-US"/>
          </a:p>
        </p:txBody>
      </p:sp>
      <p:pic>
        <p:nvPicPr>
          <p:cNvPr id="133019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13450"/>
            <a:ext cx="17081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0198" name="Group 22"/>
          <p:cNvGrpSpPr>
            <a:grpSpLocks/>
          </p:cNvGrpSpPr>
          <p:nvPr/>
        </p:nvGrpSpPr>
        <p:grpSpPr bwMode="auto">
          <a:xfrm>
            <a:off x="4421188" y="6324600"/>
            <a:ext cx="666750" cy="381000"/>
            <a:chOff x="2785" y="2308"/>
            <a:chExt cx="420" cy="240"/>
          </a:xfrm>
        </p:grpSpPr>
        <p:pic>
          <p:nvPicPr>
            <p:cNvPr id="1330199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236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0200" name="Line 24"/>
            <p:cNvSpPr>
              <a:spLocks noChangeShapeType="1"/>
            </p:cNvSpPr>
            <p:nvPr/>
          </p:nvSpPr>
          <p:spPr bwMode="auto">
            <a:xfrm flipV="1">
              <a:off x="2785" y="2308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0201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2013"/>
            <a:ext cx="67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020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62753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0203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7125"/>
            <a:ext cx="19573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0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0181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0" y="537053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365326" y="5440710"/>
            <a:ext cx="908495" cy="831698"/>
            <a:chOff x="3524675" y="5457957"/>
            <a:chExt cx="908495" cy="831698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4675" y="5457957"/>
              <a:ext cx="908495" cy="2187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4139708" y="5639128"/>
              <a:ext cx="182880" cy="650527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720" y="5994748"/>
            <a:ext cx="2058839" cy="628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0179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4926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0180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9538"/>
            <a:ext cx="410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019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3013"/>
            <a:ext cx="9652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0187" name="Line 11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0205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849313"/>
            <a:ext cx="4968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019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914400"/>
            <a:ext cx="7016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0182" name="Rectangle 6"/>
          <p:cNvSpPr>
            <a:spLocks noChangeArrowheads="1"/>
          </p:cNvSpPr>
          <p:nvPr/>
        </p:nvSpPr>
        <p:spPr bwMode="auto">
          <a:xfrm>
            <a:off x="5690992" y="1143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332" y="1990725"/>
            <a:ext cx="3040415" cy="321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7" grpId="0" animBg="1"/>
      <p:bldP spid="13301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0" y="537053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365326" y="5440710"/>
            <a:ext cx="908495" cy="831698"/>
            <a:chOff x="3524675" y="5457957"/>
            <a:chExt cx="908495" cy="831698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4675" y="5457957"/>
              <a:ext cx="908495" cy="2187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 bwMode="auto">
            <a:xfrm>
              <a:off x="4139708" y="5639128"/>
              <a:ext cx="182880" cy="650527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720" y="5994748"/>
            <a:ext cx="2058839" cy="628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5A63-6947-4A9A-AFEF-D0E2B79B0D98}" type="slidenum">
              <a:rPr lang="en-US"/>
              <a:pPr/>
              <a:t>17</a:t>
            </a:fld>
            <a:endParaRPr lang="en-US"/>
          </a:p>
        </p:txBody>
      </p:sp>
      <p:pic>
        <p:nvPicPr>
          <p:cNvPr id="1334299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13450"/>
            <a:ext cx="17081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4300" name="Group 28"/>
          <p:cNvGrpSpPr>
            <a:grpSpLocks/>
          </p:cNvGrpSpPr>
          <p:nvPr/>
        </p:nvGrpSpPr>
        <p:grpSpPr bwMode="auto">
          <a:xfrm>
            <a:off x="4421188" y="6324600"/>
            <a:ext cx="666750" cy="381000"/>
            <a:chOff x="2785" y="2308"/>
            <a:chExt cx="420" cy="240"/>
          </a:xfrm>
        </p:grpSpPr>
        <p:pic>
          <p:nvPicPr>
            <p:cNvPr id="1334301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236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4302" name="Line 30"/>
            <p:cNvSpPr>
              <a:spLocks noChangeShapeType="1"/>
            </p:cNvSpPr>
            <p:nvPr/>
          </p:nvSpPr>
          <p:spPr bwMode="auto">
            <a:xfrm flipV="1">
              <a:off x="2785" y="2308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4303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2013"/>
            <a:ext cx="67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4304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62753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4305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7125"/>
            <a:ext cx="19573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42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2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4276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52400"/>
            <a:ext cx="3813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4281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609600"/>
            <a:ext cx="3259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427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429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16668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4288" name="Line 16"/>
          <p:cNvSpPr>
            <a:spLocks noChangeShapeType="1"/>
          </p:cNvSpPr>
          <p:nvPr/>
        </p:nvSpPr>
        <p:spPr bwMode="auto">
          <a:xfrm>
            <a:off x="0" y="10731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429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379538"/>
            <a:ext cx="10969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664" y="1604462"/>
            <a:ext cx="1052515" cy="335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4290" name="Rectangle 18"/>
          <p:cNvSpPr>
            <a:spLocks noChangeArrowheads="1"/>
          </p:cNvSpPr>
          <p:nvPr/>
        </p:nvSpPr>
        <p:spPr bwMode="auto">
          <a:xfrm>
            <a:off x="6370638" y="167022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95600" y="1841326"/>
            <a:ext cx="1686661" cy="799578"/>
            <a:chOff x="2908126" y="1828800"/>
            <a:chExt cx="1686661" cy="799578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8126" y="2387238"/>
              <a:ext cx="1686661" cy="2411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1" name="Straight Arrow Connector 30"/>
            <p:cNvCxnSpPr/>
            <p:nvPr/>
          </p:nvCxnSpPr>
          <p:spPr bwMode="auto">
            <a:xfrm flipV="1">
              <a:off x="4304778" y="1828800"/>
              <a:ext cx="0" cy="650527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22" y="3502756"/>
            <a:ext cx="2729682" cy="627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78" y="3699606"/>
            <a:ext cx="1051562" cy="233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474" y="3429000"/>
            <a:ext cx="2046823" cy="745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Oval 37"/>
          <p:cNvSpPr/>
          <p:nvPr/>
        </p:nvSpPr>
        <p:spPr bwMode="auto">
          <a:xfrm>
            <a:off x="1791222" y="3582444"/>
            <a:ext cx="283464" cy="4572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88" grpId="0" animBg="1"/>
      <p:bldP spid="1334290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3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52400"/>
            <a:ext cx="3813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34496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5305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2" y="1359074"/>
            <a:ext cx="1774285" cy="197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976" y="672230"/>
            <a:ext cx="1598624" cy="197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588" y="908279"/>
            <a:ext cx="3077012" cy="175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5368" name="Picture 7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18" y="2079646"/>
            <a:ext cx="32893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3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8" y="1920896"/>
            <a:ext cx="673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13F0CBE-6419-4090-925D-D7692A12D2FA}" type="slidenum">
              <a:rPr lang="en-US"/>
              <a:pPr/>
              <a:t>18</a:t>
            </a:fld>
            <a:endParaRPr lang="en-US"/>
          </a:p>
        </p:txBody>
      </p:sp>
      <p:sp>
        <p:nvSpPr>
          <p:cNvPr id="1335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2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1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78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13450"/>
            <a:ext cx="17081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5379" name="Group 83"/>
          <p:cNvGrpSpPr>
            <a:grpSpLocks/>
          </p:cNvGrpSpPr>
          <p:nvPr/>
        </p:nvGrpSpPr>
        <p:grpSpPr bwMode="auto">
          <a:xfrm>
            <a:off x="4421188" y="6324600"/>
            <a:ext cx="666750" cy="381000"/>
            <a:chOff x="2785" y="2308"/>
            <a:chExt cx="420" cy="240"/>
          </a:xfrm>
        </p:grpSpPr>
        <p:pic>
          <p:nvPicPr>
            <p:cNvPr id="1335380" name="Picture 8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2364"/>
              <a:ext cx="37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5381" name="Line 85"/>
            <p:cNvSpPr>
              <a:spLocks noChangeShapeType="1"/>
            </p:cNvSpPr>
            <p:nvPr/>
          </p:nvSpPr>
          <p:spPr bwMode="auto">
            <a:xfrm flipV="1">
              <a:off x="2785" y="2308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5382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2013"/>
            <a:ext cx="67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83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627538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84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7125"/>
            <a:ext cx="19573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0" y="537053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365326" y="5440710"/>
            <a:ext cx="908495" cy="831698"/>
            <a:chOff x="3524675" y="5457957"/>
            <a:chExt cx="908495" cy="831698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4675" y="5457957"/>
              <a:ext cx="908495" cy="2187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8" name="Straight Arrow Connector 37"/>
            <p:cNvCxnSpPr/>
            <p:nvPr/>
          </p:nvCxnSpPr>
          <p:spPr bwMode="auto">
            <a:xfrm>
              <a:off x="4139708" y="5639128"/>
              <a:ext cx="182880" cy="650527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720" y="5994748"/>
            <a:ext cx="2058839" cy="628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5351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43" y="1616096"/>
            <a:ext cx="20732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1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18" y="1692296"/>
            <a:ext cx="584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35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18" y="2044721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38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18" y="1644671"/>
            <a:ext cx="876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46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43" y="1717696"/>
            <a:ext cx="4826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5361" name="Group 65"/>
          <p:cNvGrpSpPr>
            <a:grpSpLocks/>
          </p:cNvGrpSpPr>
          <p:nvPr/>
        </p:nvGrpSpPr>
        <p:grpSpPr bwMode="auto">
          <a:xfrm>
            <a:off x="2822205" y="1604984"/>
            <a:ext cx="2401888" cy="457200"/>
            <a:chOff x="2072" y="1001"/>
            <a:chExt cx="1513" cy="288"/>
          </a:xfrm>
        </p:grpSpPr>
        <p:sp>
          <p:nvSpPr>
            <p:cNvPr id="1335355" name="Line 59"/>
            <p:cNvSpPr>
              <a:spLocks noChangeShapeType="1"/>
            </p:cNvSpPr>
            <p:nvPr/>
          </p:nvSpPr>
          <p:spPr bwMode="auto">
            <a:xfrm>
              <a:off x="2072" y="1001"/>
              <a:ext cx="69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56" name="Line 60"/>
            <p:cNvSpPr>
              <a:spLocks noChangeShapeType="1"/>
            </p:cNvSpPr>
            <p:nvPr/>
          </p:nvSpPr>
          <p:spPr bwMode="auto">
            <a:xfrm>
              <a:off x="3489" y="1047"/>
              <a:ext cx="96" cy="1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5372" name="Picture 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05" y="1651021"/>
            <a:ext cx="1811338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73" name="Picture 7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18" y="3033538"/>
            <a:ext cx="4589462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5375" name="Line 79"/>
          <p:cNvSpPr>
            <a:spLocks noChangeShapeType="1"/>
          </p:cNvSpPr>
          <p:nvPr/>
        </p:nvSpPr>
        <p:spPr bwMode="auto">
          <a:xfrm>
            <a:off x="2218955" y="3570113"/>
            <a:ext cx="2286000" cy="2190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76" name="Line 80"/>
          <p:cNvSpPr>
            <a:spLocks noChangeShapeType="1"/>
          </p:cNvSpPr>
          <p:nvPr/>
        </p:nvSpPr>
        <p:spPr bwMode="auto">
          <a:xfrm>
            <a:off x="3133355" y="3085926"/>
            <a:ext cx="2286000" cy="2190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5386" name="Picture 9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43" y="3131963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988722" y="4436171"/>
            <a:ext cx="2310196" cy="848446"/>
            <a:chOff x="4988722" y="4436171"/>
            <a:chExt cx="2310196" cy="84844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88722" y="4436171"/>
              <a:ext cx="2310196" cy="848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3414" y="4511365"/>
              <a:ext cx="558572" cy="1754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35303" name="Rectangle 7"/>
          <p:cNvSpPr>
            <a:spLocks noChangeArrowheads="1"/>
          </p:cNvSpPr>
          <p:nvPr/>
        </p:nvSpPr>
        <p:spPr bwMode="auto">
          <a:xfrm>
            <a:off x="7430022" y="466477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5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3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3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3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3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305" grpId="0" animBg="1"/>
      <p:bldP spid="1335375" grpId="0" animBg="1"/>
      <p:bldP spid="1335376" grpId="0" animBg="1"/>
      <p:bldP spid="13353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8722" y="4436171"/>
            <a:ext cx="2310196" cy="84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7430022" y="466477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414" y="4511365"/>
            <a:ext cx="558572" cy="175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13F0CBE-6419-4090-925D-D7692A12D2FA}" type="slidenum">
              <a:rPr lang="en-US"/>
              <a:pPr/>
              <a:t>19</a:t>
            </a:fld>
            <a:endParaRPr lang="en-US"/>
          </a:p>
        </p:txBody>
      </p:sp>
      <p:sp>
        <p:nvSpPr>
          <p:cNvPr id="13352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2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1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0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0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52400"/>
            <a:ext cx="3813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01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34496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5305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2" y="1359074"/>
            <a:ext cx="1774285" cy="197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976" y="672230"/>
            <a:ext cx="1598624" cy="197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0" y="537053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588" y="908279"/>
            <a:ext cx="3077012" cy="175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5351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43" y="1616096"/>
            <a:ext cx="20732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68" name="Picture 7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18" y="2079646"/>
            <a:ext cx="32893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1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18" y="1692296"/>
            <a:ext cx="5842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33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8" y="1920896"/>
            <a:ext cx="673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35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18" y="2044721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38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18" y="1644671"/>
            <a:ext cx="876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46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43" y="1717696"/>
            <a:ext cx="4826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5361" name="Group 65"/>
          <p:cNvGrpSpPr>
            <a:grpSpLocks/>
          </p:cNvGrpSpPr>
          <p:nvPr/>
        </p:nvGrpSpPr>
        <p:grpSpPr bwMode="auto">
          <a:xfrm>
            <a:off x="2822205" y="1604984"/>
            <a:ext cx="2401888" cy="457200"/>
            <a:chOff x="2072" y="1001"/>
            <a:chExt cx="1513" cy="288"/>
          </a:xfrm>
        </p:grpSpPr>
        <p:sp>
          <p:nvSpPr>
            <p:cNvPr id="1335355" name="Line 59"/>
            <p:cNvSpPr>
              <a:spLocks noChangeShapeType="1"/>
            </p:cNvSpPr>
            <p:nvPr/>
          </p:nvSpPr>
          <p:spPr bwMode="auto">
            <a:xfrm>
              <a:off x="2072" y="1001"/>
              <a:ext cx="69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56" name="Line 60"/>
            <p:cNvSpPr>
              <a:spLocks noChangeShapeType="1"/>
            </p:cNvSpPr>
            <p:nvPr/>
          </p:nvSpPr>
          <p:spPr bwMode="auto">
            <a:xfrm>
              <a:off x="3489" y="1047"/>
              <a:ext cx="96" cy="1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5372" name="Picture 7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05" y="1651021"/>
            <a:ext cx="1811338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5373" name="Picture 7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18" y="3033538"/>
            <a:ext cx="4589462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5375" name="Line 79"/>
          <p:cNvSpPr>
            <a:spLocks noChangeShapeType="1"/>
          </p:cNvSpPr>
          <p:nvPr/>
        </p:nvSpPr>
        <p:spPr bwMode="auto">
          <a:xfrm>
            <a:off x="2218955" y="3570113"/>
            <a:ext cx="2286000" cy="2190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76" name="Line 80"/>
          <p:cNvSpPr>
            <a:spLocks noChangeShapeType="1"/>
          </p:cNvSpPr>
          <p:nvPr/>
        </p:nvSpPr>
        <p:spPr bwMode="auto">
          <a:xfrm>
            <a:off x="3133355" y="3085926"/>
            <a:ext cx="2286000" cy="2190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5386" name="Picture 9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43" y="3131963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2028" y="5512140"/>
            <a:ext cx="3021638" cy="656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230" y="5734305"/>
            <a:ext cx="1051562" cy="233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8710" y="5488488"/>
            <a:ext cx="1520208" cy="848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151340" y="5626274"/>
            <a:ext cx="301752" cy="457200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8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3706660" y="6132892"/>
            <a:ext cx="1107510" cy="699012"/>
            <a:chOff x="4455090" y="1751556"/>
            <a:chExt cx="1107510" cy="699012"/>
          </a:xfrm>
        </p:grpSpPr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5090" y="2172110"/>
              <a:ext cx="541984" cy="2784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75" y="2295239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" name="Picture 9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151" y="2312702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900300" y="1941397"/>
              <a:ext cx="548640" cy="1689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735466" y="3383415"/>
            <a:ext cx="2398112" cy="630071"/>
            <a:chOff x="3735466" y="3383415"/>
            <a:chExt cx="2398112" cy="630071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0570" y="3383415"/>
              <a:ext cx="703008" cy="6300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5466" y="3383415"/>
              <a:ext cx="1157327" cy="6300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96145" name="Picture 1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671513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6146" name="Picture 1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854075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66062" y="3570740"/>
            <a:ext cx="1798188" cy="278458"/>
            <a:chOff x="4266062" y="3570740"/>
            <a:chExt cx="1798188" cy="278458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6062" y="3570740"/>
              <a:ext cx="541984" cy="2784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6114" name="Picture 8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25" y="3643765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6123" name="Picture 9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013" y="3661228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886636" y="3277397"/>
            <a:ext cx="548640" cy="168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FD91-F567-4044-AF48-5AFDD10C0D1B}" type="slidenum">
              <a:rPr lang="en-US"/>
              <a:pPr/>
              <a:t>2</a:t>
            </a:fld>
            <a:endParaRPr lang="en-US"/>
          </a:p>
        </p:txBody>
      </p:sp>
      <p:sp>
        <p:nvSpPr>
          <p:cNvPr id="1196097" name="Rectangle 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96126" name="Picture 9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3586615"/>
            <a:ext cx="5111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9022" y="5162359"/>
            <a:ext cx="935809" cy="628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3496" y="5161278"/>
            <a:ext cx="1023571" cy="628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647" y="3381654"/>
            <a:ext cx="2467489" cy="6569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96163" name="Picture 1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11" y="1616528"/>
            <a:ext cx="23336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6165" name="Rectangle 1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1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079887" y="5061800"/>
            <a:ext cx="548640" cy="168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440083"/>
            <a:ext cx="2163795" cy="3218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4455090" y="2172110"/>
            <a:ext cx="1107510" cy="278458"/>
            <a:chOff x="4453952" y="3570740"/>
            <a:chExt cx="1107510" cy="278458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3952" y="3570740"/>
              <a:ext cx="541984" cy="2784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837" y="3693869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9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013" y="3711332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900300" y="1941397"/>
            <a:ext cx="548640" cy="168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2" name="Straight Arrow Connector 61"/>
          <p:cNvCxnSpPr/>
          <p:nvPr/>
        </p:nvCxnSpPr>
        <p:spPr bwMode="auto">
          <a:xfrm flipH="1">
            <a:off x="4549580" y="2477022"/>
            <a:ext cx="94514" cy="1078992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475288" y="2477022"/>
            <a:ext cx="475488" cy="1143000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4266177" y="4862148"/>
            <a:ext cx="569913" cy="928861"/>
            <a:chOff x="4253651" y="4862148"/>
            <a:chExt cx="569913" cy="928861"/>
          </a:xfrm>
        </p:grpSpPr>
        <p:pic>
          <p:nvPicPr>
            <p:cNvPr id="1196134" name="Picture 10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651" y="5162359"/>
              <a:ext cx="569913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083765" y="5051989"/>
              <a:ext cx="548640" cy="1689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4455090" y="1751556"/>
            <a:ext cx="1107510" cy="699012"/>
            <a:chOff x="4455090" y="1751556"/>
            <a:chExt cx="1107510" cy="699012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5090" y="2172110"/>
              <a:ext cx="541984" cy="2784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8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75" y="2295239"/>
              <a:ext cx="174625" cy="14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" name="Picture 9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151" y="2312702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900300" y="1941397"/>
              <a:ext cx="548640" cy="1689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5" name="Straight Arrow Connector 14"/>
          <p:cNvCxnSpPr/>
          <p:nvPr/>
        </p:nvCxnSpPr>
        <p:spPr bwMode="auto">
          <a:xfrm flipH="1">
            <a:off x="3911251" y="3778876"/>
            <a:ext cx="2743200" cy="1380744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025E-6 L -0.08107 0.637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3186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4185-BE7F-4286-AFC7-033C812F0128}" type="slidenum">
              <a:rPr lang="en-US"/>
              <a:pPr/>
              <a:t>20</a:t>
            </a:fld>
            <a:endParaRPr lang="en-US"/>
          </a:p>
        </p:txBody>
      </p:sp>
      <p:sp>
        <p:nvSpPr>
          <p:cNvPr id="13363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633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275"/>
            <a:ext cx="35353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3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50"/>
            <a:ext cx="19002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6326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6344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5846"/>
            <a:ext cx="4621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4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51884"/>
            <a:ext cx="4826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4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05846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48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09021"/>
            <a:ext cx="2281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50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82046"/>
            <a:ext cx="1666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5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92643"/>
            <a:ext cx="558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55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197406"/>
            <a:ext cx="4968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57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252968"/>
            <a:ext cx="7159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6363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32325"/>
            <a:ext cx="3744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128098"/>
            <a:ext cx="2926613" cy="658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6370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74" y="6153150"/>
            <a:ext cx="21224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6371" name="Line 51"/>
          <p:cNvSpPr>
            <a:spLocks noChangeShapeType="1"/>
          </p:cNvSpPr>
          <p:nvPr/>
        </p:nvSpPr>
        <p:spPr bwMode="auto">
          <a:xfrm>
            <a:off x="0" y="724422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30" name="Rectangle 10"/>
          <p:cNvSpPr>
            <a:spLocks noChangeArrowheads="1"/>
          </p:cNvSpPr>
          <p:nvPr/>
        </p:nvSpPr>
        <p:spPr bwMode="auto">
          <a:xfrm>
            <a:off x="6045896" y="63621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6327" name="Group 7"/>
          <p:cNvGrpSpPr>
            <a:grpSpLocks/>
          </p:cNvGrpSpPr>
          <p:nvPr/>
        </p:nvGrpSpPr>
        <p:grpSpPr bwMode="auto">
          <a:xfrm>
            <a:off x="7162800" y="5867400"/>
            <a:ext cx="914400" cy="914400"/>
            <a:chOff x="4853" y="1680"/>
            <a:chExt cx="576" cy="576"/>
          </a:xfrm>
        </p:grpSpPr>
        <p:sp>
          <p:nvSpPr>
            <p:cNvPr id="1336328" name="AutoShape 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29" name="Text Box 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24" name="Picture 1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499749" y="3768631"/>
            <a:ext cx="2380645" cy="879569"/>
            <a:chOff x="6499749" y="2998513"/>
            <a:chExt cx="2380645" cy="879569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9749" y="2998513"/>
              <a:ext cx="1702942" cy="2933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9749" y="3310470"/>
              <a:ext cx="2380645" cy="2933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99749" y="3622110"/>
              <a:ext cx="2178509" cy="255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460326" y="3001140"/>
            <a:ext cx="1162224" cy="504060"/>
            <a:chOff x="1460326" y="2399297"/>
            <a:chExt cx="1162224" cy="50406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1460326" y="2601021"/>
              <a:ext cx="152400" cy="17373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362200" y="2674757"/>
              <a:ext cx="260350" cy="2286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8546" y="2399297"/>
              <a:ext cx="131654" cy="1904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141956" y="2976088"/>
            <a:ext cx="4362732" cy="585216"/>
            <a:chOff x="1141956" y="2374245"/>
            <a:chExt cx="4362732" cy="585216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141956" y="2374245"/>
              <a:ext cx="612648" cy="585216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148072" y="2576131"/>
              <a:ext cx="356616" cy="320040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 bwMode="auto">
          <a:xfrm>
            <a:off x="1118992" y="4619799"/>
            <a:ext cx="356616" cy="32004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41956" y="4642547"/>
            <a:ext cx="1974633" cy="616101"/>
            <a:chOff x="1141956" y="4429822"/>
            <a:chExt cx="1974633" cy="616101"/>
          </a:xfrm>
        </p:grpSpPr>
        <p:cxnSp>
          <p:nvCxnSpPr>
            <p:cNvPr id="47" name="Straight Connector 46"/>
            <p:cNvCxnSpPr/>
            <p:nvPr/>
          </p:nvCxnSpPr>
          <p:spPr bwMode="auto">
            <a:xfrm flipH="1">
              <a:off x="1141956" y="4429822"/>
              <a:ext cx="325242" cy="297292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4935" y="4855464"/>
              <a:ext cx="131654" cy="1904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0" name="Straight Connector 49"/>
            <p:cNvCxnSpPr/>
            <p:nvPr/>
          </p:nvCxnSpPr>
          <p:spPr bwMode="auto">
            <a:xfrm flipH="1">
              <a:off x="2819400" y="4856508"/>
              <a:ext cx="137160" cy="17373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 bwMode="auto">
          <a:xfrm>
            <a:off x="1447800" y="1128394"/>
            <a:ext cx="1062016" cy="483776"/>
            <a:chOff x="1447800" y="813148"/>
            <a:chExt cx="1062016" cy="483776"/>
          </a:xfrm>
        </p:grpSpPr>
        <p:cxnSp>
          <p:nvCxnSpPr>
            <p:cNvPr id="56" name="Straight Connector 55"/>
            <p:cNvCxnSpPr/>
            <p:nvPr/>
          </p:nvCxnSpPr>
          <p:spPr bwMode="auto">
            <a:xfrm>
              <a:off x="1447800" y="1002346"/>
              <a:ext cx="152400" cy="17373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981200" y="1068324"/>
              <a:ext cx="528616" cy="2286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6020" y="813148"/>
              <a:ext cx="131654" cy="1755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1130474" y="1101254"/>
            <a:ext cx="3568498" cy="576072"/>
            <a:chOff x="1154482" y="2374245"/>
            <a:chExt cx="3568498" cy="576072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154482" y="2374245"/>
              <a:ext cx="612648" cy="576072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366364" y="2563605"/>
              <a:ext cx="356616" cy="320040"/>
            </a:xfrm>
            <a:prstGeom prst="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5385148" y="1293320"/>
            <a:ext cx="356616" cy="32004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 bwMode="auto">
          <a:xfrm>
            <a:off x="5397000" y="1305846"/>
            <a:ext cx="1270652" cy="613707"/>
            <a:chOff x="5404241" y="990600"/>
            <a:chExt cx="1270652" cy="613707"/>
          </a:xfrm>
        </p:grpSpPr>
        <p:cxnSp>
          <p:nvCxnSpPr>
            <p:cNvPr id="68" name="Straight Connector 67"/>
            <p:cNvCxnSpPr/>
            <p:nvPr/>
          </p:nvCxnSpPr>
          <p:spPr bwMode="auto">
            <a:xfrm flipH="1">
              <a:off x="5404241" y="990600"/>
              <a:ext cx="325242" cy="297292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14275" y="1428768"/>
              <a:ext cx="160618" cy="1755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0" name="Straight Connector 69"/>
            <p:cNvCxnSpPr/>
            <p:nvPr/>
          </p:nvCxnSpPr>
          <p:spPr bwMode="auto">
            <a:xfrm flipH="1">
              <a:off x="6375748" y="1429812"/>
              <a:ext cx="137160" cy="173736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0" y="801942"/>
            <a:ext cx="1774288" cy="197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3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3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3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3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3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3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71" grpId="0" animBg="1"/>
      <p:bldP spid="1336330" grpId="0" animBg="1"/>
      <p:bldP spid="44" grpId="0" animBg="1"/>
      <p:bldP spid="44" grpId="1" animBg="1"/>
      <p:bldP spid="66" grpId="0" animBg="1"/>
      <p:bldP spid="6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E20A3-93C4-40F2-AC82-6E8A942BF8E2}" type="slidenum">
              <a:rPr lang="en-US"/>
              <a:pPr/>
              <a:t>3</a:t>
            </a:fld>
            <a:endParaRPr lang="en-US"/>
          </a:p>
        </p:txBody>
      </p:sp>
      <p:sp>
        <p:nvSpPr>
          <p:cNvPr id="12687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6874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671513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5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1738313"/>
            <a:ext cx="5699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6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854075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61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38313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76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08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828" name="Picture 9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77" y="5162359"/>
            <a:ext cx="5699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8831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96" y="5161506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8832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566929" y="1636598"/>
            <a:ext cx="548640" cy="168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096291" y="5039463"/>
            <a:ext cx="548640" cy="168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185 L -0.05174 -0.499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68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-2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185 L -0.16701 -0.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68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249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555 L -0.16684 -0.4946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8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8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7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1738313"/>
            <a:ext cx="5699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566929" y="1636598"/>
            <a:ext cx="548640" cy="168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686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671513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854075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38313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08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83313" y="1752600"/>
            <a:ext cx="979487" cy="614363"/>
            <a:chOff x="6183313" y="1752600"/>
            <a:chExt cx="979487" cy="614363"/>
          </a:xfrm>
        </p:grpSpPr>
        <p:pic>
          <p:nvPicPr>
            <p:cNvPr id="1316874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313" y="1752600"/>
              <a:ext cx="979487" cy="614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46608" y="1782096"/>
              <a:ext cx="146436" cy="2192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D662051-04EC-4488-9AE4-5C39EBFB96A3}" type="slidenum">
              <a:rPr lang="en-US"/>
              <a:pPr/>
              <a:t>4</a:t>
            </a:fld>
            <a:endParaRPr lang="en-US"/>
          </a:p>
        </p:txBody>
      </p:sp>
      <p:sp>
        <p:nvSpPr>
          <p:cNvPr id="13168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6895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0" y="3009900"/>
            <a:ext cx="91440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1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200" y="3167063"/>
            <a:ext cx="8994775" cy="3536950"/>
            <a:chOff x="76200" y="3167063"/>
            <a:chExt cx="8994775" cy="3536950"/>
          </a:xfrm>
        </p:grpSpPr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76200" y="4997450"/>
              <a:ext cx="899477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 rot="16200000">
              <a:off x="2803525" y="4935538"/>
              <a:ext cx="35369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400000">
              <a:off x="6643402" y="3502978"/>
              <a:ext cx="219156" cy="2191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Freeform 18"/>
            <p:cNvSpPr>
              <a:spLocks/>
            </p:cNvSpPr>
            <p:nvPr/>
          </p:nvSpPr>
          <p:spPr bwMode="auto">
            <a:xfrm flipV="1">
              <a:off x="4654372" y="3339215"/>
              <a:ext cx="3978061" cy="3359235"/>
            </a:xfrm>
            <a:custGeom>
              <a:avLst/>
              <a:gdLst>
                <a:gd name="T0" fmla="*/ 0 w 2703"/>
                <a:gd name="T1" fmla="*/ 1037 h 1037"/>
                <a:gd name="T2" fmla="*/ 36 w 2703"/>
                <a:gd name="T3" fmla="*/ 656 h 1037"/>
                <a:gd name="T4" fmla="*/ 98 w 2703"/>
                <a:gd name="T5" fmla="*/ 417 h 1037"/>
                <a:gd name="T6" fmla="*/ 204 w 2703"/>
                <a:gd name="T7" fmla="*/ 231 h 1037"/>
                <a:gd name="T8" fmla="*/ 461 w 2703"/>
                <a:gd name="T9" fmla="*/ 98 h 1037"/>
                <a:gd name="T10" fmla="*/ 780 w 2703"/>
                <a:gd name="T11" fmla="*/ 33 h 1037"/>
                <a:gd name="T12" fmla="*/ 1268 w 2703"/>
                <a:gd name="T13" fmla="*/ 9 h 1037"/>
                <a:gd name="T14" fmla="*/ 2703 w 2703"/>
                <a:gd name="T15" fmla="*/ 0 h 1037"/>
                <a:gd name="connsiteX0" fmla="*/ 0 w 8978"/>
                <a:gd name="connsiteY0" fmla="*/ 9914 h 10530"/>
                <a:gd name="connsiteX1" fmla="*/ 133 w 8978"/>
                <a:gd name="connsiteY1" fmla="*/ 6240 h 10530"/>
                <a:gd name="connsiteX2" fmla="*/ 363 w 8978"/>
                <a:gd name="connsiteY2" fmla="*/ 3935 h 10530"/>
                <a:gd name="connsiteX3" fmla="*/ 755 w 8978"/>
                <a:gd name="connsiteY3" fmla="*/ 2142 h 10530"/>
                <a:gd name="connsiteX4" fmla="*/ 1706 w 8978"/>
                <a:gd name="connsiteY4" fmla="*/ 859 h 10530"/>
                <a:gd name="connsiteX5" fmla="*/ 2886 w 8978"/>
                <a:gd name="connsiteY5" fmla="*/ 232 h 10530"/>
                <a:gd name="connsiteX6" fmla="*/ 4691 w 8978"/>
                <a:gd name="connsiteY6" fmla="*/ 1 h 10530"/>
                <a:gd name="connsiteX7" fmla="*/ 8978 w 8978"/>
                <a:gd name="connsiteY7" fmla="*/ 10530 h 10530"/>
                <a:gd name="connsiteX0" fmla="*/ 0 w 10000"/>
                <a:gd name="connsiteY0" fmla="*/ 9799 h 10384"/>
                <a:gd name="connsiteX1" fmla="*/ 148 w 10000"/>
                <a:gd name="connsiteY1" fmla="*/ 6310 h 10384"/>
                <a:gd name="connsiteX2" fmla="*/ 404 w 10000"/>
                <a:gd name="connsiteY2" fmla="*/ 4121 h 10384"/>
                <a:gd name="connsiteX3" fmla="*/ 841 w 10000"/>
                <a:gd name="connsiteY3" fmla="*/ 2418 h 10384"/>
                <a:gd name="connsiteX4" fmla="*/ 1900 w 10000"/>
                <a:gd name="connsiteY4" fmla="*/ 1200 h 10384"/>
                <a:gd name="connsiteX5" fmla="*/ 3215 w 10000"/>
                <a:gd name="connsiteY5" fmla="*/ 604 h 10384"/>
                <a:gd name="connsiteX6" fmla="*/ 10000 w 10000"/>
                <a:gd name="connsiteY6" fmla="*/ 10384 h 10384"/>
                <a:gd name="connsiteX0" fmla="*/ 0 w 10000"/>
                <a:gd name="connsiteY0" fmla="*/ 9039 h 9624"/>
                <a:gd name="connsiteX1" fmla="*/ 148 w 10000"/>
                <a:gd name="connsiteY1" fmla="*/ 5550 h 9624"/>
                <a:gd name="connsiteX2" fmla="*/ 404 w 10000"/>
                <a:gd name="connsiteY2" fmla="*/ 3361 h 9624"/>
                <a:gd name="connsiteX3" fmla="*/ 841 w 10000"/>
                <a:gd name="connsiteY3" fmla="*/ 1658 h 9624"/>
                <a:gd name="connsiteX4" fmla="*/ 1900 w 10000"/>
                <a:gd name="connsiteY4" fmla="*/ 440 h 9624"/>
                <a:gd name="connsiteX5" fmla="*/ 10000 w 10000"/>
                <a:gd name="connsiteY5" fmla="*/ 9624 h 9624"/>
                <a:gd name="connsiteX0" fmla="*/ 0 w 10000"/>
                <a:gd name="connsiteY0" fmla="*/ 7967 h 8575"/>
                <a:gd name="connsiteX1" fmla="*/ 148 w 10000"/>
                <a:gd name="connsiteY1" fmla="*/ 4342 h 8575"/>
                <a:gd name="connsiteX2" fmla="*/ 404 w 10000"/>
                <a:gd name="connsiteY2" fmla="*/ 2067 h 8575"/>
                <a:gd name="connsiteX3" fmla="*/ 841 w 10000"/>
                <a:gd name="connsiteY3" fmla="*/ 298 h 8575"/>
                <a:gd name="connsiteX4" fmla="*/ 10000 w 10000"/>
                <a:gd name="connsiteY4" fmla="*/ 8575 h 8575"/>
                <a:gd name="connsiteX0" fmla="*/ 0 w 10000"/>
                <a:gd name="connsiteY0" fmla="*/ 6881 h 7590"/>
                <a:gd name="connsiteX1" fmla="*/ 148 w 10000"/>
                <a:gd name="connsiteY1" fmla="*/ 2654 h 7590"/>
                <a:gd name="connsiteX2" fmla="*/ 404 w 10000"/>
                <a:gd name="connsiteY2" fmla="*/ 0 h 7590"/>
                <a:gd name="connsiteX3" fmla="*/ 10000 w 10000"/>
                <a:gd name="connsiteY3" fmla="*/ 7590 h 7590"/>
                <a:gd name="connsiteX0" fmla="*/ 0 w 10000"/>
                <a:gd name="connsiteY0" fmla="*/ 5569 h 6503"/>
                <a:gd name="connsiteX1" fmla="*/ 148 w 10000"/>
                <a:gd name="connsiteY1" fmla="*/ 0 h 6503"/>
                <a:gd name="connsiteX2" fmla="*/ 10000 w 10000"/>
                <a:gd name="connsiteY2" fmla="*/ 6503 h 6503"/>
                <a:gd name="connsiteX0" fmla="*/ 0 w 10000"/>
                <a:gd name="connsiteY0" fmla="*/ 0 h 1436"/>
                <a:gd name="connsiteX1" fmla="*/ 10000 w 10000"/>
                <a:gd name="connsiteY1" fmla="*/ 1436 h 1436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326"/>
                <a:gd name="connsiteY0" fmla="*/ 0 h 327823"/>
                <a:gd name="connsiteX1" fmla="*/ 10326 w 10326"/>
                <a:gd name="connsiteY1" fmla="*/ 327823 h 32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26" h="327823">
                  <a:moveTo>
                    <a:pt x="0" y="0"/>
                  </a:moveTo>
                  <a:cubicBezTo>
                    <a:pt x="482" y="193212"/>
                    <a:pt x="2787" y="292300"/>
                    <a:pt x="10326" y="327823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3289300"/>
            <a:ext cx="8689975" cy="3416300"/>
            <a:chOff x="228600" y="3289300"/>
            <a:chExt cx="8689975" cy="3416300"/>
          </a:xfrm>
        </p:grpSpPr>
        <p:sp>
          <p:nvSpPr>
            <p:cNvPr id="45" name="Freeform 18"/>
            <p:cNvSpPr>
              <a:spLocks/>
            </p:cNvSpPr>
            <p:nvPr/>
          </p:nvSpPr>
          <p:spPr bwMode="auto">
            <a:xfrm flipV="1">
              <a:off x="4627563" y="3289300"/>
              <a:ext cx="4291012" cy="1663700"/>
            </a:xfrm>
            <a:custGeom>
              <a:avLst/>
              <a:gdLst>
                <a:gd name="T0" fmla="*/ 0 w 2703"/>
                <a:gd name="T1" fmla="*/ 1037 h 1037"/>
                <a:gd name="T2" fmla="*/ 36 w 2703"/>
                <a:gd name="T3" fmla="*/ 656 h 1037"/>
                <a:gd name="T4" fmla="*/ 98 w 2703"/>
                <a:gd name="T5" fmla="*/ 417 h 1037"/>
                <a:gd name="T6" fmla="*/ 204 w 2703"/>
                <a:gd name="T7" fmla="*/ 231 h 1037"/>
                <a:gd name="T8" fmla="*/ 461 w 2703"/>
                <a:gd name="T9" fmla="*/ 98 h 1037"/>
                <a:gd name="T10" fmla="*/ 780 w 2703"/>
                <a:gd name="T11" fmla="*/ 33 h 1037"/>
                <a:gd name="T12" fmla="*/ 1268 w 2703"/>
                <a:gd name="T13" fmla="*/ 9 h 1037"/>
                <a:gd name="T14" fmla="*/ 2703 w 2703"/>
                <a:gd name="T15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3" h="1037">
                  <a:moveTo>
                    <a:pt x="0" y="1037"/>
                  </a:moveTo>
                  <a:cubicBezTo>
                    <a:pt x="6" y="974"/>
                    <a:pt x="20" y="759"/>
                    <a:pt x="36" y="656"/>
                  </a:cubicBezTo>
                  <a:cubicBezTo>
                    <a:pt x="52" y="553"/>
                    <a:pt x="70" y="488"/>
                    <a:pt x="98" y="417"/>
                  </a:cubicBezTo>
                  <a:cubicBezTo>
                    <a:pt x="126" y="346"/>
                    <a:pt x="144" y="284"/>
                    <a:pt x="204" y="231"/>
                  </a:cubicBezTo>
                  <a:cubicBezTo>
                    <a:pt x="264" y="178"/>
                    <a:pt x="365" y="131"/>
                    <a:pt x="461" y="98"/>
                  </a:cubicBezTo>
                  <a:cubicBezTo>
                    <a:pt x="557" y="65"/>
                    <a:pt x="646" y="48"/>
                    <a:pt x="780" y="33"/>
                  </a:cubicBezTo>
                  <a:cubicBezTo>
                    <a:pt x="914" y="18"/>
                    <a:pt x="948" y="14"/>
                    <a:pt x="1268" y="9"/>
                  </a:cubicBezTo>
                  <a:cubicBezTo>
                    <a:pt x="1588" y="4"/>
                    <a:pt x="2404" y="2"/>
                    <a:pt x="2703" y="0"/>
                  </a:cubicBezTo>
                </a:path>
              </a:pathLst>
            </a:custGeom>
            <a:noFill/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 flipH="1">
              <a:off x="228600" y="5041900"/>
              <a:ext cx="4291013" cy="1663700"/>
            </a:xfrm>
            <a:custGeom>
              <a:avLst/>
              <a:gdLst>
                <a:gd name="T0" fmla="*/ 0 w 2703"/>
                <a:gd name="T1" fmla="*/ 1037 h 1037"/>
                <a:gd name="T2" fmla="*/ 36 w 2703"/>
                <a:gd name="T3" fmla="*/ 656 h 1037"/>
                <a:gd name="T4" fmla="*/ 98 w 2703"/>
                <a:gd name="T5" fmla="*/ 417 h 1037"/>
                <a:gd name="T6" fmla="*/ 204 w 2703"/>
                <a:gd name="T7" fmla="*/ 231 h 1037"/>
                <a:gd name="T8" fmla="*/ 461 w 2703"/>
                <a:gd name="T9" fmla="*/ 98 h 1037"/>
                <a:gd name="T10" fmla="*/ 780 w 2703"/>
                <a:gd name="T11" fmla="*/ 33 h 1037"/>
                <a:gd name="T12" fmla="*/ 1268 w 2703"/>
                <a:gd name="T13" fmla="*/ 9 h 1037"/>
                <a:gd name="T14" fmla="*/ 2703 w 2703"/>
                <a:gd name="T15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3" h="1037">
                  <a:moveTo>
                    <a:pt x="0" y="1037"/>
                  </a:moveTo>
                  <a:cubicBezTo>
                    <a:pt x="6" y="974"/>
                    <a:pt x="20" y="759"/>
                    <a:pt x="36" y="656"/>
                  </a:cubicBezTo>
                  <a:cubicBezTo>
                    <a:pt x="52" y="553"/>
                    <a:pt x="70" y="488"/>
                    <a:pt x="98" y="417"/>
                  </a:cubicBezTo>
                  <a:cubicBezTo>
                    <a:pt x="126" y="346"/>
                    <a:pt x="144" y="284"/>
                    <a:pt x="204" y="231"/>
                  </a:cubicBezTo>
                  <a:cubicBezTo>
                    <a:pt x="264" y="178"/>
                    <a:pt x="365" y="131"/>
                    <a:pt x="461" y="98"/>
                  </a:cubicBezTo>
                  <a:cubicBezTo>
                    <a:pt x="557" y="65"/>
                    <a:pt x="646" y="48"/>
                    <a:pt x="780" y="33"/>
                  </a:cubicBezTo>
                  <a:cubicBezTo>
                    <a:pt x="914" y="18"/>
                    <a:pt x="948" y="14"/>
                    <a:pt x="1268" y="9"/>
                  </a:cubicBezTo>
                  <a:cubicBezTo>
                    <a:pt x="1588" y="4"/>
                    <a:pt x="2404" y="2"/>
                    <a:pt x="2703" y="0"/>
                  </a:cubicBezTo>
                </a:path>
              </a:pathLst>
            </a:custGeom>
            <a:noFill/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8414" y="3348392"/>
              <a:ext cx="190342" cy="6140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414" y="3348392"/>
            <a:ext cx="190342" cy="614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76200" y="4997450"/>
            <a:ext cx="89947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 rot="-5400000">
            <a:off x="2803525" y="4935538"/>
            <a:ext cx="35369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1687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1738313"/>
            <a:ext cx="5699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566929" y="1636598"/>
            <a:ext cx="548640" cy="168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D662051-04EC-4488-9AE4-5C39EBFB96A3}" type="slidenum">
              <a:rPr lang="en-US"/>
              <a:pPr/>
              <a:t>5</a:t>
            </a:fld>
            <a:endParaRPr lang="en-US"/>
          </a:p>
        </p:txBody>
      </p:sp>
      <p:sp>
        <p:nvSpPr>
          <p:cNvPr id="13168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68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671513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854075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38313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08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752600"/>
            <a:ext cx="979487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6895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687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905000"/>
            <a:ext cx="993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0" y="3009900"/>
            <a:ext cx="91440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414" y="3348392"/>
            <a:ext cx="190635" cy="614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770" y="3509162"/>
            <a:ext cx="996877" cy="322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1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654372" y="3339215"/>
            <a:ext cx="3978061" cy="3359235"/>
            <a:chOff x="4654372" y="3339215"/>
            <a:chExt cx="3978061" cy="3359235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400000">
              <a:off x="6643402" y="3502978"/>
              <a:ext cx="219156" cy="2191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Freeform 18"/>
            <p:cNvSpPr>
              <a:spLocks/>
            </p:cNvSpPr>
            <p:nvPr/>
          </p:nvSpPr>
          <p:spPr bwMode="auto">
            <a:xfrm flipV="1">
              <a:off x="4654372" y="3339215"/>
              <a:ext cx="3978061" cy="3359235"/>
            </a:xfrm>
            <a:custGeom>
              <a:avLst/>
              <a:gdLst>
                <a:gd name="T0" fmla="*/ 0 w 2703"/>
                <a:gd name="T1" fmla="*/ 1037 h 1037"/>
                <a:gd name="T2" fmla="*/ 36 w 2703"/>
                <a:gd name="T3" fmla="*/ 656 h 1037"/>
                <a:gd name="T4" fmla="*/ 98 w 2703"/>
                <a:gd name="T5" fmla="*/ 417 h 1037"/>
                <a:gd name="T6" fmla="*/ 204 w 2703"/>
                <a:gd name="T7" fmla="*/ 231 h 1037"/>
                <a:gd name="T8" fmla="*/ 461 w 2703"/>
                <a:gd name="T9" fmla="*/ 98 h 1037"/>
                <a:gd name="T10" fmla="*/ 780 w 2703"/>
                <a:gd name="T11" fmla="*/ 33 h 1037"/>
                <a:gd name="T12" fmla="*/ 1268 w 2703"/>
                <a:gd name="T13" fmla="*/ 9 h 1037"/>
                <a:gd name="T14" fmla="*/ 2703 w 2703"/>
                <a:gd name="T15" fmla="*/ 0 h 1037"/>
                <a:gd name="connsiteX0" fmla="*/ 0 w 8978"/>
                <a:gd name="connsiteY0" fmla="*/ 9914 h 10530"/>
                <a:gd name="connsiteX1" fmla="*/ 133 w 8978"/>
                <a:gd name="connsiteY1" fmla="*/ 6240 h 10530"/>
                <a:gd name="connsiteX2" fmla="*/ 363 w 8978"/>
                <a:gd name="connsiteY2" fmla="*/ 3935 h 10530"/>
                <a:gd name="connsiteX3" fmla="*/ 755 w 8978"/>
                <a:gd name="connsiteY3" fmla="*/ 2142 h 10530"/>
                <a:gd name="connsiteX4" fmla="*/ 1706 w 8978"/>
                <a:gd name="connsiteY4" fmla="*/ 859 h 10530"/>
                <a:gd name="connsiteX5" fmla="*/ 2886 w 8978"/>
                <a:gd name="connsiteY5" fmla="*/ 232 h 10530"/>
                <a:gd name="connsiteX6" fmla="*/ 4691 w 8978"/>
                <a:gd name="connsiteY6" fmla="*/ 1 h 10530"/>
                <a:gd name="connsiteX7" fmla="*/ 8978 w 8978"/>
                <a:gd name="connsiteY7" fmla="*/ 10530 h 10530"/>
                <a:gd name="connsiteX0" fmla="*/ 0 w 10000"/>
                <a:gd name="connsiteY0" fmla="*/ 9799 h 10384"/>
                <a:gd name="connsiteX1" fmla="*/ 148 w 10000"/>
                <a:gd name="connsiteY1" fmla="*/ 6310 h 10384"/>
                <a:gd name="connsiteX2" fmla="*/ 404 w 10000"/>
                <a:gd name="connsiteY2" fmla="*/ 4121 h 10384"/>
                <a:gd name="connsiteX3" fmla="*/ 841 w 10000"/>
                <a:gd name="connsiteY3" fmla="*/ 2418 h 10384"/>
                <a:gd name="connsiteX4" fmla="*/ 1900 w 10000"/>
                <a:gd name="connsiteY4" fmla="*/ 1200 h 10384"/>
                <a:gd name="connsiteX5" fmla="*/ 3215 w 10000"/>
                <a:gd name="connsiteY5" fmla="*/ 604 h 10384"/>
                <a:gd name="connsiteX6" fmla="*/ 10000 w 10000"/>
                <a:gd name="connsiteY6" fmla="*/ 10384 h 10384"/>
                <a:gd name="connsiteX0" fmla="*/ 0 w 10000"/>
                <a:gd name="connsiteY0" fmla="*/ 9039 h 9624"/>
                <a:gd name="connsiteX1" fmla="*/ 148 w 10000"/>
                <a:gd name="connsiteY1" fmla="*/ 5550 h 9624"/>
                <a:gd name="connsiteX2" fmla="*/ 404 w 10000"/>
                <a:gd name="connsiteY2" fmla="*/ 3361 h 9624"/>
                <a:gd name="connsiteX3" fmla="*/ 841 w 10000"/>
                <a:gd name="connsiteY3" fmla="*/ 1658 h 9624"/>
                <a:gd name="connsiteX4" fmla="*/ 1900 w 10000"/>
                <a:gd name="connsiteY4" fmla="*/ 440 h 9624"/>
                <a:gd name="connsiteX5" fmla="*/ 10000 w 10000"/>
                <a:gd name="connsiteY5" fmla="*/ 9624 h 9624"/>
                <a:gd name="connsiteX0" fmla="*/ 0 w 10000"/>
                <a:gd name="connsiteY0" fmla="*/ 7967 h 8575"/>
                <a:gd name="connsiteX1" fmla="*/ 148 w 10000"/>
                <a:gd name="connsiteY1" fmla="*/ 4342 h 8575"/>
                <a:gd name="connsiteX2" fmla="*/ 404 w 10000"/>
                <a:gd name="connsiteY2" fmla="*/ 2067 h 8575"/>
                <a:gd name="connsiteX3" fmla="*/ 841 w 10000"/>
                <a:gd name="connsiteY3" fmla="*/ 298 h 8575"/>
                <a:gd name="connsiteX4" fmla="*/ 10000 w 10000"/>
                <a:gd name="connsiteY4" fmla="*/ 8575 h 8575"/>
                <a:gd name="connsiteX0" fmla="*/ 0 w 10000"/>
                <a:gd name="connsiteY0" fmla="*/ 6881 h 7590"/>
                <a:gd name="connsiteX1" fmla="*/ 148 w 10000"/>
                <a:gd name="connsiteY1" fmla="*/ 2654 h 7590"/>
                <a:gd name="connsiteX2" fmla="*/ 404 w 10000"/>
                <a:gd name="connsiteY2" fmla="*/ 0 h 7590"/>
                <a:gd name="connsiteX3" fmla="*/ 10000 w 10000"/>
                <a:gd name="connsiteY3" fmla="*/ 7590 h 7590"/>
                <a:gd name="connsiteX0" fmla="*/ 0 w 10000"/>
                <a:gd name="connsiteY0" fmla="*/ 5569 h 6503"/>
                <a:gd name="connsiteX1" fmla="*/ 148 w 10000"/>
                <a:gd name="connsiteY1" fmla="*/ 0 h 6503"/>
                <a:gd name="connsiteX2" fmla="*/ 10000 w 10000"/>
                <a:gd name="connsiteY2" fmla="*/ 6503 h 6503"/>
                <a:gd name="connsiteX0" fmla="*/ 0 w 10000"/>
                <a:gd name="connsiteY0" fmla="*/ 0 h 1436"/>
                <a:gd name="connsiteX1" fmla="*/ 10000 w 10000"/>
                <a:gd name="connsiteY1" fmla="*/ 1436 h 1436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228"/>
                <a:gd name="connsiteY0" fmla="*/ 0 h 326601"/>
                <a:gd name="connsiteX1" fmla="*/ 10228 w 10228"/>
                <a:gd name="connsiteY1" fmla="*/ 326601 h 326601"/>
                <a:gd name="connsiteX0" fmla="*/ 0 w 10326"/>
                <a:gd name="connsiteY0" fmla="*/ 0 h 327823"/>
                <a:gd name="connsiteX1" fmla="*/ 10326 w 10326"/>
                <a:gd name="connsiteY1" fmla="*/ 327823 h 32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26" h="327823">
                  <a:moveTo>
                    <a:pt x="0" y="0"/>
                  </a:moveTo>
                  <a:cubicBezTo>
                    <a:pt x="482" y="193212"/>
                    <a:pt x="2787" y="292300"/>
                    <a:pt x="10326" y="327823"/>
                  </a:cubicBezTo>
                </a:path>
              </a:pathLst>
            </a:cu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608" y="1782096"/>
            <a:ext cx="146436" cy="219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Freeform 18"/>
          <p:cNvSpPr>
            <a:spLocks/>
          </p:cNvSpPr>
          <p:nvPr/>
        </p:nvSpPr>
        <p:spPr bwMode="auto">
          <a:xfrm flipV="1">
            <a:off x="4627563" y="3289300"/>
            <a:ext cx="4291012" cy="1663700"/>
          </a:xfrm>
          <a:custGeom>
            <a:avLst/>
            <a:gdLst>
              <a:gd name="T0" fmla="*/ 0 w 2703"/>
              <a:gd name="T1" fmla="*/ 1037 h 1037"/>
              <a:gd name="T2" fmla="*/ 36 w 2703"/>
              <a:gd name="T3" fmla="*/ 656 h 1037"/>
              <a:gd name="T4" fmla="*/ 98 w 2703"/>
              <a:gd name="T5" fmla="*/ 417 h 1037"/>
              <a:gd name="T6" fmla="*/ 204 w 2703"/>
              <a:gd name="T7" fmla="*/ 231 h 1037"/>
              <a:gd name="T8" fmla="*/ 461 w 2703"/>
              <a:gd name="T9" fmla="*/ 98 h 1037"/>
              <a:gd name="T10" fmla="*/ 780 w 2703"/>
              <a:gd name="T11" fmla="*/ 33 h 1037"/>
              <a:gd name="T12" fmla="*/ 1268 w 2703"/>
              <a:gd name="T13" fmla="*/ 9 h 1037"/>
              <a:gd name="T14" fmla="*/ 2703 w 2703"/>
              <a:gd name="T15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3" h="1037">
                <a:moveTo>
                  <a:pt x="0" y="1037"/>
                </a:moveTo>
                <a:cubicBezTo>
                  <a:pt x="6" y="974"/>
                  <a:pt x="20" y="759"/>
                  <a:pt x="36" y="656"/>
                </a:cubicBezTo>
                <a:cubicBezTo>
                  <a:pt x="52" y="553"/>
                  <a:pt x="70" y="488"/>
                  <a:pt x="98" y="417"/>
                </a:cubicBezTo>
                <a:cubicBezTo>
                  <a:pt x="126" y="346"/>
                  <a:pt x="144" y="284"/>
                  <a:pt x="204" y="231"/>
                </a:cubicBezTo>
                <a:cubicBezTo>
                  <a:pt x="264" y="178"/>
                  <a:pt x="365" y="131"/>
                  <a:pt x="461" y="98"/>
                </a:cubicBezTo>
                <a:cubicBezTo>
                  <a:pt x="557" y="65"/>
                  <a:pt x="646" y="48"/>
                  <a:pt x="780" y="33"/>
                </a:cubicBezTo>
                <a:cubicBezTo>
                  <a:pt x="914" y="18"/>
                  <a:pt x="948" y="14"/>
                  <a:pt x="1268" y="9"/>
                </a:cubicBezTo>
                <a:cubicBezTo>
                  <a:pt x="1588" y="4"/>
                  <a:pt x="2404" y="2"/>
                  <a:pt x="2703" y="0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27"/>
          <p:cNvSpPr>
            <a:spLocks/>
          </p:cNvSpPr>
          <p:nvPr/>
        </p:nvSpPr>
        <p:spPr bwMode="auto">
          <a:xfrm flipV="1">
            <a:off x="4627563" y="3289300"/>
            <a:ext cx="4291012" cy="1663700"/>
          </a:xfrm>
          <a:custGeom>
            <a:avLst/>
            <a:gdLst>
              <a:gd name="T0" fmla="*/ 0 w 2703"/>
              <a:gd name="T1" fmla="*/ 1037 h 1037"/>
              <a:gd name="T2" fmla="*/ 36 w 2703"/>
              <a:gd name="T3" fmla="*/ 656 h 1037"/>
              <a:gd name="T4" fmla="*/ 98 w 2703"/>
              <a:gd name="T5" fmla="*/ 417 h 1037"/>
              <a:gd name="T6" fmla="*/ 204 w 2703"/>
              <a:gd name="T7" fmla="*/ 231 h 1037"/>
              <a:gd name="T8" fmla="*/ 461 w 2703"/>
              <a:gd name="T9" fmla="*/ 98 h 1037"/>
              <a:gd name="T10" fmla="*/ 780 w 2703"/>
              <a:gd name="T11" fmla="*/ 33 h 1037"/>
              <a:gd name="T12" fmla="*/ 1268 w 2703"/>
              <a:gd name="T13" fmla="*/ 9 h 1037"/>
              <a:gd name="T14" fmla="*/ 2703 w 2703"/>
              <a:gd name="T15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3" h="1037">
                <a:moveTo>
                  <a:pt x="0" y="1037"/>
                </a:moveTo>
                <a:cubicBezTo>
                  <a:pt x="6" y="974"/>
                  <a:pt x="20" y="759"/>
                  <a:pt x="36" y="656"/>
                </a:cubicBezTo>
                <a:cubicBezTo>
                  <a:pt x="52" y="553"/>
                  <a:pt x="70" y="488"/>
                  <a:pt x="98" y="417"/>
                </a:cubicBezTo>
                <a:cubicBezTo>
                  <a:pt x="126" y="346"/>
                  <a:pt x="144" y="284"/>
                  <a:pt x="204" y="231"/>
                </a:cubicBezTo>
                <a:cubicBezTo>
                  <a:pt x="264" y="178"/>
                  <a:pt x="365" y="131"/>
                  <a:pt x="461" y="98"/>
                </a:cubicBezTo>
                <a:cubicBezTo>
                  <a:pt x="557" y="65"/>
                  <a:pt x="646" y="48"/>
                  <a:pt x="780" y="33"/>
                </a:cubicBezTo>
                <a:cubicBezTo>
                  <a:pt x="914" y="18"/>
                  <a:pt x="948" y="14"/>
                  <a:pt x="1268" y="9"/>
                </a:cubicBezTo>
                <a:cubicBezTo>
                  <a:pt x="1588" y="4"/>
                  <a:pt x="2404" y="2"/>
                  <a:pt x="2703" y="0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 flipH="1">
            <a:off x="228600" y="5041900"/>
            <a:ext cx="4291013" cy="1663700"/>
          </a:xfrm>
          <a:custGeom>
            <a:avLst/>
            <a:gdLst>
              <a:gd name="T0" fmla="*/ 0 w 2703"/>
              <a:gd name="T1" fmla="*/ 1037 h 1037"/>
              <a:gd name="T2" fmla="*/ 36 w 2703"/>
              <a:gd name="T3" fmla="*/ 656 h 1037"/>
              <a:gd name="T4" fmla="*/ 98 w 2703"/>
              <a:gd name="T5" fmla="*/ 417 h 1037"/>
              <a:gd name="T6" fmla="*/ 204 w 2703"/>
              <a:gd name="T7" fmla="*/ 231 h 1037"/>
              <a:gd name="T8" fmla="*/ 461 w 2703"/>
              <a:gd name="T9" fmla="*/ 98 h 1037"/>
              <a:gd name="T10" fmla="*/ 780 w 2703"/>
              <a:gd name="T11" fmla="*/ 33 h 1037"/>
              <a:gd name="T12" fmla="*/ 1268 w 2703"/>
              <a:gd name="T13" fmla="*/ 9 h 1037"/>
              <a:gd name="T14" fmla="*/ 2703 w 2703"/>
              <a:gd name="T15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3" h="1037">
                <a:moveTo>
                  <a:pt x="0" y="1037"/>
                </a:moveTo>
                <a:cubicBezTo>
                  <a:pt x="6" y="974"/>
                  <a:pt x="20" y="759"/>
                  <a:pt x="36" y="656"/>
                </a:cubicBezTo>
                <a:cubicBezTo>
                  <a:pt x="52" y="553"/>
                  <a:pt x="70" y="488"/>
                  <a:pt x="98" y="417"/>
                </a:cubicBezTo>
                <a:cubicBezTo>
                  <a:pt x="126" y="346"/>
                  <a:pt x="144" y="284"/>
                  <a:pt x="204" y="231"/>
                </a:cubicBezTo>
                <a:cubicBezTo>
                  <a:pt x="264" y="178"/>
                  <a:pt x="365" y="131"/>
                  <a:pt x="461" y="98"/>
                </a:cubicBezTo>
                <a:cubicBezTo>
                  <a:pt x="557" y="65"/>
                  <a:pt x="646" y="48"/>
                  <a:pt x="780" y="33"/>
                </a:cubicBezTo>
                <a:cubicBezTo>
                  <a:pt x="914" y="18"/>
                  <a:pt x="948" y="14"/>
                  <a:pt x="1268" y="9"/>
                </a:cubicBezTo>
                <a:cubicBezTo>
                  <a:pt x="1588" y="4"/>
                  <a:pt x="2404" y="2"/>
                  <a:pt x="2703" y="0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7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1738313"/>
            <a:ext cx="569912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566929" y="1636598"/>
            <a:ext cx="548640" cy="168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D662051-04EC-4488-9AE4-5C39EBFB96A3}" type="slidenum">
              <a:rPr lang="en-US"/>
              <a:pPr/>
              <a:t>6</a:t>
            </a:fld>
            <a:endParaRPr lang="en-US"/>
          </a:p>
        </p:txBody>
      </p:sp>
      <p:sp>
        <p:nvSpPr>
          <p:cNvPr id="13168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686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671513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854075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38313"/>
            <a:ext cx="10239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0875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752600"/>
            <a:ext cx="979487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41688"/>
            <a:ext cx="1492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3543300"/>
            <a:ext cx="5556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79" name="Picture 15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341688"/>
            <a:ext cx="6096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1083" y="3341688"/>
            <a:ext cx="423571" cy="35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688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195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6895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6876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905000"/>
            <a:ext cx="9937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7621" y="3841000"/>
            <a:ext cx="379723" cy="146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6882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62325"/>
            <a:ext cx="5715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6888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05" y="5080000"/>
            <a:ext cx="1184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22526" y="3592236"/>
            <a:ext cx="673274" cy="403672"/>
            <a:chOff x="3822526" y="3592236"/>
            <a:chExt cx="673274" cy="403672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4495800" y="3592236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822526" y="3794740"/>
              <a:ext cx="0" cy="2011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5" name="Picture 1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043966" y="3234988"/>
            <a:ext cx="548852" cy="1690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3124200"/>
            <a:ext cx="843002" cy="175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781989" y="5503310"/>
            <a:ext cx="2727359" cy="731520"/>
            <a:chOff x="6264241" y="5029200"/>
            <a:chExt cx="2727359" cy="73152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4241" y="5255564"/>
              <a:ext cx="672845" cy="3070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8598" y="5066778"/>
              <a:ext cx="1463002" cy="2632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8852" y="5451713"/>
              <a:ext cx="1682748" cy="2633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Left Brace 9"/>
            <p:cNvSpPr/>
            <p:nvPr/>
          </p:nvSpPr>
          <p:spPr bwMode="auto">
            <a:xfrm>
              <a:off x="7079023" y="5029200"/>
              <a:ext cx="228600" cy="731520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61348" y="4487658"/>
            <a:ext cx="3618978" cy="731520"/>
            <a:chOff x="5461348" y="4487658"/>
            <a:chExt cx="3618978" cy="731520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61348" y="4714022"/>
              <a:ext cx="994350" cy="3071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25005" y="4525236"/>
              <a:ext cx="1755321" cy="2632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6460" y="4910171"/>
              <a:ext cx="2223866" cy="292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Left Brace 49"/>
            <p:cNvSpPr/>
            <p:nvPr/>
          </p:nvSpPr>
          <p:spPr bwMode="auto">
            <a:xfrm>
              <a:off x="6592412" y="4487658"/>
              <a:ext cx="228600" cy="731520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16891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05" y="5084763"/>
            <a:ext cx="5715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878" y="5926451"/>
            <a:ext cx="3348722" cy="307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701" y="5092874"/>
            <a:ext cx="1388408" cy="628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6518412"/>
            <a:ext cx="3819129" cy="263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335676" y="2743200"/>
            <a:ext cx="1747798" cy="394009"/>
            <a:chOff x="4335676" y="2743200"/>
            <a:chExt cx="1747798" cy="394009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92847" y="2743200"/>
              <a:ext cx="1390627" cy="1642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 bwMode="auto">
            <a:xfrm flipH="1">
              <a:off x="4335676" y="2862889"/>
              <a:ext cx="357171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310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1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1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1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1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1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1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1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5542-20C3-4DAC-9D38-B8BF1834B381}" type="slidenum">
              <a:rPr lang="en-US"/>
              <a:pPr/>
              <a:t>7</a:t>
            </a:fld>
            <a:endParaRPr lang="en-US"/>
          </a:p>
        </p:txBody>
      </p:sp>
      <p:sp>
        <p:nvSpPr>
          <p:cNvPr id="12881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8227" name="Group 35"/>
          <p:cNvGrpSpPr>
            <a:grpSpLocks/>
          </p:cNvGrpSpPr>
          <p:nvPr/>
        </p:nvGrpSpPr>
        <p:grpSpPr bwMode="auto">
          <a:xfrm>
            <a:off x="781050" y="76200"/>
            <a:ext cx="8286750" cy="6429375"/>
            <a:chOff x="492" y="48"/>
            <a:chExt cx="5220" cy="4050"/>
          </a:xfrm>
        </p:grpSpPr>
        <p:grpSp>
          <p:nvGrpSpPr>
            <p:cNvPr id="1288197" name="Group 5"/>
            <p:cNvGrpSpPr>
              <a:grpSpLocks/>
            </p:cNvGrpSpPr>
            <p:nvPr/>
          </p:nvGrpSpPr>
          <p:grpSpPr bwMode="auto">
            <a:xfrm>
              <a:off x="3162" y="48"/>
              <a:ext cx="2138" cy="185"/>
              <a:chOff x="3162" y="48"/>
              <a:chExt cx="2138" cy="185"/>
            </a:xfrm>
          </p:grpSpPr>
          <p:pic>
            <p:nvPicPr>
              <p:cNvPr id="1288198" name="Picture 6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2" y="48"/>
                <a:ext cx="1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88199" name="Picture 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2" y="48"/>
                <a:ext cx="137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88200" name="Group 8"/>
            <p:cNvGrpSpPr>
              <a:grpSpLocks/>
            </p:cNvGrpSpPr>
            <p:nvPr/>
          </p:nvGrpSpPr>
          <p:grpSpPr bwMode="auto">
            <a:xfrm>
              <a:off x="492" y="672"/>
              <a:ext cx="4884" cy="3426"/>
              <a:chOff x="492" y="672"/>
              <a:chExt cx="4884" cy="3426"/>
            </a:xfrm>
          </p:grpSpPr>
          <p:sp>
            <p:nvSpPr>
              <p:cNvPr id="1288201" name="Line 9"/>
              <p:cNvSpPr>
                <a:spLocks noChangeShapeType="1"/>
              </p:cNvSpPr>
              <p:nvPr/>
            </p:nvSpPr>
            <p:spPr bwMode="auto">
              <a:xfrm flipV="1">
                <a:off x="4608" y="1584"/>
                <a:ext cx="0" cy="2256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02" name="Line 10"/>
              <p:cNvSpPr>
                <a:spLocks noChangeShapeType="1"/>
              </p:cNvSpPr>
              <p:nvPr/>
            </p:nvSpPr>
            <p:spPr bwMode="auto">
              <a:xfrm flipV="1">
                <a:off x="2880" y="816"/>
                <a:ext cx="0" cy="32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03" name="Line 11"/>
              <p:cNvSpPr>
                <a:spLocks noChangeShapeType="1"/>
              </p:cNvSpPr>
              <p:nvPr/>
            </p:nvSpPr>
            <p:spPr bwMode="auto">
              <a:xfrm>
                <a:off x="492" y="3888"/>
                <a:ext cx="48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88204" name="Picture 12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" y="3744"/>
                <a:ext cx="123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88205" name="Picture 13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672"/>
                <a:ext cx="113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88206" name="Line 14"/>
              <p:cNvSpPr>
                <a:spLocks noChangeShapeType="1"/>
              </p:cNvSpPr>
              <p:nvPr/>
            </p:nvSpPr>
            <p:spPr bwMode="auto">
              <a:xfrm flipH="1">
                <a:off x="2880" y="1584"/>
                <a:ext cx="1699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07" name="Line 15"/>
              <p:cNvSpPr>
                <a:spLocks noChangeShapeType="1"/>
              </p:cNvSpPr>
              <p:nvPr/>
            </p:nvSpPr>
            <p:spPr bwMode="auto">
              <a:xfrm rot="-5400000">
                <a:off x="2880" y="1538"/>
                <a:ext cx="0" cy="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88208" name="Picture 16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529"/>
                <a:ext cx="200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88209" name="Oval 17"/>
              <p:cNvSpPr>
                <a:spLocks noChangeArrowheads="1"/>
              </p:cNvSpPr>
              <p:nvPr/>
            </p:nvSpPr>
            <p:spPr bwMode="auto">
              <a:xfrm>
                <a:off x="4589" y="1560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88210" name="Picture 18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" y="1625"/>
                <a:ext cx="563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88211" name="Picture 19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" y="1245"/>
                <a:ext cx="636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88212" name="Line 20"/>
              <p:cNvSpPr>
                <a:spLocks noChangeShapeType="1"/>
              </p:cNvSpPr>
              <p:nvPr/>
            </p:nvSpPr>
            <p:spPr bwMode="auto">
              <a:xfrm>
                <a:off x="1152" y="3844"/>
                <a:ext cx="0" cy="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88213" name="Picture 21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961"/>
                <a:ext cx="237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88214" name="Oval 22"/>
              <p:cNvSpPr>
                <a:spLocks noChangeArrowheads="1"/>
              </p:cNvSpPr>
              <p:nvPr/>
            </p:nvSpPr>
            <p:spPr bwMode="auto">
              <a:xfrm>
                <a:off x="1134" y="3834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8215" name="Group 23"/>
              <p:cNvGrpSpPr>
                <a:grpSpLocks/>
              </p:cNvGrpSpPr>
              <p:nvPr/>
            </p:nvGrpSpPr>
            <p:grpSpPr bwMode="auto">
              <a:xfrm>
                <a:off x="2750" y="3520"/>
                <a:ext cx="176" cy="159"/>
                <a:chOff x="2750" y="3520"/>
                <a:chExt cx="176" cy="159"/>
              </a:xfrm>
            </p:grpSpPr>
            <p:sp>
              <p:nvSpPr>
                <p:cNvPr id="1288216" name="Line 24"/>
                <p:cNvSpPr>
                  <a:spLocks noChangeShapeType="1"/>
                </p:cNvSpPr>
                <p:nvPr/>
              </p:nvSpPr>
              <p:spPr bwMode="auto">
                <a:xfrm rot="-5400000">
                  <a:off x="2880" y="3633"/>
                  <a:ext cx="0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1288217" name="Picture 25" descr="txp_fig"/>
                <p:cNvPicPr>
                  <a:picLocks noChangeAspect="1" noChangeArrowheads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0" y="3520"/>
                  <a:ext cx="82" cy="1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288218" name="Oval 26"/>
              <p:cNvSpPr>
                <a:spLocks noChangeArrowheads="1"/>
              </p:cNvSpPr>
              <p:nvPr/>
            </p:nvSpPr>
            <p:spPr bwMode="auto">
              <a:xfrm>
                <a:off x="2861" y="3661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8219" name="Freeform 27"/>
              <p:cNvSpPr>
                <a:spLocks/>
              </p:cNvSpPr>
              <p:nvPr/>
            </p:nvSpPr>
            <p:spPr bwMode="auto">
              <a:xfrm>
                <a:off x="492" y="818"/>
                <a:ext cx="4413" cy="3037"/>
              </a:xfrm>
              <a:custGeom>
                <a:avLst/>
                <a:gdLst>
                  <a:gd name="T0" fmla="*/ 0 w 4413"/>
                  <a:gd name="T1" fmla="*/ 3037 h 3037"/>
                  <a:gd name="T2" fmla="*/ 1227 w 4413"/>
                  <a:gd name="T3" fmla="*/ 3028 h 3037"/>
                  <a:gd name="T4" fmla="*/ 1756 w 4413"/>
                  <a:gd name="T5" fmla="*/ 3010 h 3037"/>
                  <a:gd name="T6" fmla="*/ 2211 w 4413"/>
                  <a:gd name="T7" fmla="*/ 2935 h 3037"/>
                  <a:gd name="T8" fmla="*/ 2750 w 4413"/>
                  <a:gd name="T9" fmla="*/ 2629 h 3037"/>
                  <a:gd name="T10" fmla="*/ 3150 w 4413"/>
                  <a:gd name="T11" fmla="*/ 2201 h 3037"/>
                  <a:gd name="T12" fmla="*/ 3577 w 4413"/>
                  <a:gd name="T13" fmla="*/ 1653 h 3037"/>
                  <a:gd name="T14" fmla="*/ 4107 w 4413"/>
                  <a:gd name="T15" fmla="*/ 771 h 3037"/>
                  <a:gd name="T16" fmla="*/ 4413 w 4413"/>
                  <a:gd name="T17" fmla="*/ 0 h 3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3" h="3037">
                    <a:moveTo>
                      <a:pt x="0" y="3037"/>
                    </a:moveTo>
                    <a:cubicBezTo>
                      <a:pt x="204" y="3036"/>
                      <a:pt x="934" y="3032"/>
                      <a:pt x="1227" y="3028"/>
                    </a:cubicBezTo>
                    <a:cubicBezTo>
                      <a:pt x="1520" y="3024"/>
                      <a:pt x="1592" y="3026"/>
                      <a:pt x="1756" y="3010"/>
                    </a:cubicBezTo>
                    <a:cubicBezTo>
                      <a:pt x="1920" y="2994"/>
                      <a:pt x="2045" y="2998"/>
                      <a:pt x="2211" y="2935"/>
                    </a:cubicBezTo>
                    <a:cubicBezTo>
                      <a:pt x="2377" y="2872"/>
                      <a:pt x="2594" y="2751"/>
                      <a:pt x="2750" y="2629"/>
                    </a:cubicBezTo>
                    <a:cubicBezTo>
                      <a:pt x="2906" y="2507"/>
                      <a:pt x="3012" y="2364"/>
                      <a:pt x="3150" y="2201"/>
                    </a:cubicBezTo>
                    <a:cubicBezTo>
                      <a:pt x="3288" y="2038"/>
                      <a:pt x="3418" y="1891"/>
                      <a:pt x="3577" y="1653"/>
                    </a:cubicBezTo>
                    <a:cubicBezTo>
                      <a:pt x="3736" y="1415"/>
                      <a:pt x="3968" y="1046"/>
                      <a:pt x="4107" y="771"/>
                    </a:cubicBezTo>
                    <a:cubicBezTo>
                      <a:pt x="4246" y="496"/>
                      <a:pt x="4349" y="161"/>
                      <a:pt x="4413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220" name="Line 28"/>
              <p:cNvSpPr>
                <a:spLocks noChangeShapeType="1"/>
              </p:cNvSpPr>
              <p:nvPr/>
            </p:nvSpPr>
            <p:spPr bwMode="auto">
              <a:xfrm>
                <a:off x="4608" y="3840"/>
                <a:ext cx="0" cy="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288221" name="Picture 29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9" y="3961"/>
                <a:ext cx="91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88222" name="Picture 3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" y="253"/>
              <a:ext cx="15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8223" name="Picture 3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" y="403"/>
              <a:ext cx="6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88225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32388"/>
            <a:ext cx="39893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8228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1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A-B388-4BA7-A8EA-D39ACC228546}" type="slidenum">
              <a:rPr lang="en-US"/>
              <a:pPr/>
              <a:t>8</a:t>
            </a:fld>
            <a:endParaRPr lang="en-US"/>
          </a:p>
        </p:txBody>
      </p:sp>
      <p:sp>
        <p:nvSpPr>
          <p:cNvPr id="1290243" name="Line 3"/>
          <p:cNvSpPr>
            <a:spLocks noChangeShapeType="1"/>
          </p:cNvSpPr>
          <p:nvPr/>
        </p:nvSpPr>
        <p:spPr bwMode="auto">
          <a:xfrm rot="-5400000">
            <a:off x="4572000" y="5767388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4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0246" name="Group 6"/>
          <p:cNvGrpSpPr>
            <a:grpSpLocks/>
          </p:cNvGrpSpPr>
          <p:nvPr/>
        </p:nvGrpSpPr>
        <p:grpSpPr bwMode="auto">
          <a:xfrm>
            <a:off x="3171825" y="1295400"/>
            <a:ext cx="2816225" cy="5105400"/>
            <a:chOff x="2550" y="816"/>
            <a:chExt cx="1774" cy="3216"/>
          </a:xfrm>
        </p:grpSpPr>
        <p:sp>
          <p:nvSpPr>
            <p:cNvPr id="1290247" name="Line 7"/>
            <p:cNvSpPr>
              <a:spLocks noChangeShapeType="1"/>
            </p:cNvSpPr>
            <p:nvPr/>
          </p:nvSpPr>
          <p:spPr bwMode="auto">
            <a:xfrm flipV="1">
              <a:off x="3433" y="816"/>
              <a:ext cx="0" cy="3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48" name="Line 8"/>
            <p:cNvSpPr>
              <a:spLocks noChangeShapeType="1"/>
            </p:cNvSpPr>
            <p:nvPr/>
          </p:nvSpPr>
          <p:spPr bwMode="auto">
            <a:xfrm>
              <a:off x="2550" y="3888"/>
              <a:ext cx="177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49" name="Freeform 9"/>
            <p:cNvSpPr>
              <a:spLocks/>
            </p:cNvSpPr>
            <p:nvPr/>
          </p:nvSpPr>
          <p:spPr bwMode="auto">
            <a:xfrm>
              <a:off x="2550" y="818"/>
              <a:ext cx="1631" cy="3037"/>
            </a:xfrm>
            <a:custGeom>
              <a:avLst/>
              <a:gdLst>
                <a:gd name="T0" fmla="*/ 0 w 4413"/>
                <a:gd name="T1" fmla="*/ 3037 h 3037"/>
                <a:gd name="T2" fmla="*/ 1227 w 4413"/>
                <a:gd name="T3" fmla="*/ 3028 h 3037"/>
                <a:gd name="T4" fmla="*/ 1756 w 4413"/>
                <a:gd name="T5" fmla="*/ 3010 h 3037"/>
                <a:gd name="T6" fmla="*/ 2211 w 4413"/>
                <a:gd name="T7" fmla="*/ 2935 h 3037"/>
                <a:gd name="T8" fmla="*/ 2750 w 4413"/>
                <a:gd name="T9" fmla="*/ 2629 h 3037"/>
                <a:gd name="T10" fmla="*/ 3150 w 4413"/>
                <a:gd name="T11" fmla="*/ 2201 h 3037"/>
                <a:gd name="T12" fmla="*/ 3577 w 4413"/>
                <a:gd name="T13" fmla="*/ 1653 h 3037"/>
                <a:gd name="T14" fmla="*/ 4107 w 4413"/>
                <a:gd name="T15" fmla="*/ 771 h 3037"/>
                <a:gd name="T16" fmla="*/ 4413 w 4413"/>
                <a:gd name="T17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3" h="3037">
                  <a:moveTo>
                    <a:pt x="0" y="3037"/>
                  </a:moveTo>
                  <a:cubicBezTo>
                    <a:pt x="204" y="3036"/>
                    <a:pt x="934" y="3032"/>
                    <a:pt x="1227" y="3028"/>
                  </a:cubicBezTo>
                  <a:cubicBezTo>
                    <a:pt x="1520" y="3024"/>
                    <a:pt x="1592" y="3026"/>
                    <a:pt x="1756" y="3010"/>
                  </a:cubicBezTo>
                  <a:cubicBezTo>
                    <a:pt x="1920" y="2994"/>
                    <a:pt x="2045" y="2998"/>
                    <a:pt x="2211" y="2935"/>
                  </a:cubicBezTo>
                  <a:cubicBezTo>
                    <a:pt x="2377" y="2872"/>
                    <a:pt x="2594" y="2751"/>
                    <a:pt x="2750" y="2629"/>
                  </a:cubicBezTo>
                  <a:cubicBezTo>
                    <a:pt x="2906" y="2507"/>
                    <a:pt x="3012" y="2364"/>
                    <a:pt x="3150" y="2201"/>
                  </a:cubicBezTo>
                  <a:cubicBezTo>
                    <a:pt x="3288" y="2038"/>
                    <a:pt x="3418" y="1891"/>
                    <a:pt x="3577" y="1653"/>
                  </a:cubicBezTo>
                  <a:cubicBezTo>
                    <a:pt x="3736" y="1415"/>
                    <a:pt x="3968" y="1046"/>
                    <a:pt x="4107" y="771"/>
                  </a:cubicBezTo>
                  <a:cubicBezTo>
                    <a:pt x="4246" y="496"/>
                    <a:pt x="4349" y="161"/>
                    <a:pt x="441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5588000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5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76438"/>
            <a:ext cx="1009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9025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32388"/>
            <a:ext cx="39893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253" name="Line 13"/>
          <p:cNvSpPr>
            <a:spLocks noChangeShapeType="1"/>
          </p:cNvSpPr>
          <p:nvPr/>
        </p:nvSpPr>
        <p:spPr bwMode="auto">
          <a:xfrm>
            <a:off x="4899025" y="6105525"/>
            <a:ext cx="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9025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6278563"/>
            <a:ext cx="1301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255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8D60-44B5-4C31-9575-8FD57F772519}" type="slidenum">
              <a:rPr lang="en-US"/>
              <a:pPr/>
              <a:t>9</a:t>
            </a:fld>
            <a:endParaRPr lang="en-US"/>
          </a:p>
        </p:txBody>
      </p:sp>
      <p:pic>
        <p:nvPicPr>
          <p:cNvPr id="12922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1009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92292" name="Group 4"/>
          <p:cNvGrpSpPr>
            <a:grpSpLocks/>
          </p:cNvGrpSpPr>
          <p:nvPr/>
        </p:nvGrpSpPr>
        <p:grpSpPr bwMode="auto">
          <a:xfrm>
            <a:off x="914400" y="304800"/>
            <a:ext cx="6307138" cy="6307138"/>
            <a:chOff x="576" y="192"/>
            <a:chExt cx="3973" cy="3973"/>
          </a:xfrm>
        </p:grpSpPr>
        <p:sp>
          <p:nvSpPr>
            <p:cNvPr id="1292293" name="Line 5"/>
            <p:cNvSpPr>
              <a:spLocks noChangeShapeType="1"/>
            </p:cNvSpPr>
            <p:nvPr/>
          </p:nvSpPr>
          <p:spPr bwMode="auto">
            <a:xfrm rot="-10800000">
              <a:off x="1680" y="3236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294" name="Line 6"/>
            <p:cNvSpPr>
              <a:spLocks noChangeShapeType="1"/>
            </p:cNvSpPr>
            <p:nvPr/>
          </p:nvSpPr>
          <p:spPr bwMode="auto">
            <a:xfrm rot="-5400000">
              <a:off x="1456" y="302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295" name="Line 7"/>
            <p:cNvSpPr>
              <a:spLocks noChangeShapeType="1"/>
            </p:cNvSpPr>
            <p:nvPr/>
          </p:nvSpPr>
          <p:spPr bwMode="auto">
            <a:xfrm>
              <a:off x="576" y="3281"/>
              <a:ext cx="397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92296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2913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92297" name="Line 9"/>
            <p:cNvSpPr>
              <a:spLocks noChangeShapeType="1"/>
            </p:cNvSpPr>
            <p:nvPr/>
          </p:nvSpPr>
          <p:spPr bwMode="auto">
            <a:xfrm rot="5400000" flipH="1">
              <a:off x="-526" y="2178"/>
              <a:ext cx="397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298" name="Freeform 10"/>
            <p:cNvSpPr>
              <a:spLocks/>
            </p:cNvSpPr>
            <p:nvPr/>
          </p:nvSpPr>
          <p:spPr bwMode="auto">
            <a:xfrm>
              <a:off x="576" y="211"/>
              <a:ext cx="1631" cy="3037"/>
            </a:xfrm>
            <a:custGeom>
              <a:avLst/>
              <a:gdLst>
                <a:gd name="T0" fmla="*/ 0 w 4413"/>
                <a:gd name="T1" fmla="*/ 3037 h 3037"/>
                <a:gd name="T2" fmla="*/ 1227 w 4413"/>
                <a:gd name="T3" fmla="*/ 3028 h 3037"/>
                <a:gd name="T4" fmla="*/ 1756 w 4413"/>
                <a:gd name="T5" fmla="*/ 3010 h 3037"/>
                <a:gd name="T6" fmla="*/ 2211 w 4413"/>
                <a:gd name="T7" fmla="*/ 2935 h 3037"/>
                <a:gd name="T8" fmla="*/ 2750 w 4413"/>
                <a:gd name="T9" fmla="*/ 2629 h 3037"/>
                <a:gd name="T10" fmla="*/ 3150 w 4413"/>
                <a:gd name="T11" fmla="*/ 2201 h 3037"/>
                <a:gd name="T12" fmla="*/ 3577 w 4413"/>
                <a:gd name="T13" fmla="*/ 1653 h 3037"/>
                <a:gd name="T14" fmla="*/ 4107 w 4413"/>
                <a:gd name="T15" fmla="*/ 771 h 3037"/>
                <a:gd name="T16" fmla="*/ 4413 w 4413"/>
                <a:gd name="T17" fmla="*/ 0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3" h="3037">
                  <a:moveTo>
                    <a:pt x="0" y="3037"/>
                  </a:moveTo>
                  <a:cubicBezTo>
                    <a:pt x="204" y="3036"/>
                    <a:pt x="934" y="3032"/>
                    <a:pt x="1227" y="3028"/>
                  </a:cubicBezTo>
                  <a:cubicBezTo>
                    <a:pt x="1520" y="3024"/>
                    <a:pt x="1592" y="3026"/>
                    <a:pt x="1756" y="3010"/>
                  </a:cubicBezTo>
                  <a:cubicBezTo>
                    <a:pt x="1920" y="2994"/>
                    <a:pt x="2045" y="2998"/>
                    <a:pt x="2211" y="2935"/>
                  </a:cubicBezTo>
                  <a:cubicBezTo>
                    <a:pt x="2377" y="2872"/>
                    <a:pt x="2594" y="2751"/>
                    <a:pt x="2750" y="2629"/>
                  </a:cubicBezTo>
                  <a:cubicBezTo>
                    <a:pt x="2906" y="2507"/>
                    <a:pt x="3012" y="2364"/>
                    <a:pt x="3150" y="2201"/>
                  </a:cubicBezTo>
                  <a:cubicBezTo>
                    <a:pt x="3288" y="2038"/>
                    <a:pt x="3418" y="1891"/>
                    <a:pt x="3577" y="1653"/>
                  </a:cubicBezTo>
                  <a:cubicBezTo>
                    <a:pt x="3736" y="1415"/>
                    <a:pt x="3968" y="1046"/>
                    <a:pt x="4107" y="771"/>
                  </a:cubicBezTo>
                  <a:cubicBezTo>
                    <a:pt x="4246" y="496"/>
                    <a:pt x="4349" y="161"/>
                    <a:pt x="441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92299" name="Picture 1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336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230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76438"/>
            <a:ext cx="1009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92304" name="Group 16"/>
          <p:cNvGrpSpPr>
            <a:grpSpLocks/>
          </p:cNvGrpSpPr>
          <p:nvPr/>
        </p:nvGrpSpPr>
        <p:grpSpPr bwMode="auto">
          <a:xfrm>
            <a:off x="3171825" y="1295400"/>
            <a:ext cx="2816225" cy="5186363"/>
            <a:chOff x="1998" y="816"/>
            <a:chExt cx="1774" cy="3267"/>
          </a:xfrm>
        </p:grpSpPr>
        <p:sp>
          <p:nvSpPr>
            <p:cNvPr id="1292305" name="Line 17"/>
            <p:cNvSpPr>
              <a:spLocks noChangeShapeType="1"/>
            </p:cNvSpPr>
            <p:nvPr/>
          </p:nvSpPr>
          <p:spPr bwMode="auto">
            <a:xfrm rot="-5400000">
              <a:off x="2880" y="3633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2306" name="Group 18"/>
            <p:cNvGrpSpPr>
              <a:grpSpLocks/>
            </p:cNvGrpSpPr>
            <p:nvPr/>
          </p:nvGrpSpPr>
          <p:grpSpPr bwMode="auto">
            <a:xfrm>
              <a:off x="1998" y="816"/>
              <a:ext cx="1774" cy="3216"/>
              <a:chOff x="2550" y="816"/>
              <a:chExt cx="1774" cy="3216"/>
            </a:xfrm>
          </p:grpSpPr>
          <p:sp>
            <p:nvSpPr>
              <p:cNvPr id="1292307" name="Line 19"/>
              <p:cNvSpPr>
                <a:spLocks noChangeShapeType="1"/>
              </p:cNvSpPr>
              <p:nvPr/>
            </p:nvSpPr>
            <p:spPr bwMode="auto">
              <a:xfrm flipV="1">
                <a:off x="3433" y="816"/>
                <a:ext cx="0" cy="32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308" name="Line 20"/>
              <p:cNvSpPr>
                <a:spLocks noChangeShapeType="1"/>
              </p:cNvSpPr>
              <p:nvPr/>
            </p:nvSpPr>
            <p:spPr bwMode="auto">
              <a:xfrm>
                <a:off x="2550" y="3888"/>
                <a:ext cx="1774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309" name="Freeform 21"/>
              <p:cNvSpPr>
                <a:spLocks/>
              </p:cNvSpPr>
              <p:nvPr/>
            </p:nvSpPr>
            <p:spPr bwMode="auto">
              <a:xfrm>
                <a:off x="2550" y="818"/>
                <a:ext cx="1631" cy="3037"/>
              </a:xfrm>
              <a:custGeom>
                <a:avLst/>
                <a:gdLst>
                  <a:gd name="T0" fmla="*/ 0 w 4413"/>
                  <a:gd name="T1" fmla="*/ 3037 h 3037"/>
                  <a:gd name="T2" fmla="*/ 1227 w 4413"/>
                  <a:gd name="T3" fmla="*/ 3028 h 3037"/>
                  <a:gd name="T4" fmla="*/ 1756 w 4413"/>
                  <a:gd name="T5" fmla="*/ 3010 h 3037"/>
                  <a:gd name="T6" fmla="*/ 2211 w 4413"/>
                  <a:gd name="T7" fmla="*/ 2935 h 3037"/>
                  <a:gd name="T8" fmla="*/ 2750 w 4413"/>
                  <a:gd name="T9" fmla="*/ 2629 h 3037"/>
                  <a:gd name="T10" fmla="*/ 3150 w 4413"/>
                  <a:gd name="T11" fmla="*/ 2201 h 3037"/>
                  <a:gd name="T12" fmla="*/ 3577 w 4413"/>
                  <a:gd name="T13" fmla="*/ 1653 h 3037"/>
                  <a:gd name="T14" fmla="*/ 4107 w 4413"/>
                  <a:gd name="T15" fmla="*/ 771 h 3037"/>
                  <a:gd name="T16" fmla="*/ 4413 w 4413"/>
                  <a:gd name="T17" fmla="*/ 0 h 3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3" h="3037">
                    <a:moveTo>
                      <a:pt x="0" y="3037"/>
                    </a:moveTo>
                    <a:cubicBezTo>
                      <a:pt x="204" y="3036"/>
                      <a:pt x="934" y="3032"/>
                      <a:pt x="1227" y="3028"/>
                    </a:cubicBezTo>
                    <a:cubicBezTo>
                      <a:pt x="1520" y="3024"/>
                      <a:pt x="1592" y="3026"/>
                      <a:pt x="1756" y="3010"/>
                    </a:cubicBezTo>
                    <a:cubicBezTo>
                      <a:pt x="1920" y="2994"/>
                      <a:pt x="2045" y="2998"/>
                      <a:pt x="2211" y="2935"/>
                    </a:cubicBezTo>
                    <a:cubicBezTo>
                      <a:pt x="2377" y="2872"/>
                      <a:pt x="2594" y="2751"/>
                      <a:pt x="2750" y="2629"/>
                    </a:cubicBezTo>
                    <a:cubicBezTo>
                      <a:pt x="2906" y="2507"/>
                      <a:pt x="3012" y="2364"/>
                      <a:pt x="3150" y="2201"/>
                    </a:cubicBezTo>
                    <a:cubicBezTo>
                      <a:pt x="3288" y="2038"/>
                      <a:pt x="3418" y="1891"/>
                      <a:pt x="3577" y="1653"/>
                    </a:cubicBezTo>
                    <a:cubicBezTo>
                      <a:pt x="3736" y="1415"/>
                      <a:pt x="3968" y="1046"/>
                      <a:pt x="4107" y="771"/>
                    </a:cubicBezTo>
                    <a:cubicBezTo>
                      <a:pt x="4246" y="496"/>
                      <a:pt x="4349" y="161"/>
                      <a:pt x="4413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92310" name="Picture 2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520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92311" name="Line 23"/>
            <p:cNvSpPr>
              <a:spLocks noChangeShapeType="1"/>
            </p:cNvSpPr>
            <p:nvPr/>
          </p:nvSpPr>
          <p:spPr bwMode="auto">
            <a:xfrm>
              <a:off x="3086" y="3846"/>
              <a:ext cx="0" cy="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92312" name="Picture 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3955"/>
              <a:ext cx="8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92313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1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2290" name="Line 2"/>
          <p:cNvSpPr>
            <a:spLocks noChangeShapeType="1"/>
          </p:cNvSpPr>
          <p:nvPr/>
        </p:nvSpPr>
        <p:spPr bwMode="auto">
          <a:xfrm flipV="1">
            <a:off x="914400" y="304800"/>
            <a:ext cx="6307138" cy="63071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24254 -0.133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9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6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4167 -0.22222 " pathEditMode="relative" ptsTypes="AA">
                                      <p:cBhvr>
                                        <p:cTn id="8" dur="500" fill="hold"/>
                                        <p:tgtEl>
                                          <p:spTgt spid="129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55095&quot;&gt;&lt;property id=&quot;20148&quot; value=&quot;5&quot;/&gt;&lt;property id=&quot;20300&quot; value=&quot;Slide 2&quot;/&gt;&lt;property id=&quot;20307&quot; value=&quot;503&quot;/&gt;&lt;/object&gt;&lt;object type=&quot;3&quot; unique_id=&quot;55105&quot;&gt;&lt;property id=&quot;20148&quot; value=&quot;5&quot;/&gt;&lt;property id=&quot;20300&quot; value=&quot;Slide 3&quot;/&gt;&lt;property id=&quot;20307&quot; value=&quot;504&quot;/&gt;&lt;/object&gt;&lt;object type=&quot;3&quot; unique_id=&quot;55899&quot;&gt;&lt;property id=&quot;20148&quot; value=&quot;5&quot;/&gt;&lt;property id=&quot;20300&quot; value=&quot;Slide 5&quot;/&gt;&lt;property id=&quot;20307&quot; value=&quot;516&quot;/&gt;&lt;/object&gt;&lt;object type=&quot;3&quot; unique_id=&quot;55900&quot;&gt;&lt;property id=&quot;20148&quot; value=&quot;5&quot;/&gt;&lt;property id=&quot;20300&quot; value=&quot;Slide 6&quot;/&gt;&lt;property id=&quot;20307&quot; value=&quot;517&quot;/&gt;&lt;/object&gt;&lt;object type=&quot;3&quot; unique_id=&quot;55901&quot;&gt;&lt;property id=&quot;20148&quot; value=&quot;5&quot;/&gt;&lt;property id=&quot;20300&quot; value=&quot;Slide 7&quot;/&gt;&lt;property id=&quot;20307&quot; value=&quot;518&quot;/&gt;&lt;/object&gt;&lt;object type=&quot;3&quot; unique_id=&quot;55902&quot;&gt;&lt;property id=&quot;20148&quot; value=&quot;5&quot;/&gt;&lt;property id=&quot;20300&quot; value=&quot;Slide 8&quot;/&gt;&lt;property id=&quot;20307&quot; value=&quot;519&quot;/&gt;&lt;/object&gt;&lt;object type=&quot;3&quot; unique_id=&quot;55903&quot;&gt;&lt;property id=&quot;20148&quot; value=&quot;5&quot;/&gt;&lt;property id=&quot;20300&quot; value=&quot;Slide 9&quot;/&gt;&lt;property id=&quot;20307&quot; value=&quot;520&quot;/&gt;&lt;/object&gt;&lt;object type=&quot;3&quot; unique_id=&quot;55904&quot;&gt;&lt;property id=&quot;20148&quot; value=&quot;5&quot;/&gt;&lt;property id=&quot;20300&quot; value=&quot;Slide 10&quot;/&gt;&lt;property id=&quot;20307&quot; value=&quot;521&quot;/&gt;&lt;/object&gt;&lt;object type=&quot;3&quot; unique_id=&quot;55905&quot;&gt;&lt;property id=&quot;20148&quot; value=&quot;5&quot;/&gt;&lt;property id=&quot;20300&quot; value=&quot;Slide 11&quot;/&gt;&lt;property id=&quot;20307&quot; value=&quot;522&quot;/&gt;&lt;/object&gt;&lt;object type=&quot;3&quot; unique_id=&quot;55906&quot;&gt;&lt;property id=&quot;20148&quot; value=&quot;5&quot;/&gt;&lt;property id=&quot;20300&quot; value=&quot;Slide 12&quot;/&gt;&lt;property id=&quot;20307&quot; value=&quot;523&quot;/&gt;&lt;/object&gt;&lt;object type=&quot;3&quot; unique_id=&quot;56268&quot;&gt;&lt;property id=&quot;20148&quot; value=&quot;5&quot;/&gt;&lt;property id=&quot;20300&quot; value=&quot;Slide 4&quot;/&gt;&lt;property id=&quot;20307&quot; value=&quot;528&quot;/&gt;&lt;/object&gt;&lt;object type=&quot;3&quot; unique_id=&quot;56845&quot;&gt;&lt;property id=&quot;20148&quot; value=&quot;5&quot;/&gt;&lt;property id=&quot;20300&quot; value=&quot;Slide 15&quot;/&gt;&lt;property id=&quot;20307&quot; value=&quot;529&quot;/&gt;&lt;/object&gt;&lt;object type=&quot;3&quot; unique_id=&quot;56951&quot;&gt;&lt;property id=&quot;20148&quot; value=&quot;5&quot;/&gt;&lt;property id=&quot;20300&quot; value=&quot;Slide 13&quot;/&gt;&lt;property id=&quot;20307&quot; value=&quot;530&quot;/&gt;&lt;/object&gt;&lt;object type=&quot;3&quot; unique_id=&quot;56952&quot;&gt;&lt;property id=&quot;20148&quot; value=&quot;5&quot;/&gt;&lt;property id=&quot;20300&quot; value=&quot;Slide 16&quot;/&gt;&lt;property id=&quot;20307&quot; value=&quot;531&quot;/&gt;&lt;/object&gt;&lt;object type=&quot;3&quot; unique_id=&quot;56953&quot;&gt;&lt;property id=&quot;20148&quot; value=&quot;5&quot;/&gt;&lt;property id=&quot;20300&quot; value=&quot;Slide 17&quot;/&gt;&lt;property id=&quot;20307&quot; value=&quot;532&quot;/&gt;&lt;/object&gt;&lt;object type=&quot;3&quot; unique_id=&quot;56954&quot;&gt;&lt;property id=&quot;20148&quot; value=&quot;5&quot;/&gt;&lt;property id=&quot;20300&quot; value=&quot;Slide 18&quot;/&gt;&lt;property id=&quot;20307&quot; value=&quot;533&quot;/&gt;&lt;/object&gt;&lt;object type=&quot;3&quot; unique_id=&quot;56974&quot;&gt;&lt;property id=&quot;20148&quot; value=&quot;5&quot;/&gt;&lt;property id=&quot;20300&quot; value=&quot;Slide 14&quot;/&gt;&lt;property id=&quot;20307&quot; value=&quot;53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38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k:=2.30258509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e^k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4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k,1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68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6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9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e^\bull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3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xpr.~of $x$: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26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djust units on $x$-ax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33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log_e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00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DE by $e^{\l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560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74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7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7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ln(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05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:\to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357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7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7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ln(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05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l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81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FFERENTIAT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263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55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IFFERENTIAT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26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1/x$,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57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\hbox{la}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26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ln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3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07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87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87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09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\ln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3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y=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07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\hbox{la}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26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(\hskip.5in)^{-2/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2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7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CAN SIMPLIFY A LITT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336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72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x\sqrt{(\ln x)^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644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4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$y=\sqrt{\ln 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822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4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ln(x^7+x^4+5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969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7+x^4+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97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ln(x^7+x^4+5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969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EST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0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7x^6+4x^3+5}{x^7+x^4+5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2106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hbox{la}(x^7+x^4+5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066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9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7x^6+4x^3+5}{x^7+x^4+5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2106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ln(f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614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15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[\hbox{la}(f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744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62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60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7+x^4+5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3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7x^6+4x^3+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56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ln(f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614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15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[\hbox{la}(f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744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l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81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$y=\ln(x^4+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51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hskip.9in}{x^4+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3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3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4+2$ is always $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96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6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[\hbox{la}(f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744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ln(f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614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15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ln(x^3+2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35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hskip1.2in}{x^3+2x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11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4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hbox{la}(x^3+2x-5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4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x^2+2}{x^3+2x-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65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3+2x-5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38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62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l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81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\ln\left(x+\sqrt{x^2-1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136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suming $x&g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94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: $x\g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00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 differentiable at $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88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hskip3.11in}{x+(x^2-1)^{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238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64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ln(f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614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15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x}[\hbox{la}(f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744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\left(\hskip.9in\right)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13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82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6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\hskip.06in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51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{\color{blue}(x^2-1)^{1/2}}}{{\color{blue}(x^2-1)^{1/2}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864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^2-1)^{1/2}+x}{[x+(x^2-1)^{1/2}][{\color{blue}(x^2-1)^{1/2}}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702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'(x)=\frac{1}{\sqrt{x^2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557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40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62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'(x)=\frac{1}{\sqrt{x^2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557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40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phantom{x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691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\ln\left(x+\sqrt{x^2-1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136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suming $x&g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94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: $x\g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00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 differentiable at $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88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\left(\hskip.9in\right)^{-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13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hskip3.11in}{x+(x^2-1)^{1/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238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82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64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\left[\phantom{e^{\ln x}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98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\hskip.06in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51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{\color{blue}(x^2-1)^{1/2}}}{{\color{blue}(x^2-1)^{1/2}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864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x^2-1)^{1/2}+x}{[x+(x^2-1)^{1/2}][{\color{blue}(x^2-1)^{1/2}}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70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(x+\sqrt{x^2-1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451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\sqrt{x^2-1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12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dy/dx$ and $d^2y/d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12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ln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81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y:=\frac{\ln x}{x^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91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(x^3)(\hskip.7in)-(\ln x)(\hskip.7in)}{x^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83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x^2(1-3\ln x)}{x^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625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-3\ln x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08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=\frac{(x^4)(\hskip.7in)-(1-3\ln x)(\hskip.7in)}{x^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3093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78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x^3[-3-(1-3\ln x)(4)]}{x^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38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3-(4-12\ln x)}{x^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59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7+12\ln x}{x^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88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suming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33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7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0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E C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30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IMPLIFY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5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ITT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536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isplaystyle{\frac{1}{\bulle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6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n'=\frac{1}{\bulle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3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isplaystyle{\frac{1}{\bulle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n'=\frac{1}{\bulle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8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frac{1}{\bulle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|\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l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6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e^{\ln x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89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6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n'=\frac{1}{\bulle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(-x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28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4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}{}\hskip.4in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9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\phantom{-x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13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 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1037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,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8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9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n|x|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1179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16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EST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08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1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29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 $\hbox{la}\,x:=\ln|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hbox{la}\,x]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16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e^{\ln x}\right]\left[\frac{d}{dx}[\ln x]\right]=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2216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t's see this in graph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76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60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|x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77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x$, 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741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-x)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980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x|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1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, 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5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674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djust units on $x$-ax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33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arrow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11334</TotalTime>
  <Words>42</Words>
  <Application>Microsoft Office PowerPoint</Application>
  <PresentationFormat>On-screen Show (4:3)</PresentationFormat>
  <Paragraphs>38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1390</cp:revision>
  <dcterms:created xsi:type="dcterms:W3CDTF">2008-09-20T13:47:00Z</dcterms:created>
  <dcterms:modified xsi:type="dcterms:W3CDTF">2011-07-19T16:33:42Z</dcterms:modified>
</cp:coreProperties>
</file>