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9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0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1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3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4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5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6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7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18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19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0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1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22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23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24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25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26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27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28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29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3" r:id="rId2"/>
    <p:sldId id="651" r:id="rId3"/>
    <p:sldId id="652" r:id="rId4"/>
    <p:sldId id="653" r:id="rId5"/>
    <p:sldId id="654" r:id="rId6"/>
    <p:sldId id="655" r:id="rId7"/>
    <p:sldId id="656" r:id="rId8"/>
    <p:sldId id="657" r:id="rId9"/>
    <p:sldId id="658" r:id="rId10"/>
    <p:sldId id="659" r:id="rId11"/>
    <p:sldId id="660" r:id="rId12"/>
    <p:sldId id="661" r:id="rId13"/>
    <p:sldId id="662" r:id="rId14"/>
    <p:sldId id="664" r:id="rId15"/>
    <p:sldId id="665" r:id="rId16"/>
    <p:sldId id="666" r:id="rId17"/>
    <p:sldId id="663" r:id="rId18"/>
    <p:sldId id="597" r:id="rId19"/>
    <p:sldId id="667" r:id="rId20"/>
    <p:sldId id="600" r:id="rId21"/>
    <p:sldId id="601" r:id="rId22"/>
    <p:sldId id="668" r:id="rId23"/>
    <p:sldId id="669" r:id="rId24"/>
    <p:sldId id="602" r:id="rId25"/>
    <p:sldId id="607" r:id="rId26"/>
    <p:sldId id="603" r:id="rId27"/>
    <p:sldId id="604" r:id="rId28"/>
    <p:sldId id="605" r:id="rId29"/>
    <p:sldId id="606" r:id="rId30"/>
    <p:sldId id="650" r:id="rId31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9828" autoAdjust="0"/>
  </p:normalViewPr>
  <p:slideViewPr>
    <p:cSldViewPr>
      <p:cViewPr varScale="1">
        <p:scale>
          <a:sx n="76" d="100"/>
          <a:sy n="7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8D68048-8F7B-4600-A47B-CF103D6A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79F53-6D27-48E2-A474-ED51D0C077E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FBBB1-C15B-4B93-B3BA-7B2F9E51A886}" type="slidenum">
              <a:rPr lang="en-US"/>
              <a:pPr/>
              <a:t>10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AF6EB-9A80-4307-B93F-5DD6B49155D6}" type="slidenum">
              <a:rPr lang="en-US"/>
              <a:pPr/>
              <a:t>11</a:t>
            </a:fld>
            <a:endParaRPr lang="en-US"/>
          </a:p>
        </p:txBody>
      </p:sp>
      <p:sp>
        <p:nvSpPr>
          <p:cNvPr id="163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B1EBF-C643-474E-A34C-397C8F1D3BA9}" type="slidenum">
              <a:rPr lang="en-US"/>
              <a:pPr/>
              <a:t>12</a:t>
            </a:fld>
            <a:endParaRPr lang="en-US"/>
          </a:p>
        </p:txBody>
      </p:sp>
      <p:sp>
        <p:nvSpPr>
          <p:cNvPr id="163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1D407-A3AF-40AB-A059-A05F60E91DB2}" type="slidenum">
              <a:rPr lang="en-US"/>
              <a:pPr/>
              <a:t>13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1D407-A3AF-40AB-A059-A05F60E91DB2}" type="slidenum">
              <a:rPr lang="en-US"/>
              <a:pPr/>
              <a:t>14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1D407-A3AF-40AB-A059-A05F60E91DB2}" type="slidenum">
              <a:rPr lang="en-US"/>
              <a:pPr/>
              <a:t>15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1D407-A3AF-40AB-A059-A05F60E91DB2}" type="slidenum">
              <a:rPr lang="en-US"/>
              <a:pPr/>
              <a:t>16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9E01-8F15-444E-8812-6EE32F84702D}" type="slidenum">
              <a:rPr lang="en-US"/>
              <a:pPr/>
              <a:t>17</a:t>
            </a:fld>
            <a:endParaRPr lang="en-US"/>
          </a:p>
        </p:txBody>
      </p:sp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4D06B-BAED-4DDC-A8A3-E12A730D38FD}" type="slidenum">
              <a:rPr lang="en-US"/>
              <a:pPr/>
              <a:t>18</a:t>
            </a:fld>
            <a:endParaRPr lang="en-US"/>
          </a:p>
        </p:txBody>
      </p:sp>
      <p:sp>
        <p:nvSpPr>
          <p:cNvPr id="163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4D06B-BAED-4DDC-A8A3-E12A730D38FD}" type="slidenum">
              <a:rPr lang="en-US"/>
              <a:pPr/>
              <a:t>19</a:t>
            </a:fld>
            <a:endParaRPr lang="en-US"/>
          </a:p>
        </p:txBody>
      </p:sp>
      <p:sp>
        <p:nvSpPr>
          <p:cNvPr id="163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97949-719D-4518-BE2F-3BA49FD4E24D}" type="slidenum">
              <a:rPr lang="en-US"/>
              <a:pPr/>
              <a:t>2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EF3D6-5AD8-4FC1-B324-5D832707D60E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B4FFF-590F-4262-B60C-417DB0314CAB}" type="slidenum">
              <a:rPr lang="en-US"/>
              <a:pPr/>
              <a:t>21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B4FFF-590F-4262-B60C-417DB0314CAB}" type="slidenum">
              <a:rPr lang="en-US"/>
              <a:pPr/>
              <a:t>22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B4FFF-590F-4262-B60C-417DB0314CAB}" type="slidenum">
              <a:rPr lang="en-US"/>
              <a:pPr/>
              <a:t>23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FB0D5-F1C5-41AF-94F1-4A2996C4F0D3}" type="slidenum">
              <a:rPr lang="en-US"/>
              <a:pPr/>
              <a:t>24</a:t>
            </a:fld>
            <a:endParaRPr lang="en-US"/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63491-C8EE-4759-BB96-F903BE330D3A}" type="slidenum">
              <a:rPr lang="en-US"/>
              <a:pPr/>
              <a:t>25</a:t>
            </a:fld>
            <a:endParaRPr lang="en-US"/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0756F-7AA6-4CBC-9454-871F7600B0F9}" type="slidenum">
              <a:rPr lang="en-US"/>
              <a:pPr/>
              <a:t>26</a:t>
            </a:fld>
            <a:endParaRPr lang="en-US"/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C0798-FDD6-4DB9-814A-CE92BB5E2EB2}" type="slidenum">
              <a:rPr lang="en-US"/>
              <a:pPr/>
              <a:t>27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37138-2487-48FF-9BB2-3DEFE8BBED9E}" type="slidenum">
              <a:rPr lang="en-US"/>
              <a:pPr/>
              <a:t>28</a:t>
            </a:fld>
            <a:endParaRPr lang="en-US"/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FEAEE-18BC-4988-A791-C0532FDE1F46}" type="slidenum">
              <a:rPr lang="en-US"/>
              <a:pPr/>
              <a:t>29</a:t>
            </a:fld>
            <a:endParaRPr lang="en-US"/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6DEB7-2CFC-40CC-ADC2-9EC263F9351D}" type="slidenum">
              <a:rPr lang="en-US"/>
              <a:pPr/>
              <a:t>3</a:t>
            </a:fld>
            <a:endParaRPr lang="en-US"/>
          </a:p>
        </p:txBody>
      </p:sp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F775C-079E-48BA-A470-303533F8F20F}" type="slidenum">
              <a:rPr lang="en-US"/>
              <a:pPr/>
              <a:t>30</a:t>
            </a:fld>
            <a:endParaRPr lang="en-US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B9043-4411-4135-AE57-F94D004F9099}" type="slidenum">
              <a:rPr lang="en-US"/>
              <a:pPr/>
              <a:t>4</a:t>
            </a:fld>
            <a:endParaRPr lang="en-US"/>
          </a:p>
        </p:txBody>
      </p:sp>
      <p:sp>
        <p:nvSpPr>
          <p:cNvPr id="162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4D2DC-C7D4-4C95-8A91-9265C360E086}" type="slidenum">
              <a:rPr lang="en-US"/>
              <a:pPr/>
              <a:t>5</a:t>
            </a:fld>
            <a:endParaRPr lang="en-US"/>
          </a:p>
        </p:txBody>
      </p:sp>
      <p:sp>
        <p:nvSpPr>
          <p:cNvPr id="162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4D2DC-C7D4-4C95-8A91-9265C360E086}" type="slidenum">
              <a:rPr lang="en-US"/>
              <a:pPr/>
              <a:t>6</a:t>
            </a:fld>
            <a:endParaRPr lang="en-US"/>
          </a:p>
        </p:txBody>
      </p:sp>
      <p:sp>
        <p:nvSpPr>
          <p:cNvPr id="162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E8045-7075-489B-8B51-F7E78B0DEE3A}" type="slidenum">
              <a:rPr lang="en-US"/>
              <a:pPr/>
              <a:t>7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EBFC4-8006-4AA0-8558-69829268C4DC}" type="slidenum">
              <a:rPr lang="en-US"/>
              <a:pPr/>
              <a:t>8</a:t>
            </a:fld>
            <a:endParaRPr lang="en-US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2D56D-D162-4051-9DB9-0E73782010DE}" type="slidenum">
              <a:rPr lang="en-US"/>
              <a:pPr/>
              <a:t>9</a:t>
            </a:fld>
            <a:endParaRPr lang="en-US"/>
          </a:p>
        </p:txBody>
      </p:sp>
      <p:sp>
        <p:nvSpPr>
          <p:cNvPr id="163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772BC-AB84-4CAE-BDA3-0C531E492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3AB79-E5FB-4672-A81E-A2FC7E11D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48C56-E63C-4F6F-9055-4DA1D7BCF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4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28F51-B207-435F-A594-51F30D6CE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4BEAF-A0DF-45F6-9767-7D736F1C1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33C92-CC84-4A79-B65B-FC49AE1CD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66A90-4E6C-4292-A22C-FE47A2521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B09B-7D2A-40F2-8FD4-C3713CD77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1C4CA-FDFC-4EF9-AF1C-16E368912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5DA7-824B-4C02-95BA-1F1B3C5CF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8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9F5D-3832-4BCD-BFAE-2E57AE8D3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6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FA345-327B-4629-98A2-ACCB04A90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9" Type="http://schemas.openxmlformats.org/officeDocument/2006/relationships/notesSlide" Target="../notesSlides/notesSlide10.xml"/><Relationship Id="rId21" Type="http://schemas.openxmlformats.org/officeDocument/2006/relationships/tags" Target="../tags/tag208.xml"/><Relationship Id="rId34" Type="http://schemas.openxmlformats.org/officeDocument/2006/relationships/tags" Target="../tags/tag221.xml"/><Relationship Id="rId42" Type="http://schemas.openxmlformats.org/officeDocument/2006/relationships/image" Target="../media/image49.png"/><Relationship Id="rId47" Type="http://schemas.openxmlformats.org/officeDocument/2006/relationships/image" Target="../media/image123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tags" Target="../tags/tag220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97.png"/><Relationship Id="rId59" Type="http://schemas.openxmlformats.org/officeDocument/2006/relationships/image" Target="../media/image134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41" Type="http://schemas.openxmlformats.org/officeDocument/2006/relationships/image" Target="../media/image46.png"/><Relationship Id="rId54" Type="http://schemas.openxmlformats.org/officeDocument/2006/relationships/image" Target="../media/image129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tags" Target="../tags/tag219.xml"/><Relationship Id="rId37" Type="http://schemas.openxmlformats.org/officeDocument/2006/relationships/tags" Target="../tags/tag224.xml"/><Relationship Id="rId40" Type="http://schemas.openxmlformats.org/officeDocument/2006/relationships/image" Target="../media/image41.png"/><Relationship Id="rId45" Type="http://schemas.openxmlformats.org/officeDocument/2006/relationships/image" Target="../media/image122.png"/><Relationship Id="rId53" Type="http://schemas.openxmlformats.org/officeDocument/2006/relationships/image" Target="../media/image128.png"/><Relationship Id="rId58" Type="http://schemas.openxmlformats.org/officeDocument/2006/relationships/image" Target="../media/image133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36" Type="http://schemas.openxmlformats.org/officeDocument/2006/relationships/tags" Target="../tags/tag223.xml"/><Relationship Id="rId49" Type="http://schemas.openxmlformats.org/officeDocument/2006/relationships/image" Target="../media/image124.png"/><Relationship Id="rId57" Type="http://schemas.openxmlformats.org/officeDocument/2006/relationships/image" Target="../media/image132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tags" Target="../tags/tag218.xml"/><Relationship Id="rId44" Type="http://schemas.openxmlformats.org/officeDocument/2006/relationships/image" Target="../media/image121.png"/><Relationship Id="rId52" Type="http://schemas.openxmlformats.org/officeDocument/2006/relationships/image" Target="../media/image127.png"/><Relationship Id="rId60" Type="http://schemas.openxmlformats.org/officeDocument/2006/relationships/image" Target="../media/image62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217.xml"/><Relationship Id="rId35" Type="http://schemas.openxmlformats.org/officeDocument/2006/relationships/tags" Target="../tags/tag222.xml"/><Relationship Id="rId43" Type="http://schemas.openxmlformats.org/officeDocument/2006/relationships/image" Target="../media/image120.png"/><Relationship Id="rId48" Type="http://schemas.openxmlformats.org/officeDocument/2006/relationships/image" Target="../media/image98.png"/><Relationship Id="rId56" Type="http://schemas.openxmlformats.org/officeDocument/2006/relationships/image" Target="../media/image131.png"/><Relationship Id="rId8" Type="http://schemas.openxmlformats.org/officeDocument/2006/relationships/tags" Target="../tags/tag195.xml"/><Relationship Id="rId51" Type="http://schemas.openxmlformats.org/officeDocument/2006/relationships/image" Target="../media/image126.png"/><Relationship Id="rId3" Type="http://schemas.openxmlformats.org/officeDocument/2006/relationships/tags" Target="../tags/tag19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image" Target="../media/image136.png"/><Relationship Id="rId39" Type="http://schemas.openxmlformats.org/officeDocument/2006/relationships/image" Target="../media/image62.png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34" Type="http://schemas.openxmlformats.org/officeDocument/2006/relationships/image" Target="../media/image141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135.png"/><Relationship Id="rId33" Type="http://schemas.openxmlformats.org/officeDocument/2006/relationships/image" Target="../media/image41.png"/><Relationship Id="rId38" Type="http://schemas.openxmlformats.org/officeDocument/2006/relationships/image" Target="../media/image145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image" Target="../media/image138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134.png"/><Relationship Id="rId32" Type="http://schemas.openxmlformats.org/officeDocument/2006/relationships/image" Target="../media/image128.png"/><Relationship Id="rId37" Type="http://schemas.openxmlformats.org/officeDocument/2006/relationships/image" Target="../media/image144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notesSlide" Target="../notesSlides/notesSlide11.xml"/><Relationship Id="rId28" Type="http://schemas.openxmlformats.org/officeDocument/2006/relationships/image" Target="../media/image125.png"/><Relationship Id="rId36" Type="http://schemas.openxmlformats.org/officeDocument/2006/relationships/image" Target="../media/image143.png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image" Target="../media/image140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7.png"/><Relationship Id="rId30" Type="http://schemas.openxmlformats.org/officeDocument/2006/relationships/image" Target="../media/image139.png"/><Relationship Id="rId35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tags" Target="../tags/tag271.xml"/><Relationship Id="rId39" Type="http://schemas.openxmlformats.org/officeDocument/2006/relationships/tags" Target="../tags/tag284.xml"/><Relationship Id="rId21" Type="http://schemas.openxmlformats.org/officeDocument/2006/relationships/tags" Target="../tags/tag266.xml"/><Relationship Id="rId34" Type="http://schemas.openxmlformats.org/officeDocument/2006/relationships/tags" Target="../tags/tag279.xml"/><Relationship Id="rId42" Type="http://schemas.openxmlformats.org/officeDocument/2006/relationships/tags" Target="../tags/tag287.xml"/><Relationship Id="rId47" Type="http://schemas.openxmlformats.org/officeDocument/2006/relationships/tags" Target="../tags/tag292.xml"/><Relationship Id="rId50" Type="http://schemas.openxmlformats.org/officeDocument/2006/relationships/image" Target="../media/image134.png"/><Relationship Id="rId55" Type="http://schemas.openxmlformats.org/officeDocument/2006/relationships/image" Target="../media/image140.png"/><Relationship Id="rId63" Type="http://schemas.openxmlformats.org/officeDocument/2006/relationships/image" Target="../media/image149.png"/><Relationship Id="rId68" Type="http://schemas.openxmlformats.org/officeDocument/2006/relationships/image" Target="../media/image153.png"/><Relationship Id="rId76" Type="http://schemas.openxmlformats.org/officeDocument/2006/relationships/image" Target="../media/image160.png"/><Relationship Id="rId7" Type="http://schemas.openxmlformats.org/officeDocument/2006/relationships/tags" Target="../tags/tag252.xml"/><Relationship Id="rId71" Type="http://schemas.openxmlformats.org/officeDocument/2006/relationships/image" Target="../media/image156.png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9" Type="http://schemas.openxmlformats.org/officeDocument/2006/relationships/tags" Target="../tags/tag274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32" Type="http://schemas.openxmlformats.org/officeDocument/2006/relationships/tags" Target="../tags/tag277.xml"/><Relationship Id="rId37" Type="http://schemas.openxmlformats.org/officeDocument/2006/relationships/tags" Target="../tags/tag282.xml"/><Relationship Id="rId40" Type="http://schemas.openxmlformats.org/officeDocument/2006/relationships/tags" Target="../tags/tag285.xml"/><Relationship Id="rId45" Type="http://schemas.openxmlformats.org/officeDocument/2006/relationships/tags" Target="../tags/tag290.xml"/><Relationship Id="rId53" Type="http://schemas.openxmlformats.org/officeDocument/2006/relationships/image" Target="../media/image138.png"/><Relationship Id="rId58" Type="http://schemas.openxmlformats.org/officeDocument/2006/relationships/image" Target="../media/image135.png"/><Relationship Id="rId66" Type="http://schemas.openxmlformats.org/officeDocument/2006/relationships/image" Target="../media/image151.png"/><Relationship Id="rId74" Type="http://schemas.openxmlformats.org/officeDocument/2006/relationships/image" Target="../media/image159.png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tags" Target="../tags/tag273.xml"/><Relationship Id="rId36" Type="http://schemas.openxmlformats.org/officeDocument/2006/relationships/tags" Target="../tags/tag281.xml"/><Relationship Id="rId49" Type="http://schemas.openxmlformats.org/officeDocument/2006/relationships/notesSlide" Target="../notesSlides/notesSlide12.xml"/><Relationship Id="rId57" Type="http://schemas.openxmlformats.org/officeDocument/2006/relationships/image" Target="../media/image41.png"/><Relationship Id="rId61" Type="http://schemas.openxmlformats.org/officeDocument/2006/relationships/image" Target="../media/image147.png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31" Type="http://schemas.openxmlformats.org/officeDocument/2006/relationships/tags" Target="../tags/tag276.xml"/><Relationship Id="rId44" Type="http://schemas.openxmlformats.org/officeDocument/2006/relationships/tags" Target="../tags/tag289.xml"/><Relationship Id="rId52" Type="http://schemas.openxmlformats.org/officeDocument/2006/relationships/image" Target="../media/image137.png"/><Relationship Id="rId60" Type="http://schemas.openxmlformats.org/officeDocument/2006/relationships/image" Target="../media/image146.png"/><Relationship Id="rId65" Type="http://schemas.openxmlformats.org/officeDocument/2006/relationships/image" Target="../media/image150.png"/><Relationship Id="rId73" Type="http://schemas.openxmlformats.org/officeDocument/2006/relationships/image" Target="../media/image158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tags" Target="../tags/tag272.xml"/><Relationship Id="rId30" Type="http://schemas.openxmlformats.org/officeDocument/2006/relationships/tags" Target="../tags/tag275.xml"/><Relationship Id="rId35" Type="http://schemas.openxmlformats.org/officeDocument/2006/relationships/tags" Target="../tags/tag280.xml"/><Relationship Id="rId43" Type="http://schemas.openxmlformats.org/officeDocument/2006/relationships/tags" Target="../tags/tag288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25.png"/><Relationship Id="rId64" Type="http://schemas.openxmlformats.org/officeDocument/2006/relationships/image" Target="../media/image56.png"/><Relationship Id="rId69" Type="http://schemas.openxmlformats.org/officeDocument/2006/relationships/image" Target="../media/image154.png"/><Relationship Id="rId8" Type="http://schemas.openxmlformats.org/officeDocument/2006/relationships/tags" Target="../tags/tag253.xml"/><Relationship Id="rId51" Type="http://schemas.openxmlformats.org/officeDocument/2006/relationships/image" Target="../media/image128.png"/><Relationship Id="rId72" Type="http://schemas.openxmlformats.org/officeDocument/2006/relationships/image" Target="../media/image157.png"/><Relationship Id="rId3" Type="http://schemas.openxmlformats.org/officeDocument/2006/relationships/tags" Target="../tags/tag248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tags" Target="../tags/tag270.xml"/><Relationship Id="rId33" Type="http://schemas.openxmlformats.org/officeDocument/2006/relationships/tags" Target="../tags/tag278.xml"/><Relationship Id="rId38" Type="http://schemas.openxmlformats.org/officeDocument/2006/relationships/tags" Target="../tags/tag283.xml"/><Relationship Id="rId46" Type="http://schemas.openxmlformats.org/officeDocument/2006/relationships/tags" Target="../tags/tag291.xml"/><Relationship Id="rId59" Type="http://schemas.openxmlformats.org/officeDocument/2006/relationships/image" Target="../media/image136.png"/><Relationship Id="rId67" Type="http://schemas.openxmlformats.org/officeDocument/2006/relationships/image" Target="../media/image152.png"/><Relationship Id="rId20" Type="http://schemas.openxmlformats.org/officeDocument/2006/relationships/tags" Target="../tags/tag265.xml"/><Relationship Id="rId41" Type="http://schemas.openxmlformats.org/officeDocument/2006/relationships/tags" Target="../tags/tag286.xml"/><Relationship Id="rId54" Type="http://schemas.openxmlformats.org/officeDocument/2006/relationships/image" Target="../media/image139.png"/><Relationship Id="rId62" Type="http://schemas.openxmlformats.org/officeDocument/2006/relationships/image" Target="../media/image148.png"/><Relationship Id="rId70" Type="http://schemas.openxmlformats.org/officeDocument/2006/relationships/image" Target="../media/image155.png"/><Relationship Id="rId75" Type="http://schemas.openxmlformats.org/officeDocument/2006/relationships/image" Target="../media/image62.png"/><Relationship Id="rId1" Type="http://schemas.openxmlformats.org/officeDocument/2006/relationships/tags" Target="../tags/tag246.xml"/><Relationship Id="rId6" Type="http://schemas.openxmlformats.org/officeDocument/2006/relationships/tags" Target="../tags/tag25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tags" Target="../tags/tag331.xml"/><Relationship Id="rId21" Type="http://schemas.openxmlformats.org/officeDocument/2006/relationships/tags" Target="../tags/tag313.xml"/><Relationship Id="rId34" Type="http://schemas.openxmlformats.org/officeDocument/2006/relationships/tags" Target="../tags/tag326.xml"/><Relationship Id="rId42" Type="http://schemas.openxmlformats.org/officeDocument/2006/relationships/image" Target="../media/image62.png"/><Relationship Id="rId47" Type="http://schemas.openxmlformats.org/officeDocument/2006/relationships/image" Target="../media/image164.png"/><Relationship Id="rId50" Type="http://schemas.openxmlformats.org/officeDocument/2006/relationships/image" Target="../media/image166.png"/><Relationship Id="rId55" Type="http://schemas.openxmlformats.org/officeDocument/2006/relationships/image" Target="../media/image80.png"/><Relationship Id="rId63" Type="http://schemas.openxmlformats.org/officeDocument/2006/relationships/image" Target="../media/image177.png"/><Relationship Id="rId68" Type="http://schemas.openxmlformats.org/officeDocument/2006/relationships/image" Target="../media/image180.png"/><Relationship Id="rId7" Type="http://schemas.openxmlformats.org/officeDocument/2006/relationships/tags" Target="../tags/tag299.xml"/><Relationship Id="rId71" Type="http://schemas.openxmlformats.org/officeDocument/2006/relationships/image" Target="../media/image182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9" Type="http://schemas.openxmlformats.org/officeDocument/2006/relationships/tags" Target="../tags/tag321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37" Type="http://schemas.openxmlformats.org/officeDocument/2006/relationships/tags" Target="../tags/tag32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62.png"/><Relationship Id="rId53" Type="http://schemas.openxmlformats.org/officeDocument/2006/relationships/image" Target="../media/image169.png"/><Relationship Id="rId58" Type="http://schemas.openxmlformats.org/officeDocument/2006/relationships/image" Target="../media/image173.png"/><Relationship Id="rId66" Type="http://schemas.openxmlformats.org/officeDocument/2006/relationships/image" Target="../media/image179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tags" Target="../tags/tag328.xml"/><Relationship Id="rId49" Type="http://schemas.openxmlformats.org/officeDocument/2006/relationships/image" Target="../media/image56.png"/><Relationship Id="rId57" Type="http://schemas.openxmlformats.org/officeDocument/2006/relationships/image" Target="../media/image172.png"/><Relationship Id="rId61" Type="http://schemas.openxmlformats.org/officeDocument/2006/relationships/image" Target="../media/image175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4" Type="http://schemas.openxmlformats.org/officeDocument/2006/relationships/image" Target="../media/image161.png"/><Relationship Id="rId52" Type="http://schemas.openxmlformats.org/officeDocument/2006/relationships/image" Target="../media/image168.png"/><Relationship Id="rId60" Type="http://schemas.openxmlformats.org/officeDocument/2006/relationships/image" Target="../media/image174.png"/><Relationship Id="rId65" Type="http://schemas.openxmlformats.org/officeDocument/2006/relationships/image" Target="../media/image160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tags" Target="../tags/tag327.xml"/><Relationship Id="rId43" Type="http://schemas.openxmlformats.org/officeDocument/2006/relationships/image" Target="../media/image105.png"/><Relationship Id="rId48" Type="http://schemas.openxmlformats.org/officeDocument/2006/relationships/image" Target="../media/image165.png"/><Relationship Id="rId56" Type="http://schemas.openxmlformats.org/officeDocument/2006/relationships/image" Target="../media/image171.png"/><Relationship Id="rId64" Type="http://schemas.openxmlformats.org/officeDocument/2006/relationships/image" Target="../media/image178.png"/><Relationship Id="rId69" Type="http://schemas.openxmlformats.org/officeDocument/2006/relationships/image" Target="../media/image181.png"/><Relationship Id="rId8" Type="http://schemas.openxmlformats.org/officeDocument/2006/relationships/tags" Target="../tags/tag300.xml"/><Relationship Id="rId51" Type="http://schemas.openxmlformats.org/officeDocument/2006/relationships/image" Target="../media/image167.png"/><Relationship Id="rId3" Type="http://schemas.openxmlformats.org/officeDocument/2006/relationships/tags" Target="../tags/tag295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38" Type="http://schemas.openxmlformats.org/officeDocument/2006/relationships/tags" Target="../tags/tag330.xml"/><Relationship Id="rId46" Type="http://schemas.openxmlformats.org/officeDocument/2006/relationships/image" Target="../media/image163.png"/><Relationship Id="rId59" Type="http://schemas.openxmlformats.org/officeDocument/2006/relationships/image" Target="../media/image81.png"/><Relationship Id="rId67" Type="http://schemas.openxmlformats.org/officeDocument/2006/relationships/image" Target="../media/image89.png"/><Relationship Id="rId20" Type="http://schemas.openxmlformats.org/officeDocument/2006/relationships/tags" Target="../tags/tag312.xml"/><Relationship Id="rId41" Type="http://schemas.openxmlformats.org/officeDocument/2006/relationships/notesSlide" Target="../notesSlides/notesSlide13.xml"/><Relationship Id="rId54" Type="http://schemas.openxmlformats.org/officeDocument/2006/relationships/image" Target="../media/image170.png"/><Relationship Id="rId62" Type="http://schemas.openxmlformats.org/officeDocument/2006/relationships/image" Target="../media/image176.png"/><Relationship Id="rId70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image" Target="../media/image183.png"/><Relationship Id="rId21" Type="http://schemas.openxmlformats.org/officeDocument/2006/relationships/tags" Target="../tags/tag352.xml"/><Relationship Id="rId34" Type="http://schemas.openxmlformats.org/officeDocument/2006/relationships/tags" Target="../tags/tag365.xml"/><Relationship Id="rId42" Type="http://schemas.openxmlformats.org/officeDocument/2006/relationships/image" Target="../media/image185.png"/><Relationship Id="rId47" Type="http://schemas.openxmlformats.org/officeDocument/2006/relationships/image" Target="../media/image190.png"/><Relationship Id="rId50" Type="http://schemas.openxmlformats.org/officeDocument/2006/relationships/image" Target="../media/image193.png"/><Relationship Id="rId55" Type="http://schemas.openxmlformats.org/officeDocument/2006/relationships/image" Target="../media/image198.pn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tags" Target="../tags/tag364.xml"/><Relationship Id="rId38" Type="http://schemas.openxmlformats.org/officeDocument/2006/relationships/image" Target="../media/image161.png"/><Relationship Id="rId46" Type="http://schemas.openxmlformats.org/officeDocument/2006/relationships/image" Target="../media/image189.png"/><Relationship Id="rId59" Type="http://schemas.openxmlformats.org/officeDocument/2006/relationships/image" Target="../media/image202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tags" Target="../tags/tag360.xml"/><Relationship Id="rId41" Type="http://schemas.openxmlformats.org/officeDocument/2006/relationships/image" Target="../media/image184.png"/><Relationship Id="rId54" Type="http://schemas.openxmlformats.org/officeDocument/2006/relationships/image" Target="../media/image197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tags" Target="../tags/tag363.xml"/><Relationship Id="rId37" Type="http://schemas.openxmlformats.org/officeDocument/2006/relationships/image" Target="../media/image105.png"/><Relationship Id="rId40" Type="http://schemas.openxmlformats.org/officeDocument/2006/relationships/image" Target="../media/image62.png"/><Relationship Id="rId45" Type="http://schemas.openxmlformats.org/officeDocument/2006/relationships/image" Target="../media/image188.png"/><Relationship Id="rId53" Type="http://schemas.openxmlformats.org/officeDocument/2006/relationships/image" Target="../media/image196.png"/><Relationship Id="rId58" Type="http://schemas.openxmlformats.org/officeDocument/2006/relationships/image" Target="../media/image201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notesSlide" Target="../notesSlides/notesSlide14.xml"/><Relationship Id="rId49" Type="http://schemas.openxmlformats.org/officeDocument/2006/relationships/image" Target="../media/image192.png"/><Relationship Id="rId57" Type="http://schemas.openxmlformats.org/officeDocument/2006/relationships/image" Target="../media/image200.png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tags" Target="../tags/tag362.xml"/><Relationship Id="rId44" Type="http://schemas.openxmlformats.org/officeDocument/2006/relationships/image" Target="../media/image187.png"/><Relationship Id="rId52" Type="http://schemas.openxmlformats.org/officeDocument/2006/relationships/image" Target="../media/image195.png"/><Relationship Id="rId60" Type="http://schemas.openxmlformats.org/officeDocument/2006/relationships/image" Target="../media/image203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tags" Target="../tags/tag36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86.png"/><Relationship Id="rId48" Type="http://schemas.openxmlformats.org/officeDocument/2006/relationships/image" Target="../media/image191.png"/><Relationship Id="rId56" Type="http://schemas.openxmlformats.org/officeDocument/2006/relationships/image" Target="../media/image199.png"/><Relationship Id="rId8" Type="http://schemas.openxmlformats.org/officeDocument/2006/relationships/tags" Target="../tags/tag339.xml"/><Relationship Id="rId51" Type="http://schemas.openxmlformats.org/officeDocument/2006/relationships/image" Target="../media/image194.png"/><Relationship Id="rId3" Type="http://schemas.openxmlformats.org/officeDocument/2006/relationships/tags" Target="../tags/tag3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62.png"/><Relationship Id="rId3" Type="http://schemas.openxmlformats.org/officeDocument/2006/relationships/tags" Target="../tags/tag368.xml"/><Relationship Id="rId21" Type="http://schemas.openxmlformats.org/officeDocument/2006/relationships/image" Target="../media/image200.png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1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image" Target="../media/image187.png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105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202.png"/><Relationship Id="rId10" Type="http://schemas.openxmlformats.org/officeDocument/2006/relationships/tags" Target="../tags/tag375.xml"/><Relationship Id="rId19" Type="http://schemas.openxmlformats.org/officeDocument/2006/relationships/image" Target="../media/image199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2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image" Target="../media/image62.png"/><Relationship Id="rId26" Type="http://schemas.openxmlformats.org/officeDocument/2006/relationships/image" Target="../media/image180.png"/><Relationship Id="rId3" Type="http://schemas.openxmlformats.org/officeDocument/2006/relationships/tags" Target="../tags/tag384.xml"/><Relationship Id="rId21" Type="http://schemas.openxmlformats.org/officeDocument/2006/relationships/image" Target="../media/image202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image" Target="../media/image161.png"/><Relationship Id="rId25" Type="http://schemas.openxmlformats.org/officeDocument/2006/relationships/image" Target="../media/image89.png"/><Relationship Id="rId2" Type="http://schemas.openxmlformats.org/officeDocument/2006/relationships/tags" Target="../tags/tag383.xml"/><Relationship Id="rId16" Type="http://schemas.openxmlformats.org/officeDocument/2006/relationships/image" Target="../media/image105.png"/><Relationship Id="rId20" Type="http://schemas.openxmlformats.org/officeDocument/2006/relationships/image" Target="../media/image187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205.png"/><Relationship Id="rId5" Type="http://schemas.openxmlformats.org/officeDocument/2006/relationships/tags" Target="../tags/tag386.xml"/><Relationship Id="rId15" Type="http://schemas.openxmlformats.org/officeDocument/2006/relationships/notesSlide" Target="../notesSlides/notesSlide16.xml"/><Relationship Id="rId23" Type="http://schemas.openxmlformats.org/officeDocument/2006/relationships/image" Target="../media/image204.png"/><Relationship Id="rId10" Type="http://schemas.openxmlformats.org/officeDocument/2006/relationships/tags" Target="../tags/tag391.xml"/><Relationship Id="rId19" Type="http://schemas.openxmlformats.org/officeDocument/2006/relationships/image" Target="../media/image200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image" Target="../media/image206.png"/><Relationship Id="rId26" Type="http://schemas.openxmlformats.org/officeDocument/2006/relationships/image" Target="../media/image160.png"/><Relationship Id="rId3" Type="http://schemas.openxmlformats.org/officeDocument/2006/relationships/tags" Target="../tags/tag397.xml"/><Relationship Id="rId21" Type="http://schemas.openxmlformats.org/officeDocument/2006/relationships/image" Target="../media/image209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211.png"/><Relationship Id="rId2" Type="http://schemas.openxmlformats.org/officeDocument/2006/relationships/tags" Target="../tags/tag39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8.png"/><Relationship Id="rId29" Type="http://schemas.openxmlformats.org/officeDocument/2006/relationships/image" Target="../media/image89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image" Target="../media/image210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image" Target="../media/image72.png"/><Relationship Id="rId28" Type="http://schemas.openxmlformats.org/officeDocument/2006/relationships/image" Target="../media/image213.png"/><Relationship Id="rId10" Type="http://schemas.openxmlformats.org/officeDocument/2006/relationships/tags" Target="../tags/tag404.xml"/><Relationship Id="rId19" Type="http://schemas.openxmlformats.org/officeDocument/2006/relationships/image" Target="../media/image207.png"/><Relationship Id="rId31" Type="http://schemas.openxmlformats.org/officeDocument/2006/relationships/image" Target="../media/image62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image" Target="../media/image71.png"/><Relationship Id="rId27" Type="http://schemas.openxmlformats.org/officeDocument/2006/relationships/image" Target="../media/image212.png"/><Relationship Id="rId30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image" Target="../media/image80.png"/><Relationship Id="rId3" Type="http://schemas.openxmlformats.org/officeDocument/2006/relationships/tags" Target="../tags/tag412.xml"/><Relationship Id="rId21" Type="http://schemas.openxmlformats.org/officeDocument/2006/relationships/image" Target="../media/image206.png"/><Relationship Id="rId34" Type="http://schemas.openxmlformats.org/officeDocument/2006/relationships/image" Target="../media/image219.png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image" Target="../media/image216.png"/><Relationship Id="rId33" Type="http://schemas.openxmlformats.org/officeDocument/2006/relationships/image" Target="../media/image218.png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08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image" Target="../media/image215.png"/><Relationship Id="rId32" Type="http://schemas.openxmlformats.org/officeDocument/2006/relationships/image" Target="../media/image217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image" Target="../media/image89.png"/><Relationship Id="rId28" Type="http://schemas.openxmlformats.org/officeDocument/2006/relationships/image" Target="../media/image62.png"/><Relationship Id="rId36" Type="http://schemas.openxmlformats.org/officeDocument/2006/relationships/image" Target="../media/image181.png"/><Relationship Id="rId10" Type="http://schemas.openxmlformats.org/officeDocument/2006/relationships/tags" Target="../tags/tag4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0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image" Target="../media/image214.png"/><Relationship Id="rId27" Type="http://schemas.openxmlformats.org/officeDocument/2006/relationships/image" Target="../media/image81.png"/><Relationship Id="rId30" Type="http://schemas.openxmlformats.org/officeDocument/2006/relationships/image" Target="../media/image109.png"/><Relationship Id="rId35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image" Target="../media/image226.png"/><Relationship Id="rId3" Type="http://schemas.openxmlformats.org/officeDocument/2006/relationships/tags" Target="../tags/tag430.xml"/><Relationship Id="rId21" Type="http://schemas.openxmlformats.org/officeDocument/2006/relationships/tags" Target="../tags/tag448.xml"/><Relationship Id="rId34" Type="http://schemas.openxmlformats.org/officeDocument/2006/relationships/image" Target="../media/image221.png"/><Relationship Id="rId42" Type="http://schemas.openxmlformats.org/officeDocument/2006/relationships/image" Target="../media/image229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image" Target="../media/image62.png"/><Relationship Id="rId38" Type="http://schemas.openxmlformats.org/officeDocument/2006/relationships/image" Target="../media/image225.png"/><Relationship Id="rId46" Type="http://schemas.openxmlformats.org/officeDocument/2006/relationships/image" Target="../media/image233.png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image" Target="../media/image206.png"/><Relationship Id="rId41" Type="http://schemas.openxmlformats.org/officeDocument/2006/relationships/image" Target="../media/image228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tags" Target="../tags/tag451.xml"/><Relationship Id="rId32" Type="http://schemas.openxmlformats.org/officeDocument/2006/relationships/image" Target="../media/image215.png"/><Relationship Id="rId37" Type="http://schemas.openxmlformats.org/officeDocument/2006/relationships/image" Target="../media/image224.png"/><Relationship Id="rId40" Type="http://schemas.openxmlformats.org/officeDocument/2006/relationships/image" Target="../media/image227.png"/><Relationship Id="rId45" Type="http://schemas.openxmlformats.org/officeDocument/2006/relationships/image" Target="../media/image232.pn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notesSlide" Target="../notesSlides/notesSlide19.xml"/><Relationship Id="rId36" Type="http://schemas.openxmlformats.org/officeDocument/2006/relationships/image" Target="../media/image223.pn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89.png"/><Relationship Id="rId44" Type="http://schemas.openxmlformats.org/officeDocument/2006/relationships/image" Target="../media/image231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4.png"/><Relationship Id="rId35" Type="http://schemas.openxmlformats.org/officeDocument/2006/relationships/image" Target="../media/image222.png"/><Relationship Id="rId43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4.png"/><Relationship Id="rId21" Type="http://schemas.openxmlformats.org/officeDocument/2006/relationships/tags" Target="../tags/tag2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.png"/><Relationship Id="rId47" Type="http://schemas.openxmlformats.org/officeDocument/2006/relationships/image" Target="../media/image12.png"/><Relationship Id="rId50" Type="http://schemas.openxmlformats.org/officeDocument/2006/relationships/image" Target="../media/image15.png"/><Relationship Id="rId55" Type="http://schemas.openxmlformats.org/officeDocument/2006/relationships/image" Target="../media/image20.png"/><Relationship Id="rId63" Type="http://schemas.openxmlformats.org/officeDocument/2006/relationships/image" Target="../media/image28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3" Type="http://schemas.openxmlformats.org/officeDocument/2006/relationships/image" Target="../media/image18.png"/><Relationship Id="rId58" Type="http://schemas.openxmlformats.org/officeDocument/2006/relationships/image" Target="../media/image23.png"/><Relationship Id="rId66" Type="http://schemas.openxmlformats.org/officeDocument/2006/relationships/image" Target="../media/image3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1.png"/><Relationship Id="rId49" Type="http://schemas.openxmlformats.org/officeDocument/2006/relationships/image" Target="../media/image14.png"/><Relationship Id="rId57" Type="http://schemas.openxmlformats.org/officeDocument/2006/relationships/image" Target="../media/image22.png"/><Relationship Id="rId61" Type="http://schemas.openxmlformats.org/officeDocument/2006/relationships/image" Target="../media/image26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9.png"/><Relationship Id="rId52" Type="http://schemas.openxmlformats.org/officeDocument/2006/relationships/image" Target="../media/image17.png"/><Relationship Id="rId60" Type="http://schemas.openxmlformats.org/officeDocument/2006/relationships/image" Target="../media/image25.png"/><Relationship Id="rId65" Type="http://schemas.openxmlformats.org/officeDocument/2006/relationships/image" Target="../media/image3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notesSlide" Target="../notesSlides/notesSlide2.xml"/><Relationship Id="rId43" Type="http://schemas.openxmlformats.org/officeDocument/2006/relationships/image" Target="../media/image8.png"/><Relationship Id="rId48" Type="http://schemas.openxmlformats.org/officeDocument/2006/relationships/image" Target="../media/image13.png"/><Relationship Id="rId56" Type="http://schemas.openxmlformats.org/officeDocument/2006/relationships/image" Target="../media/image21.png"/><Relationship Id="rId64" Type="http://schemas.openxmlformats.org/officeDocument/2006/relationships/image" Target="../media/image29.png"/><Relationship Id="rId8" Type="http://schemas.openxmlformats.org/officeDocument/2006/relationships/tags" Target="../tags/tag10.xml"/><Relationship Id="rId51" Type="http://schemas.openxmlformats.org/officeDocument/2006/relationships/image" Target="../media/image16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59" Type="http://schemas.openxmlformats.org/officeDocument/2006/relationships/image" Target="../media/image24.png"/><Relationship Id="rId67" Type="http://schemas.openxmlformats.org/officeDocument/2006/relationships/image" Target="../media/image32.png"/><Relationship Id="rId20" Type="http://schemas.openxmlformats.org/officeDocument/2006/relationships/tags" Target="../tags/tag22.xml"/><Relationship Id="rId41" Type="http://schemas.openxmlformats.org/officeDocument/2006/relationships/image" Target="../media/image6.png"/><Relationship Id="rId54" Type="http://schemas.openxmlformats.org/officeDocument/2006/relationships/image" Target="../media/image19.png"/><Relationship Id="rId6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image" Target="../media/image215.png"/><Relationship Id="rId39" Type="http://schemas.openxmlformats.org/officeDocument/2006/relationships/image" Target="../media/image246.png"/><Relationship Id="rId3" Type="http://schemas.openxmlformats.org/officeDocument/2006/relationships/tags" Target="../tags/tag45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41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89.png"/><Relationship Id="rId33" Type="http://schemas.openxmlformats.org/officeDocument/2006/relationships/image" Target="../media/image240.png"/><Relationship Id="rId38" Type="http://schemas.openxmlformats.org/officeDocument/2006/relationships/image" Target="../media/image245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29" Type="http://schemas.openxmlformats.org/officeDocument/2006/relationships/image" Target="../media/image236.png"/><Relationship Id="rId41" Type="http://schemas.openxmlformats.org/officeDocument/2006/relationships/image" Target="../media/image248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206.png"/><Relationship Id="rId32" Type="http://schemas.openxmlformats.org/officeDocument/2006/relationships/image" Target="../media/image239.png"/><Relationship Id="rId37" Type="http://schemas.openxmlformats.org/officeDocument/2006/relationships/image" Target="../media/image244.png"/><Relationship Id="rId40" Type="http://schemas.openxmlformats.org/officeDocument/2006/relationships/image" Target="../media/image247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234.png"/><Relationship Id="rId28" Type="http://schemas.openxmlformats.org/officeDocument/2006/relationships/image" Target="../media/image62.png"/><Relationship Id="rId36" Type="http://schemas.openxmlformats.org/officeDocument/2006/relationships/image" Target="../media/image243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image" Target="../media/image238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235.png"/><Relationship Id="rId30" Type="http://schemas.openxmlformats.org/officeDocument/2006/relationships/image" Target="../media/image237.png"/><Relationship Id="rId35" Type="http://schemas.openxmlformats.org/officeDocument/2006/relationships/image" Target="../media/image2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image" Target="../media/image89.png"/><Relationship Id="rId39" Type="http://schemas.openxmlformats.org/officeDocument/2006/relationships/image" Target="../media/image257.png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34" Type="http://schemas.openxmlformats.org/officeDocument/2006/relationships/image" Target="../media/image252.png"/><Relationship Id="rId42" Type="http://schemas.openxmlformats.org/officeDocument/2006/relationships/image" Target="../media/image260.png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image" Target="../media/image206.png"/><Relationship Id="rId33" Type="http://schemas.openxmlformats.org/officeDocument/2006/relationships/image" Target="../media/image81.png"/><Relationship Id="rId38" Type="http://schemas.openxmlformats.org/officeDocument/2006/relationships/image" Target="../media/image256.png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29" Type="http://schemas.openxmlformats.org/officeDocument/2006/relationships/image" Target="../media/image250.png"/><Relationship Id="rId41" Type="http://schemas.openxmlformats.org/officeDocument/2006/relationships/image" Target="../media/image259.png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249.png"/><Relationship Id="rId32" Type="http://schemas.openxmlformats.org/officeDocument/2006/relationships/image" Target="../media/image80.png"/><Relationship Id="rId37" Type="http://schemas.openxmlformats.org/officeDocument/2006/relationships/image" Target="../media/image255.png"/><Relationship Id="rId40" Type="http://schemas.openxmlformats.org/officeDocument/2006/relationships/image" Target="../media/image258.png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notesSlide" Target="../notesSlides/notesSlide21.xml"/><Relationship Id="rId28" Type="http://schemas.openxmlformats.org/officeDocument/2006/relationships/image" Target="../media/image115.png"/><Relationship Id="rId36" Type="http://schemas.openxmlformats.org/officeDocument/2006/relationships/image" Target="../media/image254.png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31" Type="http://schemas.openxmlformats.org/officeDocument/2006/relationships/image" Target="../media/image251.png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15.png"/><Relationship Id="rId30" Type="http://schemas.openxmlformats.org/officeDocument/2006/relationships/image" Target="../media/image62.png"/><Relationship Id="rId35" Type="http://schemas.openxmlformats.org/officeDocument/2006/relationships/image" Target="../media/image253.png"/><Relationship Id="rId43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9" Type="http://schemas.openxmlformats.org/officeDocument/2006/relationships/image" Target="../media/image89.png"/><Relationship Id="rId21" Type="http://schemas.openxmlformats.org/officeDocument/2006/relationships/tags" Target="../tags/tag515.xml"/><Relationship Id="rId34" Type="http://schemas.openxmlformats.org/officeDocument/2006/relationships/notesSlide" Target="../notesSlides/notesSlide22.xml"/><Relationship Id="rId42" Type="http://schemas.openxmlformats.org/officeDocument/2006/relationships/image" Target="../media/image261.png"/><Relationship Id="rId47" Type="http://schemas.openxmlformats.org/officeDocument/2006/relationships/image" Target="../media/image266.png"/><Relationship Id="rId50" Type="http://schemas.openxmlformats.org/officeDocument/2006/relationships/image" Target="../media/image268.png"/><Relationship Id="rId55" Type="http://schemas.openxmlformats.org/officeDocument/2006/relationships/image" Target="../media/image273.png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tags" Target="../tags/tag523.xml"/><Relationship Id="rId41" Type="http://schemas.openxmlformats.org/officeDocument/2006/relationships/image" Target="../media/image62.png"/><Relationship Id="rId54" Type="http://schemas.openxmlformats.org/officeDocument/2006/relationships/image" Target="../media/image272.png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image" Target="../media/image249.png"/><Relationship Id="rId40" Type="http://schemas.openxmlformats.org/officeDocument/2006/relationships/image" Target="../media/image215.png"/><Relationship Id="rId45" Type="http://schemas.openxmlformats.org/officeDocument/2006/relationships/image" Target="../media/image264.png"/><Relationship Id="rId53" Type="http://schemas.openxmlformats.org/officeDocument/2006/relationships/image" Target="../media/image271.png"/><Relationship Id="rId58" Type="http://schemas.openxmlformats.org/officeDocument/2006/relationships/image" Target="../media/image276.png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image" Target="../media/image250.png"/><Relationship Id="rId49" Type="http://schemas.openxmlformats.org/officeDocument/2006/relationships/image" Target="../media/image267.png"/><Relationship Id="rId57" Type="http://schemas.openxmlformats.org/officeDocument/2006/relationships/image" Target="../media/image275.png"/><Relationship Id="rId61" Type="http://schemas.openxmlformats.org/officeDocument/2006/relationships/image" Target="../media/image278.png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4" Type="http://schemas.openxmlformats.org/officeDocument/2006/relationships/image" Target="../media/image263.png"/><Relationship Id="rId52" Type="http://schemas.openxmlformats.org/officeDocument/2006/relationships/image" Target="../media/image270.png"/><Relationship Id="rId60" Type="http://schemas.openxmlformats.org/officeDocument/2006/relationships/image" Target="../media/image277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image" Target="../media/image115.png"/><Relationship Id="rId43" Type="http://schemas.openxmlformats.org/officeDocument/2006/relationships/image" Target="../media/image262.png"/><Relationship Id="rId48" Type="http://schemas.openxmlformats.org/officeDocument/2006/relationships/image" Target="../media/image183.png"/><Relationship Id="rId56" Type="http://schemas.openxmlformats.org/officeDocument/2006/relationships/image" Target="../media/image274.png"/><Relationship Id="rId8" Type="http://schemas.openxmlformats.org/officeDocument/2006/relationships/tags" Target="../tags/tag502.xml"/><Relationship Id="rId51" Type="http://schemas.openxmlformats.org/officeDocument/2006/relationships/image" Target="../media/image269.png"/><Relationship Id="rId3" Type="http://schemas.openxmlformats.org/officeDocument/2006/relationships/tags" Target="../tags/tag497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6.png"/><Relationship Id="rId46" Type="http://schemas.openxmlformats.org/officeDocument/2006/relationships/image" Target="../media/image265.png"/><Relationship Id="rId59" Type="http://schemas.openxmlformats.org/officeDocument/2006/relationships/image" Target="../media/image1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image" Target="../media/image115.png"/><Relationship Id="rId26" Type="http://schemas.openxmlformats.org/officeDocument/2006/relationships/image" Target="../media/image206.png"/><Relationship Id="rId3" Type="http://schemas.openxmlformats.org/officeDocument/2006/relationships/tags" Target="../tags/tag529.xml"/><Relationship Id="rId21" Type="http://schemas.openxmlformats.org/officeDocument/2006/relationships/image" Target="../media/image266.png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notesSlide" Target="../notesSlides/notesSlide23.xml"/><Relationship Id="rId25" Type="http://schemas.openxmlformats.org/officeDocument/2006/relationships/image" Target="../media/image249.png"/><Relationship Id="rId2" Type="http://schemas.openxmlformats.org/officeDocument/2006/relationships/tags" Target="../tags/tag52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0.png"/><Relationship Id="rId29" Type="http://schemas.openxmlformats.org/officeDocument/2006/relationships/image" Target="../media/image62.png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image" Target="../media/image276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image" Target="../media/image275.png"/><Relationship Id="rId28" Type="http://schemas.openxmlformats.org/officeDocument/2006/relationships/image" Target="../media/image215.png"/><Relationship Id="rId10" Type="http://schemas.openxmlformats.org/officeDocument/2006/relationships/tags" Target="../tags/tag536.xml"/><Relationship Id="rId19" Type="http://schemas.openxmlformats.org/officeDocument/2006/relationships/image" Target="../media/image265.png"/><Relationship Id="rId31" Type="http://schemas.openxmlformats.org/officeDocument/2006/relationships/image" Target="../media/image280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image" Target="../media/image274.png"/><Relationship Id="rId27" Type="http://schemas.openxmlformats.org/officeDocument/2006/relationships/image" Target="../media/image89.png"/><Relationship Id="rId30" Type="http://schemas.openxmlformats.org/officeDocument/2006/relationships/image" Target="../media/image2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image" Target="../media/image281.png"/><Relationship Id="rId39" Type="http://schemas.openxmlformats.org/officeDocument/2006/relationships/image" Target="../media/image81.png"/><Relationship Id="rId3" Type="http://schemas.openxmlformats.org/officeDocument/2006/relationships/tags" Target="../tags/tag544.xml"/><Relationship Id="rId21" Type="http://schemas.openxmlformats.org/officeDocument/2006/relationships/tags" Target="../tags/tag562.xml"/><Relationship Id="rId34" Type="http://schemas.openxmlformats.org/officeDocument/2006/relationships/image" Target="../media/image285.png"/><Relationship Id="rId42" Type="http://schemas.openxmlformats.org/officeDocument/2006/relationships/image" Target="../media/image291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notesSlide" Target="../notesSlides/notesSlide24.xml"/><Relationship Id="rId33" Type="http://schemas.openxmlformats.org/officeDocument/2006/relationships/image" Target="../media/image80.png"/><Relationship Id="rId38" Type="http://schemas.openxmlformats.org/officeDocument/2006/relationships/image" Target="../media/image62.png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tags" Target="../tags/tag561.xml"/><Relationship Id="rId29" Type="http://schemas.openxmlformats.org/officeDocument/2006/relationships/image" Target="../media/image215.png"/><Relationship Id="rId41" Type="http://schemas.openxmlformats.org/officeDocument/2006/relationships/image" Target="../media/image290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84.png"/><Relationship Id="rId37" Type="http://schemas.openxmlformats.org/officeDocument/2006/relationships/image" Target="../media/image288.png"/><Relationship Id="rId40" Type="http://schemas.openxmlformats.org/officeDocument/2006/relationships/image" Target="../media/image289.png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tags" Target="../tags/tag564.xml"/><Relationship Id="rId28" Type="http://schemas.openxmlformats.org/officeDocument/2006/relationships/image" Target="../media/image89.png"/><Relationship Id="rId36" Type="http://schemas.openxmlformats.org/officeDocument/2006/relationships/image" Target="../media/image287.png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image" Target="../media/image283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tags" Target="../tags/tag563.xml"/><Relationship Id="rId27" Type="http://schemas.openxmlformats.org/officeDocument/2006/relationships/image" Target="../media/image206.png"/><Relationship Id="rId30" Type="http://schemas.openxmlformats.org/officeDocument/2006/relationships/image" Target="../media/image282.png"/><Relationship Id="rId35" Type="http://schemas.openxmlformats.org/officeDocument/2006/relationships/image" Target="../media/image2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notesSlide" Target="../notesSlides/notesSlide25.xml"/><Relationship Id="rId26" Type="http://schemas.openxmlformats.org/officeDocument/2006/relationships/image" Target="../media/image294.png"/><Relationship Id="rId3" Type="http://schemas.openxmlformats.org/officeDocument/2006/relationships/tags" Target="../tags/tag567.xml"/><Relationship Id="rId21" Type="http://schemas.openxmlformats.org/officeDocument/2006/relationships/image" Target="../media/image89.png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9.png"/><Relationship Id="rId33" Type="http://schemas.openxmlformats.org/officeDocument/2006/relationships/image" Target="../media/image301.png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image" Target="../media/image206.png"/><Relationship Id="rId29" Type="http://schemas.openxmlformats.org/officeDocument/2006/relationships/image" Target="../media/image297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image" Target="../media/image293.png"/><Relationship Id="rId32" Type="http://schemas.openxmlformats.org/officeDocument/2006/relationships/image" Target="../media/image300.png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image" Target="../media/image62.png"/><Relationship Id="rId28" Type="http://schemas.openxmlformats.org/officeDocument/2006/relationships/image" Target="../media/image296.png"/><Relationship Id="rId10" Type="http://schemas.openxmlformats.org/officeDocument/2006/relationships/tags" Target="../tags/tag574.xml"/><Relationship Id="rId19" Type="http://schemas.openxmlformats.org/officeDocument/2006/relationships/image" Target="../media/image292.png"/><Relationship Id="rId31" Type="http://schemas.openxmlformats.org/officeDocument/2006/relationships/image" Target="../media/image299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image" Target="../media/image215.png"/><Relationship Id="rId27" Type="http://schemas.openxmlformats.org/officeDocument/2006/relationships/image" Target="../media/image295.png"/><Relationship Id="rId30" Type="http://schemas.openxmlformats.org/officeDocument/2006/relationships/image" Target="../media/image2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26" Type="http://schemas.openxmlformats.org/officeDocument/2006/relationships/image" Target="../media/image89.png"/><Relationship Id="rId39" Type="http://schemas.openxmlformats.org/officeDocument/2006/relationships/image" Target="../media/image311.png"/><Relationship Id="rId3" Type="http://schemas.openxmlformats.org/officeDocument/2006/relationships/tags" Target="../tags/tag583.xml"/><Relationship Id="rId21" Type="http://schemas.openxmlformats.org/officeDocument/2006/relationships/tags" Target="../tags/tag601.xml"/><Relationship Id="rId34" Type="http://schemas.openxmlformats.org/officeDocument/2006/relationships/image" Target="../media/image306.png"/><Relationship Id="rId42" Type="http://schemas.openxmlformats.org/officeDocument/2006/relationships/image" Target="../media/image312.png"/><Relationship Id="rId7" Type="http://schemas.openxmlformats.org/officeDocument/2006/relationships/tags" Target="../tags/tag587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image" Target="../media/image206.png"/><Relationship Id="rId33" Type="http://schemas.openxmlformats.org/officeDocument/2006/relationships/image" Target="../media/image305.png"/><Relationship Id="rId38" Type="http://schemas.openxmlformats.org/officeDocument/2006/relationships/image" Target="../media/image310.png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0" Type="http://schemas.openxmlformats.org/officeDocument/2006/relationships/tags" Target="../tags/tag600.xml"/><Relationship Id="rId29" Type="http://schemas.openxmlformats.org/officeDocument/2006/relationships/image" Target="../media/image303.png"/><Relationship Id="rId41" Type="http://schemas.openxmlformats.org/officeDocument/2006/relationships/image" Target="../media/image81.png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tags" Target="../tags/tag591.xml"/><Relationship Id="rId24" Type="http://schemas.openxmlformats.org/officeDocument/2006/relationships/image" Target="../media/image302.png"/><Relationship Id="rId32" Type="http://schemas.openxmlformats.org/officeDocument/2006/relationships/image" Target="../media/image109.png"/><Relationship Id="rId37" Type="http://schemas.openxmlformats.org/officeDocument/2006/relationships/image" Target="../media/image309.png"/><Relationship Id="rId40" Type="http://schemas.openxmlformats.org/officeDocument/2006/relationships/image" Target="../media/image80.png"/><Relationship Id="rId5" Type="http://schemas.openxmlformats.org/officeDocument/2006/relationships/tags" Target="../tags/tag585.xml"/><Relationship Id="rId15" Type="http://schemas.openxmlformats.org/officeDocument/2006/relationships/tags" Target="../tags/tag595.xml"/><Relationship Id="rId23" Type="http://schemas.openxmlformats.org/officeDocument/2006/relationships/notesSlide" Target="../notesSlides/notesSlide26.xml"/><Relationship Id="rId28" Type="http://schemas.openxmlformats.org/officeDocument/2006/relationships/image" Target="../media/image62.png"/><Relationship Id="rId36" Type="http://schemas.openxmlformats.org/officeDocument/2006/relationships/image" Target="../media/image308.png"/><Relationship Id="rId10" Type="http://schemas.openxmlformats.org/officeDocument/2006/relationships/tags" Target="../tags/tag590.xml"/><Relationship Id="rId19" Type="http://schemas.openxmlformats.org/officeDocument/2006/relationships/tags" Target="../tags/tag599.xml"/><Relationship Id="rId31" Type="http://schemas.openxmlformats.org/officeDocument/2006/relationships/image" Target="../media/image293.png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tags" Target="../tags/tag59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15.png"/><Relationship Id="rId30" Type="http://schemas.openxmlformats.org/officeDocument/2006/relationships/image" Target="../media/image304.png"/><Relationship Id="rId35" Type="http://schemas.openxmlformats.org/officeDocument/2006/relationships/image" Target="../media/image307.png"/><Relationship Id="rId43" Type="http://schemas.openxmlformats.org/officeDocument/2006/relationships/image" Target="../media/image3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tags" Target="../tags/tag614.xml"/><Relationship Id="rId18" Type="http://schemas.openxmlformats.org/officeDocument/2006/relationships/tags" Target="../tags/tag619.xml"/><Relationship Id="rId26" Type="http://schemas.openxmlformats.org/officeDocument/2006/relationships/image" Target="../media/image206.png"/><Relationship Id="rId39" Type="http://schemas.openxmlformats.org/officeDocument/2006/relationships/image" Target="../media/image276.png"/><Relationship Id="rId3" Type="http://schemas.openxmlformats.org/officeDocument/2006/relationships/tags" Target="../tags/tag604.xml"/><Relationship Id="rId21" Type="http://schemas.openxmlformats.org/officeDocument/2006/relationships/tags" Target="../tags/tag622.xml"/><Relationship Id="rId34" Type="http://schemas.openxmlformats.org/officeDocument/2006/relationships/image" Target="../media/image319.png"/><Relationship Id="rId42" Type="http://schemas.openxmlformats.org/officeDocument/2006/relationships/image" Target="../media/image324.png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17" Type="http://schemas.openxmlformats.org/officeDocument/2006/relationships/tags" Target="../tags/tag618.xml"/><Relationship Id="rId25" Type="http://schemas.openxmlformats.org/officeDocument/2006/relationships/image" Target="../media/image314.png"/><Relationship Id="rId33" Type="http://schemas.openxmlformats.org/officeDocument/2006/relationships/image" Target="../media/image318.png"/><Relationship Id="rId38" Type="http://schemas.openxmlformats.org/officeDocument/2006/relationships/image" Target="../media/image289.png"/><Relationship Id="rId2" Type="http://schemas.openxmlformats.org/officeDocument/2006/relationships/tags" Target="../tags/tag603.xml"/><Relationship Id="rId16" Type="http://schemas.openxmlformats.org/officeDocument/2006/relationships/tags" Target="../tags/tag617.xml"/><Relationship Id="rId20" Type="http://schemas.openxmlformats.org/officeDocument/2006/relationships/tags" Target="../tags/tag621.xml"/><Relationship Id="rId29" Type="http://schemas.openxmlformats.org/officeDocument/2006/relationships/image" Target="../media/image315.png"/><Relationship Id="rId41" Type="http://schemas.openxmlformats.org/officeDocument/2006/relationships/image" Target="../media/image323.png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24" Type="http://schemas.openxmlformats.org/officeDocument/2006/relationships/notesSlide" Target="../notesSlides/notesSlide27.xml"/><Relationship Id="rId32" Type="http://schemas.openxmlformats.org/officeDocument/2006/relationships/image" Target="../media/image317.png"/><Relationship Id="rId37" Type="http://schemas.openxmlformats.org/officeDocument/2006/relationships/image" Target="../media/image322.png"/><Relationship Id="rId40" Type="http://schemas.openxmlformats.org/officeDocument/2006/relationships/image" Target="../media/image62.png"/><Relationship Id="rId45" Type="http://schemas.openxmlformats.org/officeDocument/2006/relationships/image" Target="../media/image327.png"/><Relationship Id="rId5" Type="http://schemas.openxmlformats.org/officeDocument/2006/relationships/tags" Target="../tags/tag606.xml"/><Relationship Id="rId15" Type="http://schemas.openxmlformats.org/officeDocument/2006/relationships/tags" Target="../tags/tag61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15.png"/><Relationship Id="rId36" Type="http://schemas.openxmlformats.org/officeDocument/2006/relationships/image" Target="../media/image321.png"/><Relationship Id="rId10" Type="http://schemas.openxmlformats.org/officeDocument/2006/relationships/tags" Target="../tags/tag611.xml"/><Relationship Id="rId19" Type="http://schemas.openxmlformats.org/officeDocument/2006/relationships/tags" Target="../tags/tag620.xml"/><Relationship Id="rId31" Type="http://schemas.openxmlformats.org/officeDocument/2006/relationships/image" Target="../media/image201.png"/><Relationship Id="rId44" Type="http://schemas.openxmlformats.org/officeDocument/2006/relationships/image" Target="../media/image326.png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tags" Target="../tags/tag615.xml"/><Relationship Id="rId22" Type="http://schemas.openxmlformats.org/officeDocument/2006/relationships/tags" Target="../tags/tag623.xml"/><Relationship Id="rId27" Type="http://schemas.openxmlformats.org/officeDocument/2006/relationships/image" Target="../media/image89.png"/><Relationship Id="rId30" Type="http://schemas.openxmlformats.org/officeDocument/2006/relationships/image" Target="../media/image316.png"/><Relationship Id="rId35" Type="http://schemas.openxmlformats.org/officeDocument/2006/relationships/image" Target="../media/image320.png"/><Relationship Id="rId43" Type="http://schemas.openxmlformats.org/officeDocument/2006/relationships/image" Target="../media/image325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tags" Target="../tags/tag649.xml"/><Relationship Id="rId39" Type="http://schemas.openxmlformats.org/officeDocument/2006/relationships/notesSlide" Target="../notesSlides/notesSlide28.xml"/><Relationship Id="rId21" Type="http://schemas.openxmlformats.org/officeDocument/2006/relationships/tags" Target="../tags/tag644.xml"/><Relationship Id="rId34" Type="http://schemas.openxmlformats.org/officeDocument/2006/relationships/tags" Target="../tags/tag657.xml"/><Relationship Id="rId42" Type="http://schemas.openxmlformats.org/officeDocument/2006/relationships/image" Target="../media/image206.png"/><Relationship Id="rId47" Type="http://schemas.openxmlformats.org/officeDocument/2006/relationships/image" Target="../media/image329.png"/><Relationship Id="rId50" Type="http://schemas.openxmlformats.org/officeDocument/2006/relationships/image" Target="../media/image332.png"/><Relationship Id="rId55" Type="http://schemas.openxmlformats.org/officeDocument/2006/relationships/image" Target="../media/image335.png"/><Relationship Id="rId63" Type="http://schemas.openxmlformats.org/officeDocument/2006/relationships/image" Target="../media/image341.png"/><Relationship Id="rId7" Type="http://schemas.openxmlformats.org/officeDocument/2006/relationships/tags" Target="../tags/tag630.xml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tags" Target="../tags/tag652.xml"/><Relationship Id="rId41" Type="http://schemas.openxmlformats.org/officeDocument/2006/relationships/image" Target="../media/image328.png"/><Relationship Id="rId54" Type="http://schemas.openxmlformats.org/officeDocument/2006/relationships/image" Target="../media/image334.png"/><Relationship Id="rId62" Type="http://schemas.openxmlformats.org/officeDocument/2006/relationships/image" Target="../media/image340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tags" Target="../tags/tag655.xml"/><Relationship Id="rId37" Type="http://schemas.openxmlformats.org/officeDocument/2006/relationships/tags" Target="../tags/tag660.xml"/><Relationship Id="rId40" Type="http://schemas.openxmlformats.org/officeDocument/2006/relationships/image" Target="../media/image315.png"/><Relationship Id="rId45" Type="http://schemas.openxmlformats.org/officeDocument/2006/relationships/image" Target="../media/image201.png"/><Relationship Id="rId53" Type="http://schemas.openxmlformats.org/officeDocument/2006/relationships/image" Target="../media/image323.png"/><Relationship Id="rId58" Type="http://schemas.openxmlformats.org/officeDocument/2006/relationships/image" Target="../media/image336.png"/><Relationship Id="rId66" Type="http://schemas.openxmlformats.org/officeDocument/2006/relationships/image" Target="../media/image344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tags" Target="../tags/tag659.xml"/><Relationship Id="rId49" Type="http://schemas.openxmlformats.org/officeDocument/2006/relationships/image" Target="../media/image331.png"/><Relationship Id="rId57" Type="http://schemas.openxmlformats.org/officeDocument/2006/relationships/image" Target="../media/image322.png"/><Relationship Id="rId61" Type="http://schemas.openxmlformats.org/officeDocument/2006/relationships/image" Target="../media/image339.png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tags" Target="../tags/tag654.xml"/><Relationship Id="rId44" Type="http://schemas.openxmlformats.org/officeDocument/2006/relationships/image" Target="../media/image215.png"/><Relationship Id="rId52" Type="http://schemas.openxmlformats.org/officeDocument/2006/relationships/image" Target="../media/image62.png"/><Relationship Id="rId60" Type="http://schemas.openxmlformats.org/officeDocument/2006/relationships/image" Target="../media/image338.png"/><Relationship Id="rId65" Type="http://schemas.openxmlformats.org/officeDocument/2006/relationships/image" Target="../media/image343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tags" Target="../tags/tag658.xml"/><Relationship Id="rId43" Type="http://schemas.openxmlformats.org/officeDocument/2006/relationships/image" Target="../media/image89.png"/><Relationship Id="rId48" Type="http://schemas.openxmlformats.org/officeDocument/2006/relationships/image" Target="../media/image330.png"/><Relationship Id="rId56" Type="http://schemas.openxmlformats.org/officeDocument/2006/relationships/image" Target="../media/image327.png"/><Relationship Id="rId64" Type="http://schemas.openxmlformats.org/officeDocument/2006/relationships/image" Target="../media/image342.png"/><Relationship Id="rId8" Type="http://schemas.openxmlformats.org/officeDocument/2006/relationships/tags" Target="../tags/tag631.xml"/><Relationship Id="rId51" Type="http://schemas.openxmlformats.org/officeDocument/2006/relationships/image" Target="../media/image333.png"/><Relationship Id="rId3" Type="http://schemas.openxmlformats.org/officeDocument/2006/relationships/tags" Target="../tags/tag626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tags" Target="../tags/tag656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317.png"/><Relationship Id="rId59" Type="http://schemas.openxmlformats.org/officeDocument/2006/relationships/image" Target="../media/image33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82.png"/><Relationship Id="rId3" Type="http://schemas.openxmlformats.org/officeDocument/2006/relationships/tags" Target="../tags/tag663.xml"/><Relationship Id="rId21" Type="http://schemas.openxmlformats.org/officeDocument/2006/relationships/tags" Target="../tags/tag681.xml"/><Relationship Id="rId34" Type="http://schemas.openxmlformats.org/officeDocument/2006/relationships/image" Target="../media/image347.png"/><Relationship Id="rId42" Type="http://schemas.openxmlformats.org/officeDocument/2006/relationships/image" Target="../media/image352.png"/><Relationship Id="rId47" Type="http://schemas.openxmlformats.org/officeDocument/2006/relationships/image" Target="../media/image355.png"/><Relationship Id="rId50" Type="http://schemas.openxmlformats.org/officeDocument/2006/relationships/image" Target="../media/image358.png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image" Target="../media/image62.png"/><Relationship Id="rId38" Type="http://schemas.openxmlformats.org/officeDocument/2006/relationships/image" Target="../media/image309.png"/><Relationship Id="rId46" Type="http://schemas.openxmlformats.org/officeDocument/2006/relationships/image" Target="../media/image336.png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tags" Target="../tags/tag680.xml"/><Relationship Id="rId29" Type="http://schemas.openxmlformats.org/officeDocument/2006/relationships/image" Target="../media/image346.png"/><Relationship Id="rId41" Type="http://schemas.openxmlformats.org/officeDocument/2006/relationships/image" Target="../media/image323.png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image" Target="../media/image215.png"/><Relationship Id="rId37" Type="http://schemas.openxmlformats.org/officeDocument/2006/relationships/image" Target="../media/image350.png"/><Relationship Id="rId40" Type="http://schemas.openxmlformats.org/officeDocument/2006/relationships/image" Target="../media/image351.png"/><Relationship Id="rId45" Type="http://schemas.openxmlformats.org/officeDocument/2006/relationships/image" Target="../media/image322.png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image" Target="../media/image345.png"/><Relationship Id="rId36" Type="http://schemas.openxmlformats.org/officeDocument/2006/relationships/image" Target="../media/image349.png"/><Relationship Id="rId49" Type="http://schemas.openxmlformats.org/officeDocument/2006/relationships/image" Target="../media/image357.png"/><Relationship Id="rId10" Type="http://schemas.openxmlformats.org/officeDocument/2006/relationships/tags" Target="../tags/tag670.xml"/><Relationship Id="rId19" Type="http://schemas.openxmlformats.org/officeDocument/2006/relationships/tags" Target="../tags/tag679.xml"/><Relationship Id="rId31" Type="http://schemas.openxmlformats.org/officeDocument/2006/relationships/image" Target="../media/image89.png"/><Relationship Id="rId44" Type="http://schemas.openxmlformats.org/officeDocument/2006/relationships/image" Target="../media/image354.png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notesSlide" Target="../notesSlides/notesSlide29.xml"/><Relationship Id="rId30" Type="http://schemas.openxmlformats.org/officeDocument/2006/relationships/image" Target="../media/image206.png"/><Relationship Id="rId35" Type="http://schemas.openxmlformats.org/officeDocument/2006/relationships/image" Target="../media/image348.png"/><Relationship Id="rId43" Type="http://schemas.openxmlformats.org/officeDocument/2006/relationships/image" Target="../media/image353.png"/><Relationship Id="rId48" Type="http://schemas.openxmlformats.org/officeDocument/2006/relationships/image" Target="../media/image356.png"/><Relationship Id="rId8" Type="http://schemas.openxmlformats.org/officeDocument/2006/relationships/tags" Target="../tags/tag668.xml"/><Relationship Id="rId51" Type="http://schemas.openxmlformats.org/officeDocument/2006/relationships/image" Target="../media/image3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notesSlide" Target="../notesSlides/notesSlide3.xml"/><Relationship Id="rId26" Type="http://schemas.openxmlformats.org/officeDocument/2006/relationships/image" Target="../media/image23.png"/><Relationship Id="rId3" Type="http://schemas.openxmlformats.org/officeDocument/2006/relationships/tags" Target="../tags/tag38.xml"/><Relationship Id="rId21" Type="http://schemas.openxmlformats.org/officeDocument/2006/relationships/image" Target="../media/image2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1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5.png"/><Relationship Id="rId29" Type="http://schemas.openxmlformats.org/officeDocument/2006/relationships/image" Target="../media/image32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3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2.png"/><Relationship Id="rId28" Type="http://schemas.openxmlformats.org/officeDocument/2006/relationships/image" Target="../media/image31.png"/><Relationship Id="rId10" Type="http://schemas.openxmlformats.org/officeDocument/2006/relationships/tags" Target="../tags/tag45.xml"/><Relationship Id="rId19" Type="http://schemas.openxmlformats.org/officeDocument/2006/relationships/image" Target="../media/image1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7.png"/><Relationship Id="rId27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93.xml"/><Relationship Id="rId13" Type="http://schemas.openxmlformats.org/officeDocument/2006/relationships/image" Target="../media/image359.png"/><Relationship Id="rId3" Type="http://schemas.openxmlformats.org/officeDocument/2006/relationships/tags" Target="../tags/tag688.xml"/><Relationship Id="rId7" Type="http://schemas.openxmlformats.org/officeDocument/2006/relationships/tags" Target="../tags/tag692.xml"/><Relationship Id="rId12" Type="http://schemas.openxmlformats.org/officeDocument/2006/relationships/image" Target="../media/image89.png"/><Relationship Id="rId17" Type="http://schemas.openxmlformats.org/officeDocument/2006/relationships/image" Target="../media/image362.png"/><Relationship Id="rId2" Type="http://schemas.openxmlformats.org/officeDocument/2006/relationships/tags" Target="../tags/tag687.xml"/><Relationship Id="rId16" Type="http://schemas.openxmlformats.org/officeDocument/2006/relationships/image" Target="../media/image361.png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690.xml"/><Relationship Id="rId15" Type="http://schemas.openxmlformats.org/officeDocument/2006/relationships/image" Target="../media/image21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image" Target="../media/image3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3.png"/><Relationship Id="rId39" Type="http://schemas.openxmlformats.org/officeDocument/2006/relationships/image" Target="../media/image32.png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4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21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12.png"/><Relationship Id="rId41" Type="http://schemas.openxmlformats.org/officeDocument/2006/relationships/image" Target="../media/image40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5.png"/><Relationship Id="rId32" Type="http://schemas.openxmlformats.org/officeDocument/2006/relationships/image" Target="../media/image31.png"/><Relationship Id="rId37" Type="http://schemas.openxmlformats.org/officeDocument/2006/relationships/image" Target="../media/image37.png"/><Relationship Id="rId40" Type="http://schemas.openxmlformats.org/officeDocument/2006/relationships/image" Target="../media/image39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.png"/><Relationship Id="rId28" Type="http://schemas.openxmlformats.org/officeDocument/2006/relationships/image" Target="../media/image7.png"/><Relationship Id="rId36" Type="http://schemas.openxmlformats.org/officeDocument/2006/relationships/image" Target="../media/image36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28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2.png"/><Relationship Id="rId30" Type="http://schemas.openxmlformats.org/officeDocument/2006/relationships/image" Target="../media/image13.png"/><Relationship Id="rId35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notesSlide" Target="../notesSlides/notesSlide5.xml"/><Relationship Id="rId39" Type="http://schemas.openxmlformats.org/officeDocument/2006/relationships/image" Target="../media/image53.png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notesSlide" Target="../notesSlides/notesSlide6.xml"/><Relationship Id="rId39" Type="http://schemas.openxmlformats.org/officeDocument/2006/relationships/image" Target="../media/image68.png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image" Target="../media/image65.png"/><Relationship Id="rId42" Type="http://schemas.openxmlformats.org/officeDocument/2006/relationships/image" Target="../media/image56.png"/><Relationship Id="rId47" Type="http://schemas.openxmlformats.org/officeDocument/2006/relationships/image" Target="../media/image69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4.png"/><Relationship Id="rId38" Type="http://schemas.openxmlformats.org/officeDocument/2006/relationships/image" Target="../media/image67.png"/><Relationship Id="rId46" Type="http://schemas.openxmlformats.org/officeDocument/2006/relationships/image" Target="../media/image62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image" Target="../media/image46.png"/><Relationship Id="rId41" Type="http://schemas.openxmlformats.org/officeDocument/2006/relationships/image" Target="../media/image55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image" Target="../media/image63.png"/><Relationship Id="rId37" Type="http://schemas.openxmlformats.org/officeDocument/2006/relationships/image" Target="../media/image66.png"/><Relationship Id="rId40" Type="http://schemas.openxmlformats.org/officeDocument/2006/relationships/image" Target="../media/image54.png"/><Relationship Id="rId45" Type="http://schemas.openxmlformats.org/officeDocument/2006/relationships/image" Target="../media/image61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image" Target="../media/image45.png"/><Relationship Id="rId36" Type="http://schemas.openxmlformats.org/officeDocument/2006/relationships/image" Target="../media/image50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image" Target="../media/image48.png"/><Relationship Id="rId44" Type="http://schemas.openxmlformats.org/officeDocument/2006/relationships/image" Target="../media/image60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image" Target="../media/image41.png"/><Relationship Id="rId30" Type="http://schemas.openxmlformats.org/officeDocument/2006/relationships/image" Target="../media/image47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image" Target="../media/image81.png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7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image" Target="../media/image71.png"/><Relationship Id="rId41" Type="http://schemas.openxmlformats.org/officeDocument/2006/relationships/image" Target="../media/image82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62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78.png"/><Relationship Id="rId49" Type="http://schemas.openxmlformats.org/officeDocument/2006/relationships/image" Target="../media/image90.png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8" Type="http://schemas.openxmlformats.org/officeDocument/2006/relationships/tags" Target="../tags/tag127.xml"/><Relationship Id="rId51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image" Target="../media/image97.png"/><Relationship Id="rId3" Type="http://schemas.openxmlformats.org/officeDocument/2006/relationships/tags" Target="../tags/tag148.xml"/><Relationship Id="rId21" Type="http://schemas.openxmlformats.org/officeDocument/2006/relationships/image" Target="../media/image95.png"/><Relationship Id="rId34" Type="http://schemas.openxmlformats.org/officeDocument/2006/relationships/image" Target="../media/image102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image" Target="../media/image70.png"/><Relationship Id="rId33" Type="http://schemas.openxmlformats.org/officeDocument/2006/relationships/image" Target="../media/image101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46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69.png"/><Relationship Id="rId32" Type="http://schemas.openxmlformats.org/officeDocument/2006/relationships/image" Target="../media/image100.png"/><Relationship Id="rId37" Type="http://schemas.openxmlformats.org/officeDocument/2006/relationships/image" Target="../media/image62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96.png"/><Relationship Id="rId28" Type="http://schemas.openxmlformats.org/officeDocument/2006/relationships/image" Target="../media/image45.png"/><Relationship Id="rId36" Type="http://schemas.openxmlformats.org/officeDocument/2006/relationships/image" Target="../media/image104.png"/><Relationship Id="rId10" Type="http://schemas.openxmlformats.org/officeDocument/2006/relationships/tags" Target="../tags/tag1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image" Target="../media/image41.png"/><Relationship Id="rId27" Type="http://schemas.openxmlformats.org/officeDocument/2006/relationships/image" Target="../media/image98.png"/><Relationship Id="rId30" Type="http://schemas.openxmlformats.org/officeDocument/2006/relationships/image" Target="../media/image99.png"/><Relationship Id="rId35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notesSlide" Target="../notesSlides/notesSlide9.xml"/><Relationship Id="rId39" Type="http://schemas.openxmlformats.org/officeDocument/2006/relationships/image" Target="../media/image113.png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image" Target="../media/image109.png"/><Relationship Id="rId42" Type="http://schemas.openxmlformats.org/officeDocument/2006/relationships/image" Target="../media/image81.png"/><Relationship Id="rId47" Type="http://schemas.openxmlformats.org/officeDocument/2006/relationships/image" Target="../media/image118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08.png"/><Relationship Id="rId38" Type="http://schemas.openxmlformats.org/officeDocument/2006/relationships/image" Target="../media/image112.png"/><Relationship Id="rId46" Type="http://schemas.openxmlformats.org/officeDocument/2006/relationships/image" Target="../media/image88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image" Target="../media/image106.png"/><Relationship Id="rId41" Type="http://schemas.openxmlformats.org/officeDocument/2006/relationships/image" Target="../media/image80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image" Target="../media/image62.png"/><Relationship Id="rId37" Type="http://schemas.openxmlformats.org/officeDocument/2006/relationships/image" Target="../media/image89.png"/><Relationship Id="rId40" Type="http://schemas.openxmlformats.org/officeDocument/2006/relationships/image" Target="../media/image114.png"/><Relationship Id="rId45" Type="http://schemas.openxmlformats.org/officeDocument/2006/relationships/image" Target="../media/image117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image" Target="../media/image73.png"/><Relationship Id="rId36" Type="http://schemas.openxmlformats.org/officeDocument/2006/relationships/image" Target="../media/image111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image" Target="../media/image107.png"/><Relationship Id="rId44" Type="http://schemas.openxmlformats.org/officeDocument/2006/relationships/image" Target="../media/image116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image" Target="../media/image105.png"/><Relationship Id="rId30" Type="http://schemas.openxmlformats.org/officeDocument/2006/relationships/image" Target="../media/image74.png"/><Relationship Id="rId35" Type="http://schemas.openxmlformats.org/officeDocument/2006/relationships/image" Target="../media/image110.png"/><Relationship Id="rId43" Type="http://schemas.openxmlformats.org/officeDocument/2006/relationships/image" Target="../media/image115.png"/><Relationship Id="rId48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DBFE-EC00-48F0-A2A9-ADF298AAF76D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Indeterminate </a:t>
            </a:r>
            <a:r>
              <a:rPr lang="en-US" sz="2400" dirty="0" smtClean="0"/>
              <a:t>forms</a:t>
            </a:r>
            <a:endParaRPr lang="en-US" sz="2400" dirty="0"/>
          </a:p>
        </p:txBody>
      </p:sp>
      <p:sp>
        <p:nvSpPr>
          <p:cNvPr id="82025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BDC-B74D-4E6C-B03D-75499CCC566D}" type="slidenum">
              <a:rPr lang="en-US"/>
              <a:pPr/>
              <a:t>10</a:t>
            </a:fld>
            <a:endParaRPr lang="en-US"/>
          </a:p>
        </p:txBody>
      </p:sp>
      <p:sp>
        <p:nvSpPr>
          <p:cNvPr id="157286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287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788"/>
            <a:ext cx="417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87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1138238"/>
            <a:ext cx="8651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88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539875"/>
            <a:ext cx="34178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89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216150"/>
            <a:ext cx="8651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896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5" y="2584450"/>
            <a:ext cx="30654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89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642616"/>
            <a:ext cx="34178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33" name="Picture 6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9825"/>
            <a:ext cx="2349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34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17738"/>
            <a:ext cx="2349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35" name="Picture 7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7088"/>
            <a:ext cx="2349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44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133475"/>
            <a:ext cx="176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45" name="Picture 8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09800"/>
            <a:ext cx="19129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46" name="Picture 8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209800"/>
            <a:ext cx="176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47" name="Picture 8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3363913"/>
            <a:ext cx="17827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48" name="Picture 8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363913"/>
            <a:ext cx="18843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02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365500"/>
            <a:ext cx="8651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07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0511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58" name="Picture 9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388"/>
            <a:ext cx="4543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63" name="Picture 9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058863"/>
            <a:ext cx="2014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64" name="Picture 10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2088"/>
            <a:ext cx="3460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950" y="355600"/>
            <a:ext cx="1971075" cy="379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2904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810000"/>
            <a:ext cx="34178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49" name="Picture 8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572000"/>
            <a:ext cx="17827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50" name="Picture 8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572000"/>
            <a:ext cx="2117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36" name="Picture 7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81525"/>
            <a:ext cx="2349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13" name="Picture 4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579938"/>
            <a:ext cx="8651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17" name="Picture 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4438"/>
            <a:ext cx="3241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15" name="Picture 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5024438"/>
            <a:ext cx="34178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59" name="Picture 9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672312"/>
            <a:ext cx="20145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52" name="Picture 8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5745337"/>
            <a:ext cx="1884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37" name="Picture 7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54862"/>
            <a:ext cx="2349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23" name="Picture 5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5745337"/>
            <a:ext cx="8651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2960" name="Picture 9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6" y="6131447"/>
            <a:ext cx="35798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034" y="6185074"/>
            <a:ext cx="3916370" cy="220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72953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4118" y="6492316"/>
            <a:ext cx="1548854" cy="34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9871" y="636240"/>
            <a:ext cx="365529" cy="4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7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2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2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2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7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7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7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72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72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7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7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7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7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7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7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7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7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9871" y="636240"/>
            <a:ext cx="365529" cy="4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F9FC-7637-4936-B601-EE9764347537}" type="slidenum">
              <a:rPr lang="en-US"/>
              <a:pPr/>
              <a:t>11</a:t>
            </a:fld>
            <a:endParaRPr lang="en-US"/>
          </a:p>
        </p:txBody>
      </p:sp>
      <p:pic>
        <p:nvPicPr>
          <p:cNvPr id="1590348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354388"/>
            <a:ext cx="14605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4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65611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44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71613"/>
            <a:ext cx="30210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52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388"/>
            <a:ext cx="4543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58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93788"/>
            <a:ext cx="34020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45" name="Picture 7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73250"/>
            <a:ext cx="29924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46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39963"/>
            <a:ext cx="31829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950" y="355600"/>
            <a:ext cx="1971075" cy="379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0340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788"/>
            <a:ext cx="417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0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0332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28" y="355600"/>
            <a:ext cx="14605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1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649538"/>
            <a:ext cx="4397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18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938588"/>
            <a:ext cx="4111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20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227638"/>
            <a:ext cx="6175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22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35113"/>
            <a:ext cx="24209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23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2613025"/>
            <a:ext cx="24209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24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1588"/>
            <a:ext cx="24209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0325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7613"/>
            <a:ext cx="24209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0349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0357" name="Picture 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462088"/>
            <a:ext cx="8207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7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2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13264 -0.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90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48148E-6 L -0.18333 -0.1620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90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8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2581E-6 L -0.18333 -0.2983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90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14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72063E-6 L -0.18333 -0.4324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90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16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0729 -0.0509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90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25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0787 L -0.32083 -0.1557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90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-8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32396 -0.2717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90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35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1563 -0.4046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590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20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9935E-6 L -0.47223 0.4313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590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0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0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9871" y="636240"/>
            <a:ext cx="365529" cy="4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950" y="355600"/>
            <a:ext cx="1971075" cy="379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A569-4DF4-448D-905B-0CC9859AE7A3}" type="slidenum">
              <a:rPr lang="en-US"/>
              <a:pPr/>
              <a:t>12</a:t>
            </a:fld>
            <a:endParaRPr lang="en-US"/>
          </a:p>
        </p:txBody>
      </p:sp>
      <p:pic>
        <p:nvPicPr>
          <p:cNvPr id="1589415" name="Picture 1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71613"/>
            <a:ext cx="30210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416" name="Picture 16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93788"/>
            <a:ext cx="34020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417" name="Picture 1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73250"/>
            <a:ext cx="29924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418" name="Picture 1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39963"/>
            <a:ext cx="31829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414" name="Picture 16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388"/>
            <a:ext cx="4543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385" name="Picture 1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788"/>
            <a:ext cx="417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9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9311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354388"/>
            <a:ext cx="14605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344" name="Picture 9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65611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325" name="Picture 7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4290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326" name="Picture 7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01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341" name="Picture 9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438525"/>
            <a:ext cx="395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89342" name="Group 94"/>
          <p:cNvGrpSpPr>
            <a:grpSpLocks/>
          </p:cNvGrpSpPr>
          <p:nvPr/>
        </p:nvGrpSpPr>
        <p:grpSpPr bwMode="auto">
          <a:xfrm>
            <a:off x="3719513" y="3430588"/>
            <a:ext cx="3214687" cy="292100"/>
            <a:chOff x="2343" y="1969"/>
            <a:chExt cx="2025" cy="184"/>
          </a:xfrm>
        </p:grpSpPr>
        <p:pic>
          <p:nvPicPr>
            <p:cNvPr id="1589329" name="Picture 8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69"/>
              <a:ext cx="134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37" name="Picture 8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" y="2032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9340" name="Picture 9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8525"/>
            <a:ext cx="3952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348" name="Picture 10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629150"/>
            <a:ext cx="2746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032" y="3943350"/>
            <a:ext cx="4149694" cy="248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9354" name="Picture 10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14925"/>
            <a:ext cx="63023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9357" name="Picture 10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22863"/>
            <a:ext cx="1031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89383" name="Group 135"/>
          <p:cNvGrpSpPr>
            <a:grpSpLocks/>
          </p:cNvGrpSpPr>
          <p:nvPr/>
        </p:nvGrpSpPr>
        <p:grpSpPr bwMode="auto">
          <a:xfrm>
            <a:off x="4003675" y="5046663"/>
            <a:ext cx="4073525" cy="379412"/>
            <a:chOff x="2522" y="3179"/>
            <a:chExt cx="2566" cy="239"/>
          </a:xfrm>
        </p:grpSpPr>
        <p:pic>
          <p:nvPicPr>
            <p:cNvPr id="1589359" name="Picture 1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" y="3179"/>
              <a:ext cx="92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60" name="Picture 11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226"/>
              <a:ext cx="23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61" name="Picture 11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3226"/>
              <a:ext cx="6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62" name="Picture 11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232"/>
              <a:ext cx="24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63" name="Picture 11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" y="3222"/>
              <a:ext cx="39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64" name="Picture 11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" y="3227"/>
              <a:ext cx="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67" name="Picture 11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9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89369" name="Arc 121"/>
          <p:cNvSpPr>
            <a:spLocks noChangeAspect="1"/>
          </p:cNvSpPr>
          <p:nvPr/>
        </p:nvSpPr>
        <p:spPr bwMode="auto">
          <a:xfrm flipV="1">
            <a:off x="495648" y="5394325"/>
            <a:ext cx="457200" cy="23018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41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-1" y="21140"/>
                </a:moveTo>
                <a:cubicBezTo>
                  <a:pt x="249" y="9393"/>
                  <a:pt x="984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-1" y="21140"/>
                </a:moveTo>
                <a:cubicBezTo>
                  <a:pt x="249" y="9393"/>
                  <a:pt x="984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9370" name="Line 122"/>
          <p:cNvSpPr>
            <a:spLocks noChangeShapeType="1"/>
          </p:cNvSpPr>
          <p:nvPr/>
        </p:nvSpPr>
        <p:spPr bwMode="auto">
          <a:xfrm flipH="1">
            <a:off x="5181600" y="515778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9371" name="Line 123"/>
          <p:cNvSpPr>
            <a:spLocks noChangeShapeType="1"/>
          </p:cNvSpPr>
          <p:nvPr/>
        </p:nvSpPr>
        <p:spPr bwMode="auto">
          <a:xfrm flipH="1">
            <a:off x="5821363" y="5157788"/>
            <a:ext cx="274637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9384" name="Group 136"/>
          <p:cNvGrpSpPr>
            <a:grpSpLocks/>
          </p:cNvGrpSpPr>
          <p:nvPr/>
        </p:nvGrpSpPr>
        <p:grpSpPr bwMode="auto">
          <a:xfrm>
            <a:off x="4003675" y="5562600"/>
            <a:ext cx="2679700" cy="379413"/>
            <a:chOff x="2544" y="3793"/>
            <a:chExt cx="1688" cy="239"/>
          </a:xfrm>
        </p:grpSpPr>
        <p:pic>
          <p:nvPicPr>
            <p:cNvPr id="1589374" name="Picture 12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793"/>
              <a:ext cx="92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75" name="Picture 12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" y="3846"/>
              <a:ext cx="24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76" name="Picture 12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905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89409" name="Line 161"/>
          <p:cNvSpPr>
            <a:spLocks noChangeShapeType="1"/>
          </p:cNvSpPr>
          <p:nvPr/>
        </p:nvSpPr>
        <p:spPr bwMode="auto">
          <a:xfrm>
            <a:off x="4606925" y="4222750"/>
            <a:ext cx="1106488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9411" name="Rectangle 1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9420" name="Group 172"/>
          <p:cNvGrpSpPr>
            <a:grpSpLocks/>
          </p:cNvGrpSpPr>
          <p:nvPr/>
        </p:nvGrpSpPr>
        <p:grpSpPr bwMode="auto">
          <a:xfrm>
            <a:off x="4876800" y="895350"/>
            <a:ext cx="3822700" cy="1619250"/>
            <a:chOff x="3072" y="564"/>
            <a:chExt cx="2408" cy="1020"/>
          </a:xfrm>
        </p:grpSpPr>
        <p:pic>
          <p:nvPicPr>
            <p:cNvPr id="1589419" name="Picture 17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" y="697"/>
              <a:ext cx="205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98" name="Picture 15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" y="932"/>
              <a:ext cx="1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400" name="Picture 15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" y="1175"/>
              <a:ext cx="170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402" name="Picture 15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1399"/>
              <a:ext cx="198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406" name="Picture 15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564"/>
              <a:ext cx="86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9408" name="Picture 1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9150"/>
            <a:ext cx="5916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9410" name="Line 162"/>
          <p:cNvSpPr>
            <a:spLocks noChangeShapeType="1"/>
          </p:cNvSpPr>
          <p:nvPr/>
        </p:nvSpPr>
        <p:spPr bwMode="auto">
          <a:xfrm>
            <a:off x="3746500" y="4916488"/>
            <a:ext cx="1106488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9377" name="Line 129"/>
          <p:cNvSpPr>
            <a:spLocks noChangeShapeType="1"/>
          </p:cNvSpPr>
          <p:nvPr/>
        </p:nvSpPr>
        <p:spPr bwMode="auto">
          <a:xfrm flipV="1">
            <a:off x="5715000" y="793750"/>
            <a:ext cx="762000" cy="4800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9355" name="Group 107"/>
          <p:cNvGrpSpPr>
            <a:grpSpLocks/>
          </p:cNvGrpSpPr>
          <p:nvPr/>
        </p:nvGrpSpPr>
        <p:grpSpPr bwMode="auto">
          <a:xfrm>
            <a:off x="838200" y="5046663"/>
            <a:ext cx="2616200" cy="379412"/>
            <a:chOff x="528" y="3072"/>
            <a:chExt cx="1648" cy="239"/>
          </a:xfrm>
        </p:grpSpPr>
        <p:pic>
          <p:nvPicPr>
            <p:cNvPr id="1589349" name="Picture 10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3072"/>
              <a:ext cx="92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50" name="Picture 10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3119"/>
              <a:ext cx="23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51" name="Picture 10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119"/>
              <a:ext cx="6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52" name="Picture 10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25"/>
              <a:ext cx="24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89378" name="Group 130"/>
          <p:cNvGrpSpPr>
            <a:grpSpLocks/>
          </p:cNvGrpSpPr>
          <p:nvPr/>
        </p:nvGrpSpPr>
        <p:grpSpPr bwMode="auto">
          <a:xfrm>
            <a:off x="838200" y="3354388"/>
            <a:ext cx="2616200" cy="379412"/>
            <a:chOff x="528" y="3072"/>
            <a:chExt cx="1648" cy="239"/>
          </a:xfrm>
        </p:grpSpPr>
        <p:pic>
          <p:nvPicPr>
            <p:cNvPr id="1589379" name="Picture 1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3072"/>
              <a:ext cx="92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80" name="Picture 1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3119"/>
              <a:ext cx="23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81" name="Picture 1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119"/>
              <a:ext cx="6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9382" name="Picture 1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25"/>
              <a:ext cx="24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" name="Picture 7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287267" y="3247612"/>
            <a:ext cx="1992607" cy="368004"/>
            <a:chOff x="1287267" y="3247612"/>
            <a:chExt cx="1992607" cy="368004"/>
          </a:xfrm>
        </p:grpSpPr>
        <p:sp>
          <p:nvSpPr>
            <p:cNvPr id="3" name="Rectangle 2"/>
            <p:cNvSpPr/>
            <p:nvPr/>
          </p:nvSpPr>
          <p:spPr bwMode="auto">
            <a:xfrm>
              <a:off x="2621506" y="3323008"/>
              <a:ext cx="658368" cy="29260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950690" y="3247612"/>
              <a:ext cx="0" cy="822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417320" y="3260138"/>
              <a:ext cx="153619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1287267" y="3247851"/>
              <a:ext cx="137160" cy="29527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7" name="Picture 5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6580188"/>
            <a:ext cx="62817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0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589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589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8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8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8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8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6281E-7 L 2.22222E-6 0.24422 " pathEditMode="relative" ptsTypes="AA">
                                      <p:cBhvr>
                                        <p:cTn id="79" dur="500" fill="hold"/>
                                        <p:tgtEl>
                                          <p:spTgt spid="1589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8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8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8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8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8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8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8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8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8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8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8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8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9369" grpId="0" animBg="1"/>
      <p:bldP spid="1589369" grpId="1" animBg="1"/>
      <p:bldP spid="1589370" grpId="0" animBg="1"/>
      <p:bldP spid="1589371" grpId="0" animBg="1"/>
      <p:bldP spid="1589409" grpId="0" animBg="1"/>
      <p:bldP spid="1589409" grpId="1" animBg="1"/>
      <p:bldP spid="1589410" grpId="0" animBg="1"/>
      <p:bldP spid="1589410" grpId="1" animBg="1"/>
      <p:bldP spid="1589377" grpId="0" animBg="1"/>
      <p:bldP spid="15893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9918" y="6245225"/>
            <a:ext cx="446881" cy="476250"/>
          </a:xfrm>
        </p:spPr>
        <p:txBody>
          <a:bodyPr/>
          <a:lstStyle/>
          <a:p>
            <a:fld id="{13C7B084-87B1-4237-BA2F-C186EF02AF52}" type="slidenum">
              <a:rPr lang="en-US"/>
              <a:pPr/>
              <a:t>13</a:t>
            </a:fld>
            <a:endParaRPr lang="en-US"/>
          </a:p>
        </p:txBody>
      </p:sp>
      <p:sp>
        <p:nvSpPr>
          <p:cNvPr id="1591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1358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60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416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68263"/>
            <a:ext cx="5192712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1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752600"/>
            <a:ext cx="3365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1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21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2582863"/>
            <a:ext cx="3365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22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82863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2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582863"/>
            <a:ext cx="993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28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582863"/>
            <a:ext cx="1016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30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6670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340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6195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91356" name="Group 60"/>
          <p:cNvGrpSpPr>
            <a:grpSpLocks/>
          </p:cNvGrpSpPr>
          <p:nvPr/>
        </p:nvGrpSpPr>
        <p:grpSpPr bwMode="auto">
          <a:xfrm>
            <a:off x="396875" y="1763713"/>
            <a:ext cx="2330450" cy="2198687"/>
            <a:chOff x="250" y="1111"/>
            <a:chExt cx="1468" cy="1385"/>
          </a:xfrm>
        </p:grpSpPr>
        <p:pic>
          <p:nvPicPr>
            <p:cNvPr id="1591337" name="Picture 4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5"/>
              <a:ext cx="47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1339" name="Picture 4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201"/>
              <a:ext cx="47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1341" name="Picture 4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1111"/>
              <a:ext cx="47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91413" name="Picture 1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586038"/>
            <a:ext cx="18716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414" name="Picture 1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303588"/>
            <a:ext cx="24018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417" name="Picture 1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08150"/>
            <a:ext cx="2749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355" name="Line 59"/>
          <p:cNvSpPr>
            <a:spLocks noChangeShapeType="1"/>
          </p:cNvSpPr>
          <p:nvPr/>
        </p:nvSpPr>
        <p:spPr bwMode="auto">
          <a:xfrm>
            <a:off x="3352800" y="2819400"/>
            <a:ext cx="658813" cy="950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6534" y="1531938"/>
            <a:ext cx="3262022" cy="366712"/>
            <a:chOff x="1176534" y="1531938"/>
            <a:chExt cx="3262022" cy="366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3835052" y="1676400"/>
              <a:ext cx="603504" cy="22225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4136804" y="1531938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 flipH="1">
              <a:off x="1265254" y="1531938"/>
              <a:ext cx="288036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176534" y="1531938"/>
              <a:ext cx="100584" cy="34448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4897" y="135776"/>
            <a:ext cx="409333" cy="219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1346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648200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489075" y="4652963"/>
            <a:ext cx="5911412" cy="468312"/>
            <a:chOff x="1489075" y="4652963"/>
            <a:chExt cx="5911412" cy="468312"/>
          </a:xfrm>
        </p:grpSpPr>
        <p:pic>
          <p:nvPicPr>
            <p:cNvPr id="1591367" name="Picture 7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4849813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1369" name="Picture 7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988" y="4652963"/>
              <a:ext cx="746125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8376" y="4800600"/>
              <a:ext cx="4392111" cy="307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91296" name="Picture 159129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237" y="4453128"/>
            <a:ext cx="2591369" cy="322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1300" name="Picture 159129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980" y="4456934"/>
            <a:ext cx="2063996" cy="292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1424" name="Picture 1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468813"/>
            <a:ext cx="9540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289" y="4456883"/>
            <a:ext cx="1258721" cy="292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801" y="4482159"/>
            <a:ext cx="336421" cy="204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0024" y="4456883"/>
            <a:ext cx="322441" cy="292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389" y="5562600"/>
            <a:ext cx="2958835" cy="659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1391" name="Picture 9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6" y="5794375"/>
            <a:ext cx="5270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395" name="Line 99"/>
          <p:cNvSpPr>
            <a:spLocks noChangeShapeType="1"/>
          </p:cNvSpPr>
          <p:nvPr/>
        </p:nvSpPr>
        <p:spPr bwMode="auto">
          <a:xfrm flipH="1">
            <a:off x="5707759" y="4711874"/>
            <a:ext cx="429768" cy="8778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91351" name="Picture 5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6580188"/>
            <a:ext cx="62817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420" name="Line 124"/>
          <p:cNvSpPr>
            <a:spLocks noChangeShapeType="1"/>
          </p:cNvSpPr>
          <p:nvPr/>
        </p:nvSpPr>
        <p:spPr bwMode="auto">
          <a:xfrm flipH="1">
            <a:off x="4343400" y="4724400"/>
            <a:ext cx="152400" cy="474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1396" name="Line 100"/>
          <p:cNvSpPr>
            <a:spLocks noChangeShapeType="1"/>
          </p:cNvSpPr>
          <p:nvPr/>
        </p:nvSpPr>
        <p:spPr bwMode="auto">
          <a:xfrm flipH="1">
            <a:off x="3875088" y="5105400"/>
            <a:ext cx="914400" cy="1023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1397" name="Line 101"/>
          <p:cNvSpPr>
            <a:spLocks noChangeShapeType="1"/>
          </p:cNvSpPr>
          <p:nvPr/>
        </p:nvSpPr>
        <p:spPr bwMode="auto">
          <a:xfrm>
            <a:off x="3865563" y="6122988"/>
            <a:ext cx="9604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1394" name="Line 98"/>
          <p:cNvSpPr>
            <a:spLocks noChangeShapeType="1"/>
          </p:cNvSpPr>
          <p:nvPr/>
        </p:nvSpPr>
        <p:spPr bwMode="auto">
          <a:xfrm>
            <a:off x="4343400" y="5181600"/>
            <a:ext cx="649288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91421" name="Picture 12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439578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352" name="Line 56"/>
          <p:cNvSpPr>
            <a:spLocks noChangeShapeType="1"/>
          </p:cNvSpPr>
          <p:nvPr/>
        </p:nvSpPr>
        <p:spPr bwMode="auto">
          <a:xfrm flipH="1">
            <a:off x="3124200" y="457200"/>
            <a:ext cx="13716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1393" name="Rectangle 97"/>
          <p:cNvSpPr>
            <a:spLocks noChangeArrowheads="1"/>
          </p:cNvSpPr>
          <p:nvPr/>
        </p:nvSpPr>
        <p:spPr bwMode="auto">
          <a:xfrm>
            <a:off x="8001000" y="914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1384" name="Group 88"/>
          <p:cNvGrpSpPr>
            <a:grpSpLocks/>
          </p:cNvGrpSpPr>
          <p:nvPr/>
        </p:nvGrpSpPr>
        <p:grpSpPr bwMode="auto">
          <a:xfrm>
            <a:off x="7488238" y="1295400"/>
            <a:ext cx="1503362" cy="500063"/>
            <a:chOff x="3856" y="3600"/>
            <a:chExt cx="947" cy="315"/>
          </a:xfrm>
        </p:grpSpPr>
        <p:pic>
          <p:nvPicPr>
            <p:cNvPr id="1591380" name="Picture 8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6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1383" name="Picture 8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3785"/>
              <a:ext cx="94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2779" y="1981200"/>
            <a:ext cx="3492621" cy="248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337560" y="2996852"/>
            <a:ext cx="3113821" cy="624172"/>
            <a:chOff x="3337560" y="2996852"/>
            <a:chExt cx="3113821" cy="624172"/>
          </a:xfrm>
        </p:grpSpPr>
        <p:sp>
          <p:nvSpPr>
            <p:cNvPr id="9" name="Rectangle 8"/>
            <p:cNvSpPr/>
            <p:nvPr/>
          </p:nvSpPr>
          <p:spPr bwMode="auto">
            <a:xfrm>
              <a:off x="3337560" y="3282696"/>
              <a:ext cx="1920240" cy="33832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4674" y="2996852"/>
              <a:ext cx="2196707" cy="251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350008" y="2398332"/>
            <a:ext cx="4214187" cy="501318"/>
            <a:chOff x="2350008" y="2398332"/>
            <a:chExt cx="4214187" cy="501318"/>
          </a:xfrm>
        </p:grpSpPr>
        <p:sp>
          <p:nvSpPr>
            <p:cNvPr id="3" name="Rectangle 2"/>
            <p:cNvSpPr/>
            <p:nvPr/>
          </p:nvSpPr>
          <p:spPr bwMode="auto">
            <a:xfrm>
              <a:off x="2935224" y="2558158"/>
              <a:ext cx="877824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050792" y="2552178"/>
              <a:ext cx="2513403" cy="34747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50008" y="2398332"/>
              <a:ext cx="1463040" cy="128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0792" y="2398332"/>
              <a:ext cx="1463040" cy="128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Oval 13"/>
          <p:cNvSpPr/>
          <p:nvPr/>
        </p:nvSpPr>
        <p:spPr bwMode="auto">
          <a:xfrm>
            <a:off x="3937348" y="2501628"/>
            <a:ext cx="1143000" cy="432594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9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9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9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9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9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9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9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9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9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9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59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59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159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591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59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59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59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59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9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9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9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9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59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59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59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9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355" grpId="0" animBg="1"/>
      <p:bldP spid="1591355" grpId="1" animBg="1"/>
      <p:bldP spid="1591395" grpId="0" animBg="1"/>
      <p:bldP spid="1591395" grpId="1" animBg="1"/>
      <p:bldP spid="1591420" grpId="0" animBg="1"/>
      <p:bldP spid="1591420" grpId="1" animBg="1"/>
      <p:bldP spid="1591396" grpId="0" animBg="1"/>
      <p:bldP spid="1591396" grpId="1" animBg="1"/>
      <p:bldP spid="1591397" grpId="0" animBg="1"/>
      <p:bldP spid="1591397" grpId="1" animBg="1"/>
      <p:bldP spid="1591394" grpId="0" animBg="1"/>
      <p:bldP spid="1591394" grpId="1" animBg="1"/>
      <p:bldP spid="1591352" grpId="0" animBg="1"/>
      <p:bldP spid="1591352" grpId="1" animBg="1"/>
      <p:bldP spid="159139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13C7B084-87B1-4237-BA2F-C186EF02AF52}" type="slidenum">
              <a:rPr lang="en-US"/>
              <a:pPr/>
              <a:t>14</a:t>
            </a:fld>
            <a:endParaRPr lang="en-US"/>
          </a:p>
        </p:txBody>
      </p:sp>
      <p:sp>
        <p:nvSpPr>
          <p:cNvPr id="1591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136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416" name="Picture 1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68263"/>
            <a:ext cx="5192712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358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51079"/>
            <a:ext cx="716119" cy="204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070" y="838200"/>
            <a:ext cx="6854096" cy="291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6296" y="1294356"/>
            <a:ext cx="5101365" cy="350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498" y="1675342"/>
            <a:ext cx="2602130" cy="292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0" y="6858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2296778" y="1079326"/>
            <a:ext cx="5630110" cy="171564"/>
            <a:chOff x="2282164" y="1066800"/>
            <a:chExt cx="5630110" cy="171564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2164" y="1066800"/>
              <a:ext cx="627006" cy="1715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8336" y="1066800"/>
              <a:ext cx="627006" cy="1715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5268" y="1066800"/>
              <a:ext cx="627006" cy="1715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819400" y="2133600"/>
            <a:ext cx="3887420" cy="444403"/>
            <a:chOff x="2819400" y="2133600"/>
            <a:chExt cx="3887420" cy="44440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2133600"/>
              <a:ext cx="3887420" cy="292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3811" y="2352822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4040" y="2352822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91296" name="Group 1591295"/>
          <p:cNvGrpSpPr/>
          <p:nvPr/>
        </p:nvGrpSpPr>
        <p:grpSpPr>
          <a:xfrm>
            <a:off x="2964177" y="3199613"/>
            <a:ext cx="3902668" cy="457987"/>
            <a:chOff x="2964177" y="3199613"/>
            <a:chExt cx="3902668" cy="457987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64177" y="3199613"/>
              <a:ext cx="3902668" cy="2920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4040" y="3432419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5" name="Straight Connector 84"/>
          <p:cNvCxnSpPr/>
          <p:nvPr/>
        </p:nvCxnSpPr>
        <p:spPr bwMode="auto">
          <a:xfrm>
            <a:off x="0" y="201877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91297" name="Picture 159129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726" y="4341888"/>
            <a:ext cx="2602314" cy="585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2537564"/>
            <a:ext cx="3117229" cy="677566"/>
            <a:chOff x="0" y="2437356"/>
            <a:chExt cx="3117229" cy="677566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0183" y="2669664"/>
              <a:ext cx="2156669" cy="2068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034" y="2895600"/>
              <a:ext cx="2851195" cy="2193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37356"/>
              <a:ext cx="2315317" cy="2068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419600" y="778242"/>
            <a:ext cx="1931334" cy="607511"/>
            <a:chOff x="4419600" y="778242"/>
            <a:chExt cx="1931334" cy="607511"/>
          </a:xfrm>
        </p:grpSpPr>
        <p:sp>
          <p:nvSpPr>
            <p:cNvPr id="41" name="Oval 40"/>
            <p:cNvSpPr/>
            <p:nvPr/>
          </p:nvSpPr>
          <p:spPr bwMode="auto">
            <a:xfrm>
              <a:off x="5311843" y="778242"/>
              <a:ext cx="1039091" cy="393192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9600" y="1202873"/>
              <a:ext cx="1830742" cy="182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7360551" y="4288094"/>
            <a:ext cx="1676735" cy="645178"/>
            <a:chOff x="7360551" y="4300620"/>
            <a:chExt cx="1676735" cy="645178"/>
          </a:xfrm>
        </p:grpSpPr>
        <p:grpSp>
          <p:nvGrpSpPr>
            <p:cNvPr id="28" name="Group 27"/>
            <p:cNvGrpSpPr/>
            <p:nvPr/>
          </p:nvGrpSpPr>
          <p:grpSpPr>
            <a:xfrm>
              <a:off x="7360551" y="4300620"/>
              <a:ext cx="1676735" cy="405015"/>
              <a:chOff x="7360551" y="4300620"/>
              <a:chExt cx="1676735" cy="405015"/>
            </a:xfrm>
          </p:grpSpPr>
          <p:pic>
            <p:nvPicPr>
              <p:cNvPr id="20" name="Picture 19" descr="txp_fi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60551" y="4300620"/>
                <a:ext cx="1676735" cy="21704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7" name="Picture 56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212007" y="4513053"/>
                <a:ext cx="703820" cy="19258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3181" y="4712918"/>
              <a:ext cx="1599422" cy="232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91300" name="Group 1591299"/>
          <p:cNvGrpSpPr/>
          <p:nvPr/>
        </p:nvGrpSpPr>
        <p:grpSpPr>
          <a:xfrm>
            <a:off x="5654040" y="4298092"/>
            <a:ext cx="1063042" cy="628870"/>
            <a:chOff x="5654040" y="4298092"/>
            <a:chExt cx="1063042" cy="628870"/>
          </a:xfrm>
        </p:grpSpPr>
        <p:pic>
          <p:nvPicPr>
            <p:cNvPr id="1591299" name="Picture 159129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9996" y="4298092"/>
              <a:ext cx="877086" cy="6288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4040" y="4690241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91304" name="Group 1591303"/>
          <p:cNvGrpSpPr/>
          <p:nvPr/>
        </p:nvGrpSpPr>
        <p:grpSpPr>
          <a:xfrm>
            <a:off x="6866844" y="3148208"/>
            <a:ext cx="2001975" cy="1828800"/>
            <a:chOff x="6866844" y="3148208"/>
            <a:chExt cx="2001975" cy="1828800"/>
          </a:xfrm>
        </p:grpSpPr>
        <p:sp>
          <p:nvSpPr>
            <p:cNvPr id="1591302" name="Right Brace 1591301"/>
            <p:cNvSpPr/>
            <p:nvPr/>
          </p:nvSpPr>
          <p:spPr bwMode="auto">
            <a:xfrm>
              <a:off x="6866844" y="3148208"/>
              <a:ext cx="228600" cy="1828800"/>
            </a:xfrm>
            <a:prstGeom prst="righ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91303" name="Picture 159130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02597" y="3949874"/>
              <a:ext cx="1666222" cy="2192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91301" name="Group 1591300"/>
          <p:cNvGrpSpPr/>
          <p:nvPr/>
        </p:nvGrpSpPr>
        <p:grpSpPr>
          <a:xfrm>
            <a:off x="1723363" y="5577909"/>
            <a:ext cx="5086348" cy="470539"/>
            <a:chOff x="1723363" y="5577909"/>
            <a:chExt cx="5086348" cy="470539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3363" y="5577909"/>
              <a:ext cx="5086348" cy="292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4040" y="5823267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91305" name="Group 1591304"/>
          <p:cNvGrpSpPr/>
          <p:nvPr/>
        </p:nvGrpSpPr>
        <p:grpSpPr>
          <a:xfrm>
            <a:off x="2861668" y="6072688"/>
            <a:ext cx="3259384" cy="734135"/>
            <a:chOff x="2861668" y="6072688"/>
            <a:chExt cx="3259384" cy="734135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1668" y="6441161"/>
              <a:ext cx="3259384" cy="365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779537" y="6152937"/>
              <a:ext cx="263111" cy="1026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91306" name="Group 1591305"/>
          <p:cNvGrpSpPr/>
          <p:nvPr/>
        </p:nvGrpSpPr>
        <p:grpSpPr>
          <a:xfrm>
            <a:off x="7254240" y="5611081"/>
            <a:ext cx="1051560" cy="449893"/>
            <a:chOff x="7254240" y="5598555"/>
            <a:chExt cx="1051560" cy="449893"/>
          </a:xfrm>
        </p:grpSpPr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4240" y="5823267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84995" y="5598555"/>
              <a:ext cx="920805" cy="2192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87" y="1124697"/>
            <a:ext cx="1119771" cy="193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3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9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9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9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9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9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9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9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9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9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9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9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9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723363" y="5577909"/>
            <a:ext cx="6582437" cy="1228914"/>
            <a:chOff x="1723363" y="5577909"/>
            <a:chExt cx="6582437" cy="1228914"/>
          </a:xfrm>
        </p:grpSpPr>
        <p:grpSp>
          <p:nvGrpSpPr>
            <p:cNvPr id="66" name="Group 65"/>
            <p:cNvGrpSpPr/>
            <p:nvPr/>
          </p:nvGrpSpPr>
          <p:grpSpPr>
            <a:xfrm>
              <a:off x="1723363" y="5577909"/>
              <a:ext cx="5086348" cy="470539"/>
              <a:chOff x="1723363" y="5577909"/>
              <a:chExt cx="5086348" cy="470539"/>
            </a:xfrm>
          </p:grpSpPr>
          <p:pic>
            <p:nvPicPr>
              <p:cNvPr id="73" name="Picture 72" descr="txp_fi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23363" y="5577909"/>
                <a:ext cx="5086348" cy="29202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7" name="Picture 76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54040" y="5823267"/>
                <a:ext cx="822960" cy="22518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2861668" y="6072688"/>
              <a:ext cx="3259384" cy="734135"/>
              <a:chOff x="2861668" y="6072688"/>
              <a:chExt cx="3259384" cy="734135"/>
            </a:xfrm>
          </p:grpSpPr>
          <p:pic>
            <p:nvPicPr>
              <p:cNvPr id="71" name="Picture 70" descr="txp_fi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61668" y="6441161"/>
                <a:ext cx="3259384" cy="36566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2" name="Picture 71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200000">
                <a:off x="3779537" y="6152937"/>
                <a:ext cx="263111" cy="102613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7254240" y="5598555"/>
              <a:ext cx="1051560" cy="449893"/>
              <a:chOff x="7254240" y="5598555"/>
              <a:chExt cx="1051560" cy="449893"/>
            </a:xfrm>
          </p:grpSpPr>
          <p:pic>
            <p:nvPicPr>
              <p:cNvPr id="69" name="Picture 68" descr="txp_fi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4240" y="5823267"/>
                <a:ext cx="822960" cy="22518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0" name="Picture 69" descr="txp_fi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84995" y="5598555"/>
                <a:ext cx="920805" cy="21923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3979616" y="1147406"/>
            <a:ext cx="4730566" cy="542564"/>
            <a:chOff x="3979616" y="1147406"/>
            <a:chExt cx="4730566" cy="542564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9616" y="1147406"/>
              <a:ext cx="3259384" cy="365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8622" y="1464789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9377" y="1240077"/>
              <a:ext cx="920805" cy="2192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B084-87B1-4237-BA2F-C186EF02AF52}" type="slidenum">
              <a:rPr lang="en-US"/>
              <a:pPr/>
              <a:t>15</a:t>
            </a:fld>
            <a:endParaRPr lang="en-US"/>
          </a:p>
        </p:txBody>
      </p:sp>
      <p:sp>
        <p:nvSpPr>
          <p:cNvPr id="1591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136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416" name="Picture 1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68263"/>
            <a:ext cx="5192712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358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1668" y="6441161"/>
            <a:ext cx="3259384" cy="365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254240" y="5611081"/>
            <a:ext cx="1051560" cy="449893"/>
            <a:chOff x="7254240" y="5598555"/>
            <a:chExt cx="1051560" cy="449893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4240" y="5823267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84995" y="5598555"/>
              <a:ext cx="920805" cy="2192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7" name="Straight Connector 46"/>
          <p:cNvCxnSpPr/>
          <p:nvPr/>
        </p:nvCxnSpPr>
        <p:spPr bwMode="auto">
          <a:xfrm>
            <a:off x="0" y="6858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803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1.23959E-6 L 0.04357 -0.637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318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37 L 0.11996 -0.7687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8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B084-87B1-4237-BA2F-C186EF02AF52}" type="slidenum">
              <a:rPr lang="en-US"/>
              <a:pPr/>
              <a:t>16</a:t>
            </a:fld>
            <a:endParaRPr lang="en-US"/>
          </a:p>
        </p:txBody>
      </p:sp>
      <p:sp>
        <p:nvSpPr>
          <p:cNvPr id="1591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136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1416" name="Picture 1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68263"/>
            <a:ext cx="5192712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358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616" y="1147406"/>
            <a:ext cx="3259384" cy="365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622" y="1464789"/>
            <a:ext cx="822960" cy="225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377" y="1240077"/>
            <a:ext cx="920805" cy="219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7" name="Straight Connector 46"/>
          <p:cNvCxnSpPr/>
          <p:nvPr/>
        </p:nvCxnSpPr>
        <p:spPr bwMode="auto">
          <a:xfrm>
            <a:off x="0" y="6858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191000"/>
            <a:ext cx="62817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26453" y="2353036"/>
            <a:ext cx="4337358" cy="542564"/>
            <a:chOff x="4426453" y="2353036"/>
            <a:chExt cx="4337358" cy="542564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6453" y="2353036"/>
              <a:ext cx="2762443" cy="365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3932" y="2670419"/>
              <a:ext cx="822960" cy="225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6368" y="2370551"/>
              <a:ext cx="1037443" cy="292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8826674" y="242145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7488238" y="3309937"/>
            <a:ext cx="1503362" cy="500063"/>
            <a:chOff x="3856" y="3600"/>
            <a:chExt cx="947" cy="315"/>
          </a:xfrm>
        </p:grpSpPr>
        <p:pic>
          <p:nvPicPr>
            <p:cNvPr id="20" name="Picture 8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6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8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3785"/>
              <a:ext cx="94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392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2F1A-77F4-4FA9-BF6F-7F3C8A20E51C}" type="slidenum">
              <a:rPr lang="en-US"/>
              <a:pPr/>
              <a:t>17</a:t>
            </a:fld>
            <a:endParaRPr lang="en-US"/>
          </a:p>
        </p:txBody>
      </p:sp>
      <p:sp>
        <p:nvSpPr>
          <p:cNvPr id="1592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234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67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2377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755900"/>
            <a:ext cx="237013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2341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2394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29038"/>
            <a:ext cx="1184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2390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786188"/>
            <a:ext cx="19494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92351" name="Group 31"/>
          <p:cNvGrpSpPr>
            <a:grpSpLocks/>
          </p:cNvGrpSpPr>
          <p:nvPr/>
        </p:nvGrpSpPr>
        <p:grpSpPr bwMode="auto">
          <a:xfrm>
            <a:off x="76200" y="130175"/>
            <a:ext cx="7845425" cy="555625"/>
            <a:chOff x="48" y="82"/>
            <a:chExt cx="4942" cy="350"/>
          </a:xfrm>
        </p:grpSpPr>
        <p:pic>
          <p:nvPicPr>
            <p:cNvPr id="1592343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0"/>
              <a:ext cx="301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2344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2"/>
              <a:ext cx="187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715000" y="1046163"/>
            <a:ext cx="3200400" cy="554037"/>
            <a:chOff x="5715000" y="1046163"/>
            <a:chExt cx="3200400" cy="554037"/>
          </a:xfrm>
        </p:grpSpPr>
        <p:pic>
          <p:nvPicPr>
            <p:cNvPr id="1592368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046163"/>
              <a:ext cx="277177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92372" name="Rectangle 52"/>
            <p:cNvSpPr>
              <a:spLocks noChangeArrowheads="1"/>
            </p:cNvSpPr>
            <p:nvPr/>
          </p:nvSpPr>
          <p:spPr bwMode="auto">
            <a:xfrm>
              <a:off x="8686800" y="1143000"/>
              <a:ext cx="228600" cy="228600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92391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810000"/>
            <a:ext cx="22875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2366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7788"/>
            <a:ext cx="62817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2378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2000"/>
            <a:ext cx="22891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2371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718050"/>
            <a:ext cx="5111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2373" name="Rectangle 53"/>
          <p:cNvSpPr>
            <a:spLocks noChangeArrowheads="1"/>
          </p:cNvSpPr>
          <p:nvPr/>
        </p:nvSpPr>
        <p:spPr bwMode="auto">
          <a:xfrm>
            <a:off x="5794375" y="470659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2374" name="Group 54"/>
          <p:cNvGrpSpPr>
            <a:grpSpLocks/>
          </p:cNvGrpSpPr>
          <p:nvPr/>
        </p:nvGrpSpPr>
        <p:grpSpPr bwMode="auto">
          <a:xfrm>
            <a:off x="5430838" y="5334000"/>
            <a:ext cx="1503362" cy="500063"/>
            <a:chOff x="3856" y="3600"/>
            <a:chExt cx="947" cy="315"/>
          </a:xfrm>
        </p:grpSpPr>
        <p:pic>
          <p:nvPicPr>
            <p:cNvPr id="1592375" name="Picture 5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6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2376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3785"/>
              <a:ext cx="94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5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9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9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9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9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9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9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9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3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234" y="6245225"/>
            <a:ext cx="445566" cy="481944"/>
          </a:xfrm>
        </p:spPr>
        <p:txBody>
          <a:bodyPr/>
          <a:lstStyle/>
          <a:p>
            <a:fld id="{8BBD8E1A-7EF9-470B-8C0A-17B9BB1DC100}" type="slidenum">
              <a:rPr lang="en-US"/>
              <a:pPr/>
              <a:t>18</a:t>
            </a:fld>
            <a:endParaRPr lang="en-US"/>
          </a:p>
        </p:txBody>
      </p:sp>
      <p:pic>
        <p:nvPicPr>
          <p:cNvPr id="1534005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4127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3980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4006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258603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01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4013" name="Group 61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34008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4011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4014" name="Line 62"/>
          <p:cNvSpPr>
            <a:spLocks noChangeShapeType="1"/>
          </p:cNvSpPr>
          <p:nvPr/>
        </p:nvSpPr>
        <p:spPr bwMode="auto">
          <a:xfrm>
            <a:off x="0" y="7762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854" y="1265238"/>
            <a:ext cx="4689513" cy="716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22" y="1396499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47" y="1217112"/>
            <a:ext cx="9540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57200" y="2223370"/>
            <a:ext cx="2280097" cy="707427"/>
            <a:chOff x="457200" y="3048000"/>
            <a:chExt cx="2280097" cy="707427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984" y="3048000"/>
              <a:ext cx="1578529" cy="2043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350" y="3536187"/>
              <a:ext cx="2089797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3290170"/>
              <a:ext cx="2280097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86" y="2588712"/>
            <a:ext cx="3462555" cy="716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miley Face 33"/>
          <p:cNvSpPr/>
          <p:nvPr/>
        </p:nvSpPr>
        <p:spPr bwMode="auto">
          <a:xfrm>
            <a:off x="1140048" y="2971800"/>
            <a:ext cx="914400" cy="9144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86" y="3923778"/>
            <a:ext cx="3797948" cy="788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86" y="5525022"/>
            <a:ext cx="1490150" cy="716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5477" y="5545519"/>
            <a:ext cx="554863" cy="628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4015" name="Rectangle 63"/>
          <p:cNvSpPr>
            <a:spLocks noChangeArrowheads="1"/>
          </p:cNvSpPr>
          <p:nvPr/>
        </p:nvSpPr>
        <p:spPr bwMode="auto">
          <a:xfrm>
            <a:off x="6704556" y="575543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6533643"/>
            <a:ext cx="3492621" cy="248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Oval 34"/>
          <p:cNvSpPr/>
          <p:nvPr/>
        </p:nvSpPr>
        <p:spPr bwMode="auto">
          <a:xfrm>
            <a:off x="7519998" y="4458222"/>
            <a:ext cx="837994" cy="345654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Picture 1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47" y="1217112"/>
            <a:ext cx="9540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014" grpId="0" animBg="1"/>
      <p:bldP spid="34" grpId="0" animBg="1"/>
      <p:bldP spid="34" grpId="1" animBg="1"/>
      <p:bldP spid="1534015" grpId="0" animBg="1"/>
      <p:bldP spid="35" grpId="0" animBg="1"/>
      <p:bldP spid="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234" y="6245225"/>
            <a:ext cx="445566" cy="481944"/>
          </a:xfrm>
        </p:spPr>
        <p:txBody>
          <a:bodyPr/>
          <a:lstStyle/>
          <a:p>
            <a:fld id="{8BBD8E1A-7EF9-470B-8C0A-17B9BB1DC100}" type="slidenum">
              <a:rPr lang="en-US"/>
              <a:pPr/>
              <a:t>19</a:t>
            </a:fld>
            <a:endParaRPr lang="en-US"/>
          </a:p>
        </p:txBody>
      </p:sp>
      <p:pic>
        <p:nvPicPr>
          <p:cNvPr id="1534005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4127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3980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4006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258603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01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4013" name="Group 61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34008" name="Picture 5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4011" name="Picture 5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4014" name="Line 62"/>
          <p:cNvSpPr>
            <a:spLocks noChangeShapeType="1"/>
          </p:cNvSpPr>
          <p:nvPr/>
        </p:nvSpPr>
        <p:spPr bwMode="auto">
          <a:xfrm>
            <a:off x="0" y="7762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15" name="Rectangle 63"/>
          <p:cNvSpPr>
            <a:spLocks noChangeArrowheads="1"/>
          </p:cNvSpPr>
          <p:nvPr/>
        </p:nvSpPr>
        <p:spPr bwMode="auto">
          <a:xfrm>
            <a:off x="8839200" y="53715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834" y="838200"/>
            <a:ext cx="2484424" cy="248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3965" name="Picture 15339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720" y="4476250"/>
            <a:ext cx="2483848" cy="248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647" y="1139860"/>
            <a:ext cx="1110978" cy="219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3964" name="Picture 153396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204" y="4200386"/>
            <a:ext cx="1111568" cy="21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33955" name="Group 1533954"/>
          <p:cNvGrpSpPr/>
          <p:nvPr/>
        </p:nvGrpSpPr>
        <p:grpSpPr>
          <a:xfrm>
            <a:off x="1340542" y="1533444"/>
            <a:ext cx="1913672" cy="384082"/>
            <a:chOff x="1979486" y="1533444"/>
            <a:chExt cx="1913672" cy="38408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9486" y="1533444"/>
              <a:ext cx="1913672" cy="2191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6874" y="1725021"/>
              <a:ext cx="731520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56" name="Group 1533955"/>
          <p:cNvGrpSpPr/>
          <p:nvPr/>
        </p:nvGrpSpPr>
        <p:grpSpPr>
          <a:xfrm>
            <a:off x="1254678" y="2524364"/>
            <a:ext cx="1987010" cy="383762"/>
            <a:chOff x="1893622" y="2524364"/>
            <a:chExt cx="1987010" cy="38376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3622" y="2524364"/>
              <a:ext cx="1987010" cy="2042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6874" y="2715621"/>
              <a:ext cx="731520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57" name="Group 1533956"/>
          <p:cNvGrpSpPr/>
          <p:nvPr/>
        </p:nvGrpSpPr>
        <p:grpSpPr>
          <a:xfrm>
            <a:off x="1237632" y="3492674"/>
            <a:ext cx="2016582" cy="383527"/>
            <a:chOff x="1876576" y="3492674"/>
            <a:chExt cx="2016582" cy="383527"/>
          </a:xfrm>
        </p:grpSpPr>
        <p:pic>
          <p:nvPicPr>
            <p:cNvPr id="1533954" name="Picture 153395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6576" y="3492674"/>
              <a:ext cx="2016582" cy="204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6874" y="3683696"/>
              <a:ext cx="731520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58" name="Group 1533957"/>
          <p:cNvGrpSpPr/>
          <p:nvPr/>
        </p:nvGrpSpPr>
        <p:grpSpPr>
          <a:xfrm>
            <a:off x="4952492" y="1524401"/>
            <a:ext cx="2512904" cy="393125"/>
            <a:chOff x="5210436" y="1524401"/>
            <a:chExt cx="2512904" cy="393125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0436" y="1524401"/>
              <a:ext cx="2512904" cy="291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5288" y="1725021"/>
              <a:ext cx="731520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68" name="Group 1533967"/>
          <p:cNvGrpSpPr/>
          <p:nvPr/>
        </p:nvGrpSpPr>
        <p:grpSpPr bwMode="auto">
          <a:xfrm>
            <a:off x="4864386" y="3455096"/>
            <a:ext cx="2601159" cy="421105"/>
            <a:chOff x="4864386" y="3455096"/>
            <a:chExt cx="2601159" cy="421105"/>
          </a:xfrm>
        </p:grpSpPr>
        <p:pic>
          <p:nvPicPr>
            <p:cNvPr id="1533966" name="Picture 153396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4386" y="3455096"/>
              <a:ext cx="2601159" cy="291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7344" y="3683696"/>
              <a:ext cx="731520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74" name="Group 1533973"/>
          <p:cNvGrpSpPr/>
          <p:nvPr/>
        </p:nvGrpSpPr>
        <p:grpSpPr>
          <a:xfrm>
            <a:off x="4849688" y="5131496"/>
            <a:ext cx="2483393" cy="716178"/>
            <a:chOff x="4849688" y="5131496"/>
            <a:chExt cx="2483393" cy="716178"/>
          </a:xfrm>
        </p:grpSpPr>
        <p:pic>
          <p:nvPicPr>
            <p:cNvPr id="1533972" name="Picture 153397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9688" y="5131496"/>
              <a:ext cx="2483393" cy="716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6530" y="5573643"/>
              <a:ext cx="731520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75" name="Group 1533974"/>
          <p:cNvGrpSpPr/>
          <p:nvPr/>
        </p:nvGrpSpPr>
        <p:grpSpPr>
          <a:xfrm>
            <a:off x="7621136" y="5156548"/>
            <a:ext cx="1138852" cy="628835"/>
            <a:chOff x="7621136" y="5156548"/>
            <a:chExt cx="1138852" cy="628835"/>
          </a:xfrm>
        </p:grpSpPr>
        <p:pic>
          <p:nvPicPr>
            <p:cNvPr id="1533973" name="Picture 153397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95247" y="5156548"/>
              <a:ext cx="964741" cy="6288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1136" y="5573643"/>
              <a:ext cx="731520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62" name="Group 1533961"/>
          <p:cNvGrpSpPr/>
          <p:nvPr/>
        </p:nvGrpSpPr>
        <p:grpSpPr>
          <a:xfrm>
            <a:off x="76200" y="1511474"/>
            <a:ext cx="3218822" cy="1426464"/>
            <a:chOff x="715144" y="1511474"/>
            <a:chExt cx="3218822" cy="142646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867422" y="1511474"/>
              <a:ext cx="2066544" cy="1426464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33952" name="Picture 153395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144" y="2122541"/>
              <a:ext cx="1125138" cy="2043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33963" name="Group 1533962"/>
          <p:cNvGrpSpPr/>
          <p:nvPr/>
        </p:nvGrpSpPr>
        <p:grpSpPr>
          <a:xfrm>
            <a:off x="4844408" y="1486420"/>
            <a:ext cx="3807712" cy="2414016"/>
            <a:chOff x="5102352" y="1486420"/>
            <a:chExt cx="3807712" cy="2414016"/>
          </a:xfrm>
        </p:grpSpPr>
        <p:sp>
          <p:nvSpPr>
            <p:cNvPr id="59" name="Rectangle 58"/>
            <p:cNvSpPr/>
            <p:nvPr/>
          </p:nvSpPr>
          <p:spPr bwMode="auto">
            <a:xfrm>
              <a:off x="5102352" y="1486420"/>
              <a:ext cx="2651760" cy="2414016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4926" y="2591263"/>
              <a:ext cx="1125138" cy="2043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428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3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3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3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0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9581"/>
          </a:xfrm>
        </p:spPr>
        <p:txBody>
          <a:bodyPr/>
          <a:lstStyle/>
          <a:p>
            <a:fld id="{7A2767EA-A732-45DB-9252-075DE7505DE1}" type="slidenum">
              <a:rPr lang="en-US"/>
              <a:pPr/>
              <a:t>2</a:t>
            </a:fld>
            <a:endParaRPr lang="en-US"/>
          </a:p>
        </p:txBody>
      </p:sp>
      <p:sp>
        <p:nvSpPr>
          <p:cNvPr id="64821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21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13" y="0"/>
            <a:ext cx="9077325" cy="6837363"/>
            <a:chOff x="36513" y="0"/>
            <a:chExt cx="9077325" cy="6837363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3341688"/>
              <a:ext cx="3430584" cy="4402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8247" name="Picture 5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3" y="3848100"/>
              <a:ext cx="70945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42" name="Picture 50" descr="txp_fig"/>
            <p:cNvPicPr preferRelativeResize="0"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981200"/>
              <a:ext cx="1962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43" name="Picture 51" descr="txp_fig"/>
            <p:cNvPicPr preferRelativeResize="0"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438400"/>
              <a:ext cx="2311400" cy="439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44" name="Picture 5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894013"/>
              <a:ext cx="2733675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45" name="Picture 53" descr="txp_fig"/>
            <p:cNvPicPr preferRelativeResize="0"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498600"/>
              <a:ext cx="2311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36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762500"/>
              <a:ext cx="45386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8237" name="Rectangle 45"/>
            <p:cNvSpPr>
              <a:spLocks noChangeArrowheads="1"/>
            </p:cNvSpPr>
            <p:nvPr/>
          </p:nvSpPr>
          <p:spPr bwMode="auto">
            <a:xfrm>
              <a:off x="209550" y="4313238"/>
              <a:ext cx="8802688" cy="79533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8194" name="Group 2"/>
            <p:cNvGrpSpPr>
              <a:grpSpLocks/>
            </p:cNvGrpSpPr>
            <p:nvPr/>
          </p:nvGrpSpPr>
          <p:grpSpPr bwMode="auto">
            <a:xfrm>
              <a:off x="4451350" y="2892425"/>
              <a:ext cx="3887788" cy="739775"/>
              <a:chOff x="2928" y="2263"/>
              <a:chExt cx="2449" cy="466"/>
            </a:xfrm>
          </p:grpSpPr>
          <p:pic>
            <p:nvPicPr>
              <p:cNvPr id="648195" name="Picture 3" descr="txp_fig"/>
              <p:cNvPicPr preferRelativeResize="0"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2263"/>
                <a:ext cx="2264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8196" name="Picture 4" descr="txp_fig"/>
              <p:cNvPicPr preferRelativeResize="0"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2544"/>
                <a:ext cx="2449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48197" name="Group 5"/>
            <p:cNvGrpSpPr>
              <a:grpSpLocks/>
            </p:cNvGrpSpPr>
            <p:nvPr/>
          </p:nvGrpSpPr>
          <p:grpSpPr bwMode="auto">
            <a:xfrm>
              <a:off x="4451350" y="1981200"/>
              <a:ext cx="4548188" cy="812800"/>
              <a:chOff x="2880" y="974"/>
              <a:chExt cx="2865" cy="512"/>
            </a:xfrm>
          </p:grpSpPr>
          <p:pic>
            <p:nvPicPr>
              <p:cNvPr id="648198" name="Picture 6" descr="txp_fig"/>
              <p:cNvPicPr preferRelativeResize="0"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974"/>
                <a:ext cx="28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8199" name="Picture 7" descr="txp_fig"/>
              <p:cNvPicPr preferRelativeResize="0"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255"/>
                <a:ext cx="26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48201" name="Group 9"/>
            <p:cNvGrpSpPr>
              <a:grpSpLocks/>
            </p:cNvGrpSpPr>
            <p:nvPr/>
          </p:nvGrpSpPr>
          <p:grpSpPr bwMode="auto">
            <a:xfrm>
              <a:off x="244475" y="4329113"/>
              <a:ext cx="8747125" cy="754062"/>
              <a:chOff x="154" y="576"/>
              <a:chExt cx="5510" cy="475"/>
            </a:xfrm>
          </p:grpSpPr>
          <p:pic>
            <p:nvPicPr>
              <p:cNvPr id="648202" name="Picture 1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" y="576"/>
                <a:ext cx="526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8203" name="Picture 1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" y="878"/>
                <a:ext cx="204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48204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470650"/>
              <a:ext cx="3282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05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175250"/>
              <a:ext cx="2182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8206" name="Group 14"/>
            <p:cNvGrpSpPr>
              <a:grpSpLocks/>
            </p:cNvGrpSpPr>
            <p:nvPr/>
          </p:nvGrpSpPr>
          <p:grpSpPr bwMode="auto">
            <a:xfrm>
              <a:off x="685800" y="5576888"/>
              <a:ext cx="3503613" cy="1204912"/>
              <a:chOff x="432" y="3513"/>
              <a:chExt cx="2207" cy="759"/>
            </a:xfrm>
          </p:grpSpPr>
          <p:pic>
            <p:nvPicPr>
              <p:cNvPr id="648207" name="Picture 15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513"/>
                <a:ext cx="198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8208" name="Picture 16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783"/>
                <a:ext cx="198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8209" name="Picture 17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4041"/>
                <a:ext cx="2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48210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32500"/>
              <a:ext cx="232886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8211" name="Group 19"/>
            <p:cNvGrpSpPr>
              <a:grpSpLocks/>
            </p:cNvGrpSpPr>
            <p:nvPr/>
          </p:nvGrpSpPr>
          <p:grpSpPr bwMode="auto">
            <a:xfrm>
              <a:off x="6808788" y="5429253"/>
              <a:ext cx="2305050" cy="742950"/>
              <a:chOff x="4308" y="3420"/>
              <a:chExt cx="1452" cy="468"/>
            </a:xfrm>
          </p:grpSpPr>
          <p:pic>
            <p:nvPicPr>
              <p:cNvPr id="648213" name="Picture 21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" y="3420"/>
                <a:ext cx="1266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8214" name="Picture 22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" y="3769"/>
                <a:ext cx="603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8215" name="Picture 23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535"/>
                <a:ext cx="357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8216" name="Picture 24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8" y="3650"/>
                <a:ext cx="1452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48219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0"/>
              <a:ext cx="2549525" cy="45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26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066800"/>
              <a:ext cx="17605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27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066800"/>
              <a:ext cx="1852613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28" name="Picture 36" descr="txp_fig"/>
            <p:cNvPicPr preferRelativeResize="0"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350" y="1087438"/>
              <a:ext cx="2547938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29" name="Picture 37" descr="txp_fig"/>
            <p:cNvPicPr preferRelativeResize="0"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350" y="1554163"/>
              <a:ext cx="46561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31" name="Picture 39" descr="txp_fig"/>
            <p:cNvPicPr preferRelativeResize="0"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350" y="609600"/>
              <a:ext cx="41433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3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533400"/>
              <a:ext cx="2806700" cy="40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34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88" y="90488"/>
              <a:ext cx="5353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8249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166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03688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2170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907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42176" name="Group 32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2177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2178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" name="Picture 5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926926"/>
            <a:ext cx="2818245" cy="729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D565-678C-45A6-B40D-37F8FE910FE5}" type="slidenum">
              <a:rPr lang="en-US"/>
              <a:pPr/>
              <a:t>20</a:t>
            </a:fld>
            <a:endParaRPr lang="en-US"/>
          </a:p>
        </p:txBody>
      </p:sp>
      <p:sp>
        <p:nvSpPr>
          <p:cNvPr id="15421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16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175" name="Line 31"/>
          <p:cNvSpPr>
            <a:spLocks noChangeShapeType="1"/>
          </p:cNvSpPr>
          <p:nvPr/>
        </p:nvSpPr>
        <p:spPr bwMode="auto">
          <a:xfrm>
            <a:off x="0" y="7762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H="1">
            <a:off x="3836096" y="4393504"/>
            <a:ext cx="685800" cy="6096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794" y="914400"/>
            <a:ext cx="1284875" cy="642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3187874" y="2057400"/>
            <a:ext cx="2743200" cy="2743200"/>
            <a:chOff x="3187874" y="2057400"/>
            <a:chExt cx="2743200" cy="2743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187874" y="34290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Straight Arrow Connector 3"/>
            <p:cNvCxnSpPr/>
            <p:nvPr/>
          </p:nvCxnSpPr>
          <p:spPr bwMode="auto">
            <a:xfrm flipV="1">
              <a:off x="4572000" y="20574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3657600" y="2514600"/>
              <a:ext cx="1828800" cy="18288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50826" y="3168475"/>
            <a:ext cx="726999" cy="298103"/>
            <a:chOff x="5450826" y="3168475"/>
            <a:chExt cx="726999" cy="298103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5450826" y="3393426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1118" y="3168475"/>
              <a:ext cx="626707" cy="1843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4534422" y="2248422"/>
            <a:ext cx="1004170" cy="301752"/>
            <a:chOff x="4534422" y="2248422"/>
            <a:chExt cx="1004170" cy="301752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534422" y="247702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9496" y="2248422"/>
              <a:ext cx="909096" cy="2580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2971800" y="3192848"/>
            <a:ext cx="721374" cy="273730"/>
            <a:chOff x="2971800" y="3192848"/>
            <a:chExt cx="721374" cy="27373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620022" y="3393426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800" y="3192848"/>
              <a:ext cx="626540" cy="1599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4534422" y="4307826"/>
            <a:ext cx="1155526" cy="338202"/>
            <a:chOff x="4534422" y="4307826"/>
            <a:chExt cx="1155526" cy="33820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534422" y="4307826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3673" y="4388040"/>
              <a:ext cx="1056275" cy="257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5015630"/>
            <a:ext cx="4511459" cy="30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009" y="5433706"/>
            <a:ext cx="2135991" cy="30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186" y="6031075"/>
            <a:ext cx="3176169" cy="674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560" y="6038427"/>
            <a:ext cx="758840" cy="604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109" y="6228405"/>
            <a:ext cx="731017" cy="210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2187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90" y="1145827"/>
            <a:ext cx="774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2179" name="Rectangle 35"/>
          <p:cNvSpPr>
            <a:spLocks noChangeArrowheads="1"/>
          </p:cNvSpPr>
          <p:nvPr/>
        </p:nvSpPr>
        <p:spPr bwMode="auto">
          <a:xfrm>
            <a:off x="5957170" y="113454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453128" y="1130474"/>
            <a:ext cx="3675220" cy="5117926"/>
            <a:chOff x="4453128" y="1130474"/>
            <a:chExt cx="3675220" cy="5117926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flipH="1" flipV="1">
              <a:off x="4736928" y="1130474"/>
              <a:ext cx="2368296" cy="123445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 flipV="1">
              <a:off x="4453128" y="1549052"/>
              <a:ext cx="3657600" cy="17488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5924290" y="2352400"/>
              <a:ext cx="1187362" cy="308130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6858000" y="3296122"/>
              <a:ext cx="1270348" cy="295227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Straight Arrow Connector 41"/>
          <p:cNvCxnSpPr/>
          <p:nvPr/>
        </p:nvCxnSpPr>
        <p:spPr bwMode="auto">
          <a:xfrm>
            <a:off x="6053328" y="5688402"/>
            <a:ext cx="493776" cy="111949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235874" y="6642970"/>
            <a:ext cx="307151" cy="16283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4942562" y="127348"/>
            <a:ext cx="2483382" cy="469726"/>
            <a:chOff x="4942562" y="127348"/>
            <a:chExt cx="2483382" cy="469726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42562" y="127348"/>
              <a:ext cx="2483382" cy="219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2128" y="363025"/>
              <a:ext cx="964251" cy="234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Oval 55"/>
          <p:cNvSpPr/>
          <p:nvPr/>
        </p:nvSpPr>
        <p:spPr bwMode="auto">
          <a:xfrm>
            <a:off x="1968674" y="1336071"/>
            <a:ext cx="1316396" cy="345654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4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4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4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4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175" grpId="0" animBg="1"/>
      <p:bldP spid="1542179" grpId="0" animBg="1"/>
      <p:bldP spid="56" grpId="0" animBg="1"/>
      <p:bldP spid="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F6EF0A12-E3EC-4093-972A-588711A0865B}" type="slidenum">
              <a:rPr lang="en-US"/>
              <a:pPr/>
              <a:t>21</a:t>
            </a:fld>
            <a:endParaRPr lang="en-US"/>
          </a:p>
        </p:txBody>
      </p:sp>
      <p:sp>
        <p:nvSpPr>
          <p:cNvPr id="15431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3211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28035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31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319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257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3201" name="Line 33"/>
          <p:cNvSpPr>
            <a:spLocks noChangeShapeType="1"/>
          </p:cNvSpPr>
          <p:nvPr/>
        </p:nvSpPr>
        <p:spPr bwMode="auto">
          <a:xfrm>
            <a:off x="0" y="876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3202" name="Group 34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3203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3204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4306" y="83376"/>
            <a:ext cx="204494" cy="629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924" y="1166342"/>
            <a:ext cx="1927324" cy="759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653903" y="1162471"/>
            <a:ext cx="3270755" cy="759642"/>
            <a:chOff x="4653903" y="1162471"/>
            <a:chExt cx="3270755" cy="759642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3903" y="1162471"/>
              <a:ext cx="3270755" cy="7596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43215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325984"/>
              <a:ext cx="26511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4322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51358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183" y="1183217"/>
            <a:ext cx="1255453" cy="321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013" y="1179038"/>
            <a:ext cx="744686" cy="321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473" y="1178964"/>
            <a:ext cx="657228" cy="321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48" y="4186253"/>
            <a:ext cx="3125769" cy="291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747370" y="914400"/>
            <a:ext cx="2167509" cy="570334"/>
            <a:chOff x="3747370" y="914400"/>
            <a:chExt cx="2167509" cy="570334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7370" y="914400"/>
              <a:ext cx="2167509" cy="209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3747370" y="1162471"/>
              <a:ext cx="533400" cy="322263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43218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599158"/>
            <a:ext cx="33591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3220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4046958"/>
            <a:ext cx="2438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002" y="5342358"/>
            <a:ext cx="1811634" cy="716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3224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367758"/>
            <a:ext cx="744537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3205" name="Rectangle 37"/>
          <p:cNvSpPr>
            <a:spLocks noChangeArrowheads="1"/>
          </p:cNvSpPr>
          <p:nvPr/>
        </p:nvSpPr>
        <p:spPr bwMode="auto">
          <a:xfrm>
            <a:off x="8039622" y="557095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354369" y="4404939"/>
            <a:ext cx="2770631" cy="138709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69818" y="4354834"/>
            <a:ext cx="237744" cy="9966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6533643"/>
            <a:ext cx="3492621" cy="248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7899954" y="3134494"/>
            <a:ext cx="837994" cy="345654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4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4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543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4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4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4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4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4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4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201" grpId="0" animBg="1"/>
      <p:bldP spid="1543205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4306" y="83376"/>
            <a:ext cx="204494" cy="629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924" y="1166342"/>
            <a:ext cx="1927324" cy="759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400" y="6245225"/>
            <a:ext cx="406400" cy="476250"/>
          </a:xfrm>
        </p:spPr>
        <p:txBody>
          <a:bodyPr/>
          <a:lstStyle/>
          <a:p>
            <a:fld id="{F6EF0A12-E3EC-4093-972A-588711A0865B}" type="slidenum">
              <a:rPr lang="en-US"/>
              <a:pPr/>
              <a:t>22</a:t>
            </a:fld>
            <a:endParaRPr lang="en-US"/>
          </a:p>
        </p:txBody>
      </p:sp>
      <p:sp>
        <p:nvSpPr>
          <p:cNvPr id="15431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3211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28035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31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319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257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3201" name="Line 33"/>
          <p:cNvSpPr>
            <a:spLocks noChangeShapeType="1"/>
          </p:cNvSpPr>
          <p:nvPr/>
        </p:nvSpPr>
        <p:spPr bwMode="auto">
          <a:xfrm>
            <a:off x="0" y="876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3202" name="Group 34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3203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3204" name="Picture 3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058" y="2145082"/>
            <a:ext cx="1461263" cy="248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463452"/>
            <a:ext cx="2907162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H="1">
            <a:off x="2304288" y="1828800"/>
            <a:ext cx="685800" cy="3566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44" y="2835513"/>
            <a:ext cx="2395648" cy="3216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2569464" y="1627632"/>
            <a:ext cx="585216" cy="2194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745658" y="1177196"/>
            <a:ext cx="521208" cy="32918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886200" y="1677068"/>
            <a:ext cx="384048" cy="18288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048" y="3241520"/>
            <a:ext cx="2030719" cy="248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07" y="1157836"/>
            <a:ext cx="2964331" cy="759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3180" name="Picture 154317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07" y="1966586"/>
            <a:ext cx="2964294" cy="759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43177" name="Group 1543176"/>
          <p:cNvGrpSpPr/>
          <p:nvPr/>
        </p:nvGrpSpPr>
        <p:grpSpPr>
          <a:xfrm>
            <a:off x="838200" y="3693090"/>
            <a:ext cx="7237958" cy="292004"/>
            <a:chOff x="838200" y="4356970"/>
            <a:chExt cx="7237958" cy="292004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200" y="4369849"/>
              <a:ext cx="716119" cy="2042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43176" name="Picture 154317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4113" y="4356970"/>
              <a:ext cx="6182045" cy="29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2" name="Line 33"/>
          <p:cNvSpPr>
            <a:spLocks noChangeShapeType="1"/>
          </p:cNvSpPr>
          <p:nvPr/>
        </p:nvSpPr>
        <p:spPr bwMode="auto">
          <a:xfrm>
            <a:off x="0" y="359079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0" y="406156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43000" y="4114800"/>
            <a:ext cx="3402411" cy="406014"/>
            <a:chOff x="3074589" y="3581400"/>
            <a:chExt cx="3402411" cy="406014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4589" y="3581400"/>
              <a:ext cx="3402411" cy="3066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9569" y="3794909"/>
              <a:ext cx="667609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9769" y="3794909"/>
              <a:ext cx="667609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43182" name="Group 1543181"/>
          <p:cNvGrpSpPr/>
          <p:nvPr/>
        </p:nvGrpSpPr>
        <p:grpSpPr>
          <a:xfrm>
            <a:off x="4936442" y="4889326"/>
            <a:ext cx="3344306" cy="393526"/>
            <a:chOff x="3043816" y="4889326"/>
            <a:chExt cx="3344306" cy="393526"/>
          </a:xfrm>
        </p:grpSpPr>
        <p:pic>
          <p:nvPicPr>
            <p:cNvPr id="1543181" name="Picture 154318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3816" y="4889326"/>
              <a:ext cx="3344306" cy="321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9583" y="5090347"/>
              <a:ext cx="667609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195680" y="5689948"/>
            <a:ext cx="1927266" cy="381075"/>
            <a:chOff x="4195680" y="5689948"/>
            <a:chExt cx="1927266" cy="381075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680" y="5689948"/>
              <a:ext cx="1927266" cy="219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7382" y="5878443"/>
              <a:ext cx="731804" cy="1925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841323" y="6414370"/>
            <a:ext cx="2394551" cy="397536"/>
            <a:chOff x="3853849" y="6464474"/>
            <a:chExt cx="2394551" cy="397536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53849" y="6464474"/>
              <a:ext cx="2394551" cy="2917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2109" y="6669505"/>
              <a:ext cx="667609" cy="192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43169" name="Picture 154316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07" y="2769589"/>
            <a:ext cx="1723280" cy="759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622" y="2766164"/>
            <a:ext cx="1679741" cy="759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5676378" y="2832219"/>
            <a:ext cx="484966" cy="619745"/>
            <a:chOff x="5676378" y="2631803"/>
            <a:chExt cx="484966" cy="619745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5803726" y="2631803"/>
              <a:ext cx="91440" cy="192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069904" y="3059524"/>
              <a:ext cx="91440" cy="192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652311"/>
              <a:ext cx="109728" cy="170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43186" name="Group 1543185"/>
          <p:cNvGrpSpPr/>
          <p:nvPr/>
        </p:nvGrpSpPr>
        <p:grpSpPr>
          <a:xfrm>
            <a:off x="5723573" y="1954060"/>
            <a:ext cx="3395375" cy="356616"/>
            <a:chOff x="5723573" y="1753644"/>
            <a:chExt cx="3395375" cy="356616"/>
          </a:xfrm>
        </p:grpSpPr>
        <p:sp>
          <p:nvSpPr>
            <p:cNvPr id="1543183" name="Rectangle 1543182"/>
            <p:cNvSpPr/>
            <p:nvPr/>
          </p:nvSpPr>
          <p:spPr bwMode="auto">
            <a:xfrm>
              <a:off x="5723573" y="1753644"/>
              <a:ext cx="1792224" cy="35661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43184" name="Picture 154318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5908" y="1867555"/>
              <a:ext cx="1463040" cy="128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43187" name="Group 1543186"/>
          <p:cNvGrpSpPr/>
          <p:nvPr/>
        </p:nvGrpSpPr>
        <p:grpSpPr>
          <a:xfrm>
            <a:off x="6120050" y="2385832"/>
            <a:ext cx="2998898" cy="338328"/>
            <a:chOff x="6120050" y="2185416"/>
            <a:chExt cx="2998898" cy="33832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6120050" y="2185416"/>
              <a:ext cx="987552" cy="33832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5908" y="2290183"/>
              <a:ext cx="1463040" cy="128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5723573" y="1531724"/>
            <a:ext cx="3394207" cy="423343"/>
            <a:chOff x="5723573" y="1531724"/>
            <a:chExt cx="3394207" cy="423343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273299" y="1602580"/>
              <a:ext cx="384048" cy="24688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93817" y="1531724"/>
              <a:ext cx="628350" cy="1885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8205" y="1741717"/>
              <a:ext cx="1419575" cy="2133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Rectangle 45"/>
            <p:cNvSpPr/>
            <p:nvPr/>
          </p:nvSpPr>
          <p:spPr bwMode="auto">
            <a:xfrm>
              <a:off x="5723573" y="1565002"/>
              <a:ext cx="1783080" cy="34747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>
            <a:off x="6117336" y="2386584"/>
            <a:ext cx="987552" cy="33832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>
            <a:off x="12526" y="5486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057378" y="3070963"/>
            <a:ext cx="1749947" cy="3356517"/>
            <a:chOff x="6057378" y="2870547"/>
            <a:chExt cx="1749947" cy="3356517"/>
          </a:xfrm>
        </p:grpSpPr>
        <p:cxnSp>
          <p:nvCxnSpPr>
            <p:cNvPr id="1543191" name="Straight Arrow Connector 1543190"/>
            <p:cNvCxnSpPr/>
            <p:nvPr/>
          </p:nvCxnSpPr>
          <p:spPr bwMode="auto">
            <a:xfrm flipH="1" flipV="1">
              <a:off x="6115624" y="2870547"/>
              <a:ext cx="1691701" cy="1818363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 flipV="1">
              <a:off x="6248248" y="5486400"/>
              <a:ext cx="1107244" cy="74066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H="1" flipV="1">
              <a:off x="6057378" y="3291840"/>
              <a:ext cx="1295400" cy="220370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42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4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4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4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43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4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4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4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78" grpId="0" animBg="1"/>
      <p:bldP spid="78" grpId="1" animBg="1"/>
      <p:bldP spid="79" grpId="0" animBg="1"/>
      <p:bldP spid="79" grpId="1" animBg="1"/>
      <p:bldP spid="62" grpId="0" animBg="1"/>
      <p:bldP spid="77" grpId="0" animBg="1"/>
      <p:bldP spid="93" grpId="0" animBg="1"/>
      <p:bldP spid="93" grpId="1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4306" y="83376"/>
            <a:ext cx="204494" cy="629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07" y="1157836"/>
            <a:ext cx="2964331" cy="759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924" y="1166342"/>
            <a:ext cx="1927324" cy="759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07" y="1966586"/>
            <a:ext cx="2964294" cy="759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07" y="2769589"/>
            <a:ext cx="1723280" cy="759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622" y="2766164"/>
            <a:ext cx="1679741" cy="759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5676378" y="2832219"/>
            <a:ext cx="484966" cy="619745"/>
            <a:chOff x="5676378" y="2631803"/>
            <a:chExt cx="484966" cy="619745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5803726" y="2631803"/>
              <a:ext cx="91440" cy="192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069904" y="3059524"/>
              <a:ext cx="91440" cy="192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652311"/>
              <a:ext cx="109728" cy="170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1294" y="6245225"/>
            <a:ext cx="515506" cy="476250"/>
          </a:xfrm>
        </p:spPr>
        <p:txBody>
          <a:bodyPr/>
          <a:lstStyle/>
          <a:p>
            <a:fld id="{F6EF0A12-E3EC-4093-972A-588711A0865B}" type="slidenum">
              <a:rPr lang="en-US"/>
              <a:pPr/>
              <a:t>23</a:t>
            </a:fld>
            <a:endParaRPr lang="en-US"/>
          </a:p>
        </p:txBody>
      </p:sp>
      <p:sp>
        <p:nvSpPr>
          <p:cNvPr id="15431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3211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28035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31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319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257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3201" name="Line 33"/>
          <p:cNvSpPr>
            <a:spLocks noChangeShapeType="1"/>
          </p:cNvSpPr>
          <p:nvPr/>
        </p:nvSpPr>
        <p:spPr bwMode="auto">
          <a:xfrm>
            <a:off x="0" y="876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3202" name="Group 34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3203" name="Picture 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3204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622" y="3838509"/>
            <a:ext cx="905310" cy="657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4440" y="3864605"/>
            <a:ext cx="744692" cy="6281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8371866" y="40800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2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21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6513"/>
            <a:ext cx="24114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2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747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4225" name="Line 33"/>
          <p:cNvSpPr>
            <a:spLocks noChangeShapeType="1"/>
          </p:cNvSpPr>
          <p:nvPr/>
        </p:nvSpPr>
        <p:spPr bwMode="auto">
          <a:xfrm>
            <a:off x="0" y="574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4226" name="Group 34"/>
          <p:cNvGrpSpPr>
            <a:grpSpLocks/>
          </p:cNvGrpSpPr>
          <p:nvPr/>
        </p:nvGrpSpPr>
        <p:grpSpPr bwMode="auto">
          <a:xfrm>
            <a:off x="7467600" y="36514"/>
            <a:ext cx="1625600" cy="512763"/>
            <a:chOff x="4704" y="96"/>
            <a:chExt cx="1024" cy="323"/>
          </a:xfrm>
        </p:grpSpPr>
        <p:pic>
          <p:nvPicPr>
            <p:cNvPr id="1544227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228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149" y="70850"/>
            <a:ext cx="1198339" cy="291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27A71DE-8D04-42BF-A590-8B174BFE3FCD}" type="slidenum">
              <a:rPr lang="en-US"/>
              <a:pPr/>
              <a:t>24</a:t>
            </a:fld>
            <a:endParaRPr lang="en-US"/>
          </a:p>
        </p:txBody>
      </p:sp>
      <p:sp>
        <p:nvSpPr>
          <p:cNvPr id="15441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420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3953" y="762000"/>
            <a:ext cx="3463679" cy="701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192" y="2057400"/>
            <a:ext cx="2016830" cy="701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88" y="2231598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192" y="3581400"/>
            <a:ext cx="1782706" cy="642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26" y="3686772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192" y="5106943"/>
            <a:ext cx="2016508" cy="6426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26" y="5214107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192" y="6584866"/>
            <a:ext cx="891652" cy="21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229" name="Rectangle 37"/>
          <p:cNvSpPr>
            <a:spLocks noChangeArrowheads="1"/>
          </p:cNvSpPr>
          <p:nvPr/>
        </p:nvSpPr>
        <p:spPr bwMode="auto">
          <a:xfrm>
            <a:off x="5343480" y="65792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026" y="901895"/>
            <a:ext cx="553896" cy="553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7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62" y="205105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1376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3642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026" y="2198282"/>
            <a:ext cx="553896" cy="568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026" y="3660676"/>
            <a:ext cx="553896" cy="553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026" y="5105400"/>
            <a:ext cx="553606" cy="64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1422" y="5791200"/>
            <a:ext cx="1905000" cy="168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4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4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225" grpId="0" animBg="1"/>
      <p:bldP spid="15442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D645D96-DA68-4261-8618-780949FEEFFD}" type="slidenum">
              <a:rPr lang="en-US"/>
              <a:pPr/>
              <a:t>25</a:t>
            </a:fld>
            <a:endParaRPr lang="en-US"/>
          </a:p>
        </p:txBody>
      </p:sp>
      <p:sp>
        <p:nvSpPr>
          <p:cNvPr id="154931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933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6513"/>
            <a:ext cx="42227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934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9345" name="Line 33"/>
          <p:cNvSpPr>
            <a:spLocks noChangeShapeType="1"/>
          </p:cNvSpPr>
          <p:nvPr/>
        </p:nvSpPr>
        <p:spPr bwMode="auto">
          <a:xfrm>
            <a:off x="0" y="88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9346" name="Group 34"/>
          <p:cNvGrpSpPr>
            <a:grpSpLocks/>
          </p:cNvGrpSpPr>
          <p:nvPr/>
        </p:nvGrpSpPr>
        <p:grpSpPr bwMode="auto">
          <a:xfrm>
            <a:off x="7467600" y="14614"/>
            <a:ext cx="1625600" cy="512762"/>
            <a:chOff x="4704" y="96"/>
            <a:chExt cx="1024" cy="323"/>
          </a:xfrm>
        </p:grpSpPr>
        <p:pic>
          <p:nvPicPr>
            <p:cNvPr id="1549347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9348" name="Picture 3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4802" y="2114483"/>
            <a:ext cx="3990162" cy="461410"/>
            <a:chOff x="164802" y="2114483"/>
            <a:chExt cx="3990162" cy="46141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802" y="2114483"/>
              <a:ext cx="3990162" cy="234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4985" y="2356653"/>
              <a:ext cx="2089797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760" y="990600"/>
            <a:ext cx="6063613" cy="701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509" y="2249878"/>
            <a:ext cx="4120343" cy="730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miley Face 13"/>
          <p:cNvSpPr/>
          <p:nvPr/>
        </p:nvSpPr>
        <p:spPr bwMode="auto">
          <a:xfrm>
            <a:off x="1652579" y="2616896"/>
            <a:ext cx="914400" cy="9144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02" y="4572000"/>
            <a:ext cx="3568998" cy="302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619045"/>
            <a:ext cx="3608626" cy="234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509" y="3495660"/>
            <a:ext cx="4412283" cy="847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652" y="5017047"/>
            <a:ext cx="3404062" cy="774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509" y="6104232"/>
            <a:ext cx="1154496" cy="716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699" y="6319262"/>
            <a:ext cx="526101" cy="219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9349" name="Rectangle 37"/>
          <p:cNvSpPr>
            <a:spLocks noChangeArrowheads="1"/>
          </p:cNvSpPr>
          <p:nvPr/>
        </p:nvSpPr>
        <p:spPr bwMode="auto">
          <a:xfrm>
            <a:off x="6553200" y="630250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7995714" y="4023842"/>
            <a:ext cx="1084612" cy="384048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1218156"/>
            <a:ext cx="704088" cy="20116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08776" y="1389888"/>
            <a:ext cx="640080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455664" y="978408"/>
            <a:ext cx="713232" cy="23774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565392" y="2231136"/>
            <a:ext cx="2029968" cy="339997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4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45" grpId="0" animBg="1"/>
      <p:bldP spid="14" grpId="0" animBg="1"/>
      <p:bldP spid="14" grpId="1" animBg="1"/>
      <p:bldP spid="1549349" grpId="0" animBg="1"/>
      <p:bldP spid="22" grpId="0" animBg="1"/>
      <p:bldP spid="22" grpId="1" animBg="1"/>
      <p:bldP spid="15" grpId="0" animBg="1"/>
      <p:bldP spid="1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F9E5972-06DA-4D1D-AF25-0FB2CC96B496}" type="slidenum">
              <a:rPr lang="en-US"/>
              <a:pPr/>
              <a:t>26</a:t>
            </a:fld>
            <a:endParaRPr lang="en-US"/>
          </a:p>
        </p:txBody>
      </p:sp>
      <p:sp>
        <p:nvSpPr>
          <p:cNvPr id="15452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5240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6513"/>
            <a:ext cx="42513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5247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45253" name="Group 37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5254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5255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4523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5252" name="Line 36"/>
          <p:cNvSpPr>
            <a:spLocks noChangeShapeType="1"/>
          </p:cNvSpPr>
          <p:nvPr/>
        </p:nvSpPr>
        <p:spPr bwMode="auto">
          <a:xfrm>
            <a:off x="0" y="131783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395461" y="3694176"/>
            <a:ext cx="1899642" cy="678712"/>
            <a:chOff x="395461" y="1905000"/>
            <a:chExt cx="1899642" cy="678712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461" y="1905000"/>
              <a:ext cx="1899642" cy="3217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670" y="2261991"/>
              <a:ext cx="1811980" cy="3217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64802" y="2202165"/>
            <a:ext cx="3990162" cy="461410"/>
            <a:chOff x="164802" y="2114483"/>
            <a:chExt cx="3990162" cy="461410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802" y="2114483"/>
              <a:ext cx="3990162" cy="234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4985" y="2356653"/>
              <a:ext cx="2089797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037" y="1415542"/>
            <a:ext cx="6779489" cy="701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miley Face 38"/>
          <p:cNvSpPr/>
          <p:nvPr/>
        </p:nvSpPr>
        <p:spPr bwMode="auto">
          <a:xfrm>
            <a:off x="1652579" y="2704578"/>
            <a:ext cx="914400" cy="9144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55885" y="581416"/>
            <a:ext cx="4338903" cy="674286"/>
            <a:chOff x="3755885" y="581416"/>
            <a:chExt cx="4338903" cy="674286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2124" y="581416"/>
              <a:ext cx="3272146" cy="3216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5885" y="890182"/>
              <a:ext cx="4338903" cy="3655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74" y="2827852"/>
            <a:ext cx="2498583" cy="701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6826" y="2828896"/>
            <a:ext cx="204174" cy="628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8759" y="5761387"/>
            <a:ext cx="554530" cy="628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74" y="4370640"/>
            <a:ext cx="2308345" cy="657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759092" y="4360100"/>
            <a:ext cx="46722" cy="609600"/>
            <a:chOff x="5946982" y="3783904"/>
            <a:chExt cx="46722" cy="6096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946982" y="3783904"/>
              <a:ext cx="0" cy="1920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993704" y="4201480"/>
              <a:ext cx="0" cy="1920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8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04" y="4430038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66" y="4258762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74" y="5790708"/>
            <a:ext cx="2278877" cy="686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0057" y="5963891"/>
            <a:ext cx="525621" cy="219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5256" name="Rectangle 40"/>
          <p:cNvSpPr>
            <a:spLocks noChangeArrowheads="1"/>
          </p:cNvSpPr>
          <p:nvPr/>
        </p:nvSpPr>
        <p:spPr bwMode="auto">
          <a:xfrm>
            <a:off x="8029880" y="595354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2576" y="3913632"/>
            <a:ext cx="4839555" cy="2276856"/>
            <a:chOff x="2282576" y="2395302"/>
            <a:chExt cx="4839555" cy="2276856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282576" y="2395302"/>
              <a:ext cx="4828032" cy="187452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2284955" y="2770206"/>
              <a:ext cx="4837176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Oval 39"/>
          <p:cNvSpPr/>
          <p:nvPr/>
        </p:nvSpPr>
        <p:spPr bwMode="auto">
          <a:xfrm>
            <a:off x="5652370" y="6169152"/>
            <a:ext cx="1084612" cy="384048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4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4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52" grpId="0" animBg="1"/>
      <p:bldP spid="39" grpId="0" animBg="1"/>
      <p:bldP spid="39" grpId="1" animBg="1"/>
      <p:bldP spid="1545256" grpId="0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4FE2D64-38B2-4058-BD47-0D5D02242F5B}" type="slidenum">
              <a:rPr lang="en-US"/>
              <a:pPr/>
              <a:t>27</a:t>
            </a:fld>
            <a:endParaRPr lang="en-US"/>
          </a:p>
        </p:txBody>
      </p:sp>
      <p:sp>
        <p:nvSpPr>
          <p:cNvPr id="1546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26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800"/>
            <a:ext cx="32146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57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273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78" name="Line 38"/>
          <p:cNvSpPr>
            <a:spLocks noChangeShapeType="1"/>
          </p:cNvSpPr>
          <p:nvPr/>
        </p:nvSpPr>
        <p:spPr bwMode="auto">
          <a:xfrm>
            <a:off x="0" y="574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6279" name="Group 39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6280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6281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39874"/>
            <a:ext cx="438311" cy="277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4" y="5476194"/>
            <a:ext cx="6811152" cy="467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770" y="6537241"/>
            <a:ext cx="263068" cy="102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6294" name="Picture 154629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3384" y="6378711"/>
            <a:ext cx="409516" cy="27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6295" name="Picture 154629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634" y="914400"/>
            <a:ext cx="3463131" cy="686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6296" name="Picture 154629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15" y="1005916"/>
            <a:ext cx="3185205" cy="482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653250" y="838200"/>
            <a:ext cx="2105602" cy="451741"/>
            <a:chOff x="1653250" y="838200"/>
            <a:chExt cx="2105602" cy="45174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311052" y="982295"/>
              <a:ext cx="1447800" cy="30764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1653250" y="838200"/>
              <a:ext cx="124588" cy="29791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769541" y="850726"/>
              <a:ext cx="12710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034952" y="838200"/>
              <a:ext cx="0" cy="144095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6940" y="2133600"/>
            <a:ext cx="2454882" cy="716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6275" name="Picture 154627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097" y="3169901"/>
            <a:ext cx="2162680" cy="716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6277" name="Picture 154627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6940" y="3295161"/>
            <a:ext cx="265538" cy="1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46293" name="Group 1546292"/>
          <p:cNvGrpSpPr/>
          <p:nvPr/>
        </p:nvGrpSpPr>
        <p:grpSpPr>
          <a:xfrm>
            <a:off x="5562870" y="3172968"/>
            <a:ext cx="667512" cy="674610"/>
            <a:chOff x="5575397" y="3160442"/>
            <a:chExt cx="647983" cy="674610"/>
          </a:xfrm>
        </p:grpSpPr>
        <p:cxnSp>
          <p:nvCxnSpPr>
            <p:cNvPr id="1546284" name="Straight Connector 1546283"/>
            <p:cNvCxnSpPr/>
            <p:nvPr/>
          </p:nvCxnSpPr>
          <p:spPr bwMode="auto">
            <a:xfrm flipV="1">
              <a:off x="5575397" y="3160442"/>
              <a:ext cx="620843" cy="2651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602537" y="3580759"/>
              <a:ext cx="620843" cy="254293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2820" y="2223370"/>
            <a:ext cx="554980" cy="569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952" y="3607803"/>
            <a:ext cx="131514" cy="204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501" y="3124200"/>
            <a:ext cx="954090" cy="159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6289" name="Picture 154628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3384" y="6378711"/>
            <a:ext cx="482298" cy="277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6282" name="Rectangle 42"/>
          <p:cNvSpPr>
            <a:spLocks noChangeArrowheads="1"/>
          </p:cNvSpPr>
          <p:nvPr/>
        </p:nvSpPr>
        <p:spPr bwMode="auto">
          <a:xfrm>
            <a:off x="4180562" y="64392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286" name="Picture 154628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6940" y="4263065"/>
            <a:ext cx="1549242" cy="61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6287" name="Picture 154628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4453043"/>
            <a:ext cx="774330" cy="21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46298" name="Straight Arrow Connector 1546297"/>
          <p:cNvCxnSpPr>
            <a:endCxn id="1546296" idx="2"/>
          </p:cNvCxnSpPr>
          <p:nvPr/>
        </p:nvCxnSpPr>
        <p:spPr bwMode="auto">
          <a:xfrm flipH="1" flipV="1">
            <a:off x="2386018" y="1488124"/>
            <a:ext cx="2978363" cy="384587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3991146" y="4672275"/>
            <a:ext cx="2275945" cy="170643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3941041" y="4672275"/>
            <a:ext cx="2331720" cy="170643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5181600" y="1881636"/>
            <a:ext cx="2278106" cy="915050"/>
            <a:chOff x="5181600" y="1881636"/>
            <a:chExt cx="2278106" cy="91505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1600" y="1881636"/>
              <a:ext cx="2278106" cy="2091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Rectangle 40"/>
            <p:cNvSpPr/>
            <p:nvPr/>
          </p:nvSpPr>
          <p:spPr bwMode="auto">
            <a:xfrm>
              <a:off x="6071616" y="2203704"/>
              <a:ext cx="192024" cy="1828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254496" y="2622950"/>
              <a:ext cx="201168" cy="1737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54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4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4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4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4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4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8" grpId="0" animBg="1"/>
      <p:bldP spid="15462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889" y="139874"/>
            <a:ext cx="438311" cy="277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2803" y="6245225"/>
            <a:ext cx="473996" cy="476250"/>
          </a:xfrm>
        </p:spPr>
        <p:txBody>
          <a:bodyPr/>
          <a:lstStyle/>
          <a:p>
            <a:fld id="{37EFCD82-E9B6-4917-AEBC-D17C12B9818D}" type="slidenum">
              <a:rPr lang="en-US"/>
              <a:pPr/>
              <a:t>28</a:t>
            </a:fld>
            <a:endParaRPr lang="en-US"/>
          </a:p>
        </p:txBody>
      </p:sp>
      <p:sp>
        <p:nvSpPr>
          <p:cNvPr id="154726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728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5088"/>
            <a:ext cx="3448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727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7295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66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7300" name="Line 36"/>
          <p:cNvSpPr>
            <a:spLocks noChangeShapeType="1"/>
          </p:cNvSpPr>
          <p:nvPr/>
        </p:nvSpPr>
        <p:spPr bwMode="auto">
          <a:xfrm>
            <a:off x="0" y="574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7301" name="Group 37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7302" name="Picture 3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7303" name="Picture 3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770" y="6649975"/>
            <a:ext cx="263068" cy="102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3384" y="6491445"/>
            <a:ext cx="409516" cy="27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03" y="5588928"/>
            <a:ext cx="7206097" cy="467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853516"/>
            <a:ext cx="3462822" cy="482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229331" y="685800"/>
            <a:ext cx="2406599" cy="449228"/>
            <a:chOff x="1229331" y="685800"/>
            <a:chExt cx="2406599" cy="449228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187874" y="842420"/>
              <a:ext cx="448056" cy="29260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1229331" y="685800"/>
              <a:ext cx="124588" cy="29791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345622" y="698326"/>
              <a:ext cx="207568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411902" y="685800"/>
              <a:ext cx="0" cy="144095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" name="Straight Arrow Connector 34"/>
          <p:cNvCxnSpPr/>
          <p:nvPr/>
        </p:nvCxnSpPr>
        <p:spPr bwMode="auto">
          <a:xfrm flipH="1">
            <a:off x="3928514" y="5084361"/>
            <a:ext cx="2697480" cy="140708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235" y="762000"/>
            <a:ext cx="3375408" cy="628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235" y="1636734"/>
            <a:ext cx="2952377" cy="804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2803" y="1877860"/>
            <a:ext cx="321597" cy="55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7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92" y="2627334"/>
            <a:ext cx="954090" cy="159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49" y="2890334"/>
            <a:ext cx="4618227" cy="438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252" y="6491445"/>
            <a:ext cx="277979" cy="27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05272" y="1435542"/>
            <a:ext cx="2278106" cy="570000"/>
            <a:chOff x="5605272" y="1435542"/>
            <a:chExt cx="2278106" cy="570000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5272" y="1435542"/>
              <a:ext cx="2278106" cy="2091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Rectangle 58"/>
            <p:cNvSpPr/>
            <p:nvPr/>
          </p:nvSpPr>
          <p:spPr bwMode="auto">
            <a:xfrm>
              <a:off x="5605272" y="1648926"/>
              <a:ext cx="1216152" cy="35661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686" y="2802698"/>
            <a:ext cx="265538" cy="1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121996" y="1435274"/>
            <a:ext cx="2469817" cy="391960"/>
            <a:chOff x="3121996" y="1435274"/>
            <a:chExt cx="2469817" cy="391960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1996" y="1435274"/>
              <a:ext cx="1575739" cy="1972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 bwMode="auto">
            <a:xfrm>
              <a:off x="4668891" y="1546436"/>
              <a:ext cx="922922" cy="28079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0" y="2615184"/>
            <a:ext cx="3419609" cy="365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699" y="2634627"/>
            <a:ext cx="2689339" cy="745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617934"/>
            <a:ext cx="2689520" cy="745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09" y="3793298"/>
            <a:ext cx="265538" cy="1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4" y="3611319"/>
            <a:ext cx="954090" cy="159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880" y="3617934"/>
            <a:ext cx="2543355" cy="745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537" y="3793298"/>
            <a:ext cx="265538" cy="1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370" y="3611319"/>
            <a:ext cx="954090" cy="159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2329" y="3617934"/>
            <a:ext cx="2367956" cy="745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9083" y="3793298"/>
            <a:ext cx="265538" cy="1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2554" y="3617934"/>
            <a:ext cx="954090" cy="159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322" y="4586445"/>
            <a:ext cx="1958391" cy="701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322" y="4749283"/>
            <a:ext cx="265538" cy="1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946402" y="4590829"/>
            <a:ext cx="427972" cy="689935"/>
            <a:chOff x="3810889" y="4440517"/>
            <a:chExt cx="427972" cy="689935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3810889" y="4440517"/>
              <a:ext cx="406207" cy="26754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832654" y="4862907"/>
              <a:ext cx="406207" cy="26754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6" name="Picture 55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348" y="4576867"/>
            <a:ext cx="954090" cy="159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313" y="4654503"/>
            <a:ext cx="1490783" cy="628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935" y="4874712"/>
            <a:ext cx="525961" cy="204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2803" y="2772655"/>
            <a:ext cx="321597" cy="55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 flipH="1">
            <a:off x="3788246" y="5084361"/>
            <a:ext cx="2843784" cy="141732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444322" y="1335681"/>
            <a:ext cx="2920060" cy="411105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3980671" y="654082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300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39874"/>
            <a:ext cx="409384" cy="219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831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25755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8319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48325" name="Group 37"/>
          <p:cNvGrpSpPr>
            <a:grpSpLocks/>
          </p:cNvGrpSpPr>
          <p:nvPr/>
        </p:nvGrpSpPr>
        <p:grpSpPr bwMode="auto">
          <a:xfrm>
            <a:off x="7467600" y="36513"/>
            <a:ext cx="1625600" cy="512762"/>
            <a:chOff x="4704" y="96"/>
            <a:chExt cx="1024" cy="323"/>
          </a:xfrm>
        </p:grpSpPr>
        <p:pic>
          <p:nvPicPr>
            <p:cNvPr id="1548326" name="Picture 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8327" name="Picture 3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1"/>
              <a:ext cx="10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4829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830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8294" name="Picture 154829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004" y="6502915"/>
            <a:ext cx="774480" cy="278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8324" name="Line 36"/>
          <p:cNvSpPr>
            <a:spLocks noChangeShapeType="1"/>
          </p:cNvSpPr>
          <p:nvPr/>
        </p:nvSpPr>
        <p:spPr bwMode="auto">
          <a:xfrm>
            <a:off x="0" y="660226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8293" name="Group 1548292"/>
          <p:cNvGrpSpPr/>
          <p:nvPr/>
        </p:nvGrpSpPr>
        <p:grpSpPr>
          <a:xfrm>
            <a:off x="1674312" y="699370"/>
            <a:ext cx="3652185" cy="701001"/>
            <a:chOff x="1524000" y="762000"/>
            <a:chExt cx="3652185" cy="701001"/>
          </a:xfrm>
        </p:grpSpPr>
        <p:pic>
          <p:nvPicPr>
            <p:cNvPr id="1548292" name="Picture 154829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0387" y="762000"/>
              <a:ext cx="3095798" cy="7010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48290" name="Picture 154828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965321"/>
              <a:ext cx="321760" cy="219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699" y="1650647"/>
            <a:ext cx="2482680" cy="686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EB4-DF0C-44E0-B040-32373EBD5418}" type="slidenum">
              <a:rPr lang="en-US"/>
              <a:pPr/>
              <a:t>29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626" y="1679581"/>
            <a:ext cx="204174" cy="628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49624" y="1408134"/>
            <a:ext cx="2364309" cy="492064"/>
            <a:chOff x="3849624" y="1408134"/>
            <a:chExt cx="2364309" cy="492064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9624" y="1408134"/>
              <a:ext cx="2364309" cy="271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Rectangle 41"/>
            <p:cNvSpPr/>
            <p:nvPr/>
          </p:nvSpPr>
          <p:spPr bwMode="auto">
            <a:xfrm>
              <a:off x="3849624" y="1699030"/>
              <a:ext cx="722376" cy="20116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550" y="2757931"/>
            <a:ext cx="3565265" cy="525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230" y="2514600"/>
            <a:ext cx="954090" cy="159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8295" name="Picture 154829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685" y="6502715"/>
            <a:ext cx="277915" cy="277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699" y="3440482"/>
            <a:ext cx="3331185" cy="78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4720" y="2532888"/>
            <a:ext cx="2294148" cy="321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99432" y="2788920"/>
            <a:ext cx="962124" cy="283464"/>
            <a:chOff x="4447032" y="2788920"/>
            <a:chExt cx="962124" cy="283464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4447032" y="2788920"/>
              <a:ext cx="100584" cy="28346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5161506" y="2836633"/>
              <a:ext cx="247650" cy="21345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6098" y="2677438"/>
            <a:ext cx="265538" cy="1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359074" y="1410222"/>
            <a:ext cx="2469817" cy="391960"/>
            <a:chOff x="3121996" y="1435274"/>
            <a:chExt cx="2469817" cy="391960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1996" y="1435274"/>
              <a:ext cx="1575739" cy="1972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4668891" y="1546436"/>
              <a:ext cx="922922" cy="28079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48289" name="Picture 154828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579959"/>
            <a:ext cx="511119" cy="204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8328" name="Rectangle 40"/>
          <p:cNvSpPr>
            <a:spLocks noChangeArrowheads="1"/>
          </p:cNvSpPr>
          <p:nvPr/>
        </p:nvSpPr>
        <p:spPr bwMode="auto">
          <a:xfrm>
            <a:off x="7924800" y="65657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699" y="4491849"/>
            <a:ext cx="3331185" cy="701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699" y="5472830"/>
            <a:ext cx="3388911" cy="788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123" y="5511452"/>
            <a:ext cx="1724034" cy="657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0062" y="5751534"/>
            <a:ext cx="525886" cy="219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 flipH="1">
            <a:off x="7042735" y="5956126"/>
            <a:ext cx="795528" cy="54864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3590628" y="3734843"/>
            <a:ext cx="1605210" cy="804672"/>
            <a:chOff x="3507288" y="3734843"/>
            <a:chExt cx="1605210" cy="804672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4838178" y="3734843"/>
              <a:ext cx="274320" cy="80467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>
              <a:off x="3507288" y="4229369"/>
              <a:ext cx="320040" cy="292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Oval 42"/>
          <p:cNvSpPr/>
          <p:nvPr/>
        </p:nvSpPr>
        <p:spPr bwMode="auto">
          <a:xfrm>
            <a:off x="4953000" y="5991700"/>
            <a:ext cx="775670" cy="384048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 flipV="1">
            <a:off x="1933441" y="1112490"/>
            <a:ext cx="4041648" cy="538581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4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4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4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4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324" grpId="0" animBg="1"/>
      <p:bldP spid="1548328" grpId="0" animBg="1"/>
      <p:bldP spid="43" grpId="0" animBg="1"/>
      <p:bldP spid="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6513" y="2344626"/>
            <a:ext cx="3430584" cy="887917"/>
            <a:chOff x="36513" y="2894013"/>
            <a:chExt cx="3430584" cy="887917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3341688"/>
              <a:ext cx="3430584" cy="4402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894013"/>
              <a:ext cx="2733675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F827-6471-4D1B-B31E-55DC85068B1D}" type="slidenum">
              <a:rPr lang="en-US"/>
              <a:pPr/>
              <a:t>3</a:t>
            </a:fld>
            <a:endParaRPr lang="en-US"/>
          </a:p>
        </p:txBody>
      </p:sp>
      <p:sp>
        <p:nvSpPr>
          <p:cNvPr id="161792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2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79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848100"/>
            <a:ext cx="709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3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2500"/>
            <a:ext cx="45386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7933" name="Rectangle 13"/>
          <p:cNvSpPr>
            <a:spLocks noChangeArrowheads="1"/>
          </p:cNvSpPr>
          <p:nvPr/>
        </p:nvSpPr>
        <p:spPr bwMode="auto">
          <a:xfrm>
            <a:off x="209550" y="4313238"/>
            <a:ext cx="8802688" cy="7953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793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329113"/>
            <a:ext cx="83629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3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808538"/>
            <a:ext cx="3246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7961" name="Group 41"/>
          <p:cNvGrpSpPr>
            <a:grpSpLocks/>
          </p:cNvGrpSpPr>
          <p:nvPr/>
        </p:nvGrpSpPr>
        <p:grpSpPr bwMode="auto">
          <a:xfrm>
            <a:off x="6808788" y="5794375"/>
            <a:ext cx="2305050" cy="377825"/>
            <a:chOff x="4289" y="3650"/>
            <a:chExt cx="1452" cy="238"/>
          </a:xfrm>
        </p:grpSpPr>
        <p:pic>
          <p:nvPicPr>
            <p:cNvPr id="1617948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7950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7955" name="Picture 35" descr="txp_fig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554163"/>
            <a:ext cx="4656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58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90488"/>
            <a:ext cx="535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7971" name="Group 51"/>
          <p:cNvGrpSpPr>
            <a:grpSpLocks/>
          </p:cNvGrpSpPr>
          <p:nvPr/>
        </p:nvGrpSpPr>
        <p:grpSpPr bwMode="auto">
          <a:xfrm>
            <a:off x="63500" y="182563"/>
            <a:ext cx="2305050" cy="377825"/>
            <a:chOff x="40" y="144"/>
            <a:chExt cx="1452" cy="238"/>
          </a:xfrm>
        </p:grpSpPr>
        <p:pic>
          <p:nvPicPr>
            <p:cNvPr id="1617959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3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7960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44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7967" name="Rectangle 47"/>
          <p:cNvSpPr>
            <a:spLocks noChangeArrowheads="1"/>
          </p:cNvSpPr>
          <p:nvPr/>
        </p:nvSpPr>
        <p:spPr bwMode="auto">
          <a:xfrm>
            <a:off x="3692525" y="63500"/>
            <a:ext cx="5421313" cy="17827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8" name="Rectangle 48"/>
          <p:cNvSpPr>
            <a:spLocks noChangeArrowheads="1"/>
          </p:cNvSpPr>
          <p:nvPr/>
        </p:nvSpPr>
        <p:spPr bwMode="auto">
          <a:xfrm>
            <a:off x="17463" y="1965325"/>
            <a:ext cx="4479925" cy="12890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9" name="Rectangle 49"/>
          <p:cNvSpPr>
            <a:spLocks noChangeArrowheads="1"/>
          </p:cNvSpPr>
          <p:nvPr/>
        </p:nvSpPr>
        <p:spPr bwMode="auto">
          <a:xfrm>
            <a:off x="1873250" y="3481388"/>
            <a:ext cx="7138988" cy="7493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6513" y="2894013"/>
            <a:ext cx="3430584" cy="887917"/>
            <a:chOff x="36513" y="2894013"/>
            <a:chExt cx="3430584" cy="887917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3341688"/>
              <a:ext cx="3430584" cy="4402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5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894013"/>
              <a:ext cx="2733675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4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593E-6 L 0.00018 -0.075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73733 -0.8168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17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7" grpId="0" animBg="1"/>
      <p:bldP spid="1617968" grpId="0" animBg="1"/>
      <p:bldP spid="16179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34A-B455-4C11-8AD1-E8AC72A71B5D}" type="slidenum">
              <a:rPr lang="en-US"/>
              <a:pPr/>
              <a:t>30</a:t>
            </a:fld>
            <a:endParaRPr lang="en-US"/>
          </a:p>
        </p:txBody>
      </p:sp>
      <p:pic>
        <p:nvPicPr>
          <p:cNvPr id="159334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5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58888"/>
            <a:ext cx="21351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77863"/>
            <a:ext cx="162242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5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335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5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5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990600"/>
            <a:ext cx="2328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258888"/>
            <a:ext cx="188118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77863"/>
            <a:ext cx="2676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93352" name="Group 8"/>
          <p:cNvGrpSpPr>
            <a:grpSpLocks/>
          </p:cNvGrpSpPr>
          <p:nvPr/>
        </p:nvGrpSpPr>
        <p:grpSpPr bwMode="auto">
          <a:xfrm>
            <a:off x="8153400" y="1828800"/>
            <a:ext cx="914400" cy="914400"/>
            <a:chOff x="4853" y="1680"/>
            <a:chExt cx="576" cy="576"/>
          </a:xfrm>
        </p:grpSpPr>
        <p:sp>
          <p:nvSpPr>
            <p:cNvPr id="159335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335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6513" y="2344626"/>
            <a:ext cx="3430584" cy="887917"/>
            <a:chOff x="36513" y="2894013"/>
            <a:chExt cx="3430584" cy="887917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3341688"/>
              <a:ext cx="3430584" cy="4402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894013"/>
              <a:ext cx="2733675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BF26-28C7-430B-B120-DEFACE80BBDE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620009" name="Group 41"/>
          <p:cNvGrpSpPr>
            <a:grpSpLocks/>
          </p:cNvGrpSpPr>
          <p:nvPr/>
        </p:nvGrpSpPr>
        <p:grpSpPr bwMode="auto">
          <a:xfrm>
            <a:off x="63500" y="182563"/>
            <a:ext cx="2305050" cy="377825"/>
            <a:chOff x="40" y="144"/>
            <a:chExt cx="1452" cy="238"/>
          </a:xfrm>
        </p:grpSpPr>
        <p:pic>
          <p:nvPicPr>
            <p:cNvPr id="1620010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3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20011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44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99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848100"/>
            <a:ext cx="709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2500"/>
            <a:ext cx="45386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9975" name="Rectangle 7"/>
          <p:cNvSpPr>
            <a:spLocks noChangeArrowheads="1"/>
          </p:cNvSpPr>
          <p:nvPr/>
        </p:nvSpPr>
        <p:spPr bwMode="auto">
          <a:xfrm>
            <a:off x="209550" y="4313238"/>
            <a:ext cx="8802688" cy="7953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99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329113"/>
            <a:ext cx="83629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808538"/>
            <a:ext cx="3246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81" name="Picture 13" descr="txp_fig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554163"/>
            <a:ext cx="4656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8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90488"/>
            <a:ext cx="535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9991" name="Rectangle 23"/>
          <p:cNvSpPr>
            <a:spLocks noChangeArrowheads="1"/>
          </p:cNvSpPr>
          <p:nvPr/>
        </p:nvSpPr>
        <p:spPr bwMode="auto">
          <a:xfrm>
            <a:off x="3692525" y="63500"/>
            <a:ext cx="5421313" cy="17827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2" name="Rectangle 24"/>
          <p:cNvSpPr>
            <a:spLocks noChangeArrowheads="1"/>
          </p:cNvSpPr>
          <p:nvPr/>
        </p:nvSpPr>
        <p:spPr bwMode="auto">
          <a:xfrm>
            <a:off x="17463" y="1965325"/>
            <a:ext cx="4479925" cy="12890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3" name="Rectangle 25"/>
          <p:cNvSpPr>
            <a:spLocks noChangeArrowheads="1"/>
          </p:cNvSpPr>
          <p:nvPr/>
        </p:nvSpPr>
        <p:spPr bwMode="auto">
          <a:xfrm>
            <a:off x="1873250" y="3481388"/>
            <a:ext cx="7212013" cy="7493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999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2788"/>
            <a:ext cx="44370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0438"/>
            <a:ext cx="48593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52959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94264" y="5127625"/>
            <a:ext cx="2547400" cy="653020"/>
            <a:chOff x="1194264" y="5127625"/>
            <a:chExt cx="2547400" cy="65302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4264" y="5533503"/>
              <a:ext cx="2547400" cy="247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19999" name="Line 31"/>
            <p:cNvSpPr>
              <a:spLocks noChangeShapeType="1"/>
            </p:cNvSpPr>
            <p:nvPr/>
          </p:nvSpPr>
          <p:spPr bwMode="auto">
            <a:xfrm flipV="1">
              <a:off x="2362200" y="5127625"/>
              <a:ext cx="2286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0000" name="Group 32"/>
          <p:cNvGrpSpPr>
            <a:grpSpLocks/>
          </p:cNvGrpSpPr>
          <p:nvPr/>
        </p:nvGrpSpPr>
        <p:grpSpPr bwMode="auto">
          <a:xfrm>
            <a:off x="6507163" y="2860675"/>
            <a:ext cx="655637" cy="600075"/>
            <a:chOff x="4158" y="1802"/>
            <a:chExt cx="413" cy="378"/>
          </a:xfrm>
        </p:grpSpPr>
        <p:pic>
          <p:nvPicPr>
            <p:cNvPr id="1620001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" y="1802"/>
              <a:ext cx="413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0002" name="Line 34"/>
            <p:cNvSpPr>
              <a:spLocks noChangeShapeType="1"/>
            </p:cNvSpPr>
            <p:nvPr/>
          </p:nvSpPr>
          <p:spPr bwMode="auto">
            <a:xfrm>
              <a:off x="4361" y="1940"/>
              <a:ext cx="144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5283493" y="1848198"/>
            <a:ext cx="742365" cy="612042"/>
            <a:chOff x="5283493" y="1873250"/>
            <a:chExt cx="742365" cy="61204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83493" y="2266950"/>
              <a:ext cx="742365" cy="218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20008" name="Line 40"/>
            <p:cNvSpPr>
              <a:spLocks noChangeShapeType="1"/>
            </p:cNvSpPr>
            <p:nvPr/>
          </p:nvSpPr>
          <p:spPr bwMode="auto">
            <a:xfrm flipV="1">
              <a:off x="5726113" y="1873250"/>
              <a:ext cx="2286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4385" y="1143000"/>
            <a:ext cx="5353103" cy="366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20522" y="1333500"/>
            <a:ext cx="946608" cy="609600"/>
            <a:chOff x="920522" y="1333500"/>
            <a:chExt cx="946608" cy="609600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0522" y="1333500"/>
              <a:ext cx="946608" cy="2473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20005" name="Line 37"/>
            <p:cNvSpPr>
              <a:spLocks noChangeShapeType="1"/>
            </p:cNvSpPr>
            <p:nvPr/>
          </p:nvSpPr>
          <p:spPr bwMode="auto">
            <a:xfrm>
              <a:off x="1465264" y="1562100"/>
              <a:ext cx="2286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55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7996-1ABA-4158-8B9B-9E8DBC6AC3DF}" type="slidenum">
              <a:rPr lang="en-US"/>
              <a:pPr/>
              <a:t>5</a:t>
            </a:fld>
            <a:endParaRPr lang="en-US"/>
          </a:p>
        </p:txBody>
      </p:sp>
      <p:sp>
        <p:nvSpPr>
          <p:cNvPr id="15708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083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0900"/>
            <a:ext cx="417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3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838200"/>
            <a:ext cx="2322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3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447800"/>
            <a:ext cx="1898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3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447800"/>
            <a:ext cx="2235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3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62088"/>
            <a:ext cx="190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41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460500"/>
            <a:ext cx="8651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4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133600"/>
            <a:ext cx="37401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90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3513"/>
            <a:ext cx="49672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4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149475"/>
            <a:ext cx="34178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76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719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55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200400"/>
            <a:ext cx="22209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5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19550"/>
            <a:ext cx="181133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5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19550"/>
            <a:ext cx="18399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60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8577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64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857750"/>
            <a:ext cx="18859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66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6903">
            <a:off x="3303588" y="37338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67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903">
            <a:off x="5756275" y="37338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75" name="Picture 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53150"/>
            <a:ext cx="23082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73" name="Picture 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6162675"/>
            <a:ext cx="36210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81" name="Picture 6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5054426"/>
            <a:ext cx="555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82" name="Picture 6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5068888"/>
            <a:ext cx="555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79" name="Picture 6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3509">
            <a:off x="5334000" y="3911600"/>
            <a:ext cx="2333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0887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0888" name="Picture 7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92266" y="832235"/>
            <a:ext cx="4839222" cy="3790913"/>
            <a:chOff x="1792266" y="832235"/>
            <a:chExt cx="4839222" cy="3790913"/>
          </a:xfrm>
        </p:grpSpPr>
        <p:sp>
          <p:nvSpPr>
            <p:cNvPr id="2" name="Rectangle 1"/>
            <p:cNvSpPr/>
            <p:nvPr/>
          </p:nvSpPr>
          <p:spPr bwMode="auto">
            <a:xfrm>
              <a:off x="5428753" y="832235"/>
              <a:ext cx="576072" cy="4114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272430" y="1443416"/>
              <a:ext cx="576072" cy="4114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41846" y="1447800"/>
              <a:ext cx="585216" cy="4023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57184" y="3193928"/>
              <a:ext cx="576072" cy="4114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792266" y="4211668"/>
              <a:ext cx="585216" cy="4114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055416" y="4206240"/>
              <a:ext cx="576072" cy="4023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49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7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7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7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7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70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70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0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70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7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7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7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7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7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70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7996-1ABA-4158-8B9B-9E8DBC6AC3DF}" type="slidenum">
              <a:rPr lang="en-US"/>
              <a:pPr/>
              <a:t>6</a:t>
            </a:fld>
            <a:endParaRPr lang="en-US"/>
          </a:p>
        </p:txBody>
      </p:sp>
      <p:sp>
        <p:nvSpPr>
          <p:cNvPr id="15708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083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0900"/>
            <a:ext cx="417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3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62088"/>
            <a:ext cx="190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4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460500"/>
            <a:ext cx="8651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4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133600"/>
            <a:ext cx="37401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90" name="Picture 7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3513"/>
            <a:ext cx="49672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5617" y="838200"/>
            <a:ext cx="2191054" cy="291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678" y="1447800"/>
            <a:ext cx="1781521" cy="291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8888" y="1447800"/>
            <a:ext cx="2118624" cy="291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084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149475"/>
            <a:ext cx="34178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76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719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694" y="3200400"/>
            <a:ext cx="2089124" cy="291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924" y="4019550"/>
            <a:ext cx="1709089" cy="716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150" y="4019550"/>
            <a:ext cx="1723388" cy="715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0860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8577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64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857750"/>
            <a:ext cx="18859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66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6903">
            <a:off x="3303588" y="37338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67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903">
            <a:off x="5756275" y="37338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81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5041900"/>
            <a:ext cx="555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82" name="Picture 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5068888"/>
            <a:ext cx="555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0879" name="Picture 6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3509">
            <a:off x="5334000" y="3911600"/>
            <a:ext cx="2333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0887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7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201613" y="5929312"/>
            <a:ext cx="7723187" cy="471488"/>
            <a:chOff x="127" y="3975"/>
            <a:chExt cx="4865" cy="297"/>
          </a:xfrm>
        </p:grpSpPr>
        <p:pic>
          <p:nvPicPr>
            <p:cNvPr id="29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975"/>
              <a:ext cx="19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" y="3978"/>
              <a:ext cx="2759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327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928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375"/>
            <a:ext cx="4779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0175"/>
            <a:ext cx="296862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89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4575"/>
            <a:ext cx="14620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8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047750"/>
            <a:ext cx="23542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0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4300"/>
            <a:ext cx="12430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35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06525"/>
            <a:ext cx="46704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421D0666-25AC-4BA8-81E9-9732D49312B6}" type="slidenum">
              <a:rPr lang="en-US"/>
              <a:pPr/>
              <a:t>7</a:t>
            </a:fld>
            <a:endParaRPr lang="en-US"/>
          </a:p>
        </p:txBody>
      </p:sp>
      <p:sp>
        <p:nvSpPr>
          <p:cNvPr id="157389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389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390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24125"/>
            <a:ext cx="1125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1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33625"/>
            <a:ext cx="418306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389" y="3492500"/>
            <a:ext cx="2384722" cy="775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392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36963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36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45440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779008" y="2119028"/>
            <a:ext cx="2196707" cy="450436"/>
            <a:chOff x="5779008" y="2119028"/>
            <a:chExt cx="2196707" cy="450436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779008" y="2395728"/>
              <a:ext cx="192024" cy="1737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79008" y="2119028"/>
              <a:ext cx="2196707" cy="251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1576" y="3520440"/>
            <a:ext cx="482738" cy="307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358407" y="2555322"/>
            <a:ext cx="2687947" cy="1408122"/>
            <a:chOff x="6358407" y="2555322"/>
            <a:chExt cx="2687947" cy="140812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8407" y="2555322"/>
              <a:ext cx="2687947" cy="1948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2614" y="3768598"/>
              <a:ext cx="1423034" cy="1948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73921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711700"/>
            <a:ext cx="20335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2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5867400"/>
            <a:ext cx="185737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3925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6142038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3933" name="Group 45"/>
          <p:cNvGrpSpPr>
            <a:grpSpLocks/>
          </p:cNvGrpSpPr>
          <p:nvPr/>
        </p:nvGrpSpPr>
        <p:grpSpPr bwMode="auto">
          <a:xfrm>
            <a:off x="7197725" y="5529263"/>
            <a:ext cx="1031875" cy="490537"/>
            <a:chOff x="1076" y="2947"/>
            <a:chExt cx="650" cy="309"/>
          </a:xfrm>
        </p:grpSpPr>
        <p:pic>
          <p:nvPicPr>
            <p:cNvPr id="1573930" name="Picture 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94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3932" name="Picture 4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" y="3103"/>
              <a:ext cx="65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73926" name="Rectangle 38"/>
          <p:cNvSpPr>
            <a:spLocks noChangeArrowheads="1"/>
          </p:cNvSpPr>
          <p:nvPr/>
        </p:nvSpPr>
        <p:spPr bwMode="auto">
          <a:xfrm>
            <a:off x="6858000" y="61325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1000" y="3163487"/>
            <a:ext cx="2194253" cy="1207844"/>
            <a:chOff x="381000" y="3163487"/>
            <a:chExt cx="2194253" cy="1207844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3581400"/>
              <a:ext cx="2194253" cy="789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7800000">
              <a:off x="1973505" y="3243796"/>
              <a:ext cx="263310" cy="102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55" y="4464376"/>
            <a:ext cx="2280315" cy="263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821346" y="4699174"/>
            <a:ext cx="274654" cy="734742"/>
            <a:chOff x="5821346" y="4699174"/>
            <a:chExt cx="274654" cy="734742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821346" y="4699174"/>
              <a:ext cx="137160" cy="2011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948694" y="5232748"/>
              <a:ext cx="137160" cy="2011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4568" y="4722312"/>
              <a:ext cx="131432" cy="1752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639845" y="3746326"/>
            <a:ext cx="887259" cy="286178"/>
            <a:chOff x="5639845" y="3746326"/>
            <a:chExt cx="887259" cy="286178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5639845" y="3776472"/>
              <a:ext cx="310896" cy="25603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216208" y="3746326"/>
              <a:ext cx="310896" cy="25603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18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3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7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7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7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1573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73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73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7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7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73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73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886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3513"/>
            <a:ext cx="54054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185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417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1877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09738"/>
            <a:ext cx="2570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1882" name="Group 42"/>
          <p:cNvGrpSpPr>
            <a:grpSpLocks/>
          </p:cNvGrpSpPr>
          <p:nvPr/>
        </p:nvGrpSpPr>
        <p:grpSpPr bwMode="auto">
          <a:xfrm>
            <a:off x="201613" y="838200"/>
            <a:ext cx="7723187" cy="471488"/>
            <a:chOff x="127" y="3975"/>
            <a:chExt cx="4865" cy="297"/>
          </a:xfrm>
        </p:grpSpPr>
        <p:pic>
          <p:nvPicPr>
            <p:cNvPr id="1571880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975"/>
              <a:ext cx="19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1881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" y="3978"/>
              <a:ext cx="2759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790700" y="2319338"/>
            <a:ext cx="6340475" cy="292100"/>
            <a:chOff x="1790700" y="2319338"/>
            <a:chExt cx="6340475" cy="292100"/>
          </a:xfrm>
        </p:grpSpPr>
        <p:pic>
          <p:nvPicPr>
            <p:cNvPr id="1571878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38" y="2319338"/>
              <a:ext cx="19129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1879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13" y="2319338"/>
              <a:ext cx="1884362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1854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2333625"/>
              <a:ext cx="1905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1855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13" y="2332038"/>
              <a:ext cx="865187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F643-518F-4120-8BE2-B4D394197C0B}" type="slidenum">
              <a:rPr lang="en-US"/>
              <a:pPr/>
              <a:t>8</a:t>
            </a:fld>
            <a:endParaRPr lang="en-US"/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1861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027363"/>
            <a:ext cx="3594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185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3024188"/>
            <a:ext cx="34178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1872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7013"/>
            <a:ext cx="34623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077" y="5256213"/>
            <a:ext cx="6485684" cy="306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000" y="4364212"/>
            <a:ext cx="6502401" cy="818976"/>
            <a:chOff x="2413000" y="4364212"/>
            <a:chExt cx="6502401" cy="818976"/>
          </a:xfrm>
        </p:grpSpPr>
        <p:pic>
          <p:nvPicPr>
            <p:cNvPr id="1571873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4364212"/>
              <a:ext cx="4178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1871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338" y="4646613"/>
              <a:ext cx="55800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1875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338" y="4891088"/>
              <a:ext cx="43973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71883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7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8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7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7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7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CFFC-2FED-4B32-B74F-3E58C37232C2}" type="slidenum">
              <a:rPr lang="en-US"/>
              <a:pPr/>
              <a:t>9</a:t>
            </a:fld>
            <a:endParaRPr lang="en-US"/>
          </a:p>
        </p:txBody>
      </p:sp>
      <p:sp>
        <p:nvSpPr>
          <p:cNvPr id="1588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8267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237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24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6562"/>
            <a:ext cx="14620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300" name="Picture 7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15950"/>
            <a:ext cx="4213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249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568450"/>
            <a:ext cx="23542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301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057400"/>
            <a:ext cx="2940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8265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3594970"/>
            <a:ext cx="2280097" cy="707427"/>
            <a:chOff x="457200" y="3048000"/>
            <a:chExt cx="2280097" cy="707427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984" y="3048000"/>
              <a:ext cx="1578529" cy="2043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350" y="3536187"/>
              <a:ext cx="2089797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3290170"/>
              <a:ext cx="2280097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Smiley Face 28"/>
          <p:cNvSpPr/>
          <p:nvPr/>
        </p:nvSpPr>
        <p:spPr bwMode="auto">
          <a:xfrm>
            <a:off x="1140048" y="4343400"/>
            <a:ext cx="914400" cy="9144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439" y="194558"/>
            <a:ext cx="1520109" cy="292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88299" name="Group 75"/>
          <p:cNvGrpSpPr>
            <a:grpSpLocks/>
          </p:cNvGrpSpPr>
          <p:nvPr/>
        </p:nvGrpSpPr>
        <p:grpSpPr bwMode="auto">
          <a:xfrm>
            <a:off x="1011085" y="76200"/>
            <a:ext cx="942975" cy="414337"/>
            <a:chOff x="4032" y="3963"/>
            <a:chExt cx="594" cy="261"/>
          </a:xfrm>
        </p:grpSpPr>
        <p:pic>
          <p:nvPicPr>
            <p:cNvPr id="1588284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96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8297" name="Picture 7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" y="4148"/>
              <a:ext cx="51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8302" name="Picture 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057400"/>
            <a:ext cx="28067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303" name="Picture 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427413"/>
            <a:ext cx="24114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274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536950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291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363913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9462" y="2058444"/>
            <a:ext cx="204338" cy="628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8304" name="Picture 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791075"/>
            <a:ext cx="22209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305" name="Picture 8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6138863"/>
            <a:ext cx="803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8281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61113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8286" name="Rectangle 62"/>
          <p:cNvSpPr>
            <a:spLocks noChangeArrowheads="1"/>
          </p:cNvSpPr>
          <p:nvPr/>
        </p:nvSpPr>
        <p:spPr bwMode="auto">
          <a:xfrm>
            <a:off x="5105400" y="63611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5029200" y="5215902"/>
            <a:ext cx="837994" cy="345654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81165" y="1905000"/>
            <a:ext cx="1466835" cy="1041748"/>
            <a:chOff x="1581165" y="1905000"/>
            <a:chExt cx="1466835" cy="1041748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1165" y="2718148"/>
              <a:ext cx="308918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9082" y="2718148"/>
              <a:ext cx="308918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1112" y="1905000"/>
              <a:ext cx="297249" cy="171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981200" y="838200"/>
            <a:ext cx="3124200" cy="1295400"/>
            <a:chOff x="1981200" y="838200"/>
            <a:chExt cx="3124200" cy="1295400"/>
          </a:xfrm>
        </p:grpSpPr>
        <p:sp>
          <p:nvSpPr>
            <p:cNvPr id="1588258" name="Line 34"/>
            <p:cNvSpPr>
              <a:spLocks noChangeShapeType="1"/>
            </p:cNvSpPr>
            <p:nvPr/>
          </p:nvSpPr>
          <p:spPr bwMode="auto">
            <a:xfrm flipH="1">
              <a:off x="1981200" y="914400"/>
              <a:ext cx="1981200" cy="1219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61" name="Line 37"/>
            <p:cNvSpPr>
              <a:spLocks noChangeShapeType="1"/>
            </p:cNvSpPr>
            <p:nvPr/>
          </p:nvSpPr>
          <p:spPr bwMode="auto">
            <a:xfrm flipH="1">
              <a:off x="2971800" y="838200"/>
              <a:ext cx="2133600" cy="1219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17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8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8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8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8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8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8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8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8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88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88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1588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8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8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88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8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588286" grpId="0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60327&quot;&gt;&lt;property id=&quot;20148&quot; value=&quot;5&quot;/&gt;&lt;property id=&quot;20300&quot; value=&quot;Slide 2&quot;/&gt;&lt;property id=&quot;20307&quot; value=&quot;570&quot;/&gt;&lt;/object&gt;&lt;object type=&quot;3&quot; unique_id=&quot;61226&quot;&gt;&lt;property id=&quot;20148&quot; value=&quot;5&quot;/&gt;&lt;property id=&quot;20300&quot; value=&quot;Slide 41&quot;/&gt;&lt;property id=&quot;20307&quot; value=&quot;597&quot;/&gt;&lt;/object&gt;&lt;object type=&quot;3&quot; unique_id=&quot;61670&quot;&gt;&lt;property id=&quot;20148&quot; value=&quot;5&quot;/&gt;&lt;property id=&quot;20300&quot; value=&quot;Slide 22&quot;/&gt;&lt;property id=&quot;20307&quot; value=&quot;599&quot;/&gt;&lt;/object&gt;&lt;object type=&quot;3&quot; unique_id=&quot;61990&quot;&gt;&lt;property id=&quot;20148&quot; value=&quot;5&quot;/&gt;&lt;property id=&quot;20300&quot; value=&quot;Slide 42&quot;/&gt;&lt;property id=&quot;20307&quot; value=&quot;600&quot;/&gt;&lt;/object&gt;&lt;object type=&quot;3&quot; unique_id=&quot;61991&quot;&gt;&lt;property id=&quot;20148&quot; value=&quot;5&quot;/&gt;&lt;property id=&quot;20300&quot; value=&quot;Slide 43&quot;/&gt;&lt;property id=&quot;20307&quot; value=&quot;601&quot;/&gt;&lt;/object&gt;&lt;object type=&quot;3&quot; unique_id=&quot;61992&quot;&gt;&lt;property id=&quot;20148&quot; value=&quot;5&quot;/&gt;&lt;property id=&quot;20300&quot; value=&quot;Slide 44&quot;/&gt;&lt;property id=&quot;20307&quot; value=&quot;602&quot;/&gt;&lt;/object&gt;&lt;object type=&quot;3&quot; unique_id=&quot;61993&quot;&gt;&lt;property id=&quot;20148&quot; value=&quot;5&quot;/&gt;&lt;property id=&quot;20300&quot; value=&quot;Slide 45&quot;/&gt;&lt;property id=&quot;20307&quot; value=&quot;607&quot;/&gt;&lt;/object&gt;&lt;object type=&quot;3&quot; unique_id=&quot;61994&quot;&gt;&lt;property id=&quot;20148&quot; value=&quot;5&quot;/&gt;&lt;property id=&quot;20300&quot; value=&quot;Slide 46&quot;/&gt;&lt;property id=&quot;20307&quot; value=&quot;603&quot;/&gt;&lt;/object&gt;&lt;object type=&quot;3&quot; unique_id=&quot;61995&quot;&gt;&lt;property id=&quot;20148&quot; value=&quot;5&quot;/&gt;&lt;property id=&quot;20300&quot; value=&quot;Slide 47&quot;/&gt;&lt;property id=&quot;20307&quot; value=&quot;604&quot;/&gt;&lt;/object&gt;&lt;object type=&quot;3&quot; unique_id=&quot;61996&quot;&gt;&lt;property id=&quot;20148&quot; value=&quot;5&quot;/&gt;&lt;property id=&quot;20300&quot; value=&quot;Slide 48&quot;/&gt;&lt;property id=&quot;20307&quot; value=&quot;605&quot;/&gt;&lt;/object&gt;&lt;object type=&quot;3&quot; unique_id=&quot;61997&quot;&gt;&lt;property id=&quot;20148&quot; value=&quot;5&quot;/&gt;&lt;property id=&quot;20300&quot; value=&quot;Slide 49&quot;/&gt;&lt;property id=&quot;20307&quot; value=&quot;606&quot;/&gt;&lt;/object&gt;&lt;object type=&quot;3&quot; unique_id=&quot;62165&quot;&gt;&lt;property id=&quot;20148&quot; value=&quot;5&quot;/&gt;&lt;property id=&quot;20300&quot; value=&quot;Slide 3&quot;/&gt;&lt;property id=&quot;20307&quot; value=&quot;612&quot;/&gt;&lt;/object&gt;&lt;object type=&quot;3&quot; unique_id=&quot;62166&quot;&gt;&lt;property id=&quot;20148&quot; value=&quot;5&quot;/&gt;&lt;property id=&quot;20300&quot; value=&quot;Slide 4&quot;/&gt;&lt;property id=&quot;20307&quot; value=&quot;613&quot;/&gt;&lt;/object&gt;&lt;object type=&quot;3&quot; unique_id=&quot;62330&quot;&gt;&lt;property id=&quot;20148&quot; value=&quot;5&quot;/&gt;&lt;property id=&quot;20300&quot; value=&quot;Slide 5&quot;/&gt;&lt;property id=&quot;20307&quot; value=&quot;614&quot;/&gt;&lt;/object&gt;&lt;object type=&quot;3&quot; unique_id=&quot;62331&quot;&gt;&lt;property id=&quot;20148&quot; value=&quot;5&quot;/&gt;&lt;property id=&quot;20300&quot; value=&quot;Slide 6&quot;/&gt;&lt;property id=&quot;20307&quot; value=&quot;615&quot;/&gt;&lt;/object&gt;&lt;object type=&quot;3&quot; unique_id=&quot;62332&quot;&gt;&lt;property id=&quot;20148&quot; value=&quot;5&quot;/&gt;&lt;property id=&quot;20300&quot; value=&quot;Slide 9&quot;/&gt;&lt;property id=&quot;20307&quot; value=&quot;616&quot;/&gt;&lt;/object&gt;&lt;object type=&quot;3&quot; unique_id=&quot;62333&quot;&gt;&lt;property id=&quot;20148&quot; value=&quot;5&quot;/&gt;&lt;property id=&quot;20300&quot; value=&quot;Slide 11&quot;/&gt;&lt;property id=&quot;20307&quot; value=&quot;617&quot;/&gt;&lt;/object&gt;&lt;object type=&quot;3&quot; unique_id=&quot;62584&quot;&gt;&lt;property id=&quot;20148&quot; value=&quot;5&quot;/&gt;&lt;property id=&quot;20300&quot; value=&quot;Slide 7&quot;/&gt;&lt;property id=&quot;20307&quot; value=&quot;618&quot;/&gt;&lt;/object&gt;&lt;object type=&quot;3&quot; unique_id=&quot;62585&quot;&gt;&lt;property id=&quot;20148&quot; value=&quot;5&quot;/&gt;&lt;property id=&quot;20300&quot; value=&quot;Slide 8&quot;/&gt;&lt;property id=&quot;20307&quot; value=&quot;619&quot;/&gt;&lt;/object&gt;&lt;object type=&quot;3&quot; unique_id=&quot;62667&quot;&gt;&lt;property id=&quot;20148&quot; value=&quot;5&quot;/&gt;&lt;property id=&quot;20300&quot; value=&quot;Slide 10&quot;/&gt;&lt;property id=&quot;20307&quot; value=&quot;620&quot;/&gt;&lt;/object&gt;&lt;object type=&quot;3&quot; unique_id=&quot;62724&quot;&gt;&lt;property id=&quot;20148&quot; value=&quot;5&quot;/&gt;&lt;property id=&quot;20300&quot; value=&quot;Slide 12&quot;/&gt;&lt;property id=&quot;20307&quot; value=&quot;621&quot;/&gt;&lt;/object&gt;&lt;object type=&quot;3&quot; unique_id=&quot;62725&quot;&gt;&lt;property id=&quot;20148&quot; value=&quot;5&quot;/&gt;&lt;property id=&quot;20300&quot; value=&quot;Slide 13&quot;/&gt;&lt;property id=&quot;20307&quot; value=&quot;622&quot;/&gt;&lt;/object&gt;&lt;object type=&quot;3&quot; unique_id=&quot;62906&quot;&gt;&lt;property id=&quot;20148&quot; value=&quot;5&quot;/&gt;&lt;property id=&quot;20300&quot; value=&quot;Slide 14&quot;/&gt;&lt;property id=&quot;20307&quot; value=&quot;623&quot;/&gt;&lt;/object&gt;&lt;object type=&quot;3&quot; unique_id=&quot;64043&quot;&gt;&lt;property id=&quot;20148&quot; value=&quot;5&quot;/&gt;&lt;property id=&quot;20300&quot; value=&quot;Slide 28&quot;/&gt;&lt;property id=&quot;20307&quot; value=&quot;627&quot;/&gt;&lt;/object&gt;&lt;object type=&quot;3&quot; unique_id=&quot;64044&quot;&gt;&lt;property id=&quot;20148&quot; value=&quot;5&quot;/&gt;&lt;property id=&quot;20300&quot; value=&quot;Slide 32&quot;/&gt;&lt;property id=&quot;20307&quot; value=&quot;628&quot;/&gt;&lt;/object&gt;&lt;object type=&quot;3&quot; unique_id=&quot;64045&quot;&gt;&lt;property id=&quot;20148&quot; value=&quot;5&quot;/&gt;&lt;property id=&quot;20300&quot; value=&quot;Slide 34&quot;/&gt;&lt;property id=&quot;20307&quot; value=&quot;629&quot;/&gt;&lt;/object&gt;&lt;object type=&quot;3&quot; unique_id=&quot;64046&quot;&gt;&lt;property id=&quot;20148&quot; value=&quot;5&quot;/&gt;&lt;property id=&quot;20300&quot; value=&quot;Slide 36&quot;/&gt;&lt;property id=&quot;20307&quot; value=&quot;630&quot;/&gt;&lt;/object&gt;&lt;object type=&quot;3&quot; unique_id=&quot;64200&quot;&gt;&lt;property id=&quot;20148&quot; value=&quot;5&quot;/&gt;&lt;property id=&quot;20300&quot; value=&quot;Slide 33&quot;/&gt;&lt;property id=&quot;20307&quot; value=&quot;631&quot;/&gt;&lt;/object&gt;&lt;object type=&quot;3&quot; unique_id=&quot;64442&quot;&gt;&lt;property id=&quot;20148&quot; value=&quot;5&quot;/&gt;&lt;property id=&quot;20300&quot; value=&quot;Slide 15&quot;/&gt;&lt;property id=&quot;20307&quot; value=&quot;635&quot;/&gt;&lt;/object&gt;&lt;object type=&quot;3&quot; unique_id=&quot;64443&quot;&gt;&lt;property id=&quot;20148&quot; value=&quot;5&quot;/&gt;&lt;property id=&quot;20300&quot; value=&quot;Slide 16&quot;/&gt;&lt;property id=&quot;20307&quot; value=&quot;637&quot;/&gt;&lt;/object&gt;&lt;object type=&quot;3&quot; unique_id=&quot;64444&quot;&gt;&lt;property id=&quot;20148&quot; value=&quot;5&quot;/&gt;&lt;property id=&quot;20300&quot; value=&quot;Slide 17&quot;/&gt;&lt;property id=&quot;20307&quot; value=&quot;634&quot;/&gt;&lt;/object&gt;&lt;object type=&quot;3&quot; unique_id=&quot;64445&quot;&gt;&lt;property id=&quot;20148&quot; value=&quot;5&quot;/&gt;&lt;property id=&quot;20300&quot; value=&quot;Slide 18&quot;/&gt;&lt;property id=&quot;20307&quot; value=&quot;633&quot;/&gt;&lt;/object&gt;&lt;object type=&quot;3&quot; unique_id=&quot;64446&quot;&gt;&lt;property id=&quot;20148&quot; value=&quot;5&quot;/&gt;&lt;property id=&quot;20300&quot; value=&quot;Slide 19&quot;/&gt;&lt;property id=&quot;20307&quot; value=&quot;638&quot;/&gt;&lt;/object&gt;&lt;object type=&quot;3&quot; unique_id=&quot;64628&quot;&gt;&lt;property id=&quot;20148&quot; value=&quot;5&quot;/&gt;&lt;property id=&quot;20300&quot; value=&quot;Slide 21&quot;/&gt;&lt;property id=&quot;20307&quot; value=&quot;639&quot;/&gt;&lt;/object&gt;&lt;object type=&quot;3&quot; unique_id=&quot;65028&quot;&gt;&lt;property id=&quot;20148&quot; value=&quot;5&quot;/&gt;&lt;property id=&quot;20300&quot; value=&quot;Slide 20&quot;/&gt;&lt;property id=&quot;20307&quot; value=&quot;640&quot;/&gt;&lt;/object&gt;&lt;object type=&quot;3&quot; unique_id=&quot;65497&quot;&gt;&lt;property id=&quot;20148&quot; value=&quot;5&quot;/&gt;&lt;property id=&quot;20300&quot; value=&quot;Slide 25&quot;/&gt;&lt;property id=&quot;20307&quot; value=&quot;642&quot;/&gt;&lt;/object&gt;&lt;object type=&quot;3&quot; unique_id=&quot;65860&quot;&gt;&lt;property id=&quot;20148&quot; value=&quot;5&quot;/&gt;&lt;property id=&quot;20300&quot; value=&quot;Slide 35&quot;/&gt;&lt;property id=&quot;20307&quot; value=&quot;645&quot;/&gt;&lt;/object&gt;&lt;object type=&quot;3&quot; unique_id=&quot;66321&quot;&gt;&lt;property id=&quot;20148&quot; value=&quot;5&quot;/&gt;&lt;property id=&quot;20300&quot; value=&quot;Slide 38&quot;/&gt;&lt;property id=&quot;20307&quot; value=&quot;646&quot;/&gt;&lt;/object&gt;&lt;object type=&quot;3&quot; unique_id=&quot;66510&quot;&gt;&lt;property id=&quot;20148&quot; value=&quot;5&quot;/&gt;&lt;property id=&quot;20300&quot; value=&quot;Slide 37&quot;/&gt;&lt;property id=&quot;20307&quot; value=&quot;647&quot;/&gt;&lt;/object&gt;&lt;object type=&quot;3&quot; unique_id=&quot;67231&quot;&gt;&lt;property id=&quot;20148&quot; value=&quot;5&quot;/&gt;&lt;property id=&quot;20300&quot; value=&quot;Slide 39&quot;/&gt;&lt;property id=&quot;20307&quot; value=&quot;648&quot;/&gt;&lt;/object&gt;&lt;object type=&quot;3&quot; unique_id=&quot;67232&quot;&gt;&lt;property id=&quot;20148&quot; value=&quot;5&quot;/&gt;&lt;property id=&quot;20300&quot; value=&quot;Slide 40&quot;/&gt;&lt;property id=&quot;20307&quot; value=&quot;649&quot;/&gt;&lt;/object&gt;&lt;object type=&quot;3&quot; unique_id=&quot;67283&quot;&gt;&lt;property id=&quot;20148&quot; value=&quot;5&quot;/&gt;&lt;property id=&quot;20300&quot; value=&quot;Slide 50&quot;/&gt;&lt;property id=&quot;20307&quot; value=&quot;650&quot;/&gt;&lt;/object&gt;&lt;object type=&quot;3&quot; unique_id=&quot;67478&quot;&gt;&lt;property id=&quot;20148&quot; value=&quot;5&quot;/&gt;&lt;property id=&quot;20300&quot; value=&quot;Slide 26&quot;/&gt;&lt;property id=&quot;20307&quot; value=&quot;653&quot;/&gt;&lt;/object&gt;&lt;object type=&quot;3&quot; unique_id=&quot;67479&quot;&gt;&lt;property id=&quot;20148&quot; value=&quot;5&quot;/&gt;&lt;property id=&quot;20300&quot; value=&quot;Slide 27&quot;/&gt;&lt;property id=&quot;20307&quot; value=&quot;654&quot;/&gt;&lt;/object&gt;&lt;object type=&quot;3&quot; unique_id=&quot;67825&quot;&gt;&lt;property id=&quot;20148&quot; value=&quot;5&quot;/&gt;&lt;property id=&quot;20300&quot; value=&quot;Slide 23&quot;/&gt;&lt;property id=&quot;20307&quot; value=&quot;655&quot;/&gt;&lt;/object&gt;&lt;object type=&quot;3&quot; unique_id=&quot;67970&quot;&gt;&lt;property id=&quot;20148&quot; value=&quot;5&quot;/&gt;&lt;property id=&quot;20300&quot; value=&quot;Slide 24&quot;/&gt;&lt;property id=&quot;20307&quot; value=&quot;656&quot;/&gt;&lt;/object&gt;&lt;object type=&quot;3&quot; unique_id=&quot;69229&quot;&gt;&lt;property id=&quot;20148&quot; value=&quot;5&quot;/&gt;&lt;property id=&quot;20300&quot; value=&quot;Slide 29&quot;/&gt;&lt;property id=&quot;20307&quot; value=&quot;659&quot;/&gt;&lt;/object&gt;&lt;object type=&quot;3&quot; unique_id=&quot;69542&quot;&gt;&lt;property id=&quot;20148&quot; value=&quot;5&quot;/&gt;&lt;property id=&quot;20300&quot; value=&quot;Slide 30&quot;/&gt;&lt;property id=&quot;20307&quot; value=&quot;660&quot;/&gt;&lt;/object&gt;&lt;object type=&quot;3&quot; unique_id=&quot;69702&quot;&gt;&lt;property id=&quot;20148&quot; value=&quot;5&quot;/&gt;&lt;property id=&quot;20300&quot; value=&quot;Slide 31&quot;/&gt;&lt;property id=&quot;20307&quot; value=&quot;66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ln(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15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[0][\pm\infty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6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NDETERMINATE PRODU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146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[f(x)][g(x)]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87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f(x)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8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g(x)=\pm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4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4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ne approach that often wo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47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[f(x)][g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0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\frac{f(x)}{1/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75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\frac{g(x)}{1/[f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74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l'H\^opital indeterminate form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6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frac{\pm\infty}{\pm\infty}}$&#10;MAY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67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1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1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lim}$ stands for one o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34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}$,&#10;$\displaystyle{\lim_{x\to a^+}}$,&#10;$\displaystyle{\lim_{x\to a^-}}$,&#10;$\displaystyle{\lim_{x\to\infty}}$,&#10;$\displaystyle{\lim_{x\to-\inft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57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c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0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EXAMPLE 4.15}, p.~83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74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0^+}\left[x^2(\ln x)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21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Firs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e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9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)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94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DETERMINATE PRODU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996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+}\left[x^2(\ln x)\right]=&#10;\lim_{x\to0^+}\left[\frac{\ln x}{x^{-2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445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\lim_{x\to0^+}\left[\frac{\phantom{1/x}}{-2x^{-3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80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16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\lim_{x\to0^+}\left[\frac{x^3}{-2x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830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\lim_{x\to0^+}\left[\frac{x^2}{-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0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y not this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00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\left[\frac{x^2}{(\ln x)^{-1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216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c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29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(0)(\pm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45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130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267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, as 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8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NDETERMINATE DIFFERENC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3368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roblem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6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[f(x)]-[g(x)]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5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\infty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619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4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ry} to do some algebr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7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nvert the problem to $0/0$ or $\pm\infty/\pm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109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e.g.}, common denominato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63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ize numerator or denominato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82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ctoring out common facto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53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44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g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6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14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56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lim}$ stands for one o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34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}$,&#10;$\displaystyle{\lim_{x\to a^+}}$,&#10;$\displaystyle{\lim_{x\to a^-}}$,&#10;$\displaystyle{\lim_{x\to\infty}}$,&#10;$\displaystyle{\lim_{x\to-\inft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577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Firs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47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pi^-}((\csc x)+(\cot x)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500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e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9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pi^-}\left(\frac{1}{\sin x}+\frac{\cos x}{\sin x}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53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{-\infty}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23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+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im_{x\to\pi^-}&#10;\left(\frac{1+\cos x}{\sin x}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218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im_{x\to\pi^-}&#10;\left(\frac{-\sin x}{\cos x}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45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&#10;\left[\frac{-\sin x}{\cos x}\right]_{x:\to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82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-0}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1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737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7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\infty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385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112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 x$ and 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97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9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roblem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6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-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96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46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\infty^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02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4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g(x)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2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4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274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g(x)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20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f(x)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84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g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6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1^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38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NDETERMINATE PO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998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f(x)=0^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3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(0^+)^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92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09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4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f(x)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8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g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9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1^{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46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46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f(x)=0^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3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g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6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86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(0^+)^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25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{\color{blue}DETERMINAT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00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^+)^\inft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2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30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ndard approach to&#10;indeterminate pow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66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^0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5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NDETERMINATE PO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998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^+)^0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962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\infty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9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{-\infty}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15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09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roblem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61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30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9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1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{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0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58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58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58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5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^+)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21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,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09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^0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5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^+)^0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962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\infty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92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{-\infty}$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15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NDETERMINATE PO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998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roblem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61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30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ndard approach to&#10;indeterminate pow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66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4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n} exponentiat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96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n indeterminate produc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26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exp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20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o} that indeterminate product probl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33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forget to exponentiate at the en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95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30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30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4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(0^+)^0)=0(\ln(0^+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31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\infty^0)=0(\ln(\infty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604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^\infty)=\infty(\ln(1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80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^{-\infty})=-\infty(\ln(1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3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uial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27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30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30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exp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20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g(x)][{\color{blue}\ln(}f(x){\color{blue})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55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culate}&#10;$\displaystyle{\lim_{x\to0^+}\,{\color[rgb]{0,.8,0}(}1+&#10;(\sin(7x)){\color[rgb]{0,.8,0})}^{\cot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270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3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/0$, $\infty/\infty$, $(-\infty)/\infty$, $\infty/(-\infty)$, $(-\infty)/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2971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t x]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70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(\sin(7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00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\ln[}1+(\sin(7x)){\color{blue}]}}{\ta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97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1+(\sin(7x)){\color[rgb]{0,.8,0})}^{\cot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46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38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l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7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/\phantom{{\color{blue}[}1+(\sin(7x)){\color{blue}]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447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}1+(\sin(7x)){\color{blue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36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(\phantom{7x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2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5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7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0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1/{\color{blue}[}1+(0){\color{blue}]}][1][7]}{1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98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31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forget to exponentiate at the en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95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+}\,{\color[rgb]{0,.8,0}(}1+&#10;(\sin(7x)){\color[rgb]{0,.8,0})}^{\cot x}=e^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71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321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another appro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95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95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, as 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86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det.~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85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lim_{x\to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7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[1/{\color{blue}[}1+(\sin(7x)){\color{blue}]}][\cos(7x)][7]}}&#10;{\sec^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770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lim_{x\to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7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286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lim_{x\to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7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lim_{x\to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7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culate}&#10;$\displaystyle{\lim_{x\to0^+}\,{\color[rgb]{0,.8,0}(}1+&#10;(\sin(7x)){\color[rgb]{0,.8,0})}^{\cot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270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\,\,\sim\,q(x)\,\,\to\,\,0&#10;\quad{\color[rgb]{0,.8,0}\Rightarrow}\quad&#10;\ln[1+(p(x))]\,\,\sim\,\,q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119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Works for ${\color{blue}x\to a}$, ${\color{blue}x\to a^-}$, ${\color{blue}x\to a^+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142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\to\infty}$, ${\color{blue}x\to-\infty}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97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013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t x\quad=\quad\frac{\cos x}{\si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02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f omit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72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271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{\color{blue}[}{\color[rgb]{0,.8,0}(}&#10;1+(\sin(7x))&#10;{\color[rgb]{0,.8,0})}^{\cot x}{\color{blue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17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\cot x{\color[rgb]{0,.8,0})}&#10;{\color[rgb]{0,.8,0}(}&#10;\ln{\color{blue}[}1+(\sin(7x)){\color{blue}]}&#10;{\color[rgb]{0,.8,0})}\quad\sim\quad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42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m\quad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9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041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\,\,\,\sim\,\,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43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\,\,\,\sim\,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4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n$ and $1+$ canc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26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n$ and $1+$ canc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74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 $\sin$ can be ignor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21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Up to asymptotic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79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{\color{blue}[}1+(\sin(7x)){\color{blue}]}\quad\sim\quad7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78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7x)\quad\sim\quad7x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311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culate}&#10;$\displaystyle{\lim_{x\to0^+}\,{\color[rgb]{0,.8,0}(}1+&#10;(\sin(7x)){\color[rgb]{0,.8,0})}^{\cot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270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\cdot\infty$ and $0\cdot(-\infty)$ are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55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{\color{blue}[}{\color[rgb]{0,.8,0}(}&#10;1+(\sin(7x))&#10;{\color[rgb]{0,.8,0})}^{\cot x}{\color{blue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17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271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{\color{blue}[}{\color[rgb]{0,.8,0}(}&#10;1+(\sin(7x))&#10;{\color[rgb]{0,.8,0})}^{\cot x}{\color{blue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17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271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271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{\color{blue}[}{\color[rgb]{0,.8,0}(}&#10;1+(\sin(7x))&#10;{\color[rgb]{0,.8,0})}^{\cot x}{\color{blue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17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l'H\^opital indeterminate form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61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\cot x{\color[rgb]{0,.8,0})}&#10;{\color[rgb]{0,.8,0}(}&#10;\ln{\color{blue}[}1+(\sin(7x)){\color{blue}]}&#10;{\color[rgb]{0,.8,0})}\quad\sim\quad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42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culate}&#10;$\displaystyle{\lim_{x\to0^+}\,{\color[rgb]{0,.8,0}(}1+&#10;(\sin(7x)){\color[rgb]{0,.8,0})}^{\cot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270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{\color{blue}[}{\color[rgb]{0,.8,0}(}&#10;1+(\sin(7x))&#10;{\color[rgb]{0,.8,0})}^{\cot x}{\color{blue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17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271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forget to exponentiate at the en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9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/0$, $\infty/\infty$, $(-\infty)/\infty$, $\infty/(-\infty)$, $(-\infty)/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297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det.~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85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(}&#10;1+(\sin(7x))&#10;{\color[rgb]{0,.8,0})}^{\cot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703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27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 e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378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0^+}\,x^{\left(x^2\right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0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ln\left[{\color{black}x^{\left(x^2\right)}}\right]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021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eft(x^2\right)\left({\color{blue}\ln[}x{\color{blue}]}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5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l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7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 as 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975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forget to exponentiate at the en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95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+}\,x^{\left(x^2\right)}=e^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585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det.~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85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+}\left[x^2(\ln x)\right]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24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EXAMPLE 4.15}, p.~83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74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0^+}\left[x^2(\ln x)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2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-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96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0}\frac{\sin(5x)}{\tan(9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662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\sin(5x)}{\tan(9x)}=&#10;\lim_{x\to0}\frac{[\cos(5x)][5]}{[\sec^2(9x)][9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5160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}\frac{[\cos(5x)][5]}{[1/(\cos^2(9x))][9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380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[\cos(5x)][5]}{[1/(\cos^2(9x))][9]}\right]_{x: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4203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1][5]}{[1/1][9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72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86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5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another appro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112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 x$ and 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97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9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0}\frac{\sin(5x)}{\tan(9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662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x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061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x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01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21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9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45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IV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0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IV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0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\frac{5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63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0$, $\infty^0$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35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in(5x)}{\tan(9x)}\quad\sim\quad\frac{5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2086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(9x)\quad\sim\quad9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5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5x)\quad\sim\quad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41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 x\quad\sim\quad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664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\quad\sim\quad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663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^{\pm\infty}$ is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5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667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\theta\to3\pi/2}\frac{1-\sin\theta}{\csc\thet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412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1-\sin\theta}{\csc\theta}\right]_{\theta:\to3\pi/2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067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-({\color{blue}-1})}{{\color{blue}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(3\pi/2),\sin(3\pi/2))=(0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632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3\pi/2)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05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csc(3\pi/2)=\frac{1}{\sin(3\pi/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360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1}{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1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4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285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8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=3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=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29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=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45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33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2}\left[\frac{\ln(x/2)}{\sin(\pi x)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3202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[\frac{\ln(x/2)}{\sin(\pi x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2575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/\phantom{(x/2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387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2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/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40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(2\pi)=\cos(0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45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[1/(x/2)][1/2]}{[\cos(\pi x)][\pi]}\right]_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759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1/(2/2)][1/2]}{[\cos(2\pi)][\pi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2817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1/1][1/2]}{[{\color{blue}1}][\pi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742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32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another appro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,&#10;as $x\to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78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2}\left[\frac{\phantom{[1/(x/2)][1/2]}}{[\cos(\pi x)][\pi]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560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[\frac{\ln(x/2)}{\sin(\pi x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2575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2}\left[\frac{\ln(x/2)}{\sin(\pi x)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3202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0$, $\infty^0$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35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0$, $\infty^0$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35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2+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06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x\to2)\,\,:\to\,\,(t\to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39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/2:\to1+(t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4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 x:\to2\pi+\pi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872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frac{\ln[1+(t/2)]}{\sin(2\pi+\pi 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3427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frac{\ln[1+(t/2)]}{\sin(\pi 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3140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,\frac{t/2}{\pi t}\,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726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frac{1/2}{\p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669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8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^{\pm\infty}$ is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5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{blue}2\pi}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90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95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95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 t)\quad\sim\quad\pi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12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5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u\quad\sim\quad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662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u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92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[1+(t/2)]\quad\sim\quad t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65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/2\quad\sim\quad t/2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029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5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5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\sim q(t)\to0&#10;\quad{\color[rgb]{0,.8,0}\Rightarrow}\quad&#10;\ln[1+(p(t))]\sim q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2977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frac{\ln[1+(t/2)]}{\sin(2\pi+\pi 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342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\cdot\infty$ and $0\cdot(-\infty)$ are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55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[\frac{\ln(x/2)}{\sin(\pi x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2575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frac{\ln[1+(t/2)]}{\sin(\pi 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3140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,\frac{t/2}{\pi t}\,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726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}\left[\frac{1/2}{\p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669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2}\left[\frac{\ln(x/2)}{\sin(\pi x)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3202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/2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85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32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l'H\^opital indeterminate form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61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-\infty}\,x^3e^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98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-\infty)\cdot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24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,x^3e^x=\lim_{x\to-\infty}\frac{x^3}{e^{-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216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3x^2}{-e^{-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24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6x}{e^{-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06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/0$, $\infty/\infty$, $(-\infty)/\infty$, $\infty/(-\infty)$, $(-\infty)/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2971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6}{-e^{-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35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275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-\infty}{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674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\infty}{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67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l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7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-\infty}{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674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6}{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657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73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pi/4}\,(1-\cot x)(\csc x)}$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618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,(1-\cot x)(\csc x)=&#10;\lim_{x\to\pi/4}\,\frac{1-\cot x}{\sin x}$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924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-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96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pi/4}\,\frac{1-[(\cos x)/(\sin x)]}{\sin x}$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170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\pi/4)=\sqrt{2}/2=\cos(\pi/4)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253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15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-[(\cos x)/(\sin x)]}{\sin x}\right]_{x:\to\pi/4}$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3638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[({\color{blue}\sqrt{2}/2})/({\color{blue}\sqrt{2}/2})]}&#10;{{\color{blue}\sqrt{2}/2}}$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89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1}{\sqrt{2}/2}$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9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0$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WRITE IN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541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 x$ and 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97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86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pi/2}\,[(\sec x)-(\tan x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781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2}\,[(\sec x)-(\tan x)]=&#10;\lim_{x\to\pi/2}\,\left[\frac{1}{\cos x}-\frac{\sin x}{\cos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4905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pi/2}\,\frac{1-\sin x}{\cos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927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455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0}}{{\color{blue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pi/2}\,\frac{-\cos x}{-\si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80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DETERMINATE 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978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\cos x}{\sin x}\right]_{x:\to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2044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-\infty$, as $x\to(\pi/2)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443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\infty)-(-\infty)$, as $x\to(\pi/2)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72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WRITE IN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541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 x$ and 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97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(\pi/2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97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\pi/2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6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\cdot\infty$ and $0\cdot(-\infty)$ are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55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DETERMINATE PRODUC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125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,x^{5/[7-(\ln x)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115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8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x^{5/[7-(\ln x)]}=&#10;\exp\left[&#10;{\color{blue}\lim_{x\to\infty}\,\left[\ln\left(x^{5/[7-(\ln x)]}\right)\right]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802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88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5}{7-(\ln x)}\left[\ln\left(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41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DETERMINATE DIFFEREN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3350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\,\left[\ln\left(x^{5/[7-(\ln x)]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410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5[\ln x]}{7-(\ln 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136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5[1/x]}{-(1/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2065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5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\infty}{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677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1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-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98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5}{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0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275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,&#10;as 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43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8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,(e^{2x}+x^3)^{1/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78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8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(-\infty)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38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(e^{2x}+x^3)^{1/x}=&#10;\exp\left[&#10;{\color{blue}\lim_{x\to\infty}\,\left[\ln\left((e^{2x}+x^3)^{1/x}\right)\right]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3"/>
  <p:tag name="PICTUREFILESIZE" val="4970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\,\left[\ln\left((e^{2x}+x^3)^{1/x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512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1}{x}&#10;\left[\ln\left(e^{2x}+x^3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555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\ln\left(e^{2x}+x^3\right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235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\infty}{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607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1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\phantom{(2e^{2x}+3x^2)/(e^{2x}+x^3)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061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4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in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57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2e^{2x}+3x^2)/(e^{2x}+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997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2e^{2x}+3x^2}{e^{2x}+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287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4e^{2x}+6x}{2e^{2x}+3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464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5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1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8e^{2x}+6}{4e^{2x}+6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366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5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1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16e^{2x}}{8e^{2x}+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066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1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32e^{2x}}{16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811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5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1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im_{x\to\infty}\,\frac{3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39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\infty}{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607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G 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39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,&#10;as 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43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x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9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694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0^+}\,(\cos x)^{1/\sqrt{x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05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??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84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^+}\,\frac{\ln(\cos x)}{x^{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2104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455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^+}\,\frac{\phantom{(-\sin x)/(\cos x)}}{(1/2)x^{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ready discus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09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1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4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^+}\,\frac{(-\sin x)(x^{1/2})}{(1/2)(\cos 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293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sin x)/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89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75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^+}\,\frac{2(-\sin x)(\sqrt{x})}{\cos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609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2(-\sin x)(\sqrt{x})}{\cos x}\right]_{x: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26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(-0)(0)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04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G 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39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,&#10;as $x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86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^+}\,\frac{1}{\sqrt{x}}[\ln(\cos 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341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8, p.~84, \#1-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eneral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20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8, p.~84, \#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47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horizontal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4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0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0$, $\infty^0$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35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^{\pm\infty}$ is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roblem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6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[f(x)][g(x)]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79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f(x)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9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g(x)=\pm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9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5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orm is $[0][\pm\infty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6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\infty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5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NDETERMINATE PRODU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14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4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ne approach that often wo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47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[f(x)][g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70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\frac{f(x)}{1/[g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96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\frac{g(x)}{1/[f(x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97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frac{\pm\infty}{\pm\infty}}$&#10;MAY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67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^{\pm\infty}$ is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milar idea fo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77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&#10;$\displaystyle{\lim_{x\to a^-}}$,&#10;$\displaystyle{\lim_{x\to\infty}}$,&#10;$\displaystyle{\lim_{x\to-\inft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6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1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17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0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problem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6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5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16934</TotalTime>
  <Words>64</Words>
  <Application>Microsoft Office PowerPoint</Application>
  <PresentationFormat>On-screen Show (4:3)</PresentationFormat>
  <Paragraphs>63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1846</cp:revision>
  <dcterms:created xsi:type="dcterms:W3CDTF">2008-09-20T13:47:00Z</dcterms:created>
  <dcterms:modified xsi:type="dcterms:W3CDTF">2011-07-25T15:11:25Z</dcterms:modified>
</cp:coreProperties>
</file>