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686" r:id="rId2"/>
    <p:sldId id="688" r:id="rId3"/>
    <p:sldId id="689" r:id="rId4"/>
    <p:sldId id="690" r:id="rId5"/>
    <p:sldId id="697" r:id="rId6"/>
    <p:sldId id="691" r:id="rId7"/>
    <p:sldId id="714" r:id="rId8"/>
    <p:sldId id="701" r:id="rId9"/>
    <p:sldId id="703" r:id="rId10"/>
    <p:sldId id="702" r:id="rId11"/>
    <p:sldId id="704" r:id="rId12"/>
    <p:sldId id="717" r:id="rId13"/>
    <p:sldId id="705" r:id="rId14"/>
    <p:sldId id="706" r:id="rId15"/>
    <p:sldId id="727" r:id="rId16"/>
    <p:sldId id="694" r:id="rId17"/>
    <p:sldId id="718" r:id="rId18"/>
    <p:sldId id="719" r:id="rId19"/>
    <p:sldId id="729" r:id="rId20"/>
    <p:sldId id="721" r:id="rId21"/>
    <p:sldId id="722" r:id="rId22"/>
    <p:sldId id="730" r:id="rId23"/>
    <p:sldId id="723" r:id="rId24"/>
    <p:sldId id="731" r:id="rId25"/>
    <p:sldId id="724" r:id="rId26"/>
    <p:sldId id="725" r:id="rId27"/>
    <p:sldId id="726" r:id="rId28"/>
    <p:sldId id="732" r:id="rId29"/>
    <p:sldId id="728" r:id="rId30"/>
    <p:sldId id="650" r:id="rId31"/>
  </p:sldIdLst>
  <p:sldSz cx="9144000" cy="6858000" type="screen4x3"/>
  <p:notesSz cx="7315200" cy="9601200"/>
  <p:custDataLst>
    <p:tags r:id="rId3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81" autoAdjust="0"/>
    <p:restoredTop sz="83423" autoAdjust="0"/>
  </p:normalViewPr>
  <p:slideViewPr>
    <p:cSldViewPr>
      <p:cViewPr varScale="1">
        <p:scale>
          <a:sx n="76" d="100"/>
          <a:sy n="76" d="100"/>
        </p:scale>
        <p:origin x="-11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D01DAC47-D4BF-431E-A6F3-DACE9FEB9F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8736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28331C-ABF0-4D22-B4D8-E880373EB953}" type="slidenum">
              <a:rPr lang="en-US"/>
              <a:pPr/>
              <a:t>1</a:t>
            </a:fld>
            <a:endParaRPr lang="en-US"/>
          </a:p>
        </p:txBody>
      </p:sp>
      <p:sp>
        <p:nvSpPr>
          <p:cNvPr id="1654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8030C3-6A7C-4F68-AF69-6A8F010F08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104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ED5C2A-358B-4781-BCC2-D2E42B1B8F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506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FD8230-4CA6-4194-9AFE-99E02A89A9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142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065221-E97A-4574-8A40-635006ACFE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532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C0CB99-7DDD-4EAB-B1E9-491744345F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531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09BFBE-3E43-415E-8456-BE0FA3169F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960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717407-204D-48C9-9FF6-0D11D0E195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85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E7F98E-696B-4832-9F4E-D2A00C824D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50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29D4F-7CE1-495B-9496-1CB0008EFF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03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88FCDA-5052-4304-9FAC-D88E94B047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843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986C0F-25DE-4DAE-83CC-2A27AA47D6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778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FFDAF42-B847-44A1-A71B-88F372FE829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264.xml"/><Relationship Id="rId18" Type="http://schemas.openxmlformats.org/officeDocument/2006/relationships/tags" Target="../tags/tag269.xml"/><Relationship Id="rId26" Type="http://schemas.openxmlformats.org/officeDocument/2006/relationships/tags" Target="../tags/tag277.xml"/><Relationship Id="rId39" Type="http://schemas.openxmlformats.org/officeDocument/2006/relationships/image" Target="../media/image25.png"/><Relationship Id="rId3" Type="http://schemas.openxmlformats.org/officeDocument/2006/relationships/tags" Target="../tags/tag254.xml"/><Relationship Id="rId21" Type="http://schemas.openxmlformats.org/officeDocument/2006/relationships/tags" Target="../tags/tag272.xml"/><Relationship Id="rId34" Type="http://schemas.openxmlformats.org/officeDocument/2006/relationships/image" Target="../media/image3.png"/><Relationship Id="rId42" Type="http://schemas.openxmlformats.org/officeDocument/2006/relationships/image" Target="../media/image21.png"/><Relationship Id="rId47" Type="http://schemas.openxmlformats.org/officeDocument/2006/relationships/image" Target="../media/image48.png"/><Relationship Id="rId50" Type="http://schemas.openxmlformats.org/officeDocument/2006/relationships/image" Target="../media/image60.png"/><Relationship Id="rId7" Type="http://schemas.openxmlformats.org/officeDocument/2006/relationships/tags" Target="../tags/tag258.xml"/><Relationship Id="rId12" Type="http://schemas.openxmlformats.org/officeDocument/2006/relationships/tags" Target="../tags/tag263.xml"/><Relationship Id="rId17" Type="http://schemas.openxmlformats.org/officeDocument/2006/relationships/tags" Target="../tags/tag268.xml"/><Relationship Id="rId25" Type="http://schemas.openxmlformats.org/officeDocument/2006/relationships/tags" Target="../tags/tag276.xml"/><Relationship Id="rId33" Type="http://schemas.openxmlformats.org/officeDocument/2006/relationships/image" Target="../media/image1.png"/><Relationship Id="rId38" Type="http://schemas.openxmlformats.org/officeDocument/2006/relationships/image" Target="../media/image43.png"/><Relationship Id="rId46" Type="http://schemas.openxmlformats.org/officeDocument/2006/relationships/image" Target="../media/image53.png"/><Relationship Id="rId2" Type="http://schemas.openxmlformats.org/officeDocument/2006/relationships/tags" Target="../tags/tag253.xml"/><Relationship Id="rId16" Type="http://schemas.openxmlformats.org/officeDocument/2006/relationships/tags" Target="../tags/tag267.xml"/><Relationship Id="rId20" Type="http://schemas.openxmlformats.org/officeDocument/2006/relationships/tags" Target="../tags/tag271.xml"/><Relationship Id="rId29" Type="http://schemas.openxmlformats.org/officeDocument/2006/relationships/slideLayout" Target="../slideLayouts/slideLayout2.xml"/><Relationship Id="rId41" Type="http://schemas.openxmlformats.org/officeDocument/2006/relationships/image" Target="../media/image24.png"/><Relationship Id="rId54" Type="http://schemas.openxmlformats.org/officeDocument/2006/relationships/image" Target="../media/image65.png"/><Relationship Id="rId1" Type="http://schemas.openxmlformats.org/officeDocument/2006/relationships/tags" Target="../tags/tag252.xml"/><Relationship Id="rId6" Type="http://schemas.openxmlformats.org/officeDocument/2006/relationships/tags" Target="../tags/tag257.xml"/><Relationship Id="rId11" Type="http://schemas.openxmlformats.org/officeDocument/2006/relationships/tags" Target="../tags/tag262.xml"/><Relationship Id="rId24" Type="http://schemas.openxmlformats.org/officeDocument/2006/relationships/tags" Target="../tags/tag275.xml"/><Relationship Id="rId32" Type="http://schemas.openxmlformats.org/officeDocument/2006/relationships/image" Target="../media/image55.png"/><Relationship Id="rId37" Type="http://schemas.openxmlformats.org/officeDocument/2006/relationships/image" Target="../media/image26.png"/><Relationship Id="rId40" Type="http://schemas.openxmlformats.org/officeDocument/2006/relationships/image" Target="../media/image46.png"/><Relationship Id="rId45" Type="http://schemas.openxmlformats.org/officeDocument/2006/relationships/image" Target="../media/image59.png"/><Relationship Id="rId53" Type="http://schemas.openxmlformats.org/officeDocument/2006/relationships/image" Target="../media/image64.png"/><Relationship Id="rId5" Type="http://schemas.openxmlformats.org/officeDocument/2006/relationships/tags" Target="../tags/tag256.xml"/><Relationship Id="rId15" Type="http://schemas.openxmlformats.org/officeDocument/2006/relationships/tags" Target="../tags/tag266.xml"/><Relationship Id="rId23" Type="http://schemas.openxmlformats.org/officeDocument/2006/relationships/tags" Target="../tags/tag274.xml"/><Relationship Id="rId28" Type="http://schemas.openxmlformats.org/officeDocument/2006/relationships/tags" Target="../tags/tag279.xml"/><Relationship Id="rId36" Type="http://schemas.openxmlformats.org/officeDocument/2006/relationships/image" Target="../media/image16.png"/><Relationship Id="rId49" Type="http://schemas.openxmlformats.org/officeDocument/2006/relationships/image" Target="../media/image50.png"/><Relationship Id="rId10" Type="http://schemas.openxmlformats.org/officeDocument/2006/relationships/tags" Target="../tags/tag261.xml"/><Relationship Id="rId19" Type="http://schemas.openxmlformats.org/officeDocument/2006/relationships/tags" Target="../tags/tag270.xml"/><Relationship Id="rId31" Type="http://schemas.openxmlformats.org/officeDocument/2006/relationships/image" Target="../media/image54.png"/><Relationship Id="rId44" Type="http://schemas.openxmlformats.org/officeDocument/2006/relationships/image" Target="../media/image51.png"/><Relationship Id="rId52" Type="http://schemas.openxmlformats.org/officeDocument/2006/relationships/image" Target="../media/image62.png"/><Relationship Id="rId4" Type="http://schemas.openxmlformats.org/officeDocument/2006/relationships/tags" Target="../tags/tag255.xml"/><Relationship Id="rId9" Type="http://schemas.openxmlformats.org/officeDocument/2006/relationships/tags" Target="../tags/tag260.xml"/><Relationship Id="rId14" Type="http://schemas.openxmlformats.org/officeDocument/2006/relationships/tags" Target="../tags/tag265.xml"/><Relationship Id="rId22" Type="http://schemas.openxmlformats.org/officeDocument/2006/relationships/tags" Target="../tags/tag273.xml"/><Relationship Id="rId27" Type="http://schemas.openxmlformats.org/officeDocument/2006/relationships/tags" Target="../tags/tag278.xml"/><Relationship Id="rId30" Type="http://schemas.openxmlformats.org/officeDocument/2006/relationships/image" Target="../media/image2.png"/><Relationship Id="rId35" Type="http://schemas.openxmlformats.org/officeDocument/2006/relationships/image" Target="../media/image15.png"/><Relationship Id="rId43" Type="http://schemas.openxmlformats.org/officeDocument/2006/relationships/image" Target="../media/image49.png"/><Relationship Id="rId48" Type="http://schemas.openxmlformats.org/officeDocument/2006/relationships/image" Target="../media/image63.png"/><Relationship Id="rId8" Type="http://schemas.openxmlformats.org/officeDocument/2006/relationships/tags" Target="../tags/tag259.xml"/><Relationship Id="rId51" Type="http://schemas.openxmlformats.org/officeDocument/2006/relationships/image" Target="../media/image61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292.xml"/><Relationship Id="rId18" Type="http://schemas.openxmlformats.org/officeDocument/2006/relationships/tags" Target="../tags/tag297.xml"/><Relationship Id="rId26" Type="http://schemas.openxmlformats.org/officeDocument/2006/relationships/tags" Target="../tags/tag305.xml"/><Relationship Id="rId39" Type="http://schemas.openxmlformats.org/officeDocument/2006/relationships/image" Target="../media/image26.png"/><Relationship Id="rId21" Type="http://schemas.openxmlformats.org/officeDocument/2006/relationships/tags" Target="../tags/tag300.xml"/><Relationship Id="rId34" Type="http://schemas.openxmlformats.org/officeDocument/2006/relationships/image" Target="../media/image55.png"/><Relationship Id="rId42" Type="http://schemas.openxmlformats.org/officeDocument/2006/relationships/image" Target="../media/image46.png"/><Relationship Id="rId47" Type="http://schemas.openxmlformats.org/officeDocument/2006/relationships/image" Target="../media/image49.png"/><Relationship Id="rId50" Type="http://schemas.openxmlformats.org/officeDocument/2006/relationships/image" Target="../media/image53.png"/><Relationship Id="rId55" Type="http://schemas.openxmlformats.org/officeDocument/2006/relationships/image" Target="../media/image61.png"/><Relationship Id="rId7" Type="http://schemas.openxmlformats.org/officeDocument/2006/relationships/tags" Target="../tags/tag286.xml"/><Relationship Id="rId12" Type="http://schemas.openxmlformats.org/officeDocument/2006/relationships/tags" Target="../tags/tag291.xml"/><Relationship Id="rId17" Type="http://schemas.openxmlformats.org/officeDocument/2006/relationships/tags" Target="../tags/tag296.xml"/><Relationship Id="rId25" Type="http://schemas.openxmlformats.org/officeDocument/2006/relationships/tags" Target="../tags/tag304.xml"/><Relationship Id="rId33" Type="http://schemas.openxmlformats.org/officeDocument/2006/relationships/image" Target="../media/image54.png"/><Relationship Id="rId38" Type="http://schemas.openxmlformats.org/officeDocument/2006/relationships/image" Target="../media/image16.png"/><Relationship Id="rId46" Type="http://schemas.openxmlformats.org/officeDocument/2006/relationships/image" Target="../media/image66.png"/><Relationship Id="rId2" Type="http://schemas.openxmlformats.org/officeDocument/2006/relationships/tags" Target="../tags/tag281.xml"/><Relationship Id="rId16" Type="http://schemas.openxmlformats.org/officeDocument/2006/relationships/tags" Target="../tags/tag295.xml"/><Relationship Id="rId20" Type="http://schemas.openxmlformats.org/officeDocument/2006/relationships/tags" Target="../tags/tag299.xml"/><Relationship Id="rId29" Type="http://schemas.openxmlformats.org/officeDocument/2006/relationships/tags" Target="../tags/tag308.xml"/><Relationship Id="rId41" Type="http://schemas.openxmlformats.org/officeDocument/2006/relationships/image" Target="../media/image25.png"/><Relationship Id="rId54" Type="http://schemas.openxmlformats.org/officeDocument/2006/relationships/image" Target="../media/image60.png"/><Relationship Id="rId1" Type="http://schemas.openxmlformats.org/officeDocument/2006/relationships/tags" Target="../tags/tag280.xml"/><Relationship Id="rId6" Type="http://schemas.openxmlformats.org/officeDocument/2006/relationships/tags" Target="../tags/tag285.xml"/><Relationship Id="rId11" Type="http://schemas.openxmlformats.org/officeDocument/2006/relationships/tags" Target="../tags/tag290.xml"/><Relationship Id="rId24" Type="http://schemas.openxmlformats.org/officeDocument/2006/relationships/tags" Target="../tags/tag303.xml"/><Relationship Id="rId32" Type="http://schemas.openxmlformats.org/officeDocument/2006/relationships/image" Target="../media/image2.png"/><Relationship Id="rId37" Type="http://schemas.openxmlformats.org/officeDocument/2006/relationships/image" Target="../media/image15.png"/><Relationship Id="rId40" Type="http://schemas.openxmlformats.org/officeDocument/2006/relationships/image" Target="../media/image43.png"/><Relationship Id="rId45" Type="http://schemas.openxmlformats.org/officeDocument/2006/relationships/image" Target="../media/image65.png"/><Relationship Id="rId53" Type="http://schemas.openxmlformats.org/officeDocument/2006/relationships/image" Target="../media/image50.png"/><Relationship Id="rId5" Type="http://schemas.openxmlformats.org/officeDocument/2006/relationships/tags" Target="../tags/tag284.xml"/><Relationship Id="rId15" Type="http://schemas.openxmlformats.org/officeDocument/2006/relationships/tags" Target="../tags/tag294.xml"/><Relationship Id="rId23" Type="http://schemas.openxmlformats.org/officeDocument/2006/relationships/tags" Target="../tags/tag302.xml"/><Relationship Id="rId28" Type="http://schemas.openxmlformats.org/officeDocument/2006/relationships/tags" Target="../tags/tag307.xml"/><Relationship Id="rId36" Type="http://schemas.openxmlformats.org/officeDocument/2006/relationships/image" Target="../media/image3.png"/><Relationship Id="rId49" Type="http://schemas.openxmlformats.org/officeDocument/2006/relationships/image" Target="../media/image59.png"/><Relationship Id="rId57" Type="http://schemas.openxmlformats.org/officeDocument/2006/relationships/image" Target="../media/image67.png"/><Relationship Id="rId10" Type="http://schemas.openxmlformats.org/officeDocument/2006/relationships/tags" Target="../tags/tag289.xml"/><Relationship Id="rId19" Type="http://schemas.openxmlformats.org/officeDocument/2006/relationships/tags" Target="../tags/tag298.xml"/><Relationship Id="rId31" Type="http://schemas.openxmlformats.org/officeDocument/2006/relationships/slideLayout" Target="../slideLayouts/slideLayout2.xml"/><Relationship Id="rId44" Type="http://schemas.openxmlformats.org/officeDocument/2006/relationships/image" Target="../media/image21.png"/><Relationship Id="rId52" Type="http://schemas.openxmlformats.org/officeDocument/2006/relationships/image" Target="../media/image63.png"/><Relationship Id="rId4" Type="http://schemas.openxmlformats.org/officeDocument/2006/relationships/tags" Target="../tags/tag283.xml"/><Relationship Id="rId9" Type="http://schemas.openxmlformats.org/officeDocument/2006/relationships/tags" Target="../tags/tag288.xml"/><Relationship Id="rId14" Type="http://schemas.openxmlformats.org/officeDocument/2006/relationships/tags" Target="../tags/tag293.xml"/><Relationship Id="rId22" Type="http://schemas.openxmlformats.org/officeDocument/2006/relationships/tags" Target="../tags/tag301.xml"/><Relationship Id="rId27" Type="http://schemas.openxmlformats.org/officeDocument/2006/relationships/tags" Target="../tags/tag306.xml"/><Relationship Id="rId30" Type="http://schemas.openxmlformats.org/officeDocument/2006/relationships/tags" Target="../tags/tag309.xml"/><Relationship Id="rId35" Type="http://schemas.openxmlformats.org/officeDocument/2006/relationships/image" Target="../media/image1.png"/><Relationship Id="rId43" Type="http://schemas.openxmlformats.org/officeDocument/2006/relationships/image" Target="../media/image24.png"/><Relationship Id="rId48" Type="http://schemas.openxmlformats.org/officeDocument/2006/relationships/image" Target="../media/image51.png"/><Relationship Id="rId56" Type="http://schemas.openxmlformats.org/officeDocument/2006/relationships/image" Target="../media/image62.png"/><Relationship Id="rId8" Type="http://schemas.openxmlformats.org/officeDocument/2006/relationships/tags" Target="../tags/tag287.xml"/><Relationship Id="rId51" Type="http://schemas.openxmlformats.org/officeDocument/2006/relationships/image" Target="../media/image48.png"/><Relationship Id="rId3" Type="http://schemas.openxmlformats.org/officeDocument/2006/relationships/tags" Target="../tags/tag28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317.xml"/><Relationship Id="rId13" Type="http://schemas.openxmlformats.org/officeDocument/2006/relationships/tags" Target="../tags/tag322.xml"/><Relationship Id="rId18" Type="http://schemas.openxmlformats.org/officeDocument/2006/relationships/tags" Target="../tags/tag327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21.png"/><Relationship Id="rId3" Type="http://schemas.openxmlformats.org/officeDocument/2006/relationships/tags" Target="../tags/tag312.xml"/><Relationship Id="rId21" Type="http://schemas.openxmlformats.org/officeDocument/2006/relationships/tags" Target="../tags/tag330.xml"/><Relationship Id="rId34" Type="http://schemas.openxmlformats.org/officeDocument/2006/relationships/image" Target="../media/image26.png"/><Relationship Id="rId42" Type="http://schemas.openxmlformats.org/officeDocument/2006/relationships/image" Target="../media/image59.png"/><Relationship Id="rId47" Type="http://schemas.openxmlformats.org/officeDocument/2006/relationships/image" Target="../media/image61.png"/><Relationship Id="rId7" Type="http://schemas.openxmlformats.org/officeDocument/2006/relationships/tags" Target="../tags/tag316.xml"/><Relationship Id="rId12" Type="http://schemas.openxmlformats.org/officeDocument/2006/relationships/tags" Target="../tags/tag321.xml"/><Relationship Id="rId17" Type="http://schemas.openxmlformats.org/officeDocument/2006/relationships/tags" Target="../tags/tag326.xml"/><Relationship Id="rId25" Type="http://schemas.openxmlformats.org/officeDocument/2006/relationships/tags" Target="../tags/tag334.xml"/><Relationship Id="rId33" Type="http://schemas.openxmlformats.org/officeDocument/2006/relationships/image" Target="../media/image16.png"/><Relationship Id="rId38" Type="http://schemas.openxmlformats.org/officeDocument/2006/relationships/image" Target="../media/image24.png"/><Relationship Id="rId46" Type="http://schemas.openxmlformats.org/officeDocument/2006/relationships/image" Target="../media/image60.png"/><Relationship Id="rId2" Type="http://schemas.openxmlformats.org/officeDocument/2006/relationships/tags" Target="../tags/tag311.xml"/><Relationship Id="rId16" Type="http://schemas.openxmlformats.org/officeDocument/2006/relationships/tags" Target="../tags/tag325.xml"/><Relationship Id="rId20" Type="http://schemas.openxmlformats.org/officeDocument/2006/relationships/tags" Target="../tags/tag329.xml"/><Relationship Id="rId29" Type="http://schemas.openxmlformats.org/officeDocument/2006/relationships/image" Target="../media/image55.png"/><Relationship Id="rId41" Type="http://schemas.openxmlformats.org/officeDocument/2006/relationships/image" Target="../media/image51.png"/><Relationship Id="rId1" Type="http://schemas.openxmlformats.org/officeDocument/2006/relationships/tags" Target="../tags/tag310.xml"/><Relationship Id="rId6" Type="http://schemas.openxmlformats.org/officeDocument/2006/relationships/tags" Target="../tags/tag315.xml"/><Relationship Id="rId11" Type="http://schemas.openxmlformats.org/officeDocument/2006/relationships/tags" Target="../tags/tag320.xml"/><Relationship Id="rId24" Type="http://schemas.openxmlformats.org/officeDocument/2006/relationships/tags" Target="../tags/tag333.xml"/><Relationship Id="rId32" Type="http://schemas.openxmlformats.org/officeDocument/2006/relationships/image" Target="../media/image15.png"/><Relationship Id="rId37" Type="http://schemas.openxmlformats.org/officeDocument/2006/relationships/image" Target="../media/image46.png"/><Relationship Id="rId40" Type="http://schemas.openxmlformats.org/officeDocument/2006/relationships/image" Target="../media/image49.png"/><Relationship Id="rId45" Type="http://schemas.openxmlformats.org/officeDocument/2006/relationships/image" Target="../media/image50.png"/><Relationship Id="rId5" Type="http://schemas.openxmlformats.org/officeDocument/2006/relationships/tags" Target="../tags/tag314.xml"/><Relationship Id="rId15" Type="http://schemas.openxmlformats.org/officeDocument/2006/relationships/tags" Target="../tags/tag324.xml"/><Relationship Id="rId23" Type="http://schemas.openxmlformats.org/officeDocument/2006/relationships/tags" Target="../tags/tag332.xml"/><Relationship Id="rId28" Type="http://schemas.openxmlformats.org/officeDocument/2006/relationships/image" Target="../media/image54.png"/><Relationship Id="rId36" Type="http://schemas.openxmlformats.org/officeDocument/2006/relationships/image" Target="../media/image25.png"/><Relationship Id="rId10" Type="http://schemas.openxmlformats.org/officeDocument/2006/relationships/tags" Target="../tags/tag319.xml"/><Relationship Id="rId19" Type="http://schemas.openxmlformats.org/officeDocument/2006/relationships/tags" Target="../tags/tag328.xml"/><Relationship Id="rId31" Type="http://schemas.openxmlformats.org/officeDocument/2006/relationships/image" Target="../media/image3.png"/><Relationship Id="rId44" Type="http://schemas.openxmlformats.org/officeDocument/2006/relationships/image" Target="../media/image48.png"/><Relationship Id="rId4" Type="http://schemas.openxmlformats.org/officeDocument/2006/relationships/tags" Target="../tags/tag313.xml"/><Relationship Id="rId9" Type="http://schemas.openxmlformats.org/officeDocument/2006/relationships/tags" Target="../tags/tag318.xml"/><Relationship Id="rId14" Type="http://schemas.openxmlformats.org/officeDocument/2006/relationships/tags" Target="../tags/tag323.xml"/><Relationship Id="rId22" Type="http://schemas.openxmlformats.org/officeDocument/2006/relationships/tags" Target="../tags/tag331.xml"/><Relationship Id="rId27" Type="http://schemas.openxmlformats.org/officeDocument/2006/relationships/image" Target="../media/image2.png"/><Relationship Id="rId30" Type="http://schemas.openxmlformats.org/officeDocument/2006/relationships/image" Target="../media/image1.png"/><Relationship Id="rId35" Type="http://schemas.openxmlformats.org/officeDocument/2006/relationships/image" Target="../media/image43.png"/><Relationship Id="rId43" Type="http://schemas.openxmlformats.org/officeDocument/2006/relationships/image" Target="../media/image53.png"/><Relationship Id="rId48" Type="http://schemas.openxmlformats.org/officeDocument/2006/relationships/image" Target="../media/image62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347.xml"/><Relationship Id="rId18" Type="http://schemas.openxmlformats.org/officeDocument/2006/relationships/tags" Target="../tags/tag352.xml"/><Relationship Id="rId26" Type="http://schemas.openxmlformats.org/officeDocument/2006/relationships/tags" Target="../tags/tag360.xml"/><Relationship Id="rId39" Type="http://schemas.openxmlformats.org/officeDocument/2006/relationships/image" Target="../media/image54.png"/><Relationship Id="rId21" Type="http://schemas.openxmlformats.org/officeDocument/2006/relationships/tags" Target="../tags/tag355.xml"/><Relationship Id="rId34" Type="http://schemas.openxmlformats.org/officeDocument/2006/relationships/tags" Target="../tags/tag368.xml"/><Relationship Id="rId42" Type="http://schemas.openxmlformats.org/officeDocument/2006/relationships/image" Target="../media/image3.png"/><Relationship Id="rId47" Type="http://schemas.openxmlformats.org/officeDocument/2006/relationships/image" Target="../media/image25.png"/><Relationship Id="rId50" Type="http://schemas.openxmlformats.org/officeDocument/2006/relationships/image" Target="../media/image21.png"/><Relationship Id="rId55" Type="http://schemas.openxmlformats.org/officeDocument/2006/relationships/image" Target="../media/image48.png"/><Relationship Id="rId7" Type="http://schemas.openxmlformats.org/officeDocument/2006/relationships/tags" Target="../tags/tag341.xml"/><Relationship Id="rId2" Type="http://schemas.openxmlformats.org/officeDocument/2006/relationships/tags" Target="../tags/tag336.xml"/><Relationship Id="rId16" Type="http://schemas.openxmlformats.org/officeDocument/2006/relationships/tags" Target="../tags/tag350.xml"/><Relationship Id="rId20" Type="http://schemas.openxmlformats.org/officeDocument/2006/relationships/tags" Target="../tags/tag354.xml"/><Relationship Id="rId29" Type="http://schemas.openxmlformats.org/officeDocument/2006/relationships/tags" Target="../tags/tag363.xml"/><Relationship Id="rId41" Type="http://schemas.openxmlformats.org/officeDocument/2006/relationships/image" Target="../media/image1.png"/><Relationship Id="rId54" Type="http://schemas.openxmlformats.org/officeDocument/2006/relationships/image" Target="../media/image53.png"/><Relationship Id="rId62" Type="http://schemas.openxmlformats.org/officeDocument/2006/relationships/image" Target="../media/image71.png"/><Relationship Id="rId1" Type="http://schemas.openxmlformats.org/officeDocument/2006/relationships/tags" Target="../tags/tag335.xml"/><Relationship Id="rId6" Type="http://schemas.openxmlformats.org/officeDocument/2006/relationships/tags" Target="../tags/tag340.xml"/><Relationship Id="rId11" Type="http://schemas.openxmlformats.org/officeDocument/2006/relationships/tags" Target="../tags/tag345.xml"/><Relationship Id="rId24" Type="http://schemas.openxmlformats.org/officeDocument/2006/relationships/tags" Target="../tags/tag358.xml"/><Relationship Id="rId32" Type="http://schemas.openxmlformats.org/officeDocument/2006/relationships/tags" Target="../tags/tag366.xml"/><Relationship Id="rId37" Type="http://schemas.openxmlformats.org/officeDocument/2006/relationships/image" Target="../media/image2.png"/><Relationship Id="rId40" Type="http://schemas.openxmlformats.org/officeDocument/2006/relationships/image" Target="../media/image55.png"/><Relationship Id="rId45" Type="http://schemas.openxmlformats.org/officeDocument/2006/relationships/image" Target="../media/image26.png"/><Relationship Id="rId53" Type="http://schemas.openxmlformats.org/officeDocument/2006/relationships/image" Target="../media/image59.png"/><Relationship Id="rId58" Type="http://schemas.openxmlformats.org/officeDocument/2006/relationships/image" Target="../media/image62.png"/><Relationship Id="rId5" Type="http://schemas.openxmlformats.org/officeDocument/2006/relationships/tags" Target="../tags/tag339.xml"/><Relationship Id="rId15" Type="http://schemas.openxmlformats.org/officeDocument/2006/relationships/tags" Target="../tags/tag349.xml"/><Relationship Id="rId23" Type="http://schemas.openxmlformats.org/officeDocument/2006/relationships/tags" Target="../tags/tag357.xml"/><Relationship Id="rId28" Type="http://schemas.openxmlformats.org/officeDocument/2006/relationships/tags" Target="../tags/tag362.xml"/><Relationship Id="rId36" Type="http://schemas.openxmlformats.org/officeDocument/2006/relationships/slideLayout" Target="../slideLayouts/slideLayout2.xml"/><Relationship Id="rId49" Type="http://schemas.openxmlformats.org/officeDocument/2006/relationships/image" Target="../media/image24.png"/><Relationship Id="rId57" Type="http://schemas.openxmlformats.org/officeDocument/2006/relationships/image" Target="../media/image61.png"/><Relationship Id="rId61" Type="http://schemas.openxmlformats.org/officeDocument/2006/relationships/image" Target="../media/image70.png"/><Relationship Id="rId10" Type="http://schemas.openxmlformats.org/officeDocument/2006/relationships/tags" Target="../tags/tag344.xml"/><Relationship Id="rId19" Type="http://schemas.openxmlformats.org/officeDocument/2006/relationships/tags" Target="../tags/tag353.xml"/><Relationship Id="rId31" Type="http://schemas.openxmlformats.org/officeDocument/2006/relationships/tags" Target="../tags/tag365.xml"/><Relationship Id="rId44" Type="http://schemas.openxmlformats.org/officeDocument/2006/relationships/image" Target="../media/image16.png"/><Relationship Id="rId52" Type="http://schemas.openxmlformats.org/officeDocument/2006/relationships/image" Target="../media/image51.png"/><Relationship Id="rId60" Type="http://schemas.openxmlformats.org/officeDocument/2006/relationships/image" Target="../media/image69.png"/><Relationship Id="rId4" Type="http://schemas.openxmlformats.org/officeDocument/2006/relationships/tags" Target="../tags/tag338.xml"/><Relationship Id="rId9" Type="http://schemas.openxmlformats.org/officeDocument/2006/relationships/tags" Target="../tags/tag343.xml"/><Relationship Id="rId14" Type="http://schemas.openxmlformats.org/officeDocument/2006/relationships/tags" Target="../tags/tag348.xml"/><Relationship Id="rId22" Type="http://schemas.openxmlformats.org/officeDocument/2006/relationships/tags" Target="../tags/tag356.xml"/><Relationship Id="rId27" Type="http://schemas.openxmlformats.org/officeDocument/2006/relationships/tags" Target="../tags/tag361.xml"/><Relationship Id="rId30" Type="http://schemas.openxmlformats.org/officeDocument/2006/relationships/tags" Target="../tags/tag364.xml"/><Relationship Id="rId35" Type="http://schemas.openxmlformats.org/officeDocument/2006/relationships/tags" Target="../tags/tag369.xml"/><Relationship Id="rId43" Type="http://schemas.openxmlformats.org/officeDocument/2006/relationships/image" Target="../media/image15.png"/><Relationship Id="rId48" Type="http://schemas.openxmlformats.org/officeDocument/2006/relationships/image" Target="../media/image46.png"/><Relationship Id="rId56" Type="http://schemas.openxmlformats.org/officeDocument/2006/relationships/image" Target="../media/image50.png"/><Relationship Id="rId8" Type="http://schemas.openxmlformats.org/officeDocument/2006/relationships/tags" Target="../tags/tag342.xml"/><Relationship Id="rId51" Type="http://schemas.openxmlformats.org/officeDocument/2006/relationships/image" Target="../media/image49.png"/><Relationship Id="rId3" Type="http://schemas.openxmlformats.org/officeDocument/2006/relationships/tags" Target="../tags/tag337.xml"/><Relationship Id="rId12" Type="http://schemas.openxmlformats.org/officeDocument/2006/relationships/tags" Target="../tags/tag346.xml"/><Relationship Id="rId17" Type="http://schemas.openxmlformats.org/officeDocument/2006/relationships/tags" Target="../tags/tag351.xml"/><Relationship Id="rId25" Type="http://schemas.openxmlformats.org/officeDocument/2006/relationships/tags" Target="../tags/tag359.xml"/><Relationship Id="rId33" Type="http://schemas.openxmlformats.org/officeDocument/2006/relationships/tags" Target="../tags/tag367.xml"/><Relationship Id="rId38" Type="http://schemas.openxmlformats.org/officeDocument/2006/relationships/image" Target="../media/image60.png"/><Relationship Id="rId46" Type="http://schemas.openxmlformats.org/officeDocument/2006/relationships/image" Target="../media/image43.png"/><Relationship Id="rId59" Type="http://schemas.openxmlformats.org/officeDocument/2006/relationships/image" Target="../media/image68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382.xml"/><Relationship Id="rId18" Type="http://schemas.openxmlformats.org/officeDocument/2006/relationships/tags" Target="../tags/tag387.xml"/><Relationship Id="rId26" Type="http://schemas.openxmlformats.org/officeDocument/2006/relationships/tags" Target="../tags/tag395.xml"/><Relationship Id="rId39" Type="http://schemas.openxmlformats.org/officeDocument/2006/relationships/image" Target="../media/image59.png"/><Relationship Id="rId21" Type="http://schemas.openxmlformats.org/officeDocument/2006/relationships/tags" Target="../tags/tag390.xml"/><Relationship Id="rId34" Type="http://schemas.openxmlformats.org/officeDocument/2006/relationships/image" Target="../media/image51.png"/><Relationship Id="rId42" Type="http://schemas.openxmlformats.org/officeDocument/2006/relationships/image" Target="../media/image54.png"/><Relationship Id="rId47" Type="http://schemas.openxmlformats.org/officeDocument/2006/relationships/image" Target="../media/image16.png"/><Relationship Id="rId50" Type="http://schemas.openxmlformats.org/officeDocument/2006/relationships/image" Target="../media/image25.png"/><Relationship Id="rId55" Type="http://schemas.openxmlformats.org/officeDocument/2006/relationships/image" Target="../media/image62.png"/><Relationship Id="rId7" Type="http://schemas.openxmlformats.org/officeDocument/2006/relationships/tags" Target="../tags/tag376.xml"/><Relationship Id="rId12" Type="http://schemas.openxmlformats.org/officeDocument/2006/relationships/tags" Target="../tags/tag381.xml"/><Relationship Id="rId17" Type="http://schemas.openxmlformats.org/officeDocument/2006/relationships/tags" Target="../tags/tag386.xml"/><Relationship Id="rId25" Type="http://schemas.openxmlformats.org/officeDocument/2006/relationships/tags" Target="../tags/tag394.xml"/><Relationship Id="rId33" Type="http://schemas.openxmlformats.org/officeDocument/2006/relationships/image" Target="../media/image49.png"/><Relationship Id="rId38" Type="http://schemas.openxmlformats.org/officeDocument/2006/relationships/image" Target="../media/image70.png"/><Relationship Id="rId46" Type="http://schemas.openxmlformats.org/officeDocument/2006/relationships/image" Target="../media/image15.png"/><Relationship Id="rId59" Type="http://schemas.openxmlformats.org/officeDocument/2006/relationships/image" Target="../media/image75.png"/><Relationship Id="rId2" Type="http://schemas.openxmlformats.org/officeDocument/2006/relationships/tags" Target="../tags/tag371.xml"/><Relationship Id="rId16" Type="http://schemas.openxmlformats.org/officeDocument/2006/relationships/tags" Target="../tags/tag385.xml"/><Relationship Id="rId20" Type="http://schemas.openxmlformats.org/officeDocument/2006/relationships/tags" Target="../tags/tag389.xml"/><Relationship Id="rId29" Type="http://schemas.openxmlformats.org/officeDocument/2006/relationships/tags" Target="../tags/tag398.xml"/><Relationship Id="rId41" Type="http://schemas.openxmlformats.org/officeDocument/2006/relationships/image" Target="../media/image60.png"/><Relationship Id="rId54" Type="http://schemas.openxmlformats.org/officeDocument/2006/relationships/image" Target="../media/image61.png"/><Relationship Id="rId1" Type="http://schemas.openxmlformats.org/officeDocument/2006/relationships/tags" Target="../tags/tag370.xml"/><Relationship Id="rId6" Type="http://schemas.openxmlformats.org/officeDocument/2006/relationships/tags" Target="../tags/tag375.xml"/><Relationship Id="rId11" Type="http://schemas.openxmlformats.org/officeDocument/2006/relationships/tags" Target="../tags/tag380.xml"/><Relationship Id="rId24" Type="http://schemas.openxmlformats.org/officeDocument/2006/relationships/tags" Target="../tags/tag393.xml"/><Relationship Id="rId32" Type="http://schemas.openxmlformats.org/officeDocument/2006/relationships/image" Target="../media/image2.png"/><Relationship Id="rId37" Type="http://schemas.openxmlformats.org/officeDocument/2006/relationships/image" Target="../media/image69.png"/><Relationship Id="rId40" Type="http://schemas.openxmlformats.org/officeDocument/2006/relationships/image" Target="../media/image71.png"/><Relationship Id="rId45" Type="http://schemas.openxmlformats.org/officeDocument/2006/relationships/image" Target="../media/image3.png"/><Relationship Id="rId53" Type="http://schemas.openxmlformats.org/officeDocument/2006/relationships/image" Target="../media/image21.png"/><Relationship Id="rId58" Type="http://schemas.openxmlformats.org/officeDocument/2006/relationships/image" Target="../media/image74.png"/><Relationship Id="rId5" Type="http://schemas.openxmlformats.org/officeDocument/2006/relationships/tags" Target="../tags/tag374.xml"/><Relationship Id="rId15" Type="http://schemas.openxmlformats.org/officeDocument/2006/relationships/tags" Target="../tags/tag384.xml"/><Relationship Id="rId23" Type="http://schemas.openxmlformats.org/officeDocument/2006/relationships/tags" Target="../tags/tag392.xml"/><Relationship Id="rId28" Type="http://schemas.openxmlformats.org/officeDocument/2006/relationships/tags" Target="../tags/tag397.xml"/><Relationship Id="rId36" Type="http://schemas.openxmlformats.org/officeDocument/2006/relationships/image" Target="../media/image68.png"/><Relationship Id="rId49" Type="http://schemas.openxmlformats.org/officeDocument/2006/relationships/image" Target="../media/image43.png"/><Relationship Id="rId57" Type="http://schemas.openxmlformats.org/officeDocument/2006/relationships/image" Target="../media/image73.png"/><Relationship Id="rId10" Type="http://schemas.openxmlformats.org/officeDocument/2006/relationships/tags" Target="../tags/tag379.xml"/><Relationship Id="rId19" Type="http://schemas.openxmlformats.org/officeDocument/2006/relationships/tags" Target="../tags/tag388.xml"/><Relationship Id="rId31" Type="http://schemas.openxmlformats.org/officeDocument/2006/relationships/slideLayout" Target="../slideLayouts/slideLayout2.xml"/><Relationship Id="rId44" Type="http://schemas.openxmlformats.org/officeDocument/2006/relationships/image" Target="../media/image1.png"/><Relationship Id="rId52" Type="http://schemas.openxmlformats.org/officeDocument/2006/relationships/image" Target="../media/image24.png"/><Relationship Id="rId4" Type="http://schemas.openxmlformats.org/officeDocument/2006/relationships/tags" Target="../tags/tag373.xml"/><Relationship Id="rId9" Type="http://schemas.openxmlformats.org/officeDocument/2006/relationships/tags" Target="../tags/tag378.xml"/><Relationship Id="rId14" Type="http://schemas.openxmlformats.org/officeDocument/2006/relationships/tags" Target="../tags/tag383.xml"/><Relationship Id="rId22" Type="http://schemas.openxmlformats.org/officeDocument/2006/relationships/tags" Target="../tags/tag391.xml"/><Relationship Id="rId27" Type="http://schemas.openxmlformats.org/officeDocument/2006/relationships/tags" Target="../tags/tag396.xml"/><Relationship Id="rId30" Type="http://schemas.openxmlformats.org/officeDocument/2006/relationships/tags" Target="../tags/tag399.xml"/><Relationship Id="rId35" Type="http://schemas.openxmlformats.org/officeDocument/2006/relationships/image" Target="../media/image53.png"/><Relationship Id="rId43" Type="http://schemas.openxmlformats.org/officeDocument/2006/relationships/image" Target="../media/image55.png"/><Relationship Id="rId48" Type="http://schemas.openxmlformats.org/officeDocument/2006/relationships/image" Target="../media/image26.png"/><Relationship Id="rId56" Type="http://schemas.openxmlformats.org/officeDocument/2006/relationships/image" Target="../media/image72.png"/><Relationship Id="rId8" Type="http://schemas.openxmlformats.org/officeDocument/2006/relationships/tags" Target="../tags/tag377.xml"/><Relationship Id="rId51" Type="http://schemas.openxmlformats.org/officeDocument/2006/relationships/image" Target="../media/image46.png"/><Relationship Id="rId3" Type="http://schemas.openxmlformats.org/officeDocument/2006/relationships/tags" Target="../tags/tag372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412.xml"/><Relationship Id="rId18" Type="http://schemas.openxmlformats.org/officeDocument/2006/relationships/tags" Target="../tags/tag417.xml"/><Relationship Id="rId26" Type="http://schemas.openxmlformats.org/officeDocument/2006/relationships/tags" Target="../tags/tag425.xml"/><Relationship Id="rId39" Type="http://schemas.openxmlformats.org/officeDocument/2006/relationships/image" Target="../media/image69.png"/><Relationship Id="rId21" Type="http://schemas.openxmlformats.org/officeDocument/2006/relationships/tags" Target="../tags/tag420.xml"/><Relationship Id="rId34" Type="http://schemas.openxmlformats.org/officeDocument/2006/relationships/image" Target="../media/image2.png"/><Relationship Id="rId42" Type="http://schemas.openxmlformats.org/officeDocument/2006/relationships/image" Target="../media/image71.png"/><Relationship Id="rId47" Type="http://schemas.openxmlformats.org/officeDocument/2006/relationships/image" Target="../media/image3.png"/><Relationship Id="rId50" Type="http://schemas.openxmlformats.org/officeDocument/2006/relationships/image" Target="../media/image26.png"/><Relationship Id="rId55" Type="http://schemas.openxmlformats.org/officeDocument/2006/relationships/image" Target="../media/image21.png"/><Relationship Id="rId63" Type="http://schemas.openxmlformats.org/officeDocument/2006/relationships/image" Target="../media/image81.png"/><Relationship Id="rId7" Type="http://schemas.openxmlformats.org/officeDocument/2006/relationships/tags" Target="../tags/tag406.xml"/><Relationship Id="rId2" Type="http://schemas.openxmlformats.org/officeDocument/2006/relationships/tags" Target="../tags/tag401.xml"/><Relationship Id="rId16" Type="http://schemas.openxmlformats.org/officeDocument/2006/relationships/tags" Target="../tags/tag415.xml"/><Relationship Id="rId20" Type="http://schemas.openxmlformats.org/officeDocument/2006/relationships/tags" Target="../tags/tag419.xml"/><Relationship Id="rId29" Type="http://schemas.openxmlformats.org/officeDocument/2006/relationships/tags" Target="../tags/tag428.xml"/><Relationship Id="rId41" Type="http://schemas.openxmlformats.org/officeDocument/2006/relationships/image" Target="../media/image59.png"/><Relationship Id="rId54" Type="http://schemas.openxmlformats.org/officeDocument/2006/relationships/image" Target="../media/image24.png"/><Relationship Id="rId62" Type="http://schemas.openxmlformats.org/officeDocument/2006/relationships/image" Target="../media/image80.png"/><Relationship Id="rId1" Type="http://schemas.openxmlformats.org/officeDocument/2006/relationships/tags" Target="../tags/tag400.xml"/><Relationship Id="rId6" Type="http://schemas.openxmlformats.org/officeDocument/2006/relationships/tags" Target="../tags/tag405.xml"/><Relationship Id="rId11" Type="http://schemas.openxmlformats.org/officeDocument/2006/relationships/tags" Target="../tags/tag410.xml"/><Relationship Id="rId24" Type="http://schemas.openxmlformats.org/officeDocument/2006/relationships/tags" Target="../tags/tag423.xml"/><Relationship Id="rId32" Type="http://schemas.openxmlformats.org/officeDocument/2006/relationships/tags" Target="../tags/tag431.xml"/><Relationship Id="rId37" Type="http://schemas.openxmlformats.org/officeDocument/2006/relationships/image" Target="../media/image53.png"/><Relationship Id="rId40" Type="http://schemas.openxmlformats.org/officeDocument/2006/relationships/image" Target="../media/image70.png"/><Relationship Id="rId45" Type="http://schemas.openxmlformats.org/officeDocument/2006/relationships/image" Target="../media/image55.png"/><Relationship Id="rId53" Type="http://schemas.openxmlformats.org/officeDocument/2006/relationships/image" Target="../media/image46.png"/><Relationship Id="rId58" Type="http://schemas.openxmlformats.org/officeDocument/2006/relationships/image" Target="../media/image76.png"/><Relationship Id="rId5" Type="http://schemas.openxmlformats.org/officeDocument/2006/relationships/tags" Target="../tags/tag404.xml"/><Relationship Id="rId15" Type="http://schemas.openxmlformats.org/officeDocument/2006/relationships/tags" Target="../tags/tag414.xml"/><Relationship Id="rId23" Type="http://schemas.openxmlformats.org/officeDocument/2006/relationships/tags" Target="../tags/tag422.xml"/><Relationship Id="rId28" Type="http://schemas.openxmlformats.org/officeDocument/2006/relationships/tags" Target="../tags/tag427.xml"/><Relationship Id="rId36" Type="http://schemas.openxmlformats.org/officeDocument/2006/relationships/image" Target="../media/image51.png"/><Relationship Id="rId49" Type="http://schemas.openxmlformats.org/officeDocument/2006/relationships/image" Target="../media/image16.png"/><Relationship Id="rId57" Type="http://schemas.openxmlformats.org/officeDocument/2006/relationships/image" Target="../media/image62.png"/><Relationship Id="rId61" Type="http://schemas.openxmlformats.org/officeDocument/2006/relationships/image" Target="../media/image79.png"/><Relationship Id="rId10" Type="http://schemas.openxmlformats.org/officeDocument/2006/relationships/tags" Target="../tags/tag409.xml"/><Relationship Id="rId19" Type="http://schemas.openxmlformats.org/officeDocument/2006/relationships/tags" Target="../tags/tag418.xml"/><Relationship Id="rId31" Type="http://schemas.openxmlformats.org/officeDocument/2006/relationships/tags" Target="../tags/tag430.xml"/><Relationship Id="rId44" Type="http://schemas.openxmlformats.org/officeDocument/2006/relationships/image" Target="../media/image54.png"/><Relationship Id="rId52" Type="http://schemas.openxmlformats.org/officeDocument/2006/relationships/image" Target="../media/image25.png"/><Relationship Id="rId60" Type="http://schemas.openxmlformats.org/officeDocument/2006/relationships/image" Target="../media/image78.png"/><Relationship Id="rId4" Type="http://schemas.openxmlformats.org/officeDocument/2006/relationships/tags" Target="../tags/tag403.xml"/><Relationship Id="rId9" Type="http://schemas.openxmlformats.org/officeDocument/2006/relationships/tags" Target="../tags/tag408.xml"/><Relationship Id="rId14" Type="http://schemas.openxmlformats.org/officeDocument/2006/relationships/tags" Target="../tags/tag413.xml"/><Relationship Id="rId22" Type="http://schemas.openxmlformats.org/officeDocument/2006/relationships/tags" Target="../tags/tag421.xml"/><Relationship Id="rId27" Type="http://schemas.openxmlformats.org/officeDocument/2006/relationships/tags" Target="../tags/tag426.xml"/><Relationship Id="rId30" Type="http://schemas.openxmlformats.org/officeDocument/2006/relationships/tags" Target="../tags/tag429.xml"/><Relationship Id="rId35" Type="http://schemas.openxmlformats.org/officeDocument/2006/relationships/image" Target="../media/image49.png"/><Relationship Id="rId43" Type="http://schemas.openxmlformats.org/officeDocument/2006/relationships/image" Target="../media/image60.png"/><Relationship Id="rId48" Type="http://schemas.openxmlformats.org/officeDocument/2006/relationships/image" Target="../media/image15.png"/><Relationship Id="rId56" Type="http://schemas.openxmlformats.org/officeDocument/2006/relationships/image" Target="../media/image61.png"/><Relationship Id="rId8" Type="http://schemas.openxmlformats.org/officeDocument/2006/relationships/tags" Target="../tags/tag407.xml"/><Relationship Id="rId51" Type="http://schemas.openxmlformats.org/officeDocument/2006/relationships/image" Target="../media/image43.png"/><Relationship Id="rId3" Type="http://schemas.openxmlformats.org/officeDocument/2006/relationships/tags" Target="../tags/tag402.xml"/><Relationship Id="rId12" Type="http://schemas.openxmlformats.org/officeDocument/2006/relationships/tags" Target="../tags/tag411.xml"/><Relationship Id="rId17" Type="http://schemas.openxmlformats.org/officeDocument/2006/relationships/tags" Target="../tags/tag416.xml"/><Relationship Id="rId25" Type="http://schemas.openxmlformats.org/officeDocument/2006/relationships/tags" Target="../tags/tag424.xml"/><Relationship Id="rId33" Type="http://schemas.openxmlformats.org/officeDocument/2006/relationships/slideLayout" Target="../slideLayouts/slideLayout2.xml"/><Relationship Id="rId38" Type="http://schemas.openxmlformats.org/officeDocument/2006/relationships/image" Target="../media/image68.png"/><Relationship Id="rId46" Type="http://schemas.openxmlformats.org/officeDocument/2006/relationships/image" Target="../media/image1.png"/><Relationship Id="rId59" Type="http://schemas.openxmlformats.org/officeDocument/2006/relationships/image" Target="../media/image7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439.xml"/><Relationship Id="rId13" Type="http://schemas.openxmlformats.org/officeDocument/2006/relationships/tags" Target="../tags/tag444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8.png"/><Relationship Id="rId3" Type="http://schemas.openxmlformats.org/officeDocument/2006/relationships/tags" Target="../tags/tag434.xml"/><Relationship Id="rId21" Type="http://schemas.openxmlformats.org/officeDocument/2006/relationships/image" Target="../media/image3.png"/><Relationship Id="rId34" Type="http://schemas.openxmlformats.org/officeDocument/2006/relationships/image" Target="../media/image16.png"/><Relationship Id="rId7" Type="http://schemas.openxmlformats.org/officeDocument/2006/relationships/tags" Target="../tags/tag438.xml"/><Relationship Id="rId12" Type="http://schemas.openxmlformats.org/officeDocument/2006/relationships/tags" Target="../tags/tag443.xml"/><Relationship Id="rId17" Type="http://schemas.openxmlformats.org/officeDocument/2006/relationships/tags" Target="../tags/tag448.xml"/><Relationship Id="rId25" Type="http://schemas.openxmlformats.org/officeDocument/2006/relationships/image" Target="../media/image7.png"/><Relationship Id="rId33" Type="http://schemas.openxmlformats.org/officeDocument/2006/relationships/image" Target="../media/image15.png"/><Relationship Id="rId2" Type="http://schemas.openxmlformats.org/officeDocument/2006/relationships/tags" Target="../tags/tag433.xml"/><Relationship Id="rId16" Type="http://schemas.openxmlformats.org/officeDocument/2006/relationships/tags" Target="../tags/tag447.xml"/><Relationship Id="rId20" Type="http://schemas.openxmlformats.org/officeDocument/2006/relationships/image" Target="../media/image82.png"/><Relationship Id="rId29" Type="http://schemas.openxmlformats.org/officeDocument/2006/relationships/image" Target="../media/image11.png"/><Relationship Id="rId1" Type="http://schemas.openxmlformats.org/officeDocument/2006/relationships/tags" Target="../tags/tag432.xml"/><Relationship Id="rId6" Type="http://schemas.openxmlformats.org/officeDocument/2006/relationships/tags" Target="../tags/tag437.xml"/><Relationship Id="rId11" Type="http://schemas.openxmlformats.org/officeDocument/2006/relationships/tags" Target="../tags/tag442.xml"/><Relationship Id="rId24" Type="http://schemas.openxmlformats.org/officeDocument/2006/relationships/image" Target="../media/image6.png"/><Relationship Id="rId32" Type="http://schemas.openxmlformats.org/officeDocument/2006/relationships/image" Target="../media/image14.png"/><Relationship Id="rId5" Type="http://schemas.openxmlformats.org/officeDocument/2006/relationships/tags" Target="../tags/tag436.xml"/><Relationship Id="rId15" Type="http://schemas.openxmlformats.org/officeDocument/2006/relationships/tags" Target="../tags/tag446.xml"/><Relationship Id="rId23" Type="http://schemas.openxmlformats.org/officeDocument/2006/relationships/image" Target="../media/image5.png"/><Relationship Id="rId28" Type="http://schemas.openxmlformats.org/officeDocument/2006/relationships/image" Target="../media/image10.png"/><Relationship Id="rId10" Type="http://schemas.openxmlformats.org/officeDocument/2006/relationships/tags" Target="../tags/tag441.xml"/><Relationship Id="rId19" Type="http://schemas.openxmlformats.org/officeDocument/2006/relationships/image" Target="../media/image2.png"/><Relationship Id="rId31" Type="http://schemas.openxmlformats.org/officeDocument/2006/relationships/image" Target="../media/image13.png"/><Relationship Id="rId4" Type="http://schemas.openxmlformats.org/officeDocument/2006/relationships/tags" Target="../tags/tag435.xml"/><Relationship Id="rId9" Type="http://schemas.openxmlformats.org/officeDocument/2006/relationships/tags" Target="../tags/tag440.xml"/><Relationship Id="rId14" Type="http://schemas.openxmlformats.org/officeDocument/2006/relationships/tags" Target="../tags/tag445.xml"/><Relationship Id="rId22" Type="http://schemas.openxmlformats.org/officeDocument/2006/relationships/image" Target="../media/image4.png"/><Relationship Id="rId27" Type="http://schemas.openxmlformats.org/officeDocument/2006/relationships/image" Target="../media/image9.png"/><Relationship Id="rId30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461.xml"/><Relationship Id="rId18" Type="http://schemas.openxmlformats.org/officeDocument/2006/relationships/tags" Target="../tags/tag466.xml"/><Relationship Id="rId26" Type="http://schemas.openxmlformats.org/officeDocument/2006/relationships/tags" Target="../tags/tag474.xml"/><Relationship Id="rId39" Type="http://schemas.openxmlformats.org/officeDocument/2006/relationships/image" Target="../media/image15.png"/><Relationship Id="rId21" Type="http://schemas.openxmlformats.org/officeDocument/2006/relationships/tags" Target="../tags/tag469.xml"/><Relationship Id="rId34" Type="http://schemas.openxmlformats.org/officeDocument/2006/relationships/image" Target="../media/image2.png"/><Relationship Id="rId42" Type="http://schemas.openxmlformats.org/officeDocument/2006/relationships/image" Target="../media/image18.png"/><Relationship Id="rId47" Type="http://schemas.openxmlformats.org/officeDocument/2006/relationships/image" Target="../media/image20.png"/><Relationship Id="rId50" Type="http://schemas.openxmlformats.org/officeDocument/2006/relationships/image" Target="../media/image83.png"/><Relationship Id="rId55" Type="http://schemas.openxmlformats.org/officeDocument/2006/relationships/image" Target="../media/image87.png"/><Relationship Id="rId63" Type="http://schemas.openxmlformats.org/officeDocument/2006/relationships/image" Target="../media/image29.png"/><Relationship Id="rId7" Type="http://schemas.openxmlformats.org/officeDocument/2006/relationships/tags" Target="../tags/tag455.xml"/><Relationship Id="rId2" Type="http://schemas.openxmlformats.org/officeDocument/2006/relationships/tags" Target="../tags/tag450.xml"/><Relationship Id="rId16" Type="http://schemas.openxmlformats.org/officeDocument/2006/relationships/tags" Target="../tags/tag464.xml"/><Relationship Id="rId20" Type="http://schemas.openxmlformats.org/officeDocument/2006/relationships/tags" Target="../tags/tag468.xml"/><Relationship Id="rId29" Type="http://schemas.openxmlformats.org/officeDocument/2006/relationships/tags" Target="../tags/tag477.xml"/><Relationship Id="rId41" Type="http://schemas.openxmlformats.org/officeDocument/2006/relationships/image" Target="../media/image17.png"/><Relationship Id="rId54" Type="http://schemas.openxmlformats.org/officeDocument/2006/relationships/image" Target="../media/image86.png"/><Relationship Id="rId62" Type="http://schemas.openxmlformats.org/officeDocument/2006/relationships/image" Target="../media/image58.png"/><Relationship Id="rId1" Type="http://schemas.openxmlformats.org/officeDocument/2006/relationships/tags" Target="../tags/tag449.xml"/><Relationship Id="rId6" Type="http://schemas.openxmlformats.org/officeDocument/2006/relationships/tags" Target="../tags/tag454.xml"/><Relationship Id="rId11" Type="http://schemas.openxmlformats.org/officeDocument/2006/relationships/tags" Target="../tags/tag459.xml"/><Relationship Id="rId24" Type="http://schemas.openxmlformats.org/officeDocument/2006/relationships/tags" Target="../tags/tag472.xml"/><Relationship Id="rId32" Type="http://schemas.openxmlformats.org/officeDocument/2006/relationships/tags" Target="../tags/tag480.xml"/><Relationship Id="rId37" Type="http://schemas.openxmlformats.org/officeDocument/2006/relationships/image" Target="../media/image4.png"/><Relationship Id="rId40" Type="http://schemas.openxmlformats.org/officeDocument/2006/relationships/image" Target="../media/image16.png"/><Relationship Id="rId45" Type="http://schemas.openxmlformats.org/officeDocument/2006/relationships/image" Target="../media/image19.png"/><Relationship Id="rId53" Type="http://schemas.openxmlformats.org/officeDocument/2006/relationships/image" Target="../media/image85.png"/><Relationship Id="rId58" Type="http://schemas.openxmlformats.org/officeDocument/2006/relationships/image" Target="../media/image89.png"/><Relationship Id="rId5" Type="http://schemas.openxmlformats.org/officeDocument/2006/relationships/tags" Target="../tags/tag453.xml"/><Relationship Id="rId15" Type="http://schemas.openxmlformats.org/officeDocument/2006/relationships/tags" Target="../tags/tag463.xml"/><Relationship Id="rId23" Type="http://schemas.openxmlformats.org/officeDocument/2006/relationships/tags" Target="../tags/tag471.xml"/><Relationship Id="rId28" Type="http://schemas.openxmlformats.org/officeDocument/2006/relationships/tags" Target="../tags/tag476.xml"/><Relationship Id="rId36" Type="http://schemas.openxmlformats.org/officeDocument/2006/relationships/image" Target="../media/image3.png"/><Relationship Id="rId49" Type="http://schemas.openxmlformats.org/officeDocument/2006/relationships/image" Target="../media/image22.png"/><Relationship Id="rId57" Type="http://schemas.openxmlformats.org/officeDocument/2006/relationships/image" Target="../media/image25.png"/><Relationship Id="rId61" Type="http://schemas.openxmlformats.org/officeDocument/2006/relationships/image" Target="../media/image92.png"/><Relationship Id="rId10" Type="http://schemas.openxmlformats.org/officeDocument/2006/relationships/tags" Target="../tags/tag458.xml"/><Relationship Id="rId19" Type="http://schemas.openxmlformats.org/officeDocument/2006/relationships/tags" Target="../tags/tag467.xml"/><Relationship Id="rId31" Type="http://schemas.openxmlformats.org/officeDocument/2006/relationships/tags" Target="../tags/tag479.xml"/><Relationship Id="rId44" Type="http://schemas.openxmlformats.org/officeDocument/2006/relationships/image" Target="../media/image10.png"/><Relationship Id="rId52" Type="http://schemas.openxmlformats.org/officeDocument/2006/relationships/image" Target="../media/image36.png"/><Relationship Id="rId60" Type="http://schemas.openxmlformats.org/officeDocument/2006/relationships/image" Target="../media/image91.png"/><Relationship Id="rId4" Type="http://schemas.openxmlformats.org/officeDocument/2006/relationships/tags" Target="../tags/tag452.xml"/><Relationship Id="rId9" Type="http://schemas.openxmlformats.org/officeDocument/2006/relationships/tags" Target="../tags/tag457.xml"/><Relationship Id="rId14" Type="http://schemas.openxmlformats.org/officeDocument/2006/relationships/tags" Target="../tags/tag462.xml"/><Relationship Id="rId22" Type="http://schemas.openxmlformats.org/officeDocument/2006/relationships/tags" Target="../tags/tag470.xml"/><Relationship Id="rId27" Type="http://schemas.openxmlformats.org/officeDocument/2006/relationships/tags" Target="../tags/tag475.xml"/><Relationship Id="rId30" Type="http://schemas.openxmlformats.org/officeDocument/2006/relationships/tags" Target="../tags/tag478.xml"/><Relationship Id="rId35" Type="http://schemas.openxmlformats.org/officeDocument/2006/relationships/image" Target="../media/image82.png"/><Relationship Id="rId43" Type="http://schemas.openxmlformats.org/officeDocument/2006/relationships/image" Target="../media/image8.png"/><Relationship Id="rId48" Type="http://schemas.openxmlformats.org/officeDocument/2006/relationships/image" Target="../media/image21.png"/><Relationship Id="rId56" Type="http://schemas.openxmlformats.org/officeDocument/2006/relationships/image" Target="../media/image88.png"/><Relationship Id="rId64" Type="http://schemas.openxmlformats.org/officeDocument/2006/relationships/image" Target="../media/image30.png"/><Relationship Id="rId8" Type="http://schemas.openxmlformats.org/officeDocument/2006/relationships/tags" Target="../tags/tag456.xml"/><Relationship Id="rId51" Type="http://schemas.openxmlformats.org/officeDocument/2006/relationships/image" Target="../media/image84.png"/><Relationship Id="rId3" Type="http://schemas.openxmlformats.org/officeDocument/2006/relationships/tags" Target="../tags/tag451.xml"/><Relationship Id="rId12" Type="http://schemas.openxmlformats.org/officeDocument/2006/relationships/tags" Target="../tags/tag460.xml"/><Relationship Id="rId17" Type="http://schemas.openxmlformats.org/officeDocument/2006/relationships/tags" Target="../tags/tag465.xml"/><Relationship Id="rId25" Type="http://schemas.openxmlformats.org/officeDocument/2006/relationships/tags" Target="../tags/tag473.xml"/><Relationship Id="rId33" Type="http://schemas.openxmlformats.org/officeDocument/2006/relationships/slideLayout" Target="../slideLayouts/slideLayout2.xml"/><Relationship Id="rId38" Type="http://schemas.openxmlformats.org/officeDocument/2006/relationships/image" Target="../media/image5.png"/><Relationship Id="rId46" Type="http://schemas.openxmlformats.org/officeDocument/2006/relationships/image" Target="../media/image12.png"/><Relationship Id="rId59" Type="http://schemas.openxmlformats.org/officeDocument/2006/relationships/image" Target="../media/image90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493.xml"/><Relationship Id="rId18" Type="http://schemas.openxmlformats.org/officeDocument/2006/relationships/tags" Target="../tags/tag498.xml"/><Relationship Id="rId26" Type="http://schemas.openxmlformats.org/officeDocument/2006/relationships/tags" Target="../tags/tag506.xml"/><Relationship Id="rId39" Type="http://schemas.openxmlformats.org/officeDocument/2006/relationships/image" Target="../media/image15.png"/><Relationship Id="rId21" Type="http://schemas.openxmlformats.org/officeDocument/2006/relationships/tags" Target="../tags/tag501.xml"/><Relationship Id="rId34" Type="http://schemas.openxmlformats.org/officeDocument/2006/relationships/image" Target="../media/image2.png"/><Relationship Id="rId42" Type="http://schemas.openxmlformats.org/officeDocument/2006/relationships/image" Target="../media/image18.png"/><Relationship Id="rId47" Type="http://schemas.openxmlformats.org/officeDocument/2006/relationships/image" Target="../media/image20.png"/><Relationship Id="rId50" Type="http://schemas.openxmlformats.org/officeDocument/2006/relationships/image" Target="../media/image83.png"/><Relationship Id="rId55" Type="http://schemas.openxmlformats.org/officeDocument/2006/relationships/image" Target="../media/image30.png"/><Relationship Id="rId63" Type="http://schemas.openxmlformats.org/officeDocument/2006/relationships/image" Target="../media/image98.png"/><Relationship Id="rId7" Type="http://schemas.openxmlformats.org/officeDocument/2006/relationships/tags" Target="../tags/tag487.xml"/><Relationship Id="rId2" Type="http://schemas.openxmlformats.org/officeDocument/2006/relationships/tags" Target="../tags/tag482.xml"/><Relationship Id="rId16" Type="http://schemas.openxmlformats.org/officeDocument/2006/relationships/tags" Target="../tags/tag496.xml"/><Relationship Id="rId20" Type="http://schemas.openxmlformats.org/officeDocument/2006/relationships/tags" Target="../tags/tag500.xml"/><Relationship Id="rId29" Type="http://schemas.openxmlformats.org/officeDocument/2006/relationships/tags" Target="../tags/tag509.xml"/><Relationship Id="rId41" Type="http://schemas.openxmlformats.org/officeDocument/2006/relationships/image" Target="../media/image17.png"/><Relationship Id="rId54" Type="http://schemas.openxmlformats.org/officeDocument/2006/relationships/image" Target="../media/image29.png"/><Relationship Id="rId62" Type="http://schemas.openxmlformats.org/officeDocument/2006/relationships/image" Target="../media/image91.png"/><Relationship Id="rId1" Type="http://schemas.openxmlformats.org/officeDocument/2006/relationships/tags" Target="../tags/tag481.xml"/><Relationship Id="rId6" Type="http://schemas.openxmlformats.org/officeDocument/2006/relationships/tags" Target="../tags/tag486.xml"/><Relationship Id="rId11" Type="http://schemas.openxmlformats.org/officeDocument/2006/relationships/tags" Target="../tags/tag491.xml"/><Relationship Id="rId24" Type="http://schemas.openxmlformats.org/officeDocument/2006/relationships/tags" Target="../tags/tag504.xml"/><Relationship Id="rId32" Type="http://schemas.openxmlformats.org/officeDocument/2006/relationships/tags" Target="../tags/tag512.xml"/><Relationship Id="rId37" Type="http://schemas.openxmlformats.org/officeDocument/2006/relationships/image" Target="../media/image4.png"/><Relationship Id="rId40" Type="http://schemas.openxmlformats.org/officeDocument/2006/relationships/image" Target="../media/image16.png"/><Relationship Id="rId45" Type="http://schemas.openxmlformats.org/officeDocument/2006/relationships/image" Target="../media/image19.png"/><Relationship Id="rId53" Type="http://schemas.openxmlformats.org/officeDocument/2006/relationships/image" Target="../media/image89.png"/><Relationship Id="rId58" Type="http://schemas.openxmlformats.org/officeDocument/2006/relationships/image" Target="../media/image95.png"/><Relationship Id="rId5" Type="http://schemas.openxmlformats.org/officeDocument/2006/relationships/tags" Target="../tags/tag485.xml"/><Relationship Id="rId15" Type="http://schemas.openxmlformats.org/officeDocument/2006/relationships/tags" Target="../tags/tag495.xml"/><Relationship Id="rId23" Type="http://schemas.openxmlformats.org/officeDocument/2006/relationships/tags" Target="../tags/tag503.xml"/><Relationship Id="rId28" Type="http://schemas.openxmlformats.org/officeDocument/2006/relationships/tags" Target="../tags/tag508.xml"/><Relationship Id="rId36" Type="http://schemas.openxmlformats.org/officeDocument/2006/relationships/image" Target="../media/image3.png"/><Relationship Id="rId49" Type="http://schemas.openxmlformats.org/officeDocument/2006/relationships/image" Target="../media/image22.png"/><Relationship Id="rId57" Type="http://schemas.openxmlformats.org/officeDocument/2006/relationships/image" Target="../media/image94.png"/><Relationship Id="rId61" Type="http://schemas.openxmlformats.org/officeDocument/2006/relationships/image" Target="../media/image90.png"/><Relationship Id="rId10" Type="http://schemas.openxmlformats.org/officeDocument/2006/relationships/tags" Target="../tags/tag490.xml"/><Relationship Id="rId19" Type="http://schemas.openxmlformats.org/officeDocument/2006/relationships/tags" Target="../tags/tag499.xml"/><Relationship Id="rId31" Type="http://schemas.openxmlformats.org/officeDocument/2006/relationships/tags" Target="../tags/tag511.xml"/><Relationship Id="rId44" Type="http://schemas.openxmlformats.org/officeDocument/2006/relationships/image" Target="../media/image10.png"/><Relationship Id="rId52" Type="http://schemas.openxmlformats.org/officeDocument/2006/relationships/image" Target="../media/image25.png"/><Relationship Id="rId60" Type="http://schemas.openxmlformats.org/officeDocument/2006/relationships/image" Target="../media/image97.png"/><Relationship Id="rId4" Type="http://schemas.openxmlformats.org/officeDocument/2006/relationships/tags" Target="../tags/tag484.xml"/><Relationship Id="rId9" Type="http://schemas.openxmlformats.org/officeDocument/2006/relationships/tags" Target="../tags/tag489.xml"/><Relationship Id="rId14" Type="http://schemas.openxmlformats.org/officeDocument/2006/relationships/tags" Target="../tags/tag494.xml"/><Relationship Id="rId22" Type="http://schemas.openxmlformats.org/officeDocument/2006/relationships/tags" Target="../tags/tag502.xml"/><Relationship Id="rId27" Type="http://schemas.openxmlformats.org/officeDocument/2006/relationships/tags" Target="../tags/tag507.xml"/><Relationship Id="rId30" Type="http://schemas.openxmlformats.org/officeDocument/2006/relationships/tags" Target="../tags/tag510.xml"/><Relationship Id="rId35" Type="http://schemas.openxmlformats.org/officeDocument/2006/relationships/image" Target="../media/image82.png"/><Relationship Id="rId43" Type="http://schemas.openxmlformats.org/officeDocument/2006/relationships/image" Target="../media/image8.png"/><Relationship Id="rId48" Type="http://schemas.openxmlformats.org/officeDocument/2006/relationships/image" Target="../media/image21.png"/><Relationship Id="rId56" Type="http://schemas.openxmlformats.org/officeDocument/2006/relationships/image" Target="../media/image93.png"/><Relationship Id="rId64" Type="http://schemas.openxmlformats.org/officeDocument/2006/relationships/image" Target="../media/image99.png"/><Relationship Id="rId8" Type="http://schemas.openxmlformats.org/officeDocument/2006/relationships/tags" Target="../tags/tag488.xml"/><Relationship Id="rId51" Type="http://schemas.openxmlformats.org/officeDocument/2006/relationships/image" Target="../media/image88.png"/><Relationship Id="rId3" Type="http://schemas.openxmlformats.org/officeDocument/2006/relationships/tags" Target="../tags/tag483.xml"/><Relationship Id="rId12" Type="http://schemas.openxmlformats.org/officeDocument/2006/relationships/tags" Target="../tags/tag492.xml"/><Relationship Id="rId17" Type="http://schemas.openxmlformats.org/officeDocument/2006/relationships/tags" Target="../tags/tag497.xml"/><Relationship Id="rId25" Type="http://schemas.openxmlformats.org/officeDocument/2006/relationships/tags" Target="../tags/tag505.xml"/><Relationship Id="rId33" Type="http://schemas.openxmlformats.org/officeDocument/2006/relationships/slideLayout" Target="../slideLayouts/slideLayout2.xml"/><Relationship Id="rId38" Type="http://schemas.openxmlformats.org/officeDocument/2006/relationships/image" Target="../media/image5.png"/><Relationship Id="rId46" Type="http://schemas.openxmlformats.org/officeDocument/2006/relationships/image" Target="../media/image12.png"/><Relationship Id="rId59" Type="http://schemas.openxmlformats.org/officeDocument/2006/relationships/image" Target="../media/image96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525.xml"/><Relationship Id="rId18" Type="http://schemas.openxmlformats.org/officeDocument/2006/relationships/tags" Target="../tags/tag530.xml"/><Relationship Id="rId26" Type="http://schemas.openxmlformats.org/officeDocument/2006/relationships/tags" Target="../tags/tag538.xml"/><Relationship Id="rId39" Type="http://schemas.openxmlformats.org/officeDocument/2006/relationships/image" Target="../media/image4.png"/><Relationship Id="rId21" Type="http://schemas.openxmlformats.org/officeDocument/2006/relationships/tags" Target="../tags/tag533.xml"/><Relationship Id="rId34" Type="http://schemas.openxmlformats.org/officeDocument/2006/relationships/image" Target="../media/image93.png"/><Relationship Id="rId42" Type="http://schemas.openxmlformats.org/officeDocument/2006/relationships/image" Target="../media/image16.png"/><Relationship Id="rId47" Type="http://schemas.openxmlformats.org/officeDocument/2006/relationships/image" Target="../media/image19.png"/><Relationship Id="rId50" Type="http://schemas.openxmlformats.org/officeDocument/2006/relationships/image" Target="../media/image21.png"/><Relationship Id="rId55" Type="http://schemas.openxmlformats.org/officeDocument/2006/relationships/image" Target="../media/image29.png"/><Relationship Id="rId7" Type="http://schemas.openxmlformats.org/officeDocument/2006/relationships/tags" Target="../tags/tag519.xml"/><Relationship Id="rId12" Type="http://schemas.openxmlformats.org/officeDocument/2006/relationships/tags" Target="../tags/tag524.xml"/><Relationship Id="rId17" Type="http://schemas.openxmlformats.org/officeDocument/2006/relationships/tags" Target="../tags/tag529.xml"/><Relationship Id="rId25" Type="http://schemas.openxmlformats.org/officeDocument/2006/relationships/tags" Target="../tags/tag537.xml"/><Relationship Id="rId33" Type="http://schemas.openxmlformats.org/officeDocument/2006/relationships/image" Target="../media/image2.png"/><Relationship Id="rId38" Type="http://schemas.openxmlformats.org/officeDocument/2006/relationships/image" Target="../media/image3.png"/><Relationship Id="rId46" Type="http://schemas.openxmlformats.org/officeDocument/2006/relationships/image" Target="../media/image10.png"/><Relationship Id="rId59" Type="http://schemas.openxmlformats.org/officeDocument/2006/relationships/image" Target="../media/image100.png"/><Relationship Id="rId2" Type="http://schemas.openxmlformats.org/officeDocument/2006/relationships/tags" Target="../tags/tag514.xml"/><Relationship Id="rId16" Type="http://schemas.openxmlformats.org/officeDocument/2006/relationships/tags" Target="../tags/tag528.xml"/><Relationship Id="rId20" Type="http://schemas.openxmlformats.org/officeDocument/2006/relationships/tags" Target="../tags/tag532.xml"/><Relationship Id="rId29" Type="http://schemas.openxmlformats.org/officeDocument/2006/relationships/tags" Target="../tags/tag541.xml"/><Relationship Id="rId41" Type="http://schemas.openxmlformats.org/officeDocument/2006/relationships/image" Target="../media/image15.png"/><Relationship Id="rId54" Type="http://schemas.openxmlformats.org/officeDocument/2006/relationships/image" Target="../media/image89.png"/><Relationship Id="rId1" Type="http://schemas.openxmlformats.org/officeDocument/2006/relationships/tags" Target="../tags/tag513.xml"/><Relationship Id="rId6" Type="http://schemas.openxmlformats.org/officeDocument/2006/relationships/tags" Target="../tags/tag518.xml"/><Relationship Id="rId11" Type="http://schemas.openxmlformats.org/officeDocument/2006/relationships/tags" Target="../tags/tag523.xml"/><Relationship Id="rId24" Type="http://schemas.openxmlformats.org/officeDocument/2006/relationships/tags" Target="../tags/tag536.xml"/><Relationship Id="rId32" Type="http://schemas.openxmlformats.org/officeDocument/2006/relationships/slideLayout" Target="../slideLayouts/slideLayout2.xml"/><Relationship Id="rId37" Type="http://schemas.openxmlformats.org/officeDocument/2006/relationships/image" Target="../media/image82.png"/><Relationship Id="rId40" Type="http://schemas.openxmlformats.org/officeDocument/2006/relationships/image" Target="../media/image5.png"/><Relationship Id="rId45" Type="http://schemas.openxmlformats.org/officeDocument/2006/relationships/image" Target="../media/image8.png"/><Relationship Id="rId53" Type="http://schemas.openxmlformats.org/officeDocument/2006/relationships/image" Target="../media/image25.png"/><Relationship Id="rId58" Type="http://schemas.openxmlformats.org/officeDocument/2006/relationships/image" Target="../media/image91.png"/><Relationship Id="rId5" Type="http://schemas.openxmlformats.org/officeDocument/2006/relationships/tags" Target="../tags/tag517.xml"/><Relationship Id="rId15" Type="http://schemas.openxmlformats.org/officeDocument/2006/relationships/tags" Target="../tags/tag527.xml"/><Relationship Id="rId23" Type="http://schemas.openxmlformats.org/officeDocument/2006/relationships/tags" Target="../tags/tag535.xml"/><Relationship Id="rId28" Type="http://schemas.openxmlformats.org/officeDocument/2006/relationships/tags" Target="../tags/tag540.xml"/><Relationship Id="rId36" Type="http://schemas.openxmlformats.org/officeDocument/2006/relationships/image" Target="../media/image94.png"/><Relationship Id="rId49" Type="http://schemas.openxmlformats.org/officeDocument/2006/relationships/image" Target="../media/image20.png"/><Relationship Id="rId57" Type="http://schemas.openxmlformats.org/officeDocument/2006/relationships/image" Target="../media/image90.png"/><Relationship Id="rId10" Type="http://schemas.openxmlformats.org/officeDocument/2006/relationships/tags" Target="../tags/tag522.xml"/><Relationship Id="rId19" Type="http://schemas.openxmlformats.org/officeDocument/2006/relationships/tags" Target="../tags/tag531.xml"/><Relationship Id="rId31" Type="http://schemas.openxmlformats.org/officeDocument/2006/relationships/tags" Target="../tags/tag543.xml"/><Relationship Id="rId44" Type="http://schemas.openxmlformats.org/officeDocument/2006/relationships/image" Target="../media/image18.png"/><Relationship Id="rId52" Type="http://schemas.openxmlformats.org/officeDocument/2006/relationships/image" Target="../media/image88.png"/><Relationship Id="rId4" Type="http://schemas.openxmlformats.org/officeDocument/2006/relationships/tags" Target="../tags/tag516.xml"/><Relationship Id="rId9" Type="http://schemas.openxmlformats.org/officeDocument/2006/relationships/tags" Target="../tags/tag521.xml"/><Relationship Id="rId14" Type="http://schemas.openxmlformats.org/officeDocument/2006/relationships/tags" Target="../tags/tag526.xml"/><Relationship Id="rId22" Type="http://schemas.openxmlformats.org/officeDocument/2006/relationships/tags" Target="../tags/tag534.xml"/><Relationship Id="rId27" Type="http://schemas.openxmlformats.org/officeDocument/2006/relationships/tags" Target="../tags/tag539.xml"/><Relationship Id="rId30" Type="http://schemas.openxmlformats.org/officeDocument/2006/relationships/tags" Target="../tags/tag542.xml"/><Relationship Id="rId35" Type="http://schemas.openxmlformats.org/officeDocument/2006/relationships/image" Target="../media/image97.png"/><Relationship Id="rId43" Type="http://schemas.openxmlformats.org/officeDocument/2006/relationships/image" Target="../media/image17.png"/><Relationship Id="rId48" Type="http://schemas.openxmlformats.org/officeDocument/2006/relationships/image" Target="../media/image12.png"/><Relationship Id="rId56" Type="http://schemas.openxmlformats.org/officeDocument/2006/relationships/image" Target="../media/image30.png"/><Relationship Id="rId8" Type="http://schemas.openxmlformats.org/officeDocument/2006/relationships/tags" Target="../tags/tag520.xml"/><Relationship Id="rId51" Type="http://schemas.openxmlformats.org/officeDocument/2006/relationships/image" Target="../media/image22.png"/><Relationship Id="rId3" Type="http://schemas.openxmlformats.org/officeDocument/2006/relationships/tags" Target="../tags/tag5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8.png"/><Relationship Id="rId3" Type="http://schemas.openxmlformats.org/officeDocument/2006/relationships/tags" Target="../tags/tag5.xml"/><Relationship Id="rId21" Type="http://schemas.openxmlformats.org/officeDocument/2006/relationships/image" Target="../media/image3.png"/><Relationship Id="rId34" Type="http://schemas.openxmlformats.org/officeDocument/2006/relationships/image" Target="../media/image16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image" Target="../media/image7.png"/><Relationship Id="rId33" Type="http://schemas.openxmlformats.org/officeDocument/2006/relationships/image" Target="../media/image15.png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image" Target="../media/image2.png"/><Relationship Id="rId29" Type="http://schemas.openxmlformats.org/officeDocument/2006/relationships/image" Target="../media/image11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image" Target="../media/image6.png"/><Relationship Id="rId32" Type="http://schemas.openxmlformats.org/officeDocument/2006/relationships/image" Target="../media/image14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image" Target="../media/image5.png"/><Relationship Id="rId28" Type="http://schemas.openxmlformats.org/officeDocument/2006/relationships/image" Target="../media/image10.png"/><Relationship Id="rId10" Type="http://schemas.openxmlformats.org/officeDocument/2006/relationships/tags" Target="../tags/tag12.xml"/><Relationship Id="rId19" Type="http://schemas.openxmlformats.org/officeDocument/2006/relationships/image" Target="../media/image1.png"/><Relationship Id="rId31" Type="http://schemas.openxmlformats.org/officeDocument/2006/relationships/image" Target="../media/image13.pn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image" Target="../media/image4.png"/><Relationship Id="rId27" Type="http://schemas.openxmlformats.org/officeDocument/2006/relationships/image" Target="../media/image9.png"/><Relationship Id="rId30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26" Type="http://schemas.openxmlformats.org/officeDocument/2006/relationships/tags" Target="../tags/tag569.xml"/><Relationship Id="rId21" Type="http://schemas.openxmlformats.org/officeDocument/2006/relationships/tags" Target="../tags/tag564.xml"/><Relationship Id="rId42" Type="http://schemas.openxmlformats.org/officeDocument/2006/relationships/tags" Target="../tags/tag585.xml"/><Relationship Id="rId47" Type="http://schemas.openxmlformats.org/officeDocument/2006/relationships/tags" Target="../tags/tag590.xml"/><Relationship Id="rId63" Type="http://schemas.openxmlformats.org/officeDocument/2006/relationships/image" Target="../media/image5.png"/><Relationship Id="rId68" Type="http://schemas.openxmlformats.org/officeDocument/2006/relationships/image" Target="../media/image8.png"/><Relationship Id="rId84" Type="http://schemas.openxmlformats.org/officeDocument/2006/relationships/image" Target="../media/image104.png"/><Relationship Id="rId89" Type="http://schemas.openxmlformats.org/officeDocument/2006/relationships/image" Target="../media/image105.png"/><Relationship Id="rId7" Type="http://schemas.openxmlformats.org/officeDocument/2006/relationships/tags" Target="../tags/tag550.xml"/><Relationship Id="rId71" Type="http://schemas.openxmlformats.org/officeDocument/2006/relationships/image" Target="../media/image12.png"/><Relationship Id="rId92" Type="http://schemas.openxmlformats.org/officeDocument/2006/relationships/image" Target="../media/image107.png"/><Relationship Id="rId2" Type="http://schemas.openxmlformats.org/officeDocument/2006/relationships/tags" Target="../tags/tag545.xml"/><Relationship Id="rId16" Type="http://schemas.openxmlformats.org/officeDocument/2006/relationships/tags" Target="../tags/tag559.xml"/><Relationship Id="rId29" Type="http://schemas.openxmlformats.org/officeDocument/2006/relationships/tags" Target="../tags/tag572.xml"/><Relationship Id="rId11" Type="http://schemas.openxmlformats.org/officeDocument/2006/relationships/tags" Target="../tags/tag554.xml"/><Relationship Id="rId24" Type="http://schemas.openxmlformats.org/officeDocument/2006/relationships/tags" Target="../tags/tag567.xml"/><Relationship Id="rId32" Type="http://schemas.openxmlformats.org/officeDocument/2006/relationships/tags" Target="../tags/tag575.xml"/><Relationship Id="rId37" Type="http://schemas.openxmlformats.org/officeDocument/2006/relationships/tags" Target="../tags/tag580.xml"/><Relationship Id="rId40" Type="http://schemas.openxmlformats.org/officeDocument/2006/relationships/tags" Target="../tags/tag583.xml"/><Relationship Id="rId45" Type="http://schemas.openxmlformats.org/officeDocument/2006/relationships/tags" Target="../tags/tag588.xml"/><Relationship Id="rId53" Type="http://schemas.openxmlformats.org/officeDocument/2006/relationships/tags" Target="../tags/tag596.xml"/><Relationship Id="rId58" Type="http://schemas.openxmlformats.org/officeDocument/2006/relationships/image" Target="../media/image94.png"/><Relationship Id="rId66" Type="http://schemas.openxmlformats.org/officeDocument/2006/relationships/image" Target="../media/image17.png"/><Relationship Id="rId74" Type="http://schemas.openxmlformats.org/officeDocument/2006/relationships/image" Target="../media/image22.png"/><Relationship Id="rId79" Type="http://schemas.openxmlformats.org/officeDocument/2006/relationships/image" Target="../media/image30.png"/><Relationship Id="rId87" Type="http://schemas.openxmlformats.org/officeDocument/2006/relationships/image" Target="../media/image90.png"/><Relationship Id="rId102" Type="http://schemas.openxmlformats.org/officeDocument/2006/relationships/image" Target="../media/image100.png"/><Relationship Id="rId5" Type="http://schemas.openxmlformats.org/officeDocument/2006/relationships/tags" Target="../tags/tag548.xml"/><Relationship Id="rId61" Type="http://schemas.openxmlformats.org/officeDocument/2006/relationships/image" Target="../media/image3.png"/><Relationship Id="rId82" Type="http://schemas.openxmlformats.org/officeDocument/2006/relationships/image" Target="../media/image102.png"/><Relationship Id="rId90" Type="http://schemas.openxmlformats.org/officeDocument/2006/relationships/image" Target="../media/image58.png"/><Relationship Id="rId95" Type="http://schemas.openxmlformats.org/officeDocument/2006/relationships/image" Target="../media/image110.png"/><Relationship Id="rId19" Type="http://schemas.openxmlformats.org/officeDocument/2006/relationships/tags" Target="../tags/tag562.xml"/><Relationship Id="rId14" Type="http://schemas.openxmlformats.org/officeDocument/2006/relationships/tags" Target="../tags/tag557.xml"/><Relationship Id="rId22" Type="http://schemas.openxmlformats.org/officeDocument/2006/relationships/tags" Target="../tags/tag565.xml"/><Relationship Id="rId27" Type="http://schemas.openxmlformats.org/officeDocument/2006/relationships/tags" Target="../tags/tag570.xml"/><Relationship Id="rId30" Type="http://schemas.openxmlformats.org/officeDocument/2006/relationships/tags" Target="../tags/tag573.xml"/><Relationship Id="rId35" Type="http://schemas.openxmlformats.org/officeDocument/2006/relationships/tags" Target="../tags/tag578.xml"/><Relationship Id="rId43" Type="http://schemas.openxmlformats.org/officeDocument/2006/relationships/tags" Target="../tags/tag586.xml"/><Relationship Id="rId48" Type="http://schemas.openxmlformats.org/officeDocument/2006/relationships/tags" Target="../tags/tag591.xml"/><Relationship Id="rId56" Type="http://schemas.openxmlformats.org/officeDocument/2006/relationships/image" Target="../media/image93.png"/><Relationship Id="rId64" Type="http://schemas.openxmlformats.org/officeDocument/2006/relationships/image" Target="../media/image15.png"/><Relationship Id="rId69" Type="http://schemas.openxmlformats.org/officeDocument/2006/relationships/image" Target="../media/image10.png"/><Relationship Id="rId77" Type="http://schemas.openxmlformats.org/officeDocument/2006/relationships/image" Target="../media/image89.png"/><Relationship Id="rId100" Type="http://schemas.openxmlformats.org/officeDocument/2006/relationships/image" Target="../media/image44.png"/><Relationship Id="rId8" Type="http://schemas.openxmlformats.org/officeDocument/2006/relationships/tags" Target="../tags/tag551.xml"/><Relationship Id="rId51" Type="http://schemas.openxmlformats.org/officeDocument/2006/relationships/tags" Target="../tags/tag594.xml"/><Relationship Id="rId72" Type="http://schemas.openxmlformats.org/officeDocument/2006/relationships/image" Target="../media/image20.png"/><Relationship Id="rId80" Type="http://schemas.openxmlformats.org/officeDocument/2006/relationships/image" Target="../media/image36.png"/><Relationship Id="rId85" Type="http://schemas.openxmlformats.org/officeDocument/2006/relationships/image" Target="../media/image38.png"/><Relationship Id="rId93" Type="http://schemas.openxmlformats.org/officeDocument/2006/relationships/image" Target="../media/image108.png"/><Relationship Id="rId98" Type="http://schemas.openxmlformats.org/officeDocument/2006/relationships/image" Target="../media/image113.png"/><Relationship Id="rId3" Type="http://schemas.openxmlformats.org/officeDocument/2006/relationships/tags" Target="../tags/tag546.xml"/><Relationship Id="rId12" Type="http://schemas.openxmlformats.org/officeDocument/2006/relationships/tags" Target="../tags/tag555.xml"/><Relationship Id="rId17" Type="http://schemas.openxmlformats.org/officeDocument/2006/relationships/tags" Target="../tags/tag560.xml"/><Relationship Id="rId25" Type="http://schemas.openxmlformats.org/officeDocument/2006/relationships/tags" Target="../tags/tag568.xml"/><Relationship Id="rId33" Type="http://schemas.openxmlformats.org/officeDocument/2006/relationships/tags" Target="../tags/tag576.xml"/><Relationship Id="rId38" Type="http://schemas.openxmlformats.org/officeDocument/2006/relationships/tags" Target="../tags/tag581.xml"/><Relationship Id="rId46" Type="http://schemas.openxmlformats.org/officeDocument/2006/relationships/tags" Target="../tags/tag589.xml"/><Relationship Id="rId59" Type="http://schemas.openxmlformats.org/officeDocument/2006/relationships/image" Target="../media/image101.png"/><Relationship Id="rId67" Type="http://schemas.openxmlformats.org/officeDocument/2006/relationships/image" Target="../media/image18.png"/><Relationship Id="rId103" Type="http://schemas.openxmlformats.org/officeDocument/2006/relationships/image" Target="../media/image115.png"/><Relationship Id="rId20" Type="http://schemas.openxmlformats.org/officeDocument/2006/relationships/tags" Target="../tags/tag563.xml"/><Relationship Id="rId41" Type="http://schemas.openxmlformats.org/officeDocument/2006/relationships/tags" Target="../tags/tag584.xml"/><Relationship Id="rId54" Type="http://schemas.openxmlformats.org/officeDocument/2006/relationships/slideLayout" Target="../slideLayouts/slideLayout2.xml"/><Relationship Id="rId62" Type="http://schemas.openxmlformats.org/officeDocument/2006/relationships/image" Target="../media/image4.png"/><Relationship Id="rId70" Type="http://schemas.openxmlformats.org/officeDocument/2006/relationships/image" Target="../media/image19.png"/><Relationship Id="rId75" Type="http://schemas.openxmlformats.org/officeDocument/2006/relationships/image" Target="../media/image88.png"/><Relationship Id="rId83" Type="http://schemas.openxmlformats.org/officeDocument/2006/relationships/image" Target="../media/image103.png"/><Relationship Id="rId88" Type="http://schemas.openxmlformats.org/officeDocument/2006/relationships/image" Target="../media/image91.png"/><Relationship Id="rId91" Type="http://schemas.openxmlformats.org/officeDocument/2006/relationships/image" Target="../media/image106.png"/><Relationship Id="rId96" Type="http://schemas.openxmlformats.org/officeDocument/2006/relationships/image" Target="../media/image111.png"/><Relationship Id="rId1" Type="http://schemas.openxmlformats.org/officeDocument/2006/relationships/tags" Target="../tags/tag544.xml"/><Relationship Id="rId6" Type="http://schemas.openxmlformats.org/officeDocument/2006/relationships/tags" Target="../tags/tag549.xml"/><Relationship Id="rId15" Type="http://schemas.openxmlformats.org/officeDocument/2006/relationships/tags" Target="../tags/tag558.xml"/><Relationship Id="rId23" Type="http://schemas.openxmlformats.org/officeDocument/2006/relationships/tags" Target="../tags/tag566.xml"/><Relationship Id="rId28" Type="http://schemas.openxmlformats.org/officeDocument/2006/relationships/tags" Target="../tags/tag571.xml"/><Relationship Id="rId36" Type="http://schemas.openxmlformats.org/officeDocument/2006/relationships/tags" Target="../tags/tag579.xml"/><Relationship Id="rId49" Type="http://schemas.openxmlformats.org/officeDocument/2006/relationships/tags" Target="../tags/tag592.xml"/><Relationship Id="rId57" Type="http://schemas.openxmlformats.org/officeDocument/2006/relationships/image" Target="../media/image97.png"/><Relationship Id="rId10" Type="http://schemas.openxmlformats.org/officeDocument/2006/relationships/tags" Target="../tags/tag553.xml"/><Relationship Id="rId31" Type="http://schemas.openxmlformats.org/officeDocument/2006/relationships/tags" Target="../tags/tag574.xml"/><Relationship Id="rId44" Type="http://schemas.openxmlformats.org/officeDocument/2006/relationships/tags" Target="../tags/tag587.xml"/><Relationship Id="rId52" Type="http://schemas.openxmlformats.org/officeDocument/2006/relationships/tags" Target="../tags/tag595.xml"/><Relationship Id="rId60" Type="http://schemas.openxmlformats.org/officeDocument/2006/relationships/image" Target="../media/image82.png"/><Relationship Id="rId65" Type="http://schemas.openxmlformats.org/officeDocument/2006/relationships/image" Target="../media/image16.png"/><Relationship Id="rId73" Type="http://schemas.openxmlformats.org/officeDocument/2006/relationships/image" Target="../media/image21.png"/><Relationship Id="rId78" Type="http://schemas.openxmlformats.org/officeDocument/2006/relationships/image" Target="../media/image29.png"/><Relationship Id="rId81" Type="http://schemas.openxmlformats.org/officeDocument/2006/relationships/image" Target="../media/image85.png"/><Relationship Id="rId86" Type="http://schemas.openxmlformats.org/officeDocument/2006/relationships/image" Target="../media/image39.png"/><Relationship Id="rId94" Type="http://schemas.openxmlformats.org/officeDocument/2006/relationships/image" Target="../media/image109.png"/><Relationship Id="rId99" Type="http://schemas.openxmlformats.org/officeDocument/2006/relationships/image" Target="../media/image114.png"/><Relationship Id="rId101" Type="http://schemas.openxmlformats.org/officeDocument/2006/relationships/image" Target="../media/image45.png"/><Relationship Id="rId4" Type="http://schemas.openxmlformats.org/officeDocument/2006/relationships/tags" Target="../tags/tag547.xml"/><Relationship Id="rId9" Type="http://schemas.openxmlformats.org/officeDocument/2006/relationships/tags" Target="../tags/tag552.xml"/><Relationship Id="rId13" Type="http://schemas.openxmlformats.org/officeDocument/2006/relationships/tags" Target="../tags/tag556.xml"/><Relationship Id="rId18" Type="http://schemas.openxmlformats.org/officeDocument/2006/relationships/tags" Target="../tags/tag561.xml"/><Relationship Id="rId39" Type="http://schemas.openxmlformats.org/officeDocument/2006/relationships/tags" Target="../tags/tag582.xml"/><Relationship Id="rId34" Type="http://schemas.openxmlformats.org/officeDocument/2006/relationships/tags" Target="../tags/tag577.xml"/><Relationship Id="rId50" Type="http://schemas.openxmlformats.org/officeDocument/2006/relationships/tags" Target="../tags/tag593.xml"/><Relationship Id="rId55" Type="http://schemas.openxmlformats.org/officeDocument/2006/relationships/image" Target="../media/image2.png"/><Relationship Id="rId76" Type="http://schemas.openxmlformats.org/officeDocument/2006/relationships/image" Target="../media/image25.png"/><Relationship Id="rId97" Type="http://schemas.openxmlformats.org/officeDocument/2006/relationships/image" Target="../media/image112.png"/><Relationship Id="rId104" Type="http://schemas.openxmlformats.org/officeDocument/2006/relationships/image" Target="../media/image116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609.xml"/><Relationship Id="rId18" Type="http://schemas.openxmlformats.org/officeDocument/2006/relationships/tags" Target="../tags/tag614.xml"/><Relationship Id="rId26" Type="http://schemas.openxmlformats.org/officeDocument/2006/relationships/tags" Target="../tags/tag622.xml"/><Relationship Id="rId39" Type="http://schemas.openxmlformats.org/officeDocument/2006/relationships/slideLayout" Target="../slideLayouts/slideLayout2.xml"/><Relationship Id="rId21" Type="http://schemas.openxmlformats.org/officeDocument/2006/relationships/tags" Target="../tags/tag617.xml"/><Relationship Id="rId34" Type="http://schemas.openxmlformats.org/officeDocument/2006/relationships/tags" Target="../tags/tag630.xml"/><Relationship Id="rId42" Type="http://schemas.openxmlformats.org/officeDocument/2006/relationships/image" Target="../media/image109.png"/><Relationship Id="rId47" Type="http://schemas.openxmlformats.org/officeDocument/2006/relationships/image" Target="../media/image5.png"/><Relationship Id="rId50" Type="http://schemas.openxmlformats.org/officeDocument/2006/relationships/image" Target="../media/image17.png"/><Relationship Id="rId55" Type="http://schemas.openxmlformats.org/officeDocument/2006/relationships/image" Target="../media/image12.png"/><Relationship Id="rId63" Type="http://schemas.openxmlformats.org/officeDocument/2006/relationships/image" Target="../media/image30.png"/><Relationship Id="rId68" Type="http://schemas.openxmlformats.org/officeDocument/2006/relationships/image" Target="../media/image119.png"/><Relationship Id="rId7" Type="http://schemas.openxmlformats.org/officeDocument/2006/relationships/tags" Target="../tags/tag603.xml"/><Relationship Id="rId71" Type="http://schemas.openxmlformats.org/officeDocument/2006/relationships/image" Target="../media/image106.png"/><Relationship Id="rId2" Type="http://schemas.openxmlformats.org/officeDocument/2006/relationships/tags" Target="../tags/tag598.xml"/><Relationship Id="rId16" Type="http://schemas.openxmlformats.org/officeDocument/2006/relationships/tags" Target="../tags/tag612.xml"/><Relationship Id="rId29" Type="http://schemas.openxmlformats.org/officeDocument/2006/relationships/tags" Target="../tags/tag625.xml"/><Relationship Id="rId11" Type="http://schemas.openxmlformats.org/officeDocument/2006/relationships/tags" Target="../tags/tag607.xml"/><Relationship Id="rId24" Type="http://schemas.openxmlformats.org/officeDocument/2006/relationships/tags" Target="../tags/tag620.xml"/><Relationship Id="rId32" Type="http://schemas.openxmlformats.org/officeDocument/2006/relationships/tags" Target="../tags/tag628.xml"/><Relationship Id="rId37" Type="http://schemas.openxmlformats.org/officeDocument/2006/relationships/tags" Target="../tags/tag633.xml"/><Relationship Id="rId40" Type="http://schemas.openxmlformats.org/officeDocument/2006/relationships/image" Target="../media/image2.png"/><Relationship Id="rId45" Type="http://schemas.openxmlformats.org/officeDocument/2006/relationships/image" Target="../media/image3.png"/><Relationship Id="rId53" Type="http://schemas.openxmlformats.org/officeDocument/2006/relationships/image" Target="../media/image10.png"/><Relationship Id="rId58" Type="http://schemas.openxmlformats.org/officeDocument/2006/relationships/image" Target="../media/image22.png"/><Relationship Id="rId66" Type="http://schemas.openxmlformats.org/officeDocument/2006/relationships/image" Target="../media/image117.png"/><Relationship Id="rId74" Type="http://schemas.openxmlformats.org/officeDocument/2006/relationships/image" Target="../media/image114.png"/><Relationship Id="rId5" Type="http://schemas.openxmlformats.org/officeDocument/2006/relationships/tags" Target="../tags/tag601.xml"/><Relationship Id="rId15" Type="http://schemas.openxmlformats.org/officeDocument/2006/relationships/tags" Target="../tags/tag611.xml"/><Relationship Id="rId23" Type="http://schemas.openxmlformats.org/officeDocument/2006/relationships/tags" Target="../tags/tag619.xml"/><Relationship Id="rId28" Type="http://schemas.openxmlformats.org/officeDocument/2006/relationships/tags" Target="../tags/tag624.xml"/><Relationship Id="rId36" Type="http://schemas.openxmlformats.org/officeDocument/2006/relationships/tags" Target="../tags/tag632.xml"/><Relationship Id="rId49" Type="http://schemas.openxmlformats.org/officeDocument/2006/relationships/image" Target="../media/image16.png"/><Relationship Id="rId57" Type="http://schemas.openxmlformats.org/officeDocument/2006/relationships/image" Target="../media/image21.png"/><Relationship Id="rId61" Type="http://schemas.openxmlformats.org/officeDocument/2006/relationships/image" Target="../media/image89.png"/><Relationship Id="rId10" Type="http://schemas.openxmlformats.org/officeDocument/2006/relationships/tags" Target="../tags/tag606.xml"/><Relationship Id="rId19" Type="http://schemas.openxmlformats.org/officeDocument/2006/relationships/tags" Target="../tags/tag615.xml"/><Relationship Id="rId31" Type="http://schemas.openxmlformats.org/officeDocument/2006/relationships/tags" Target="../tags/tag627.xml"/><Relationship Id="rId44" Type="http://schemas.openxmlformats.org/officeDocument/2006/relationships/image" Target="../media/image82.png"/><Relationship Id="rId52" Type="http://schemas.openxmlformats.org/officeDocument/2006/relationships/image" Target="../media/image8.png"/><Relationship Id="rId60" Type="http://schemas.openxmlformats.org/officeDocument/2006/relationships/image" Target="../media/image25.png"/><Relationship Id="rId65" Type="http://schemas.openxmlformats.org/officeDocument/2006/relationships/image" Target="../media/image45.png"/><Relationship Id="rId73" Type="http://schemas.openxmlformats.org/officeDocument/2006/relationships/image" Target="../media/image113.png"/><Relationship Id="rId4" Type="http://schemas.openxmlformats.org/officeDocument/2006/relationships/tags" Target="../tags/tag600.xml"/><Relationship Id="rId9" Type="http://schemas.openxmlformats.org/officeDocument/2006/relationships/tags" Target="../tags/tag605.xml"/><Relationship Id="rId14" Type="http://schemas.openxmlformats.org/officeDocument/2006/relationships/tags" Target="../tags/tag610.xml"/><Relationship Id="rId22" Type="http://schemas.openxmlformats.org/officeDocument/2006/relationships/tags" Target="../tags/tag618.xml"/><Relationship Id="rId27" Type="http://schemas.openxmlformats.org/officeDocument/2006/relationships/tags" Target="../tags/tag623.xml"/><Relationship Id="rId30" Type="http://schemas.openxmlformats.org/officeDocument/2006/relationships/tags" Target="../tags/tag626.xml"/><Relationship Id="rId35" Type="http://schemas.openxmlformats.org/officeDocument/2006/relationships/tags" Target="../tags/tag631.xml"/><Relationship Id="rId43" Type="http://schemas.openxmlformats.org/officeDocument/2006/relationships/image" Target="../media/image94.png"/><Relationship Id="rId48" Type="http://schemas.openxmlformats.org/officeDocument/2006/relationships/image" Target="../media/image15.png"/><Relationship Id="rId56" Type="http://schemas.openxmlformats.org/officeDocument/2006/relationships/image" Target="../media/image20.png"/><Relationship Id="rId64" Type="http://schemas.openxmlformats.org/officeDocument/2006/relationships/image" Target="../media/image44.png"/><Relationship Id="rId69" Type="http://schemas.openxmlformats.org/officeDocument/2006/relationships/image" Target="../media/image90.png"/><Relationship Id="rId8" Type="http://schemas.openxmlformats.org/officeDocument/2006/relationships/tags" Target="../tags/tag604.xml"/><Relationship Id="rId51" Type="http://schemas.openxmlformats.org/officeDocument/2006/relationships/image" Target="../media/image18.png"/><Relationship Id="rId72" Type="http://schemas.openxmlformats.org/officeDocument/2006/relationships/image" Target="../media/image108.png"/><Relationship Id="rId3" Type="http://schemas.openxmlformats.org/officeDocument/2006/relationships/tags" Target="../tags/tag599.xml"/><Relationship Id="rId12" Type="http://schemas.openxmlformats.org/officeDocument/2006/relationships/tags" Target="../tags/tag608.xml"/><Relationship Id="rId17" Type="http://schemas.openxmlformats.org/officeDocument/2006/relationships/tags" Target="../tags/tag613.xml"/><Relationship Id="rId25" Type="http://schemas.openxmlformats.org/officeDocument/2006/relationships/tags" Target="../tags/tag621.xml"/><Relationship Id="rId33" Type="http://schemas.openxmlformats.org/officeDocument/2006/relationships/tags" Target="../tags/tag629.xml"/><Relationship Id="rId38" Type="http://schemas.openxmlformats.org/officeDocument/2006/relationships/tags" Target="../tags/tag634.xml"/><Relationship Id="rId46" Type="http://schemas.openxmlformats.org/officeDocument/2006/relationships/image" Target="../media/image4.png"/><Relationship Id="rId59" Type="http://schemas.openxmlformats.org/officeDocument/2006/relationships/image" Target="../media/image88.png"/><Relationship Id="rId67" Type="http://schemas.openxmlformats.org/officeDocument/2006/relationships/image" Target="../media/image118.png"/><Relationship Id="rId20" Type="http://schemas.openxmlformats.org/officeDocument/2006/relationships/tags" Target="../tags/tag616.xml"/><Relationship Id="rId41" Type="http://schemas.openxmlformats.org/officeDocument/2006/relationships/image" Target="../media/image93.png"/><Relationship Id="rId54" Type="http://schemas.openxmlformats.org/officeDocument/2006/relationships/image" Target="../media/image19.png"/><Relationship Id="rId62" Type="http://schemas.openxmlformats.org/officeDocument/2006/relationships/image" Target="../media/image29.png"/><Relationship Id="rId70" Type="http://schemas.openxmlformats.org/officeDocument/2006/relationships/image" Target="../media/image91.png"/><Relationship Id="rId75" Type="http://schemas.openxmlformats.org/officeDocument/2006/relationships/image" Target="../media/image120.png"/><Relationship Id="rId1" Type="http://schemas.openxmlformats.org/officeDocument/2006/relationships/tags" Target="../tags/tag597.xml"/><Relationship Id="rId6" Type="http://schemas.openxmlformats.org/officeDocument/2006/relationships/tags" Target="../tags/tag602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647.xml"/><Relationship Id="rId18" Type="http://schemas.openxmlformats.org/officeDocument/2006/relationships/tags" Target="../tags/tag652.xml"/><Relationship Id="rId26" Type="http://schemas.openxmlformats.org/officeDocument/2006/relationships/tags" Target="../tags/tag660.xml"/><Relationship Id="rId39" Type="http://schemas.openxmlformats.org/officeDocument/2006/relationships/slideLayout" Target="../slideLayouts/slideLayout2.xml"/><Relationship Id="rId21" Type="http://schemas.openxmlformats.org/officeDocument/2006/relationships/tags" Target="../tags/tag655.xml"/><Relationship Id="rId34" Type="http://schemas.openxmlformats.org/officeDocument/2006/relationships/tags" Target="../tags/tag668.xml"/><Relationship Id="rId42" Type="http://schemas.openxmlformats.org/officeDocument/2006/relationships/image" Target="../media/image109.png"/><Relationship Id="rId47" Type="http://schemas.openxmlformats.org/officeDocument/2006/relationships/image" Target="../media/image15.png"/><Relationship Id="rId50" Type="http://schemas.openxmlformats.org/officeDocument/2006/relationships/image" Target="../media/image18.png"/><Relationship Id="rId55" Type="http://schemas.openxmlformats.org/officeDocument/2006/relationships/image" Target="../media/image20.png"/><Relationship Id="rId63" Type="http://schemas.openxmlformats.org/officeDocument/2006/relationships/image" Target="../media/image44.png"/><Relationship Id="rId68" Type="http://schemas.openxmlformats.org/officeDocument/2006/relationships/image" Target="../media/image108.png"/><Relationship Id="rId7" Type="http://schemas.openxmlformats.org/officeDocument/2006/relationships/tags" Target="../tags/tag641.xml"/><Relationship Id="rId71" Type="http://schemas.openxmlformats.org/officeDocument/2006/relationships/image" Target="../media/image121.png"/><Relationship Id="rId2" Type="http://schemas.openxmlformats.org/officeDocument/2006/relationships/tags" Target="../tags/tag636.xml"/><Relationship Id="rId16" Type="http://schemas.openxmlformats.org/officeDocument/2006/relationships/tags" Target="../tags/tag650.xml"/><Relationship Id="rId29" Type="http://schemas.openxmlformats.org/officeDocument/2006/relationships/tags" Target="../tags/tag663.xml"/><Relationship Id="rId11" Type="http://schemas.openxmlformats.org/officeDocument/2006/relationships/tags" Target="../tags/tag645.xml"/><Relationship Id="rId24" Type="http://schemas.openxmlformats.org/officeDocument/2006/relationships/tags" Target="../tags/tag658.xml"/><Relationship Id="rId32" Type="http://schemas.openxmlformats.org/officeDocument/2006/relationships/tags" Target="../tags/tag666.xml"/><Relationship Id="rId37" Type="http://schemas.openxmlformats.org/officeDocument/2006/relationships/tags" Target="../tags/tag671.xml"/><Relationship Id="rId40" Type="http://schemas.openxmlformats.org/officeDocument/2006/relationships/image" Target="../media/image117.png"/><Relationship Id="rId45" Type="http://schemas.openxmlformats.org/officeDocument/2006/relationships/image" Target="../media/image4.png"/><Relationship Id="rId53" Type="http://schemas.openxmlformats.org/officeDocument/2006/relationships/image" Target="../media/image19.png"/><Relationship Id="rId58" Type="http://schemas.openxmlformats.org/officeDocument/2006/relationships/image" Target="../media/image88.png"/><Relationship Id="rId66" Type="http://schemas.openxmlformats.org/officeDocument/2006/relationships/image" Target="../media/image91.png"/><Relationship Id="rId5" Type="http://schemas.openxmlformats.org/officeDocument/2006/relationships/tags" Target="../tags/tag639.xml"/><Relationship Id="rId15" Type="http://schemas.openxmlformats.org/officeDocument/2006/relationships/tags" Target="../tags/tag649.xml"/><Relationship Id="rId23" Type="http://schemas.openxmlformats.org/officeDocument/2006/relationships/tags" Target="../tags/tag657.xml"/><Relationship Id="rId28" Type="http://schemas.openxmlformats.org/officeDocument/2006/relationships/tags" Target="../tags/tag662.xml"/><Relationship Id="rId36" Type="http://schemas.openxmlformats.org/officeDocument/2006/relationships/tags" Target="../tags/tag670.xml"/><Relationship Id="rId49" Type="http://schemas.openxmlformats.org/officeDocument/2006/relationships/image" Target="../media/image17.png"/><Relationship Id="rId57" Type="http://schemas.openxmlformats.org/officeDocument/2006/relationships/image" Target="../media/image22.png"/><Relationship Id="rId61" Type="http://schemas.openxmlformats.org/officeDocument/2006/relationships/image" Target="../media/image29.png"/><Relationship Id="rId10" Type="http://schemas.openxmlformats.org/officeDocument/2006/relationships/tags" Target="../tags/tag644.xml"/><Relationship Id="rId19" Type="http://schemas.openxmlformats.org/officeDocument/2006/relationships/tags" Target="../tags/tag653.xml"/><Relationship Id="rId31" Type="http://schemas.openxmlformats.org/officeDocument/2006/relationships/tags" Target="../tags/tag665.xml"/><Relationship Id="rId44" Type="http://schemas.openxmlformats.org/officeDocument/2006/relationships/image" Target="../media/image3.png"/><Relationship Id="rId52" Type="http://schemas.openxmlformats.org/officeDocument/2006/relationships/image" Target="../media/image10.png"/><Relationship Id="rId60" Type="http://schemas.openxmlformats.org/officeDocument/2006/relationships/image" Target="../media/image89.png"/><Relationship Id="rId65" Type="http://schemas.openxmlformats.org/officeDocument/2006/relationships/image" Target="../media/image90.png"/><Relationship Id="rId73" Type="http://schemas.openxmlformats.org/officeDocument/2006/relationships/image" Target="../media/image2.png"/><Relationship Id="rId4" Type="http://schemas.openxmlformats.org/officeDocument/2006/relationships/tags" Target="../tags/tag638.xml"/><Relationship Id="rId9" Type="http://schemas.openxmlformats.org/officeDocument/2006/relationships/tags" Target="../tags/tag643.xml"/><Relationship Id="rId14" Type="http://schemas.openxmlformats.org/officeDocument/2006/relationships/tags" Target="../tags/tag648.xml"/><Relationship Id="rId22" Type="http://schemas.openxmlformats.org/officeDocument/2006/relationships/tags" Target="../tags/tag656.xml"/><Relationship Id="rId27" Type="http://schemas.openxmlformats.org/officeDocument/2006/relationships/tags" Target="../tags/tag661.xml"/><Relationship Id="rId30" Type="http://schemas.openxmlformats.org/officeDocument/2006/relationships/tags" Target="../tags/tag664.xml"/><Relationship Id="rId35" Type="http://schemas.openxmlformats.org/officeDocument/2006/relationships/tags" Target="../tags/tag669.xml"/><Relationship Id="rId43" Type="http://schemas.openxmlformats.org/officeDocument/2006/relationships/image" Target="../media/image82.png"/><Relationship Id="rId48" Type="http://schemas.openxmlformats.org/officeDocument/2006/relationships/image" Target="../media/image16.png"/><Relationship Id="rId56" Type="http://schemas.openxmlformats.org/officeDocument/2006/relationships/image" Target="../media/image21.png"/><Relationship Id="rId64" Type="http://schemas.openxmlformats.org/officeDocument/2006/relationships/image" Target="../media/image45.png"/><Relationship Id="rId69" Type="http://schemas.openxmlformats.org/officeDocument/2006/relationships/image" Target="../media/image113.png"/><Relationship Id="rId8" Type="http://schemas.openxmlformats.org/officeDocument/2006/relationships/tags" Target="../tags/tag642.xml"/><Relationship Id="rId51" Type="http://schemas.openxmlformats.org/officeDocument/2006/relationships/image" Target="../media/image8.png"/><Relationship Id="rId72" Type="http://schemas.openxmlformats.org/officeDocument/2006/relationships/image" Target="../media/image122.png"/><Relationship Id="rId3" Type="http://schemas.openxmlformats.org/officeDocument/2006/relationships/tags" Target="../tags/tag637.xml"/><Relationship Id="rId12" Type="http://schemas.openxmlformats.org/officeDocument/2006/relationships/tags" Target="../tags/tag646.xml"/><Relationship Id="rId17" Type="http://schemas.openxmlformats.org/officeDocument/2006/relationships/tags" Target="../tags/tag651.xml"/><Relationship Id="rId25" Type="http://schemas.openxmlformats.org/officeDocument/2006/relationships/tags" Target="../tags/tag659.xml"/><Relationship Id="rId33" Type="http://schemas.openxmlformats.org/officeDocument/2006/relationships/tags" Target="../tags/tag667.xml"/><Relationship Id="rId38" Type="http://schemas.openxmlformats.org/officeDocument/2006/relationships/tags" Target="../tags/tag672.xml"/><Relationship Id="rId46" Type="http://schemas.openxmlformats.org/officeDocument/2006/relationships/image" Target="../media/image5.png"/><Relationship Id="rId59" Type="http://schemas.openxmlformats.org/officeDocument/2006/relationships/image" Target="../media/image25.png"/><Relationship Id="rId67" Type="http://schemas.openxmlformats.org/officeDocument/2006/relationships/image" Target="../media/image106.png"/><Relationship Id="rId20" Type="http://schemas.openxmlformats.org/officeDocument/2006/relationships/tags" Target="../tags/tag654.xml"/><Relationship Id="rId41" Type="http://schemas.openxmlformats.org/officeDocument/2006/relationships/image" Target="../media/image119.png"/><Relationship Id="rId54" Type="http://schemas.openxmlformats.org/officeDocument/2006/relationships/image" Target="../media/image12.png"/><Relationship Id="rId62" Type="http://schemas.openxmlformats.org/officeDocument/2006/relationships/image" Target="../media/image30.png"/><Relationship Id="rId70" Type="http://schemas.openxmlformats.org/officeDocument/2006/relationships/image" Target="../media/image114.png"/><Relationship Id="rId1" Type="http://schemas.openxmlformats.org/officeDocument/2006/relationships/tags" Target="../tags/tag635.xml"/><Relationship Id="rId6" Type="http://schemas.openxmlformats.org/officeDocument/2006/relationships/tags" Target="../tags/tag640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tags" Target="../tags/tag685.xml"/><Relationship Id="rId18" Type="http://schemas.openxmlformats.org/officeDocument/2006/relationships/tags" Target="../tags/tag690.xml"/><Relationship Id="rId26" Type="http://schemas.openxmlformats.org/officeDocument/2006/relationships/tags" Target="../tags/tag698.xml"/><Relationship Id="rId39" Type="http://schemas.openxmlformats.org/officeDocument/2006/relationships/image" Target="../media/image2.png"/><Relationship Id="rId21" Type="http://schemas.openxmlformats.org/officeDocument/2006/relationships/tags" Target="../tags/tag693.xml"/><Relationship Id="rId34" Type="http://schemas.openxmlformats.org/officeDocument/2006/relationships/tags" Target="../tags/tag706.xml"/><Relationship Id="rId42" Type="http://schemas.openxmlformats.org/officeDocument/2006/relationships/image" Target="../media/image3.png"/><Relationship Id="rId47" Type="http://schemas.openxmlformats.org/officeDocument/2006/relationships/image" Target="../media/image17.png"/><Relationship Id="rId50" Type="http://schemas.openxmlformats.org/officeDocument/2006/relationships/image" Target="../media/image10.png"/><Relationship Id="rId55" Type="http://schemas.openxmlformats.org/officeDocument/2006/relationships/image" Target="../media/image22.png"/><Relationship Id="rId63" Type="http://schemas.openxmlformats.org/officeDocument/2006/relationships/image" Target="../media/image44.png"/><Relationship Id="rId68" Type="http://schemas.openxmlformats.org/officeDocument/2006/relationships/image" Target="../media/image108.png"/><Relationship Id="rId7" Type="http://schemas.openxmlformats.org/officeDocument/2006/relationships/tags" Target="../tags/tag679.xml"/><Relationship Id="rId71" Type="http://schemas.openxmlformats.org/officeDocument/2006/relationships/image" Target="../media/image122.png"/><Relationship Id="rId2" Type="http://schemas.openxmlformats.org/officeDocument/2006/relationships/tags" Target="../tags/tag674.xml"/><Relationship Id="rId16" Type="http://schemas.openxmlformats.org/officeDocument/2006/relationships/tags" Target="../tags/tag688.xml"/><Relationship Id="rId29" Type="http://schemas.openxmlformats.org/officeDocument/2006/relationships/tags" Target="../tags/tag701.xml"/><Relationship Id="rId11" Type="http://schemas.openxmlformats.org/officeDocument/2006/relationships/tags" Target="../tags/tag683.xml"/><Relationship Id="rId24" Type="http://schemas.openxmlformats.org/officeDocument/2006/relationships/tags" Target="../tags/tag696.xml"/><Relationship Id="rId32" Type="http://schemas.openxmlformats.org/officeDocument/2006/relationships/tags" Target="../tags/tag704.xml"/><Relationship Id="rId37" Type="http://schemas.openxmlformats.org/officeDocument/2006/relationships/tags" Target="../tags/tag709.xml"/><Relationship Id="rId40" Type="http://schemas.openxmlformats.org/officeDocument/2006/relationships/image" Target="../media/image109.png"/><Relationship Id="rId45" Type="http://schemas.openxmlformats.org/officeDocument/2006/relationships/image" Target="../media/image15.png"/><Relationship Id="rId53" Type="http://schemas.openxmlformats.org/officeDocument/2006/relationships/image" Target="../media/image20.png"/><Relationship Id="rId58" Type="http://schemas.openxmlformats.org/officeDocument/2006/relationships/image" Target="../media/image89.png"/><Relationship Id="rId66" Type="http://schemas.openxmlformats.org/officeDocument/2006/relationships/image" Target="../media/image91.png"/><Relationship Id="rId5" Type="http://schemas.openxmlformats.org/officeDocument/2006/relationships/tags" Target="../tags/tag677.xml"/><Relationship Id="rId15" Type="http://schemas.openxmlformats.org/officeDocument/2006/relationships/tags" Target="../tags/tag687.xml"/><Relationship Id="rId23" Type="http://schemas.openxmlformats.org/officeDocument/2006/relationships/tags" Target="../tags/tag695.xml"/><Relationship Id="rId28" Type="http://schemas.openxmlformats.org/officeDocument/2006/relationships/tags" Target="../tags/tag700.xml"/><Relationship Id="rId36" Type="http://schemas.openxmlformats.org/officeDocument/2006/relationships/tags" Target="../tags/tag708.xml"/><Relationship Id="rId49" Type="http://schemas.openxmlformats.org/officeDocument/2006/relationships/image" Target="../media/image8.png"/><Relationship Id="rId57" Type="http://schemas.openxmlformats.org/officeDocument/2006/relationships/image" Target="../media/image25.png"/><Relationship Id="rId61" Type="http://schemas.openxmlformats.org/officeDocument/2006/relationships/image" Target="../media/image117.png"/><Relationship Id="rId10" Type="http://schemas.openxmlformats.org/officeDocument/2006/relationships/tags" Target="../tags/tag682.xml"/><Relationship Id="rId19" Type="http://schemas.openxmlformats.org/officeDocument/2006/relationships/tags" Target="../tags/tag691.xml"/><Relationship Id="rId31" Type="http://schemas.openxmlformats.org/officeDocument/2006/relationships/tags" Target="../tags/tag703.xml"/><Relationship Id="rId44" Type="http://schemas.openxmlformats.org/officeDocument/2006/relationships/image" Target="../media/image5.png"/><Relationship Id="rId52" Type="http://schemas.openxmlformats.org/officeDocument/2006/relationships/image" Target="../media/image12.png"/><Relationship Id="rId60" Type="http://schemas.openxmlformats.org/officeDocument/2006/relationships/image" Target="../media/image30.png"/><Relationship Id="rId65" Type="http://schemas.openxmlformats.org/officeDocument/2006/relationships/image" Target="../media/image90.png"/><Relationship Id="rId73" Type="http://schemas.openxmlformats.org/officeDocument/2006/relationships/image" Target="../media/image124.png"/><Relationship Id="rId4" Type="http://schemas.openxmlformats.org/officeDocument/2006/relationships/tags" Target="../tags/tag676.xml"/><Relationship Id="rId9" Type="http://schemas.openxmlformats.org/officeDocument/2006/relationships/tags" Target="../tags/tag681.xml"/><Relationship Id="rId14" Type="http://schemas.openxmlformats.org/officeDocument/2006/relationships/tags" Target="../tags/tag686.xml"/><Relationship Id="rId22" Type="http://schemas.openxmlformats.org/officeDocument/2006/relationships/tags" Target="../tags/tag694.xml"/><Relationship Id="rId27" Type="http://schemas.openxmlformats.org/officeDocument/2006/relationships/tags" Target="../tags/tag699.xml"/><Relationship Id="rId30" Type="http://schemas.openxmlformats.org/officeDocument/2006/relationships/tags" Target="../tags/tag702.xml"/><Relationship Id="rId35" Type="http://schemas.openxmlformats.org/officeDocument/2006/relationships/tags" Target="../tags/tag707.xml"/><Relationship Id="rId43" Type="http://schemas.openxmlformats.org/officeDocument/2006/relationships/image" Target="../media/image4.png"/><Relationship Id="rId48" Type="http://schemas.openxmlformats.org/officeDocument/2006/relationships/image" Target="../media/image18.png"/><Relationship Id="rId56" Type="http://schemas.openxmlformats.org/officeDocument/2006/relationships/image" Target="../media/image88.png"/><Relationship Id="rId64" Type="http://schemas.openxmlformats.org/officeDocument/2006/relationships/image" Target="../media/image45.png"/><Relationship Id="rId69" Type="http://schemas.openxmlformats.org/officeDocument/2006/relationships/image" Target="../media/image113.png"/><Relationship Id="rId8" Type="http://schemas.openxmlformats.org/officeDocument/2006/relationships/tags" Target="../tags/tag680.xml"/><Relationship Id="rId51" Type="http://schemas.openxmlformats.org/officeDocument/2006/relationships/image" Target="../media/image19.png"/><Relationship Id="rId72" Type="http://schemas.openxmlformats.org/officeDocument/2006/relationships/image" Target="../media/image123.png"/><Relationship Id="rId3" Type="http://schemas.openxmlformats.org/officeDocument/2006/relationships/tags" Target="../tags/tag675.xml"/><Relationship Id="rId12" Type="http://schemas.openxmlformats.org/officeDocument/2006/relationships/tags" Target="../tags/tag684.xml"/><Relationship Id="rId17" Type="http://schemas.openxmlformats.org/officeDocument/2006/relationships/tags" Target="../tags/tag689.xml"/><Relationship Id="rId25" Type="http://schemas.openxmlformats.org/officeDocument/2006/relationships/tags" Target="../tags/tag697.xml"/><Relationship Id="rId33" Type="http://schemas.openxmlformats.org/officeDocument/2006/relationships/tags" Target="../tags/tag705.xml"/><Relationship Id="rId38" Type="http://schemas.openxmlformats.org/officeDocument/2006/relationships/slideLayout" Target="../slideLayouts/slideLayout2.xml"/><Relationship Id="rId46" Type="http://schemas.openxmlformats.org/officeDocument/2006/relationships/image" Target="../media/image16.png"/><Relationship Id="rId59" Type="http://schemas.openxmlformats.org/officeDocument/2006/relationships/image" Target="../media/image29.png"/><Relationship Id="rId67" Type="http://schemas.openxmlformats.org/officeDocument/2006/relationships/image" Target="../media/image106.png"/><Relationship Id="rId20" Type="http://schemas.openxmlformats.org/officeDocument/2006/relationships/tags" Target="../tags/tag692.xml"/><Relationship Id="rId41" Type="http://schemas.openxmlformats.org/officeDocument/2006/relationships/image" Target="../media/image82.png"/><Relationship Id="rId54" Type="http://schemas.openxmlformats.org/officeDocument/2006/relationships/image" Target="../media/image21.png"/><Relationship Id="rId62" Type="http://schemas.openxmlformats.org/officeDocument/2006/relationships/image" Target="../media/image119.png"/><Relationship Id="rId70" Type="http://schemas.openxmlformats.org/officeDocument/2006/relationships/image" Target="../media/image114.png"/><Relationship Id="rId1" Type="http://schemas.openxmlformats.org/officeDocument/2006/relationships/tags" Target="../tags/tag673.xml"/><Relationship Id="rId6" Type="http://schemas.openxmlformats.org/officeDocument/2006/relationships/tags" Target="../tags/tag678.xml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tags" Target="../tags/tag722.xml"/><Relationship Id="rId18" Type="http://schemas.openxmlformats.org/officeDocument/2006/relationships/tags" Target="../tags/tag727.xml"/><Relationship Id="rId26" Type="http://schemas.openxmlformats.org/officeDocument/2006/relationships/tags" Target="../tags/tag735.xml"/><Relationship Id="rId39" Type="http://schemas.openxmlformats.org/officeDocument/2006/relationships/image" Target="../media/image109.png"/><Relationship Id="rId21" Type="http://schemas.openxmlformats.org/officeDocument/2006/relationships/tags" Target="../tags/tag730.xml"/><Relationship Id="rId34" Type="http://schemas.openxmlformats.org/officeDocument/2006/relationships/tags" Target="../tags/tag743.xml"/><Relationship Id="rId42" Type="http://schemas.openxmlformats.org/officeDocument/2006/relationships/image" Target="../media/image4.png"/><Relationship Id="rId47" Type="http://schemas.openxmlformats.org/officeDocument/2006/relationships/image" Target="../media/image18.png"/><Relationship Id="rId50" Type="http://schemas.openxmlformats.org/officeDocument/2006/relationships/image" Target="../media/image19.png"/><Relationship Id="rId55" Type="http://schemas.openxmlformats.org/officeDocument/2006/relationships/image" Target="../media/image88.png"/><Relationship Id="rId63" Type="http://schemas.openxmlformats.org/officeDocument/2006/relationships/image" Target="../media/image90.png"/><Relationship Id="rId68" Type="http://schemas.openxmlformats.org/officeDocument/2006/relationships/image" Target="../media/image114.png"/><Relationship Id="rId7" Type="http://schemas.openxmlformats.org/officeDocument/2006/relationships/tags" Target="../tags/tag716.xml"/><Relationship Id="rId2" Type="http://schemas.openxmlformats.org/officeDocument/2006/relationships/tags" Target="../tags/tag711.xml"/><Relationship Id="rId16" Type="http://schemas.openxmlformats.org/officeDocument/2006/relationships/tags" Target="../tags/tag725.xml"/><Relationship Id="rId29" Type="http://schemas.openxmlformats.org/officeDocument/2006/relationships/tags" Target="../tags/tag738.xml"/><Relationship Id="rId1" Type="http://schemas.openxmlformats.org/officeDocument/2006/relationships/tags" Target="../tags/tag710.xml"/><Relationship Id="rId6" Type="http://schemas.openxmlformats.org/officeDocument/2006/relationships/tags" Target="../tags/tag715.xml"/><Relationship Id="rId11" Type="http://schemas.openxmlformats.org/officeDocument/2006/relationships/tags" Target="../tags/tag720.xml"/><Relationship Id="rId24" Type="http://schemas.openxmlformats.org/officeDocument/2006/relationships/tags" Target="../tags/tag733.xml"/><Relationship Id="rId32" Type="http://schemas.openxmlformats.org/officeDocument/2006/relationships/tags" Target="../tags/tag741.xml"/><Relationship Id="rId37" Type="http://schemas.openxmlformats.org/officeDocument/2006/relationships/image" Target="../media/image2.png"/><Relationship Id="rId40" Type="http://schemas.openxmlformats.org/officeDocument/2006/relationships/image" Target="../media/image82.png"/><Relationship Id="rId45" Type="http://schemas.openxmlformats.org/officeDocument/2006/relationships/image" Target="../media/image16.png"/><Relationship Id="rId53" Type="http://schemas.openxmlformats.org/officeDocument/2006/relationships/image" Target="../media/image21.png"/><Relationship Id="rId58" Type="http://schemas.openxmlformats.org/officeDocument/2006/relationships/image" Target="../media/image29.png"/><Relationship Id="rId66" Type="http://schemas.openxmlformats.org/officeDocument/2006/relationships/image" Target="../media/image108.png"/><Relationship Id="rId5" Type="http://schemas.openxmlformats.org/officeDocument/2006/relationships/tags" Target="../tags/tag714.xml"/><Relationship Id="rId15" Type="http://schemas.openxmlformats.org/officeDocument/2006/relationships/tags" Target="../tags/tag724.xml"/><Relationship Id="rId23" Type="http://schemas.openxmlformats.org/officeDocument/2006/relationships/tags" Target="../tags/tag732.xml"/><Relationship Id="rId28" Type="http://schemas.openxmlformats.org/officeDocument/2006/relationships/tags" Target="../tags/tag737.xml"/><Relationship Id="rId36" Type="http://schemas.openxmlformats.org/officeDocument/2006/relationships/slideLayout" Target="../slideLayouts/slideLayout2.xml"/><Relationship Id="rId49" Type="http://schemas.openxmlformats.org/officeDocument/2006/relationships/image" Target="../media/image10.png"/><Relationship Id="rId57" Type="http://schemas.openxmlformats.org/officeDocument/2006/relationships/image" Target="../media/image89.png"/><Relationship Id="rId61" Type="http://schemas.openxmlformats.org/officeDocument/2006/relationships/image" Target="../media/image44.png"/><Relationship Id="rId10" Type="http://schemas.openxmlformats.org/officeDocument/2006/relationships/tags" Target="../tags/tag719.xml"/><Relationship Id="rId19" Type="http://schemas.openxmlformats.org/officeDocument/2006/relationships/tags" Target="../tags/tag728.xml"/><Relationship Id="rId31" Type="http://schemas.openxmlformats.org/officeDocument/2006/relationships/tags" Target="../tags/tag740.xml"/><Relationship Id="rId44" Type="http://schemas.openxmlformats.org/officeDocument/2006/relationships/image" Target="../media/image15.png"/><Relationship Id="rId52" Type="http://schemas.openxmlformats.org/officeDocument/2006/relationships/image" Target="../media/image20.png"/><Relationship Id="rId60" Type="http://schemas.openxmlformats.org/officeDocument/2006/relationships/image" Target="../media/image117.png"/><Relationship Id="rId65" Type="http://schemas.openxmlformats.org/officeDocument/2006/relationships/image" Target="../media/image106.png"/><Relationship Id="rId4" Type="http://schemas.openxmlformats.org/officeDocument/2006/relationships/tags" Target="../tags/tag713.xml"/><Relationship Id="rId9" Type="http://schemas.openxmlformats.org/officeDocument/2006/relationships/tags" Target="../tags/tag718.xml"/><Relationship Id="rId14" Type="http://schemas.openxmlformats.org/officeDocument/2006/relationships/tags" Target="../tags/tag723.xml"/><Relationship Id="rId22" Type="http://schemas.openxmlformats.org/officeDocument/2006/relationships/tags" Target="../tags/tag731.xml"/><Relationship Id="rId27" Type="http://schemas.openxmlformats.org/officeDocument/2006/relationships/tags" Target="../tags/tag736.xml"/><Relationship Id="rId30" Type="http://schemas.openxmlformats.org/officeDocument/2006/relationships/tags" Target="../tags/tag739.xml"/><Relationship Id="rId35" Type="http://schemas.openxmlformats.org/officeDocument/2006/relationships/tags" Target="../tags/tag744.xml"/><Relationship Id="rId43" Type="http://schemas.openxmlformats.org/officeDocument/2006/relationships/image" Target="../media/image5.png"/><Relationship Id="rId48" Type="http://schemas.openxmlformats.org/officeDocument/2006/relationships/image" Target="../media/image8.png"/><Relationship Id="rId56" Type="http://schemas.openxmlformats.org/officeDocument/2006/relationships/image" Target="../media/image25.png"/><Relationship Id="rId64" Type="http://schemas.openxmlformats.org/officeDocument/2006/relationships/image" Target="../media/image91.png"/><Relationship Id="rId8" Type="http://schemas.openxmlformats.org/officeDocument/2006/relationships/tags" Target="../tags/tag717.xml"/><Relationship Id="rId51" Type="http://schemas.openxmlformats.org/officeDocument/2006/relationships/image" Target="../media/image12.png"/><Relationship Id="rId3" Type="http://schemas.openxmlformats.org/officeDocument/2006/relationships/tags" Target="../tags/tag712.xml"/><Relationship Id="rId12" Type="http://schemas.openxmlformats.org/officeDocument/2006/relationships/tags" Target="../tags/tag721.xml"/><Relationship Id="rId17" Type="http://schemas.openxmlformats.org/officeDocument/2006/relationships/tags" Target="../tags/tag726.xml"/><Relationship Id="rId25" Type="http://schemas.openxmlformats.org/officeDocument/2006/relationships/tags" Target="../tags/tag734.xml"/><Relationship Id="rId33" Type="http://schemas.openxmlformats.org/officeDocument/2006/relationships/tags" Target="../tags/tag742.xml"/><Relationship Id="rId38" Type="http://schemas.openxmlformats.org/officeDocument/2006/relationships/image" Target="../media/image123.png"/><Relationship Id="rId46" Type="http://schemas.openxmlformats.org/officeDocument/2006/relationships/image" Target="../media/image17.png"/><Relationship Id="rId59" Type="http://schemas.openxmlformats.org/officeDocument/2006/relationships/image" Target="../media/image30.png"/><Relationship Id="rId67" Type="http://schemas.openxmlformats.org/officeDocument/2006/relationships/image" Target="../media/image113.png"/><Relationship Id="rId20" Type="http://schemas.openxmlformats.org/officeDocument/2006/relationships/tags" Target="../tags/tag729.xml"/><Relationship Id="rId41" Type="http://schemas.openxmlformats.org/officeDocument/2006/relationships/image" Target="../media/image3.png"/><Relationship Id="rId54" Type="http://schemas.openxmlformats.org/officeDocument/2006/relationships/image" Target="../media/image22.png"/><Relationship Id="rId62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tags" Target="../tags/tag757.xml"/><Relationship Id="rId18" Type="http://schemas.openxmlformats.org/officeDocument/2006/relationships/tags" Target="../tags/tag762.xml"/><Relationship Id="rId26" Type="http://schemas.openxmlformats.org/officeDocument/2006/relationships/tags" Target="../tags/tag770.xml"/><Relationship Id="rId39" Type="http://schemas.openxmlformats.org/officeDocument/2006/relationships/tags" Target="../tags/tag783.xml"/><Relationship Id="rId21" Type="http://schemas.openxmlformats.org/officeDocument/2006/relationships/tags" Target="../tags/tag765.xml"/><Relationship Id="rId34" Type="http://schemas.openxmlformats.org/officeDocument/2006/relationships/tags" Target="../tags/tag778.xml"/><Relationship Id="rId42" Type="http://schemas.openxmlformats.org/officeDocument/2006/relationships/tags" Target="../tags/tag786.xml"/><Relationship Id="rId47" Type="http://schemas.openxmlformats.org/officeDocument/2006/relationships/tags" Target="../tags/tag791.xml"/><Relationship Id="rId50" Type="http://schemas.openxmlformats.org/officeDocument/2006/relationships/image" Target="../media/image123.png"/><Relationship Id="rId55" Type="http://schemas.openxmlformats.org/officeDocument/2006/relationships/image" Target="../media/image5.png"/><Relationship Id="rId63" Type="http://schemas.openxmlformats.org/officeDocument/2006/relationships/image" Target="../media/image12.png"/><Relationship Id="rId68" Type="http://schemas.openxmlformats.org/officeDocument/2006/relationships/image" Target="../media/image25.png"/><Relationship Id="rId76" Type="http://schemas.openxmlformats.org/officeDocument/2006/relationships/image" Target="../media/image126.png"/><Relationship Id="rId84" Type="http://schemas.openxmlformats.org/officeDocument/2006/relationships/image" Target="../media/image128.png"/><Relationship Id="rId89" Type="http://schemas.openxmlformats.org/officeDocument/2006/relationships/image" Target="../media/image85.png"/><Relationship Id="rId7" Type="http://schemas.openxmlformats.org/officeDocument/2006/relationships/tags" Target="../tags/tag751.xml"/><Relationship Id="rId71" Type="http://schemas.openxmlformats.org/officeDocument/2006/relationships/image" Target="../media/image30.png"/><Relationship Id="rId92" Type="http://schemas.openxmlformats.org/officeDocument/2006/relationships/image" Target="../media/image39.png"/><Relationship Id="rId2" Type="http://schemas.openxmlformats.org/officeDocument/2006/relationships/tags" Target="../tags/tag746.xml"/><Relationship Id="rId16" Type="http://schemas.openxmlformats.org/officeDocument/2006/relationships/tags" Target="../tags/tag760.xml"/><Relationship Id="rId29" Type="http://schemas.openxmlformats.org/officeDocument/2006/relationships/tags" Target="../tags/tag773.xml"/><Relationship Id="rId11" Type="http://schemas.openxmlformats.org/officeDocument/2006/relationships/tags" Target="../tags/tag755.xml"/><Relationship Id="rId24" Type="http://schemas.openxmlformats.org/officeDocument/2006/relationships/tags" Target="../tags/tag768.xml"/><Relationship Id="rId32" Type="http://schemas.openxmlformats.org/officeDocument/2006/relationships/tags" Target="../tags/tag776.xml"/><Relationship Id="rId37" Type="http://schemas.openxmlformats.org/officeDocument/2006/relationships/tags" Target="../tags/tag781.xml"/><Relationship Id="rId40" Type="http://schemas.openxmlformats.org/officeDocument/2006/relationships/tags" Target="../tags/tag784.xml"/><Relationship Id="rId45" Type="http://schemas.openxmlformats.org/officeDocument/2006/relationships/tags" Target="../tags/tag789.xml"/><Relationship Id="rId53" Type="http://schemas.openxmlformats.org/officeDocument/2006/relationships/image" Target="../media/image3.png"/><Relationship Id="rId58" Type="http://schemas.openxmlformats.org/officeDocument/2006/relationships/image" Target="../media/image17.png"/><Relationship Id="rId66" Type="http://schemas.openxmlformats.org/officeDocument/2006/relationships/image" Target="../media/image22.png"/><Relationship Id="rId74" Type="http://schemas.openxmlformats.org/officeDocument/2006/relationships/image" Target="../media/image44.png"/><Relationship Id="rId79" Type="http://schemas.openxmlformats.org/officeDocument/2006/relationships/image" Target="../media/image106.png"/><Relationship Id="rId87" Type="http://schemas.openxmlformats.org/officeDocument/2006/relationships/image" Target="../media/image130.png"/><Relationship Id="rId5" Type="http://schemas.openxmlformats.org/officeDocument/2006/relationships/tags" Target="../tags/tag749.xml"/><Relationship Id="rId61" Type="http://schemas.openxmlformats.org/officeDocument/2006/relationships/image" Target="../media/image10.png"/><Relationship Id="rId82" Type="http://schemas.openxmlformats.org/officeDocument/2006/relationships/image" Target="../media/image114.png"/><Relationship Id="rId90" Type="http://schemas.openxmlformats.org/officeDocument/2006/relationships/image" Target="../media/image38.png"/><Relationship Id="rId19" Type="http://schemas.openxmlformats.org/officeDocument/2006/relationships/tags" Target="../tags/tag763.xml"/><Relationship Id="rId14" Type="http://schemas.openxmlformats.org/officeDocument/2006/relationships/tags" Target="../tags/tag758.xml"/><Relationship Id="rId22" Type="http://schemas.openxmlformats.org/officeDocument/2006/relationships/tags" Target="../tags/tag766.xml"/><Relationship Id="rId27" Type="http://schemas.openxmlformats.org/officeDocument/2006/relationships/tags" Target="../tags/tag771.xml"/><Relationship Id="rId30" Type="http://schemas.openxmlformats.org/officeDocument/2006/relationships/tags" Target="../tags/tag774.xml"/><Relationship Id="rId35" Type="http://schemas.openxmlformats.org/officeDocument/2006/relationships/tags" Target="../tags/tag779.xml"/><Relationship Id="rId43" Type="http://schemas.openxmlformats.org/officeDocument/2006/relationships/tags" Target="../tags/tag787.xml"/><Relationship Id="rId48" Type="http://schemas.openxmlformats.org/officeDocument/2006/relationships/slideLayout" Target="../slideLayouts/slideLayout2.xml"/><Relationship Id="rId56" Type="http://schemas.openxmlformats.org/officeDocument/2006/relationships/image" Target="../media/image15.png"/><Relationship Id="rId64" Type="http://schemas.openxmlformats.org/officeDocument/2006/relationships/image" Target="../media/image20.png"/><Relationship Id="rId69" Type="http://schemas.openxmlformats.org/officeDocument/2006/relationships/image" Target="../media/image89.png"/><Relationship Id="rId77" Type="http://schemas.openxmlformats.org/officeDocument/2006/relationships/image" Target="../media/image90.png"/><Relationship Id="rId8" Type="http://schemas.openxmlformats.org/officeDocument/2006/relationships/tags" Target="../tags/tag752.xml"/><Relationship Id="rId51" Type="http://schemas.openxmlformats.org/officeDocument/2006/relationships/image" Target="../media/image109.png"/><Relationship Id="rId72" Type="http://schemas.openxmlformats.org/officeDocument/2006/relationships/image" Target="../media/image125.png"/><Relationship Id="rId80" Type="http://schemas.openxmlformats.org/officeDocument/2006/relationships/image" Target="../media/image108.png"/><Relationship Id="rId85" Type="http://schemas.openxmlformats.org/officeDocument/2006/relationships/image" Target="../media/image129.png"/><Relationship Id="rId93" Type="http://schemas.openxmlformats.org/officeDocument/2006/relationships/image" Target="../media/image58.png"/><Relationship Id="rId3" Type="http://schemas.openxmlformats.org/officeDocument/2006/relationships/tags" Target="../tags/tag747.xml"/><Relationship Id="rId12" Type="http://schemas.openxmlformats.org/officeDocument/2006/relationships/tags" Target="../tags/tag756.xml"/><Relationship Id="rId17" Type="http://schemas.openxmlformats.org/officeDocument/2006/relationships/tags" Target="../tags/tag761.xml"/><Relationship Id="rId25" Type="http://schemas.openxmlformats.org/officeDocument/2006/relationships/tags" Target="../tags/tag769.xml"/><Relationship Id="rId33" Type="http://schemas.openxmlformats.org/officeDocument/2006/relationships/tags" Target="../tags/tag777.xml"/><Relationship Id="rId38" Type="http://schemas.openxmlformats.org/officeDocument/2006/relationships/tags" Target="../tags/tag782.xml"/><Relationship Id="rId46" Type="http://schemas.openxmlformats.org/officeDocument/2006/relationships/tags" Target="../tags/tag790.xml"/><Relationship Id="rId59" Type="http://schemas.openxmlformats.org/officeDocument/2006/relationships/image" Target="../media/image18.png"/><Relationship Id="rId67" Type="http://schemas.openxmlformats.org/officeDocument/2006/relationships/image" Target="../media/image88.png"/><Relationship Id="rId20" Type="http://schemas.openxmlformats.org/officeDocument/2006/relationships/tags" Target="../tags/tag764.xml"/><Relationship Id="rId41" Type="http://schemas.openxmlformats.org/officeDocument/2006/relationships/tags" Target="../tags/tag785.xml"/><Relationship Id="rId54" Type="http://schemas.openxmlformats.org/officeDocument/2006/relationships/image" Target="../media/image4.png"/><Relationship Id="rId62" Type="http://schemas.openxmlformats.org/officeDocument/2006/relationships/image" Target="../media/image19.png"/><Relationship Id="rId70" Type="http://schemas.openxmlformats.org/officeDocument/2006/relationships/image" Target="../media/image29.png"/><Relationship Id="rId75" Type="http://schemas.openxmlformats.org/officeDocument/2006/relationships/image" Target="../media/image45.png"/><Relationship Id="rId83" Type="http://schemas.openxmlformats.org/officeDocument/2006/relationships/image" Target="../media/image127.png"/><Relationship Id="rId88" Type="http://schemas.openxmlformats.org/officeDocument/2006/relationships/image" Target="../media/image36.png"/><Relationship Id="rId91" Type="http://schemas.openxmlformats.org/officeDocument/2006/relationships/image" Target="../media/image131.png"/><Relationship Id="rId1" Type="http://schemas.openxmlformats.org/officeDocument/2006/relationships/tags" Target="../tags/tag745.xml"/><Relationship Id="rId6" Type="http://schemas.openxmlformats.org/officeDocument/2006/relationships/tags" Target="../tags/tag750.xml"/><Relationship Id="rId15" Type="http://schemas.openxmlformats.org/officeDocument/2006/relationships/tags" Target="../tags/tag759.xml"/><Relationship Id="rId23" Type="http://schemas.openxmlformats.org/officeDocument/2006/relationships/tags" Target="../tags/tag767.xml"/><Relationship Id="rId28" Type="http://schemas.openxmlformats.org/officeDocument/2006/relationships/tags" Target="../tags/tag772.xml"/><Relationship Id="rId36" Type="http://schemas.openxmlformats.org/officeDocument/2006/relationships/tags" Target="../tags/tag780.xml"/><Relationship Id="rId49" Type="http://schemas.openxmlformats.org/officeDocument/2006/relationships/image" Target="../media/image2.png"/><Relationship Id="rId57" Type="http://schemas.openxmlformats.org/officeDocument/2006/relationships/image" Target="../media/image16.png"/><Relationship Id="rId10" Type="http://schemas.openxmlformats.org/officeDocument/2006/relationships/tags" Target="../tags/tag754.xml"/><Relationship Id="rId31" Type="http://schemas.openxmlformats.org/officeDocument/2006/relationships/tags" Target="../tags/tag775.xml"/><Relationship Id="rId44" Type="http://schemas.openxmlformats.org/officeDocument/2006/relationships/tags" Target="../tags/tag788.xml"/><Relationship Id="rId52" Type="http://schemas.openxmlformats.org/officeDocument/2006/relationships/image" Target="../media/image82.png"/><Relationship Id="rId60" Type="http://schemas.openxmlformats.org/officeDocument/2006/relationships/image" Target="../media/image8.png"/><Relationship Id="rId65" Type="http://schemas.openxmlformats.org/officeDocument/2006/relationships/image" Target="../media/image21.png"/><Relationship Id="rId73" Type="http://schemas.openxmlformats.org/officeDocument/2006/relationships/image" Target="../media/image117.png"/><Relationship Id="rId78" Type="http://schemas.openxmlformats.org/officeDocument/2006/relationships/image" Target="../media/image91.png"/><Relationship Id="rId81" Type="http://schemas.openxmlformats.org/officeDocument/2006/relationships/image" Target="../media/image113.png"/><Relationship Id="rId86" Type="http://schemas.openxmlformats.org/officeDocument/2006/relationships/image" Target="../media/image98.png"/><Relationship Id="rId4" Type="http://schemas.openxmlformats.org/officeDocument/2006/relationships/tags" Target="../tags/tag748.xml"/><Relationship Id="rId9" Type="http://schemas.openxmlformats.org/officeDocument/2006/relationships/tags" Target="../tags/tag753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tags" Target="../tags/tag804.xml"/><Relationship Id="rId18" Type="http://schemas.openxmlformats.org/officeDocument/2006/relationships/tags" Target="../tags/tag809.xml"/><Relationship Id="rId26" Type="http://schemas.openxmlformats.org/officeDocument/2006/relationships/tags" Target="../tags/tag817.xml"/><Relationship Id="rId39" Type="http://schemas.openxmlformats.org/officeDocument/2006/relationships/tags" Target="../tags/tag830.xml"/><Relationship Id="rId21" Type="http://schemas.openxmlformats.org/officeDocument/2006/relationships/tags" Target="../tags/tag812.xml"/><Relationship Id="rId34" Type="http://schemas.openxmlformats.org/officeDocument/2006/relationships/tags" Target="../tags/tag825.xml"/><Relationship Id="rId42" Type="http://schemas.openxmlformats.org/officeDocument/2006/relationships/image" Target="../media/image82.png"/><Relationship Id="rId47" Type="http://schemas.openxmlformats.org/officeDocument/2006/relationships/image" Target="../media/image15.png"/><Relationship Id="rId50" Type="http://schemas.openxmlformats.org/officeDocument/2006/relationships/image" Target="../media/image88.png"/><Relationship Id="rId55" Type="http://schemas.openxmlformats.org/officeDocument/2006/relationships/image" Target="../media/image91.png"/><Relationship Id="rId7" Type="http://schemas.openxmlformats.org/officeDocument/2006/relationships/tags" Target="../tags/tag798.xml"/><Relationship Id="rId12" Type="http://schemas.openxmlformats.org/officeDocument/2006/relationships/tags" Target="../tags/tag803.xml"/><Relationship Id="rId17" Type="http://schemas.openxmlformats.org/officeDocument/2006/relationships/tags" Target="../tags/tag808.xml"/><Relationship Id="rId25" Type="http://schemas.openxmlformats.org/officeDocument/2006/relationships/tags" Target="../tags/tag816.xml"/><Relationship Id="rId33" Type="http://schemas.openxmlformats.org/officeDocument/2006/relationships/tags" Target="../tags/tag824.xml"/><Relationship Id="rId38" Type="http://schemas.openxmlformats.org/officeDocument/2006/relationships/tags" Target="../tags/tag829.xml"/><Relationship Id="rId46" Type="http://schemas.openxmlformats.org/officeDocument/2006/relationships/image" Target="../media/image109.png"/><Relationship Id="rId59" Type="http://schemas.openxmlformats.org/officeDocument/2006/relationships/image" Target="../media/image132.png"/><Relationship Id="rId2" Type="http://schemas.openxmlformats.org/officeDocument/2006/relationships/tags" Target="../tags/tag793.xml"/><Relationship Id="rId16" Type="http://schemas.openxmlformats.org/officeDocument/2006/relationships/tags" Target="../tags/tag807.xml"/><Relationship Id="rId20" Type="http://schemas.openxmlformats.org/officeDocument/2006/relationships/tags" Target="../tags/tag811.xml"/><Relationship Id="rId29" Type="http://schemas.openxmlformats.org/officeDocument/2006/relationships/tags" Target="../tags/tag820.xml"/><Relationship Id="rId41" Type="http://schemas.openxmlformats.org/officeDocument/2006/relationships/image" Target="../media/image2.png"/><Relationship Id="rId54" Type="http://schemas.openxmlformats.org/officeDocument/2006/relationships/image" Target="../media/image89.png"/><Relationship Id="rId1" Type="http://schemas.openxmlformats.org/officeDocument/2006/relationships/tags" Target="../tags/tag792.xml"/><Relationship Id="rId6" Type="http://schemas.openxmlformats.org/officeDocument/2006/relationships/tags" Target="../tags/tag797.xml"/><Relationship Id="rId11" Type="http://schemas.openxmlformats.org/officeDocument/2006/relationships/tags" Target="../tags/tag802.xml"/><Relationship Id="rId24" Type="http://schemas.openxmlformats.org/officeDocument/2006/relationships/tags" Target="../tags/tag815.xml"/><Relationship Id="rId32" Type="http://schemas.openxmlformats.org/officeDocument/2006/relationships/tags" Target="../tags/tag823.xml"/><Relationship Id="rId37" Type="http://schemas.openxmlformats.org/officeDocument/2006/relationships/tags" Target="../tags/tag828.xml"/><Relationship Id="rId40" Type="http://schemas.openxmlformats.org/officeDocument/2006/relationships/slideLayout" Target="../slideLayouts/slideLayout2.xml"/><Relationship Id="rId45" Type="http://schemas.openxmlformats.org/officeDocument/2006/relationships/image" Target="../media/image108.png"/><Relationship Id="rId53" Type="http://schemas.openxmlformats.org/officeDocument/2006/relationships/image" Target="../media/image114.png"/><Relationship Id="rId58" Type="http://schemas.openxmlformats.org/officeDocument/2006/relationships/image" Target="../media/image85.png"/><Relationship Id="rId5" Type="http://schemas.openxmlformats.org/officeDocument/2006/relationships/tags" Target="../tags/tag796.xml"/><Relationship Id="rId15" Type="http://schemas.openxmlformats.org/officeDocument/2006/relationships/tags" Target="../tags/tag806.xml"/><Relationship Id="rId23" Type="http://schemas.openxmlformats.org/officeDocument/2006/relationships/tags" Target="../tags/tag814.xml"/><Relationship Id="rId28" Type="http://schemas.openxmlformats.org/officeDocument/2006/relationships/tags" Target="../tags/tag819.xml"/><Relationship Id="rId36" Type="http://schemas.openxmlformats.org/officeDocument/2006/relationships/tags" Target="../tags/tag827.xml"/><Relationship Id="rId49" Type="http://schemas.openxmlformats.org/officeDocument/2006/relationships/image" Target="../media/image21.png"/><Relationship Id="rId57" Type="http://schemas.openxmlformats.org/officeDocument/2006/relationships/image" Target="../media/image25.png"/><Relationship Id="rId10" Type="http://schemas.openxmlformats.org/officeDocument/2006/relationships/tags" Target="../tags/tag801.xml"/><Relationship Id="rId19" Type="http://schemas.openxmlformats.org/officeDocument/2006/relationships/tags" Target="../tags/tag810.xml"/><Relationship Id="rId31" Type="http://schemas.openxmlformats.org/officeDocument/2006/relationships/tags" Target="../tags/tag822.xml"/><Relationship Id="rId44" Type="http://schemas.openxmlformats.org/officeDocument/2006/relationships/image" Target="../media/image90.png"/><Relationship Id="rId52" Type="http://schemas.openxmlformats.org/officeDocument/2006/relationships/image" Target="../media/image113.png"/><Relationship Id="rId60" Type="http://schemas.openxmlformats.org/officeDocument/2006/relationships/image" Target="../media/image133.png"/><Relationship Id="rId4" Type="http://schemas.openxmlformats.org/officeDocument/2006/relationships/tags" Target="../tags/tag795.xml"/><Relationship Id="rId9" Type="http://schemas.openxmlformats.org/officeDocument/2006/relationships/tags" Target="../tags/tag800.xml"/><Relationship Id="rId14" Type="http://schemas.openxmlformats.org/officeDocument/2006/relationships/tags" Target="../tags/tag805.xml"/><Relationship Id="rId22" Type="http://schemas.openxmlformats.org/officeDocument/2006/relationships/tags" Target="../tags/tag813.xml"/><Relationship Id="rId27" Type="http://schemas.openxmlformats.org/officeDocument/2006/relationships/tags" Target="../tags/tag818.xml"/><Relationship Id="rId30" Type="http://schemas.openxmlformats.org/officeDocument/2006/relationships/tags" Target="../tags/tag821.xml"/><Relationship Id="rId35" Type="http://schemas.openxmlformats.org/officeDocument/2006/relationships/tags" Target="../tags/tag826.xml"/><Relationship Id="rId43" Type="http://schemas.openxmlformats.org/officeDocument/2006/relationships/image" Target="../media/image3.png"/><Relationship Id="rId48" Type="http://schemas.openxmlformats.org/officeDocument/2006/relationships/image" Target="../media/image16.png"/><Relationship Id="rId56" Type="http://schemas.openxmlformats.org/officeDocument/2006/relationships/image" Target="../media/image106.png"/><Relationship Id="rId8" Type="http://schemas.openxmlformats.org/officeDocument/2006/relationships/tags" Target="../tags/tag799.xml"/><Relationship Id="rId51" Type="http://schemas.openxmlformats.org/officeDocument/2006/relationships/image" Target="../media/image126.png"/><Relationship Id="rId3" Type="http://schemas.openxmlformats.org/officeDocument/2006/relationships/tags" Target="../tags/tag794.xml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tags" Target="../tags/tag843.xml"/><Relationship Id="rId18" Type="http://schemas.openxmlformats.org/officeDocument/2006/relationships/tags" Target="../tags/tag848.xml"/><Relationship Id="rId26" Type="http://schemas.openxmlformats.org/officeDocument/2006/relationships/tags" Target="../tags/tag856.xml"/><Relationship Id="rId39" Type="http://schemas.openxmlformats.org/officeDocument/2006/relationships/image" Target="../media/image113.png"/><Relationship Id="rId3" Type="http://schemas.openxmlformats.org/officeDocument/2006/relationships/tags" Target="../tags/tag833.xml"/><Relationship Id="rId21" Type="http://schemas.openxmlformats.org/officeDocument/2006/relationships/tags" Target="../tags/tag851.xml"/><Relationship Id="rId34" Type="http://schemas.openxmlformats.org/officeDocument/2006/relationships/image" Target="../media/image16.png"/><Relationship Id="rId42" Type="http://schemas.openxmlformats.org/officeDocument/2006/relationships/image" Target="../media/image91.png"/><Relationship Id="rId47" Type="http://schemas.openxmlformats.org/officeDocument/2006/relationships/image" Target="../media/image132.png"/><Relationship Id="rId7" Type="http://schemas.openxmlformats.org/officeDocument/2006/relationships/tags" Target="../tags/tag837.xml"/><Relationship Id="rId12" Type="http://schemas.openxmlformats.org/officeDocument/2006/relationships/tags" Target="../tags/tag842.xml"/><Relationship Id="rId17" Type="http://schemas.openxmlformats.org/officeDocument/2006/relationships/tags" Target="../tags/tag847.xml"/><Relationship Id="rId25" Type="http://schemas.openxmlformats.org/officeDocument/2006/relationships/tags" Target="../tags/tag855.xml"/><Relationship Id="rId33" Type="http://schemas.openxmlformats.org/officeDocument/2006/relationships/image" Target="../media/image15.png"/><Relationship Id="rId38" Type="http://schemas.openxmlformats.org/officeDocument/2006/relationships/image" Target="../media/image90.png"/><Relationship Id="rId46" Type="http://schemas.openxmlformats.org/officeDocument/2006/relationships/image" Target="../media/image102.png"/><Relationship Id="rId2" Type="http://schemas.openxmlformats.org/officeDocument/2006/relationships/tags" Target="../tags/tag832.xml"/><Relationship Id="rId16" Type="http://schemas.openxmlformats.org/officeDocument/2006/relationships/tags" Target="../tags/tag846.xml"/><Relationship Id="rId20" Type="http://schemas.openxmlformats.org/officeDocument/2006/relationships/tags" Target="../tags/tag850.xml"/><Relationship Id="rId29" Type="http://schemas.openxmlformats.org/officeDocument/2006/relationships/image" Target="../media/image108.png"/><Relationship Id="rId41" Type="http://schemas.openxmlformats.org/officeDocument/2006/relationships/image" Target="../media/image89.png"/><Relationship Id="rId1" Type="http://schemas.openxmlformats.org/officeDocument/2006/relationships/tags" Target="../tags/tag831.xml"/><Relationship Id="rId6" Type="http://schemas.openxmlformats.org/officeDocument/2006/relationships/tags" Target="../tags/tag836.xml"/><Relationship Id="rId11" Type="http://schemas.openxmlformats.org/officeDocument/2006/relationships/tags" Target="../tags/tag841.xml"/><Relationship Id="rId24" Type="http://schemas.openxmlformats.org/officeDocument/2006/relationships/tags" Target="../tags/tag854.xml"/><Relationship Id="rId32" Type="http://schemas.openxmlformats.org/officeDocument/2006/relationships/image" Target="../media/image3.png"/><Relationship Id="rId37" Type="http://schemas.openxmlformats.org/officeDocument/2006/relationships/image" Target="../media/image126.png"/><Relationship Id="rId40" Type="http://schemas.openxmlformats.org/officeDocument/2006/relationships/image" Target="../media/image114.png"/><Relationship Id="rId45" Type="http://schemas.openxmlformats.org/officeDocument/2006/relationships/image" Target="../media/image85.png"/><Relationship Id="rId5" Type="http://schemas.openxmlformats.org/officeDocument/2006/relationships/tags" Target="../tags/tag835.xml"/><Relationship Id="rId15" Type="http://schemas.openxmlformats.org/officeDocument/2006/relationships/tags" Target="../tags/tag845.xml"/><Relationship Id="rId23" Type="http://schemas.openxmlformats.org/officeDocument/2006/relationships/tags" Target="../tags/tag853.xml"/><Relationship Id="rId28" Type="http://schemas.openxmlformats.org/officeDocument/2006/relationships/image" Target="../media/image2.png"/><Relationship Id="rId36" Type="http://schemas.openxmlformats.org/officeDocument/2006/relationships/image" Target="../media/image88.png"/><Relationship Id="rId49" Type="http://schemas.openxmlformats.org/officeDocument/2006/relationships/image" Target="../media/image134.png"/><Relationship Id="rId10" Type="http://schemas.openxmlformats.org/officeDocument/2006/relationships/tags" Target="../tags/tag840.xml"/><Relationship Id="rId19" Type="http://schemas.openxmlformats.org/officeDocument/2006/relationships/tags" Target="../tags/tag849.xml"/><Relationship Id="rId31" Type="http://schemas.openxmlformats.org/officeDocument/2006/relationships/image" Target="../media/image82.png"/><Relationship Id="rId44" Type="http://schemas.openxmlformats.org/officeDocument/2006/relationships/image" Target="../media/image25.png"/><Relationship Id="rId4" Type="http://schemas.openxmlformats.org/officeDocument/2006/relationships/tags" Target="../tags/tag834.xml"/><Relationship Id="rId9" Type="http://schemas.openxmlformats.org/officeDocument/2006/relationships/tags" Target="../tags/tag839.xml"/><Relationship Id="rId14" Type="http://schemas.openxmlformats.org/officeDocument/2006/relationships/tags" Target="../tags/tag844.xml"/><Relationship Id="rId22" Type="http://schemas.openxmlformats.org/officeDocument/2006/relationships/tags" Target="../tags/tag852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109.png"/><Relationship Id="rId35" Type="http://schemas.openxmlformats.org/officeDocument/2006/relationships/image" Target="../media/image21.png"/><Relationship Id="rId43" Type="http://schemas.openxmlformats.org/officeDocument/2006/relationships/image" Target="../media/image106.png"/><Relationship Id="rId48" Type="http://schemas.openxmlformats.org/officeDocument/2006/relationships/image" Target="../media/image133.png"/><Relationship Id="rId8" Type="http://schemas.openxmlformats.org/officeDocument/2006/relationships/tags" Target="../tags/tag838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tags" Target="../tags/tag869.xml"/><Relationship Id="rId18" Type="http://schemas.openxmlformats.org/officeDocument/2006/relationships/tags" Target="../tags/tag874.xml"/><Relationship Id="rId26" Type="http://schemas.openxmlformats.org/officeDocument/2006/relationships/tags" Target="../tags/tag882.xml"/><Relationship Id="rId39" Type="http://schemas.openxmlformats.org/officeDocument/2006/relationships/image" Target="../media/image113.png"/><Relationship Id="rId3" Type="http://schemas.openxmlformats.org/officeDocument/2006/relationships/tags" Target="../tags/tag859.xml"/><Relationship Id="rId21" Type="http://schemas.openxmlformats.org/officeDocument/2006/relationships/tags" Target="../tags/tag877.xml"/><Relationship Id="rId34" Type="http://schemas.openxmlformats.org/officeDocument/2006/relationships/image" Target="../media/image16.png"/><Relationship Id="rId42" Type="http://schemas.openxmlformats.org/officeDocument/2006/relationships/image" Target="../media/image91.png"/><Relationship Id="rId47" Type="http://schemas.openxmlformats.org/officeDocument/2006/relationships/image" Target="../media/image132.png"/><Relationship Id="rId7" Type="http://schemas.openxmlformats.org/officeDocument/2006/relationships/tags" Target="../tags/tag863.xml"/><Relationship Id="rId12" Type="http://schemas.openxmlformats.org/officeDocument/2006/relationships/tags" Target="../tags/tag868.xml"/><Relationship Id="rId17" Type="http://schemas.openxmlformats.org/officeDocument/2006/relationships/tags" Target="../tags/tag873.xml"/><Relationship Id="rId25" Type="http://schemas.openxmlformats.org/officeDocument/2006/relationships/tags" Target="../tags/tag881.xml"/><Relationship Id="rId33" Type="http://schemas.openxmlformats.org/officeDocument/2006/relationships/image" Target="../media/image15.png"/><Relationship Id="rId38" Type="http://schemas.openxmlformats.org/officeDocument/2006/relationships/image" Target="../media/image90.png"/><Relationship Id="rId46" Type="http://schemas.openxmlformats.org/officeDocument/2006/relationships/image" Target="../media/image102.png"/><Relationship Id="rId2" Type="http://schemas.openxmlformats.org/officeDocument/2006/relationships/tags" Target="../tags/tag858.xml"/><Relationship Id="rId16" Type="http://schemas.openxmlformats.org/officeDocument/2006/relationships/tags" Target="../tags/tag872.xml"/><Relationship Id="rId20" Type="http://schemas.openxmlformats.org/officeDocument/2006/relationships/tags" Target="../tags/tag876.xml"/><Relationship Id="rId29" Type="http://schemas.openxmlformats.org/officeDocument/2006/relationships/image" Target="../media/image108.png"/><Relationship Id="rId41" Type="http://schemas.openxmlformats.org/officeDocument/2006/relationships/image" Target="../media/image89.png"/><Relationship Id="rId1" Type="http://schemas.openxmlformats.org/officeDocument/2006/relationships/tags" Target="../tags/tag857.xml"/><Relationship Id="rId6" Type="http://schemas.openxmlformats.org/officeDocument/2006/relationships/tags" Target="../tags/tag862.xml"/><Relationship Id="rId11" Type="http://schemas.openxmlformats.org/officeDocument/2006/relationships/tags" Target="../tags/tag867.xml"/><Relationship Id="rId24" Type="http://schemas.openxmlformats.org/officeDocument/2006/relationships/tags" Target="../tags/tag880.xml"/><Relationship Id="rId32" Type="http://schemas.openxmlformats.org/officeDocument/2006/relationships/image" Target="../media/image3.png"/><Relationship Id="rId37" Type="http://schemas.openxmlformats.org/officeDocument/2006/relationships/image" Target="../media/image126.png"/><Relationship Id="rId40" Type="http://schemas.openxmlformats.org/officeDocument/2006/relationships/image" Target="../media/image114.png"/><Relationship Id="rId45" Type="http://schemas.openxmlformats.org/officeDocument/2006/relationships/image" Target="../media/image85.png"/><Relationship Id="rId5" Type="http://schemas.openxmlformats.org/officeDocument/2006/relationships/tags" Target="../tags/tag861.xml"/><Relationship Id="rId15" Type="http://schemas.openxmlformats.org/officeDocument/2006/relationships/tags" Target="../tags/tag871.xml"/><Relationship Id="rId23" Type="http://schemas.openxmlformats.org/officeDocument/2006/relationships/tags" Target="../tags/tag879.xml"/><Relationship Id="rId28" Type="http://schemas.openxmlformats.org/officeDocument/2006/relationships/image" Target="../media/image2.png"/><Relationship Id="rId36" Type="http://schemas.openxmlformats.org/officeDocument/2006/relationships/image" Target="../media/image88.png"/><Relationship Id="rId49" Type="http://schemas.openxmlformats.org/officeDocument/2006/relationships/image" Target="../media/image134.png"/><Relationship Id="rId10" Type="http://schemas.openxmlformats.org/officeDocument/2006/relationships/tags" Target="../tags/tag866.xml"/><Relationship Id="rId19" Type="http://schemas.openxmlformats.org/officeDocument/2006/relationships/tags" Target="../tags/tag875.xml"/><Relationship Id="rId31" Type="http://schemas.openxmlformats.org/officeDocument/2006/relationships/image" Target="../media/image82.png"/><Relationship Id="rId44" Type="http://schemas.openxmlformats.org/officeDocument/2006/relationships/image" Target="../media/image25.png"/><Relationship Id="rId4" Type="http://schemas.openxmlformats.org/officeDocument/2006/relationships/tags" Target="../tags/tag860.xml"/><Relationship Id="rId9" Type="http://schemas.openxmlformats.org/officeDocument/2006/relationships/tags" Target="../tags/tag865.xml"/><Relationship Id="rId14" Type="http://schemas.openxmlformats.org/officeDocument/2006/relationships/tags" Target="../tags/tag870.xml"/><Relationship Id="rId22" Type="http://schemas.openxmlformats.org/officeDocument/2006/relationships/tags" Target="../tags/tag878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109.png"/><Relationship Id="rId35" Type="http://schemas.openxmlformats.org/officeDocument/2006/relationships/image" Target="../media/image21.png"/><Relationship Id="rId43" Type="http://schemas.openxmlformats.org/officeDocument/2006/relationships/image" Target="../media/image106.png"/><Relationship Id="rId48" Type="http://schemas.openxmlformats.org/officeDocument/2006/relationships/image" Target="../media/image133.png"/><Relationship Id="rId8" Type="http://schemas.openxmlformats.org/officeDocument/2006/relationships/tags" Target="../tags/tag864.xml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tags" Target="../tags/tag895.xml"/><Relationship Id="rId18" Type="http://schemas.openxmlformats.org/officeDocument/2006/relationships/tags" Target="../tags/tag900.xml"/><Relationship Id="rId26" Type="http://schemas.openxmlformats.org/officeDocument/2006/relationships/tags" Target="../tags/tag908.xml"/><Relationship Id="rId39" Type="http://schemas.openxmlformats.org/officeDocument/2006/relationships/image" Target="../media/image109.png"/><Relationship Id="rId21" Type="http://schemas.openxmlformats.org/officeDocument/2006/relationships/tags" Target="../tags/tag903.xml"/><Relationship Id="rId34" Type="http://schemas.openxmlformats.org/officeDocument/2006/relationships/image" Target="../media/image2.png"/><Relationship Id="rId42" Type="http://schemas.openxmlformats.org/officeDocument/2006/relationships/image" Target="../media/image15.png"/><Relationship Id="rId47" Type="http://schemas.openxmlformats.org/officeDocument/2006/relationships/image" Target="../media/image90.png"/><Relationship Id="rId50" Type="http://schemas.openxmlformats.org/officeDocument/2006/relationships/image" Target="../media/image102.png"/><Relationship Id="rId55" Type="http://schemas.openxmlformats.org/officeDocument/2006/relationships/image" Target="../media/image134.png"/><Relationship Id="rId7" Type="http://schemas.openxmlformats.org/officeDocument/2006/relationships/tags" Target="../tags/tag889.xml"/><Relationship Id="rId2" Type="http://schemas.openxmlformats.org/officeDocument/2006/relationships/tags" Target="../tags/tag884.xml"/><Relationship Id="rId16" Type="http://schemas.openxmlformats.org/officeDocument/2006/relationships/tags" Target="../tags/tag898.xml"/><Relationship Id="rId20" Type="http://schemas.openxmlformats.org/officeDocument/2006/relationships/tags" Target="../tags/tag902.xml"/><Relationship Id="rId29" Type="http://schemas.openxmlformats.org/officeDocument/2006/relationships/tags" Target="../tags/tag911.xml"/><Relationship Id="rId41" Type="http://schemas.openxmlformats.org/officeDocument/2006/relationships/image" Target="../media/image3.png"/><Relationship Id="rId54" Type="http://schemas.openxmlformats.org/officeDocument/2006/relationships/image" Target="../media/image25.png"/><Relationship Id="rId1" Type="http://schemas.openxmlformats.org/officeDocument/2006/relationships/tags" Target="../tags/tag883.xml"/><Relationship Id="rId6" Type="http://schemas.openxmlformats.org/officeDocument/2006/relationships/tags" Target="../tags/tag888.xml"/><Relationship Id="rId11" Type="http://schemas.openxmlformats.org/officeDocument/2006/relationships/tags" Target="../tags/tag893.xml"/><Relationship Id="rId24" Type="http://schemas.openxmlformats.org/officeDocument/2006/relationships/tags" Target="../tags/tag906.xml"/><Relationship Id="rId32" Type="http://schemas.openxmlformats.org/officeDocument/2006/relationships/tags" Target="../tags/tag914.xml"/><Relationship Id="rId37" Type="http://schemas.openxmlformats.org/officeDocument/2006/relationships/image" Target="../media/image133.png"/><Relationship Id="rId40" Type="http://schemas.openxmlformats.org/officeDocument/2006/relationships/image" Target="../media/image82.png"/><Relationship Id="rId45" Type="http://schemas.openxmlformats.org/officeDocument/2006/relationships/image" Target="../media/image88.png"/><Relationship Id="rId53" Type="http://schemas.openxmlformats.org/officeDocument/2006/relationships/image" Target="../media/image106.png"/><Relationship Id="rId58" Type="http://schemas.openxmlformats.org/officeDocument/2006/relationships/image" Target="../media/image137.png"/><Relationship Id="rId5" Type="http://schemas.openxmlformats.org/officeDocument/2006/relationships/tags" Target="../tags/tag887.xml"/><Relationship Id="rId15" Type="http://schemas.openxmlformats.org/officeDocument/2006/relationships/tags" Target="../tags/tag897.xml"/><Relationship Id="rId23" Type="http://schemas.openxmlformats.org/officeDocument/2006/relationships/tags" Target="../tags/tag905.xml"/><Relationship Id="rId28" Type="http://schemas.openxmlformats.org/officeDocument/2006/relationships/tags" Target="../tags/tag910.xml"/><Relationship Id="rId36" Type="http://schemas.openxmlformats.org/officeDocument/2006/relationships/image" Target="../media/image132.png"/><Relationship Id="rId49" Type="http://schemas.openxmlformats.org/officeDocument/2006/relationships/image" Target="../media/image114.png"/><Relationship Id="rId57" Type="http://schemas.openxmlformats.org/officeDocument/2006/relationships/image" Target="../media/image136.png"/><Relationship Id="rId61" Type="http://schemas.openxmlformats.org/officeDocument/2006/relationships/image" Target="../media/image81.png"/><Relationship Id="rId10" Type="http://schemas.openxmlformats.org/officeDocument/2006/relationships/tags" Target="../tags/tag892.xml"/><Relationship Id="rId19" Type="http://schemas.openxmlformats.org/officeDocument/2006/relationships/tags" Target="../tags/tag901.xml"/><Relationship Id="rId31" Type="http://schemas.openxmlformats.org/officeDocument/2006/relationships/tags" Target="../tags/tag913.xml"/><Relationship Id="rId44" Type="http://schemas.openxmlformats.org/officeDocument/2006/relationships/image" Target="../media/image21.png"/><Relationship Id="rId52" Type="http://schemas.openxmlformats.org/officeDocument/2006/relationships/image" Target="../media/image91.png"/><Relationship Id="rId60" Type="http://schemas.openxmlformats.org/officeDocument/2006/relationships/image" Target="../media/image80.png"/><Relationship Id="rId4" Type="http://schemas.openxmlformats.org/officeDocument/2006/relationships/tags" Target="../tags/tag886.xml"/><Relationship Id="rId9" Type="http://schemas.openxmlformats.org/officeDocument/2006/relationships/tags" Target="../tags/tag891.xml"/><Relationship Id="rId14" Type="http://schemas.openxmlformats.org/officeDocument/2006/relationships/tags" Target="../tags/tag896.xml"/><Relationship Id="rId22" Type="http://schemas.openxmlformats.org/officeDocument/2006/relationships/tags" Target="../tags/tag904.xml"/><Relationship Id="rId27" Type="http://schemas.openxmlformats.org/officeDocument/2006/relationships/tags" Target="../tags/tag909.xml"/><Relationship Id="rId30" Type="http://schemas.openxmlformats.org/officeDocument/2006/relationships/tags" Target="../tags/tag912.xml"/><Relationship Id="rId35" Type="http://schemas.openxmlformats.org/officeDocument/2006/relationships/image" Target="../media/image85.png"/><Relationship Id="rId43" Type="http://schemas.openxmlformats.org/officeDocument/2006/relationships/image" Target="../media/image16.png"/><Relationship Id="rId48" Type="http://schemas.openxmlformats.org/officeDocument/2006/relationships/image" Target="../media/image113.png"/><Relationship Id="rId56" Type="http://schemas.openxmlformats.org/officeDocument/2006/relationships/image" Target="../media/image135.png"/><Relationship Id="rId8" Type="http://schemas.openxmlformats.org/officeDocument/2006/relationships/tags" Target="../tags/tag890.xml"/><Relationship Id="rId51" Type="http://schemas.openxmlformats.org/officeDocument/2006/relationships/image" Target="../media/image89.png"/><Relationship Id="rId3" Type="http://schemas.openxmlformats.org/officeDocument/2006/relationships/tags" Target="../tags/tag885.xml"/><Relationship Id="rId12" Type="http://schemas.openxmlformats.org/officeDocument/2006/relationships/tags" Target="../tags/tag894.xml"/><Relationship Id="rId17" Type="http://schemas.openxmlformats.org/officeDocument/2006/relationships/tags" Target="../tags/tag899.xml"/><Relationship Id="rId25" Type="http://schemas.openxmlformats.org/officeDocument/2006/relationships/tags" Target="../tags/tag907.xml"/><Relationship Id="rId33" Type="http://schemas.openxmlformats.org/officeDocument/2006/relationships/slideLayout" Target="../slideLayouts/slideLayout2.xml"/><Relationship Id="rId38" Type="http://schemas.openxmlformats.org/officeDocument/2006/relationships/image" Target="../media/image108.png"/><Relationship Id="rId46" Type="http://schemas.openxmlformats.org/officeDocument/2006/relationships/image" Target="../media/image126.png"/><Relationship Id="rId59" Type="http://schemas.openxmlformats.org/officeDocument/2006/relationships/image" Target="../media/image138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32.xml"/><Relationship Id="rId18" Type="http://schemas.openxmlformats.org/officeDocument/2006/relationships/tags" Target="../tags/tag37.xml"/><Relationship Id="rId26" Type="http://schemas.openxmlformats.org/officeDocument/2006/relationships/tags" Target="../tags/tag45.xml"/><Relationship Id="rId39" Type="http://schemas.openxmlformats.org/officeDocument/2006/relationships/image" Target="../media/image4.png"/><Relationship Id="rId21" Type="http://schemas.openxmlformats.org/officeDocument/2006/relationships/tags" Target="../tags/tag40.xml"/><Relationship Id="rId34" Type="http://schemas.openxmlformats.org/officeDocument/2006/relationships/tags" Target="../tags/tag53.xml"/><Relationship Id="rId42" Type="http://schemas.openxmlformats.org/officeDocument/2006/relationships/image" Target="../media/image16.png"/><Relationship Id="rId47" Type="http://schemas.openxmlformats.org/officeDocument/2006/relationships/image" Target="../media/image19.png"/><Relationship Id="rId50" Type="http://schemas.openxmlformats.org/officeDocument/2006/relationships/image" Target="../media/image21.png"/><Relationship Id="rId55" Type="http://schemas.openxmlformats.org/officeDocument/2006/relationships/image" Target="../media/image26.png"/><Relationship Id="rId63" Type="http://schemas.openxmlformats.org/officeDocument/2006/relationships/image" Target="../media/image34.png"/><Relationship Id="rId68" Type="http://schemas.openxmlformats.org/officeDocument/2006/relationships/image" Target="../media/image39.png"/><Relationship Id="rId7" Type="http://schemas.openxmlformats.org/officeDocument/2006/relationships/tags" Target="../tags/tag26.xml"/><Relationship Id="rId2" Type="http://schemas.openxmlformats.org/officeDocument/2006/relationships/tags" Target="../tags/tag21.xml"/><Relationship Id="rId16" Type="http://schemas.openxmlformats.org/officeDocument/2006/relationships/tags" Target="../tags/tag35.xml"/><Relationship Id="rId29" Type="http://schemas.openxmlformats.org/officeDocument/2006/relationships/tags" Target="../tags/tag48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24" Type="http://schemas.openxmlformats.org/officeDocument/2006/relationships/tags" Target="../tags/tag43.xml"/><Relationship Id="rId32" Type="http://schemas.openxmlformats.org/officeDocument/2006/relationships/tags" Target="../tags/tag51.xml"/><Relationship Id="rId37" Type="http://schemas.openxmlformats.org/officeDocument/2006/relationships/image" Target="../media/image1.png"/><Relationship Id="rId40" Type="http://schemas.openxmlformats.org/officeDocument/2006/relationships/image" Target="../media/image5.png"/><Relationship Id="rId45" Type="http://schemas.openxmlformats.org/officeDocument/2006/relationships/image" Target="../media/image8.png"/><Relationship Id="rId53" Type="http://schemas.openxmlformats.org/officeDocument/2006/relationships/image" Target="../media/image24.png"/><Relationship Id="rId58" Type="http://schemas.openxmlformats.org/officeDocument/2006/relationships/image" Target="../media/image29.png"/><Relationship Id="rId66" Type="http://schemas.openxmlformats.org/officeDocument/2006/relationships/image" Target="../media/image37.png"/><Relationship Id="rId5" Type="http://schemas.openxmlformats.org/officeDocument/2006/relationships/tags" Target="../tags/tag24.xml"/><Relationship Id="rId15" Type="http://schemas.openxmlformats.org/officeDocument/2006/relationships/tags" Target="../tags/tag34.xml"/><Relationship Id="rId23" Type="http://schemas.openxmlformats.org/officeDocument/2006/relationships/tags" Target="../tags/tag42.xml"/><Relationship Id="rId28" Type="http://schemas.openxmlformats.org/officeDocument/2006/relationships/tags" Target="../tags/tag47.xml"/><Relationship Id="rId36" Type="http://schemas.openxmlformats.org/officeDocument/2006/relationships/image" Target="../media/image2.png"/><Relationship Id="rId49" Type="http://schemas.openxmlformats.org/officeDocument/2006/relationships/image" Target="../media/image20.png"/><Relationship Id="rId57" Type="http://schemas.openxmlformats.org/officeDocument/2006/relationships/image" Target="../media/image28.png"/><Relationship Id="rId61" Type="http://schemas.openxmlformats.org/officeDocument/2006/relationships/image" Target="../media/image32.png"/><Relationship Id="rId10" Type="http://schemas.openxmlformats.org/officeDocument/2006/relationships/tags" Target="../tags/tag29.xml"/><Relationship Id="rId19" Type="http://schemas.openxmlformats.org/officeDocument/2006/relationships/tags" Target="../tags/tag38.xml"/><Relationship Id="rId31" Type="http://schemas.openxmlformats.org/officeDocument/2006/relationships/tags" Target="../tags/tag50.xml"/><Relationship Id="rId44" Type="http://schemas.openxmlformats.org/officeDocument/2006/relationships/image" Target="../media/image18.png"/><Relationship Id="rId52" Type="http://schemas.openxmlformats.org/officeDocument/2006/relationships/image" Target="../media/image23.png"/><Relationship Id="rId60" Type="http://schemas.openxmlformats.org/officeDocument/2006/relationships/image" Target="../media/image31.png"/><Relationship Id="rId65" Type="http://schemas.openxmlformats.org/officeDocument/2006/relationships/image" Target="../media/image36.png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tags" Target="../tags/tag33.xml"/><Relationship Id="rId22" Type="http://schemas.openxmlformats.org/officeDocument/2006/relationships/tags" Target="../tags/tag41.xml"/><Relationship Id="rId27" Type="http://schemas.openxmlformats.org/officeDocument/2006/relationships/tags" Target="../tags/tag46.xml"/><Relationship Id="rId30" Type="http://schemas.openxmlformats.org/officeDocument/2006/relationships/tags" Target="../tags/tag49.xml"/><Relationship Id="rId35" Type="http://schemas.openxmlformats.org/officeDocument/2006/relationships/slideLayout" Target="../slideLayouts/slideLayout2.xml"/><Relationship Id="rId43" Type="http://schemas.openxmlformats.org/officeDocument/2006/relationships/image" Target="../media/image17.png"/><Relationship Id="rId48" Type="http://schemas.openxmlformats.org/officeDocument/2006/relationships/image" Target="../media/image12.png"/><Relationship Id="rId56" Type="http://schemas.openxmlformats.org/officeDocument/2006/relationships/image" Target="../media/image27.png"/><Relationship Id="rId64" Type="http://schemas.openxmlformats.org/officeDocument/2006/relationships/image" Target="../media/image35.png"/><Relationship Id="rId8" Type="http://schemas.openxmlformats.org/officeDocument/2006/relationships/tags" Target="../tags/tag27.xml"/><Relationship Id="rId51" Type="http://schemas.openxmlformats.org/officeDocument/2006/relationships/image" Target="../media/image22.png"/><Relationship Id="rId3" Type="http://schemas.openxmlformats.org/officeDocument/2006/relationships/tags" Target="../tags/tag22.xml"/><Relationship Id="rId12" Type="http://schemas.openxmlformats.org/officeDocument/2006/relationships/tags" Target="../tags/tag31.xml"/><Relationship Id="rId17" Type="http://schemas.openxmlformats.org/officeDocument/2006/relationships/tags" Target="../tags/tag36.xml"/><Relationship Id="rId25" Type="http://schemas.openxmlformats.org/officeDocument/2006/relationships/tags" Target="../tags/tag44.xml"/><Relationship Id="rId33" Type="http://schemas.openxmlformats.org/officeDocument/2006/relationships/tags" Target="../tags/tag52.xml"/><Relationship Id="rId38" Type="http://schemas.openxmlformats.org/officeDocument/2006/relationships/image" Target="../media/image3.png"/><Relationship Id="rId46" Type="http://schemas.openxmlformats.org/officeDocument/2006/relationships/image" Target="../media/image10.png"/><Relationship Id="rId59" Type="http://schemas.openxmlformats.org/officeDocument/2006/relationships/image" Target="../media/image30.png"/><Relationship Id="rId67" Type="http://schemas.openxmlformats.org/officeDocument/2006/relationships/image" Target="../media/image38.png"/><Relationship Id="rId20" Type="http://schemas.openxmlformats.org/officeDocument/2006/relationships/tags" Target="../tags/tag39.xml"/><Relationship Id="rId41" Type="http://schemas.openxmlformats.org/officeDocument/2006/relationships/image" Target="../media/image15.png"/><Relationship Id="rId54" Type="http://schemas.openxmlformats.org/officeDocument/2006/relationships/image" Target="../media/image25.png"/><Relationship Id="rId62" Type="http://schemas.openxmlformats.org/officeDocument/2006/relationships/image" Target="../media/image3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tags" Target="../tags/tag917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41.png"/><Relationship Id="rId2" Type="http://schemas.openxmlformats.org/officeDocument/2006/relationships/tags" Target="../tags/tag916.xml"/><Relationship Id="rId1" Type="http://schemas.openxmlformats.org/officeDocument/2006/relationships/tags" Target="../tags/tag915.xml"/><Relationship Id="rId6" Type="http://schemas.openxmlformats.org/officeDocument/2006/relationships/tags" Target="../tags/tag920.xml"/><Relationship Id="rId11" Type="http://schemas.openxmlformats.org/officeDocument/2006/relationships/image" Target="../media/image81.png"/><Relationship Id="rId5" Type="http://schemas.openxmlformats.org/officeDocument/2006/relationships/tags" Target="../tags/tag919.xml"/><Relationship Id="rId10" Type="http://schemas.openxmlformats.org/officeDocument/2006/relationships/image" Target="../media/image140.png"/><Relationship Id="rId4" Type="http://schemas.openxmlformats.org/officeDocument/2006/relationships/tags" Target="../tags/tag918.xml"/><Relationship Id="rId9" Type="http://schemas.openxmlformats.org/officeDocument/2006/relationships/image" Target="../media/image139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66.xml"/><Relationship Id="rId18" Type="http://schemas.openxmlformats.org/officeDocument/2006/relationships/tags" Target="../tags/tag71.xml"/><Relationship Id="rId26" Type="http://schemas.openxmlformats.org/officeDocument/2006/relationships/tags" Target="../tags/tag79.xml"/><Relationship Id="rId39" Type="http://schemas.openxmlformats.org/officeDocument/2006/relationships/image" Target="../media/image4.png"/><Relationship Id="rId21" Type="http://schemas.openxmlformats.org/officeDocument/2006/relationships/tags" Target="../tags/tag74.xml"/><Relationship Id="rId34" Type="http://schemas.openxmlformats.org/officeDocument/2006/relationships/tags" Target="../tags/tag87.xml"/><Relationship Id="rId42" Type="http://schemas.openxmlformats.org/officeDocument/2006/relationships/image" Target="../media/image16.png"/><Relationship Id="rId47" Type="http://schemas.openxmlformats.org/officeDocument/2006/relationships/image" Target="../media/image19.png"/><Relationship Id="rId50" Type="http://schemas.openxmlformats.org/officeDocument/2006/relationships/image" Target="../media/image21.png"/><Relationship Id="rId55" Type="http://schemas.openxmlformats.org/officeDocument/2006/relationships/image" Target="../media/image24.png"/><Relationship Id="rId63" Type="http://schemas.openxmlformats.org/officeDocument/2006/relationships/image" Target="../media/image43.png"/><Relationship Id="rId7" Type="http://schemas.openxmlformats.org/officeDocument/2006/relationships/tags" Target="../tags/tag60.xml"/><Relationship Id="rId2" Type="http://schemas.openxmlformats.org/officeDocument/2006/relationships/tags" Target="../tags/tag55.xml"/><Relationship Id="rId16" Type="http://schemas.openxmlformats.org/officeDocument/2006/relationships/tags" Target="../tags/tag69.xml"/><Relationship Id="rId29" Type="http://schemas.openxmlformats.org/officeDocument/2006/relationships/tags" Target="../tags/tag82.xml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11" Type="http://schemas.openxmlformats.org/officeDocument/2006/relationships/tags" Target="../tags/tag64.xml"/><Relationship Id="rId24" Type="http://schemas.openxmlformats.org/officeDocument/2006/relationships/tags" Target="../tags/tag77.xml"/><Relationship Id="rId32" Type="http://schemas.openxmlformats.org/officeDocument/2006/relationships/tags" Target="../tags/tag85.xml"/><Relationship Id="rId37" Type="http://schemas.openxmlformats.org/officeDocument/2006/relationships/image" Target="../media/image1.png"/><Relationship Id="rId40" Type="http://schemas.openxmlformats.org/officeDocument/2006/relationships/image" Target="../media/image5.png"/><Relationship Id="rId45" Type="http://schemas.openxmlformats.org/officeDocument/2006/relationships/image" Target="../media/image8.png"/><Relationship Id="rId53" Type="http://schemas.openxmlformats.org/officeDocument/2006/relationships/image" Target="../media/image30.png"/><Relationship Id="rId58" Type="http://schemas.openxmlformats.org/officeDocument/2006/relationships/image" Target="../media/image40.png"/><Relationship Id="rId66" Type="http://schemas.openxmlformats.org/officeDocument/2006/relationships/image" Target="../media/image45.png"/><Relationship Id="rId5" Type="http://schemas.openxmlformats.org/officeDocument/2006/relationships/tags" Target="../tags/tag58.xml"/><Relationship Id="rId15" Type="http://schemas.openxmlformats.org/officeDocument/2006/relationships/tags" Target="../tags/tag68.xml"/><Relationship Id="rId23" Type="http://schemas.openxmlformats.org/officeDocument/2006/relationships/tags" Target="../tags/tag76.xml"/><Relationship Id="rId28" Type="http://schemas.openxmlformats.org/officeDocument/2006/relationships/tags" Target="../tags/tag81.xml"/><Relationship Id="rId36" Type="http://schemas.openxmlformats.org/officeDocument/2006/relationships/image" Target="../media/image2.png"/><Relationship Id="rId49" Type="http://schemas.openxmlformats.org/officeDocument/2006/relationships/image" Target="../media/image20.png"/><Relationship Id="rId57" Type="http://schemas.openxmlformats.org/officeDocument/2006/relationships/image" Target="../media/image26.png"/><Relationship Id="rId61" Type="http://schemas.openxmlformats.org/officeDocument/2006/relationships/image" Target="../media/image36.png"/><Relationship Id="rId10" Type="http://schemas.openxmlformats.org/officeDocument/2006/relationships/tags" Target="../tags/tag63.xml"/><Relationship Id="rId19" Type="http://schemas.openxmlformats.org/officeDocument/2006/relationships/tags" Target="../tags/tag72.xml"/><Relationship Id="rId31" Type="http://schemas.openxmlformats.org/officeDocument/2006/relationships/tags" Target="../tags/tag84.xml"/><Relationship Id="rId44" Type="http://schemas.openxmlformats.org/officeDocument/2006/relationships/image" Target="../media/image18.png"/><Relationship Id="rId52" Type="http://schemas.openxmlformats.org/officeDocument/2006/relationships/image" Target="../media/image29.png"/><Relationship Id="rId60" Type="http://schemas.openxmlformats.org/officeDocument/2006/relationships/image" Target="../media/image35.png"/><Relationship Id="rId65" Type="http://schemas.openxmlformats.org/officeDocument/2006/relationships/image" Target="../media/image44.png"/><Relationship Id="rId4" Type="http://schemas.openxmlformats.org/officeDocument/2006/relationships/tags" Target="../tags/tag57.xml"/><Relationship Id="rId9" Type="http://schemas.openxmlformats.org/officeDocument/2006/relationships/tags" Target="../tags/tag62.xml"/><Relationship Id="rId14" Type="http://schemas.openxmlformats.org/officeDocument/2006/relationships/tags" Target="../tags/tag67.xml"/><Relationship Id="rId22" Type="http://schemas.openxmlformats.org/officeDocument/2006/relationships/tags" Target="../tags/tag75.xml"/><Relationship Id="rId27" Type="http://schemas.openxmlformats.org/officeDocument/2006/relationships/tags" Target="../tags/tag80.xml"/><Relationship Id="rId30" Type="http://schemas.openxmlformats.org/officeDocument/2006/relationships/tags" Target="../tags/tag83.xml"/><Relationship Id="rId35" Type="http://schemas.openxmlformats.org/officeDocument/2006/relationships/slideLayout" Target="../slideLayouts/slideLayout2.xml"/><Relationship Id="rId43" Type="http://schemas.openxmlformats.org/officeDocument/2006/relationships/image" Target="../media/image17.png"/><Relationship Id="rId48" Type="http://schemas.openxmlformats.org/officeDocument/2006/relationships/image" Target="../media/image12.png"/><Relationship Id="rId56" Type="http://schemas.openxmlformats.org/officeDocument/2006/relationships/image" Target="../media/image25.png"/><Relationship Id="rId64" Type="http://schemas.openxmlformats.org/officeDocument/2006/relationships/image" Target="../media/image39.png"/><Relationship Id="rId8" Type="http://schemas.openxmlformats.org/officeDocument/2006/relationships/tags" Target="../tags/tag61.xml"/><Relationship Id="rId51" Type="http://schemas.openxmlformats.org/officeDocument/2006/relationships/image" Target="../media/image22.png"/><Relationship Id="rId3" Type="http://schemas.openxmlformats.org/officeDocument/2006/relationships/tags" Target="../tags/tag56.xml"/><Relationship Id="rId12" Type="http://schemas.openxmlformats.org/officeDocument/2006/relationships/tags" Target="../tags/tag65.xml"/><Relationship Id="rId17" Type="http://schemas.openxmlformats.org/officeDocument/2006/relationships/tags" Target="../tags/tag70.xml"/><Relationship Id="rId25" Type="http://schemas.openxmlformats.org/officeDocument/2006/relationships/tags" Target="../tags/tag78.xml"/><Relationship Id="rId33" Type="http://schemas.openxmlformats.org/officeDocument/2006/relationships/tags" Target="../tags/tag86.xml"/><Relationship Id="rId38" Type="http://schemas.openxmlformats.org/officeDocument/2006/relationships/image" Target="../media/image3.png"/><Relationship Id="rId46" Type="http://schemas.openxmlformats.org/officeDocument/2006/relationships/image" Target="../media/image10.png"/><Relationship Id="rId59" Type="http://schemas.openxmlformats.org/officeDocument/2006/relationships/image" Target="../media/image41.png"/><Relationship Id="rId67" Type="http://schemas.openxmlformats.org/officeDocument/2006/relationships/image" Target="../media/image46.png"/><Relationship Id="rId20" Type="http://schemas.openxmlformats.org/officeDocument/2006/relationships/tags" Target="../tags/tag73.xml"/><Relationship Id="rId41" Type="http://schemas.openxmlformats.org/officeDocument/2006/relationships/image" Target="../media/image15.png"/><Relationship Id="rId54" Type="http://schemas.openxmlformats.org/officeDocument/2006/relationships/image" Target="../media/image23.png"/><Relationship Id="rId62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100.xml"/><Relationship Id="rId18" Type="http://schemas.openxmlformats.org/officeDocument/2006/relationships/tags" Target="../tags/tag105.xml"/><Relationship Id="rId26" Type="http://schemas.openxmlformats.org/officeDocument/2006/relationships/tags" Target="../tags/tag113.xml"/><Relationship Id="rId39" Type="http://schemas.openxmlformats.org/officeDocument/2006/relationships/image" Target="../media/image16.png"/><Relationship Id="rId21" Type="http://schemas.openxmlformats.org/officeDocument/2006/relationships/tags" Target="../tags/tag108.xml"/><Relationship Id="rId34" Type="http://schemas.openxmlformats.org/officeDocument/2006/relationships/image" Target="../media/image1.png"/><Relationship Id="rId42" Type="http://schemas.openxmlformats.org/officeDocument/2006/relationships/image" Target="../media/image8.png"/><Relationship Id="rId47" Type="http://schemas.openxmlformats.org/officeDocument/2006/relationships/image" Target="../media/image21.png"/><Relationship Id="rId50" Type="http://schemas.openxmlformats.org/officeDocument/2006/relationships/image" Target="../media/image30.png"/><Relationship Id="rId55" Type="http://schemas.openxmlformats.org/officeDocument/2006/relationships/image" Target="../media/image44.png"/><Relationship Id="rId7" Type="http://schemas.openxmlformats.org/officeDocument/2006/relationships/tags" Target="../tags/tag94.xml"/><Relationship Id="rId12" Type="http://schemas.openxmlformats.org/officeDocument/2006/relationships/tags" Target="../tags/tag99.xml"/><Relationship Id="rId17" Type="http://schemas.openxmlformats.org/officeDocument/2006/relationships/tags" Target="../tags/tag104.xml"/><Relationship Id="rId25" Type="http://schemas.openxmlformats.org/officeDocument/2006/relationships/tags" Target="../tags/tag112.xml"/><Relationship Id="rId33" Type="http://schemas.openxmlformats.org/officeDocument/2006/relationships/image" Target="../media/image25.png"/><Relationship Id="rId38" Type="http://schemas.openxmlformats.org/officeDocument/2006/relationships/image" Target="../media/image15.png"/><Relationship Id="rId46" Type="http://schemas.openxmlformats.org/officeDocument/2006/relationships/image" Target="../media/image20.png"/><Relationship Id="rId59" Type="http://schemas.openxmlformats.org/officeDocument/2006/relationships/image" Target="../media/image47.png"/><Relationship Id="rId2" Type="http://schemas.openxmlformats.org/officeDocument/2006/relationships/tags" Target="../tags/tag89.xml"/><Relationship Id="rId16" Type="http://schemas.openxmlformats.org/officeDocument/2006/relationships/tags" Target="../tags/tag103.xml"/><Relationship Id="rId20" Type="http://schemas.openxmlformats.org/officeDocument/2006/relationships/tags" Target="../tags/tag107.xml"/><Relationship Id="rId29" Type="http://schemas.openxmlformats.org/officeDocument/2006/relationships/tags" Target="../tags/tag116.xml"/><Relationship Id="rId41" Type="http://schemas.openxmlformats.org/officeDocument/2006/relationships/image" Target="../media/image18.png"/><Relationship Id="rId54" Type="http://schemas.openxmlformats.org/officeDocument/2006/relationships/image" Target="../media/image43.png"/><Relationship Id="rId1" Type="http://schemas.openxmlformats.org/officeDocument/2006/relationships/tags" Target="../tags/tag88.xml"/><Relationship Id="rId6" Type="http://schemas.openxmlformats.org/officeDocument/2006/relationships/tags" Target="../tags/tag93.xml"/><Relationship Id="rId11" Type="http://schemas.openxmlformats.org/officeDocument/2006/relationships/tags" Target="../tags/tag98.xml"/><Relationship Id="rId24" Type="http://schemas.openxmlformats.org/officeDocument/2006/relationships/tags" Target="../tags/tag111.xml"/><Relationship Id="rId32" Type="http://schemas.openxmlformats.org/officeDocument/2006/relationships/image" Target="../media/image2.png"/><Relationship Id="rId37" Type="http://schemas.openxmlformats.org/officeDocument/2006/relationships/image" Target="../media/image5.png"/><Relationship Id="rId40" Type="http://schemas.openxmlformats.org/officeDocument/2006/relationships/image" Target="../media/image17.png"/><Relationship Id="rId45" Type="http://schemas.openxmlformats.org/officeDocument/2006/relationships/image" Target="../media/image12.png"/><Relationship Id="rId53" Type="http://schemas.openxmlformats.org/officeDocument/2006/relationships/image" Target="../media/image26.png"/><Relationship Id="rId58" Type="http://schemas.openxmlformats.org/officeDocument/2006/relationships/image" Target="../media/image46.png"/><Relationship Id="rId5" Type="http://schemas.openxmlformats.org/officeDocument/2006/relationships/tags" Target="../tags/tag92.xml"/><Relationship Id="rId15" Type="http://schemas.openxmlformats.org/officeDocument/2006/relationships/tags" Target="../tags/tag102.xml"/><Relationship Id="rId23" Type="http://schemas.openxmlformats.org/officeDocument/2006/relationships/tags" Target="../tags/tag110.xml"/><Relationship Id="rId28" Type="http://schemas.openxmlformats.org/officeDocument/2006/relationships/tags" Target="../tags/tag115.xml"/><Relationship Id="rId36" Type="http://schemas.openxmlformats.org/officeDocument/2006/relationships/image" Target="../media/image4.png"/><Relationship Id="rId49" Type="http://schemas.openxmlformats.org/officeDocument/2006/relationships/image" Target="../media/image29.png"/><Relationship Id="rId57" Type="http://schemas.openxmlformats.org/officeDocument/2006/relationships/image" Target="../media/image40.png"/><Relationship Id="rId10" Type="http://schemas.openxmlformats.org/officeDocument/2006/relationships/tags" Target="../tags/tag97.xml"/><Relationship Id="rId19" Type="http://schemas.openxmlformats.org/officeDocument/2006/relationships/tags" Target="../tags/tag106.xml"/><Relationship Id="rId31" Type="http://schemas.openxmlformats.org/officeDocument/2006/relationships/slideLayout" Target="../slideLayouts/slideLayout2.xml"/><Relationship Id="rId44" Type="http://schemas.openxmlformats.org/officeDocument/2006/relationships/image" Target="../media/image19.png"/><Relationship Id="rId52" Type="http://schemas.openxmlformats.org/officeDocument/2006/relationships/image" Target="../media/image24.png"/><Relationship Id="rId4" Type="http://schemas.openxmlformats.org/officeDocument/2006/relationships/tags" Target="../tags/tag91.xml"/><Relationship Id="rId9" Type="http://schemas.openxmlformats.org/officeDocument/2006/relationships/tags" Target="../tags/tag96.xml"/><Relationship Id="rId14" Type="http://schemas.openxmlformats.org/officeDocument/2006/relationships/tags" Target="../tags/tag101.xml"/><Relationship Id="rId22" Type="http://schemas.openxmlformats.org/officeDocument/2006/relationships/tags" Target="../tags/tag109.xml"/><Relationship Id="rId27" Type="http://schemas.openxmlformats.org/officeDocument/2006/relationships/tags" Target="../tags/tag114.xml"/><Relationship Id="rId30" Type="http://schemas.openxmlformats.org/officeDocument/2006/relationships/tags" Target="../tags/tag117.xml"/><Relationship Id="rId35" Type="http://schemas.openxmlformats.org/officeDocument/2006/relationships/image" Target="../media/image3.png"/><Relationship Id="rId43" Type="http://schemas.openxmlformats.org/officeDocument/2006/relationships/image" Target="../media/image10.png"/><Relationship Id="rId48" Type="http://schemas.openxmlformats.org/officeDocument/2006/relationships/image" Target="../media/image22.png"/><Relationship Id="rId56" Type="http://schemas.openxmlformats.org/officeDocument/2006/relationships/image" Target="../media/image45.png"/><Relationship Id="rId8" Type="http://schemas.openxmlformats.org/officeDocument/2006/relationships/tags" Target="../tags/tag95.xml"/><Relationship Id="rId51" Type="http://schemas.openxmlformats.org/officeDocument/2006/relationships/image" Target="../media/image23.png"/><Relationship Id="rId3" Type="http://schemas.openxmlformats.org/officeDocument/2006/relationships/tags" Target="../tags/tag90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130.xml"/><Relationship Id="rId18" Type="http://schemas.openxmlformats.org/officeDocument/2006/relationships/tags" Target="../tags/tag135.xml"/><Relationship Id="rId26" Type="http://schemas.openxmlformats.org/officeDocument/2006/relationships/tags" Target="../tags/tag143.xml"/><Relationship Id="rId39" Type="http://schemas.openxmlformats.org/officeDocument/2006/relationships/tags" Target="../tags/tag156.xml"/><Relationship Id="rId21" Type="http://schemas.openxmlformats.org/officeDocument/2006/relationships/tags" Target="../tags/tag138.xml"/><Relationship Id="rId34" Type="http://schemas.openxmlformats.org/officeDocument/2006/relationships/tags" Target="../tags/tag151.xml"/><Relationship Id="rId42" Type="http://schemas.openxmlformats.org/officeDocument/2006/relationships/tags" Target="../tags/tag159.xml"/><Relationship Id="rId47" Type="http://schemas.openxmlformats.org/officeDocument/2006/relationships/tags" Target="../tags/tag164.xml"/><Relationship Id="rId50" Type="http://schemas.openxmlformats.org/officeDocument/2006/relationships/tags" Target="../tags/tag167.xml"/><Relationship Id="rId55" Type="http://schemas.openxmlformats.org/officeDocument/2006/relationships/image" Target="../media/image2.png"/><Relationship Id="rId63" Type="http://schemas.openxmlformats.org/officeDocument/2006/relationships/image" Target="../media/image17.png"/><Relationship Id="rId68" Type="http://schemas.openxmlformats.org/officeDocument/2006/relationships/image" Target="../media/image12.png"/><Relationship Id="rId76" Type="http://schemas.openxmlformats.org/officeDocument/2006/relationships/image" Target="../media/image23.png"/><Relationship Id="rId84" Type="http://schemas.openxmlformats.org/officeDocument/2006/relationships/image" Target="../media/image48.png"/><Relationship Id="rId89" Type="http://schemas.openxmlformats.org/officeDocument/2006/relationships/image" Target="../media/image53.png"/><Relationship Id="rId7" Type="http://schemas.openxmlformats.org/officeDocument/2006/relationships/tags" Target="../tags/tag124.xml"/><Relationship Id="rId71" Type="http://schemas.openxmlformats.org/officeDocument/2006/relationships/image" Target="../media/image22.png"/><Relationship Id="rId92" Type="http://schemas.openxmlformats.org/officeDocument/2006/relationships/image" Target="../media/image56.png"/><Relationship Id="rId2" Type="http://schemas.openxmlformats.org/officeDocument/2006/relationships/tags" Target="../tags/tag119.xml"/><Relationship Id="rId16" Type="http://schemas.openxmlformats.org/officeDocument/2006/relationships/tags" Target="../tags/tag133.xml"/><Relationship Id="rId29" Type="http://schemas.openxmlformats.org/officeDocument/2006/relationships/tags" Target="../tags/tag146.xml"/><Relationship Id="rId11" Type="http://schemas.openxmlformats.org/officeDocument/2006/relationships/tags" Target="../tags/tag128.xml"/><Relationship Id="rId24" Type="http://schemas.openxmlformats.org/officeDocument/2006/relationships/tags" Target="../tags/tag141.xml"/><Relationship Id="rId32" Type="http://schemas.openxmlformats.org/officeDocument/2006/relationships/tags" Target="../tags/tag149.xml"/><Relationship Id="rId37" Type="http://schemas.openxmlformats.org/officeDocument/2006/relationships/tags" Target="../tags/tag154.xml"/><Relationship Id="rId40" Type="http://schemas.openxmlformats.org/officeDocument/2006/relationships/tags" Target="../tags/tag157.xml"/><Relationship Id="rId45" Type="http://schemas.openxmlformats.org/officeDocument/2006/relationships/tags" Target="../tags/tag162.xml"/><Relationship Id="rId53" Type="http://schemas.openxmlformats.org/officeDocument/2006/relationships/tags" Target="../tags/tag170.xml"/><Relationship Id="rId58" Type="http://schemas.openxmlformats.org/officeDocument/2006/relationships/image" Target="../media/image3.png"/><Relationship Id="rId66" Type="http://schemas.openxmlformats.org/officeDocument/2006/relationships/image" Target="../media/image10.png"/><Relationship Id="rId74" Type="http://schemas.openxmlformats.org/officeDocument/2006/relationships/image" Target="../media/image44.png"/><Relationship Id="rId79" Type="http://schemas.openxmlformats.org/officeDocument/2006/relationships/image" Target="../media/image40.png"/><Relationship Id="rId87" Type="http://schemas.openxmlformats.org/officeDocument/2006/relationships/image" Target="../media/image51.png"/><Relationship Id="rId5" Type="http://schemas.openxmlformats.org/officeDocument/2006/relationships/tags" Target="../tags/tag122.xml"/><Relationship Id="rId61" Type="http://schemas.openxmlformats.org/officeDocument/2006/relationships/image" Target="../media/image15.png"/><Relationship Id="rId82" Type="http://schemas.openxmlformats.org/officeDocument/2006/relationships/image" Target="../media/image46.png"/><Relationship Id="rId90" Type="http://schemas.openxmlformats.org/officeDocument/2006/relationships/image" Target="../media/image54.png"/><Relationship Id="rId95" Type="http://schemas.openxmlformats.org/officeDocument/2006/relationships/image" Target="../media/image39.png"/><Relationship Id="rId19" Type="http://schemas.openxmlformats.org/officeDocument/2006/relationships/tags" Target="../tags/tag136.xml"/><Relationship Id="rId14" Type="http://schemas.openxmlformats.org/officeDocument/2006/relationships/tags" Target="../tags/tag131.xml"/><Relationship Id="rId22" Type="http://schemas.openxmlformats.org/officeDocument/2006/relationships/tags" Target="../tags/tag139.xml"/><Relationship Id="rId27" Type="http://schemas.openxmlformats.org/officeDocument/2006/relationships/tags" Target="../tags/tag144.xml"/><Relationship Id="rId30" Type="http://schemas.openxmlformats.org/officeDocument/2006/relationships/tags" Target="../tags/tag147.xml"/><Relationship Id="rId35" Type="http://schemas.openxmlformats.org/officeDocument/2006/relationships/tags" Target="../tags/tag152.xml"/><Relationship Id="rId43" Type="http://schemas.openxmlformats.org/officeDocument/2006/relationships/tags" Target="../tags/tag160.xml"/><Relationship Id="rId48" Type="http://schemas.openxmlformats.org/officeDocument/2006/relationships/tags" Target="../tags/tag165.xml"/><Relationship Id="rId56" Type="http://schemas.openxmlformats.org/officeDocument/2006/relationships/image" Target="../media/image25.png"/><Relationship Id="rId64" Type="http://schemas.openxmlformats.org/officeDocument/2006/relationships/image" Target="../media/image18.png"/><Relationship Id="rId69" Type="http://schemas.openxmlformats.org/officeDocument/2006/relationships/image" Target="../media/image20.png"/><Relationship Id="rId77" Type="http://schemas.openxmlformats.org/officeDocument/2006/relationships/image" Target="../media/image24.png"/><Relationship Id="rId8" Type="http://schemas.openxmlformats.org/officeDocument/2006/relationships/tags" Target="../tags/tag125.xml"/><Relationship Id="rId51" Type="http://schemas.openxmlformats.org/officeDocument/2006/relationships/tags" Target="../tags/tag168.xml"/><Relationship Id="rId72" Type="http://schemas.openxmlformats.org/officeDocument/2006/relationships/image" Target="../media/image29.png"/><Relationship Id="rId80" Type="http://schemas.openxmlformats.org/officeDocument/2006/relationships/image" Target="../media/image43.png"/><Relationship Id="rId85" Type="http://schemas.openxmlformats.org/officeDocument/2006/relationships/image" Target="../media/image49.png"/><Relationship Id="rId93" Type="http://schemas.openxmlformats.org/officeDocument/2006/relationships/image" Target="../media/image38.png"/><Relationship Id="rId3" Type="http://schemas.openxmlformats.org/officeDocument/2006/relationships/tags" Target="../tags/tag120.xml"/><Relationship Id="rId12" Type="http://schemas.openxmlformats.org/officeDocument/2006/relationships/tags" Target="../tags/tag129.xml"/><Relationship Id="rId17" Type="http://schemas.openxmlformats.org/officeDocument/2006/relationships/tags" Target="../tags/tag134.xml"/><Relationship Id="rId25" Type="http://schemas.openxmlformats.org/officeDocument/2006/relationships/tags" Target="../tags/tag142.xml"/><Relationship Id="rId33" Type="http://schemas.openxmlformats.org/officeDocument/2006/relationships/tags" Target="../tags/tag150.xml"/><Relationship Id="rId38" Type="http://schemas.openxmlformats.org/officeDocument/2006/relationships/tags" Target="../tags/tag155.xml"/><Relationship Id="rId46" Type="http://schemas.openxmlformats.org/officeDocument/2006/relationships/tags" Target="../tags/tag163.xml"/><Relationship Id="rId59" Type="http://schemas.openxmlformats.org/officeDocument/2006/relationships/image" Target="../media/image4.png"/><Relationship Id="rId67" Type="http://schemas.openxmlformats.org/officeDocument/2006/relationships/image" Target="../media/image19.png"/><Relationship Id="rId20" Type="http://schemas.openxmlformats.org/officeDocument/2006/relationships/tags" Target="../tags/tag137.xml"/><Relationship Id="rId41" Type="http://schemas.openxmlformats.org/officeDocument/2006/relationships/tags" Target="../tags/tag158.xml"/><Relationship Id="rId54" Type="http://schemas.openxmlformats.org/officeDocument/2006/relationships/slideLayout" Target="../slideLayouts/slideLayout2.xml"/><Relationship Id="rId62" Type="http://schemas.openxmlformats.org/officeDocument/2006/relationships/image" Target="../media/image16.png"/><Relationship Id="rId70" Type="http://schemas.openxmlformats.org/officeDocument/2006/relationships/image" Target="../media/image21.png"/><Relationship Id="rId75" Type="http://schemas.openxmlformats.org/officeDocument/2006/relationships/image" Target="../media/image45.png"/><Relationship Id="rId83" Type="http://schemas.openxmlformats.org/officeDocument/2006/relationships/image" Target="../media/image36.png"/><Relationship Id="rId88" Type="http://schemas.openxmlformats.org/officeDocument/2006/relationships/image" Target="../media/image52.png"/><Relationship Id="rId91" Type="http://schemas.openxmlformats.org/officeDocument/2006/relationships/image" Target="../media/image55.png"/><Relationship Id="rId96" Type="http://schemas.openxmlformats.org/officeDocument/2006/relationships/image" Target="../media/image58.png"/><Relationship Id="rId1" Type="http://schemas.openxmlformats.org/officeDocument/2006/relationships/tags" Target="../tags/tag118.xml"/><Relationship Id="rId6" Type="http://schemas.openxmlformats.org/officeDocument/2006/relationships/tags" Target="../tags/tag123.xml"/><Relationship Id="rId15" Type="http://schemas.openxmlformats.org/officeDocument/2006/relationships/tags" Target="../tags/tag132.xml"/><Relationship Id="rId23" Type="http://schemas.openxmlformats.org/officeDocument/2006/relationships/tags" Target="../tags/tag140.xml"/><Relationship Id="rId28" Type="http://schemas.openxmlformats.org/officeDocument/2006/relationships/tags" Target="../tags/tag145.xml"/><Relationship Id="rId36" Type="http://schemas.openxmlformats.org/officeDocument/2006/relationships/tags" Target="../tags/tag153.xml"/><Relationship Id="rId49" Type="http://schemas.openxmlformats.org/officeDocument/2006/relationships/tags" Target="../tags/tag166.xml"/><Relationship Id="rId57" Type="http://schemas.openxmlformats.org/officeDocument/2006/relationships/image" Target="../media/image1.png"/><Relationship Id="rId10" Type="http://schemas.openxmlformats.org/officeDocument/2006/relationships/tags" Target="../tags/tag127.xml"/><Relationship Id="rId31" Type="http://schemas.openxmlformats.org/officeDocument/2006/relationships/tags" Target="../tags/tag148.xml"/><Relationship Id="rId44" Type="http://schemas.openxmlformats.org/officeDocument/2006/relationships/tags" Target="../tags/tag161.xml"/><Relationship Id="rId52" Type="http://schemas.openxmlformats.org/officeDocument/2006/relationships/tags" Target="../tags/tag169.xml"/><Relationship Id="rId60" Type="http://schemas.openxmlformats.org/officeDocument/2006/relationships/image" Target="../media/image5.png"/><Relationship Id="rId65" Type="http://schemas.openxmlformats.org/officeDocument/2006/relationships/image" Target="../media/image8.png"/><Relationship Id="rId73" Type="http://schemas.openxmlformats.org/officeDocument/2006/relationships/image" Target="../media/image30.png"/><Relationship Id="rId78" Type="http://schemas.openxmlformats.org/officeDocument/2006/relationships/image" Target="../media/image26.png"/><Relationship Id="rId81" Type="http://schemas.openxmlformats.org/officeDocument/2006/relationships/image" Target="../media/image47.png"/><Relationship Id="rId86" Type="http://schemas.openxmlformats.org/officeDocument/2006/relationships/image" Target="../media/image50.png"/><Relationship Id="rId94" Type="http://schemas.openxmlformats.org/officeDocument/2006/relationships/image" Target="../media/image57.png"/><Relationship Id="rId4" Type="http://schemas.openxmlformats.org/officeDocument/2006/relationships/tags" Target="../tags/tag121.xml"/><Relationship Id="rId9" Type="http://schemas.openxmlformats.org/officeDocument/2006/relationships/tags" Target="../tags/tag126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183.xml"/><Relationship Id="rId18" Type="http://schemas.openxmlformats.org/officeDocument/2006/relationships/tags" Target="../tags/tag188.xml"/><Relationship Id="rId26" Type="http://schemas.openxmlformats.org/officeDocument/2006/relationships/tags" Target="../tags/tag196.xml"/><Relationship Id="rId39" Type="http://schemas.openxmlformats.org/officeDocument/2006/relationships/image" Target="../media/image46.png"/><Relationship Id="rId3" Type="http://schemas.openxmlformats.org/officeDocument/2006/relationships/tags" Target="../tags/tag173.xml"/><Relationship Id="rId21" Type="http://schemas.openxmlformats.org/officeDocument/2006/relationships/tags" Target="../tags/tag191.xml"/><Relationship Id="rId34" Type="http://schemas.openxmlformats.org/officeDocument/2006/relationships/image" Target="../media/image54.png"/><Relationship Id="rId42" Type="http://schemas.openxmlformats.org/officeDocument/2006/relationships/image" Target="../media/image1.png"/><Relationship Id="rId47" Type="http://schemas.openxmlformats.org/officeDocument/2006/relationships/image" Target="../media/image51.png"/><Relationship Id="rId50" Type="http://schemas.openxmlformats.org/officeDocument/2006/relationships/image" Target="../media/image48.png"/><Relationship Id="rId7" Type="http://schemas.openxmlformats.org/officeDocument/2006/relationships/tags" Target="../tags/tag177.xml"/><Relationship Id="rId12" Type="http://schemas.openxmlformats.org/officeDocument/2006/relationships/tags" Target="../tags/tag182.xml"/><Relationship Id="rId17" Type="http://schemas.openxmlformats.org/officeDocument/2006/relationships/tags" Target="../tags/tag187.xml"/><Relationship Id="rId25" Type="http://schemas.openxmlformats.org/officeDocument/2006/relationships/tags" Target="../tags/tag195.xml"/><Relationship Id="rId33" Type="http://schemas.openxmlformats.org/officeDocument/2006/relationships/image" Target="../media/image2.png"/><Relationship Id="rId38" Type="http://schemas.openxmlformats.org/officeDocument/2006/relationships/image" Target="../media/image25.png"/><Relationship Id="rId46" Type="http://schemas.openxmlformats.org/officeDocument/2006/relationships/image" Target="../media/image49.png"/><Relationship Id="rId2" Type="http://schemas.openxmlformats.org/officeDocument/2006/relationships/tags" Target="../tags/tag172.xml"/><Relationship Id="rId16" Type="http://schemas.openxmlformats.org/officeDocument/2006/relationships/tags" Target="../tags/tag186.xml"/><Relationship Id="rId20" Type="http://schemas.openxmlformats.org/officeDocument/2006/relationships/tags" Target="../tags/tag190.xml"/><Relationship Id="rId29" Type="http://schemas.openxmlformats.org/officeDocument/2006/relationships/tags" Target="../tags/tag199.xml"/><Relationship Id="rId41" Type="http://schemas.openxmlformats.org/officeDocument/2006/relationships/image" Target="../media/image21.png"/><Relationship Id="rId1" Type="http://schemas.openxmlformats.org/officeDocument/2006/relationships/tags" Target="../tags/tag171.xml"/><Relationship Id="rId6" Type="http://schemas.openxmlformats.org/officeDocument/2006/relationships/tags" Target="../tags/tag176.xml"/><Relationship Id="rId11" Type="http://schemas.openxmlformats.org/officeDocument/2006/relationships/tags" Target="../tags/tag181.xml"/><Relationship Id="rId24" Type="http://schemas.openxmlformats.org/officeDocument/2006/relationships/tags" Target="../tags/tag194.xml"/><Relationship Id="rId32" Type="http://schemas.openxmlformats.org/officeDocument/2006/relationships/slideLayout" Target="../slideLayouts/slideLayout2.xml"/><Relationship Id="rId37" Type="http://schemas.openxmlformats.org/officeDocument/2006/relationships/image" Target="../media/image43.png"/><Relationship Id="rId40" Type="http://schemas.openxmlformats.org/officeDocument/2006/relationships/image" Target="../media/image24.png"/><Relationship Id="rId45" Type="http://schemas.openxmlformats.org/officeDocument/2006/relationships/image" Target="../media/image16.png"/><Relationship Id="rId5" Type="http://schemas.openxmlformats.org/officeDocument/2006/relationships/tags" Target="../tags/tag175.xml"/><Relationship Id="rId15" Type="http://schemas.openxmlformats.org/officeDocument/2006/relationships/tags" Target="../tags/tag185.xml"/><Relationship Id="rId23" Type="http://schemas.openxmlformats.org/officeDocument/2006/relationships/tags" Target="../tags/tag193.xml"/><Relationship Id="rId28" Type="http://schemas.openxmlformats.org/officeDocument/2006/relationships/tags" Target="../tags/tag198.xml"/><Relationship Id="rId36" Type="http://schemas.openxmlformats.org/officeDocument/2006/relationships/image" Target="../media/image26.png"/><Relationship Id="rId49" Type="http://schemas.openxmlformats.org/officeDocument/2006/relationships/image" Target="../media/image53.png"/><Relationship Id="rId10" Type="http://schemas.openxmlformats.org/officeDocument/2006/relationships/tags" Target="../tags/tag180.xml"/><Relationship Id="rId19" Type="http://schemas.openxmlformats.org/officeDocument/2006/relationships/tags" Target="../tags/tag189.xml"/><Relationship Id="rId31" Type="http://schemas.openxmlformats.org/officeDocument/2006/relationships/tags" Target="../tags/tag201.xml"/><Relationship Id="rId44" Type="http://schemas.openxmlformats.org/officeDocument/2006/relationships/image" Target="../media/image15.png"/><Relationship Id="rId52" Type="http://schemas.openxmlformats.org/officeDocument/2006/relationships/image" Target="../media/image60.png"/><Relationship Id="rId4" Type="http://schemas.openxmlformats.org/officeDocument/2006/relationships/tags" Target="../tags/tag174.xml"/><Relationship Id="rId9" Type="http://schemas.openxmlformats.org/officeDocument/2006/relationships/tags" Target="../tags/tag179.xml"/><Relationship Id="rId14" Type="http://schemas.openxmlformats.org/officeDocument/2006/relationships/tags" Target="../tags/tag184.xml"/><Relationship Id="rId22" Type="http://schemas.openxmlformats.org/officeDocument/2006/relationships/tags" Target="../tags/tag192.xml"/><Relationship Id="rId27" Type="http://schemas.openxmlformats.org/officeDocument/2006/relationships/tags" Target="../tags/tag197.xml"/><Relationship Id="rId30" Type="http://schemas.openxmlformats.org/officeDocument/2006/relationships/tags" Target="../tags/tag200.xml"/><Relationship Id="rId35" Type="http://schemas.openxmlformats.org/officeDocument/2006/relationships/image" Target="../media/image55.png"/><Relationship Id="rId43" Type="http://schemas.openxmlformats.org/officeDocument/2006/relationships/image" Target="../media/image3.png"/><Relationship Id="rId48" Type="http://schemas.openxmlformats.org/officeDocument/2006/relationships/image" Target="../media/image59.png"/><Relationship Id="rId8" Type="http://schemas.openxmlformats.org/officeDocument/2006/relationships/tags" Target="../tags/tag178.xml"/><Relationship Id="rId51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209.xml"/><Relationship Id="rId13" Type="http://schemas.openxmlformats.org/officeDocument/2006/relationships/tags" Target="../tags/tag214.xml"/><Relationship Id="rId18" Type="http://schemas.openxmlformats.org/officeDocument/2006/relationships/tags" Target="../tags/tag219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21.png"/><Relationship Id="rId3" Type="http://schemas.openxmlformats.org/officeDocument/2006/relationships/tags" Target="../tags/tag204.xml"/><Relationship Id="rId21" Type="http://schemas.openxmlformats.org/officeDocument/2006/relationships/tags" Target="../tags/tag222.xml"/><Relationship Id="rId34" Type="http://schemas.openxmlformats.org/officeDocument/2006/relationships/image" Target="../media/image26.png"/><Relationship Id="rId42" Type="http://schemas.openxmlformats.org/officeDocument/2006/relationships/image" Target="../media/image59.png"/><Relationship Id="rId47" Type="http://schemas.openxmlformats.org/officeDocument/2006/relationships/image" Target="../media/image61.png"/><Relationship Id="rId7" Type="http://schemas.openxmlformats.org/officeDocument/2006/relationships/tags" Target="../tags/tag208.xml"/><Relationship Id="rId12" Type="http://schemas.openxmlformats.org/officeDocument/2006/relationships/tags" Target="../tags/tag213.xml"/><Relationship Id="rId17" Type="http://schemas.openxmlformats.org/officeDocument/2006/relationships/tags" Target="../tags/tag218.xml"/><Relationship Id="rId25" Type="http://schemas.openxmlformats.org/officeDocument/2006/relationships/tags" Target="../tags/tag226.xml"/><Relationship Id="rId33" Type="http://schemas.openxmlformats.org/officeDocument/2006/relationships/image" Target="../media/image16.png"/><Relationship Id="rId38" Type="http://schemas.openxmlformats.org/officeDocument/2006/relationships/image" Target="../media/image24.png"/><Relationship Id="rId46" Type="http://schemas.openxmlformats.org/officeDocument/2006/relationships/image" Target="../media/image60.png"/><Relationship Id="rId2" Type="http://schemas.openxmlformats.org/officeDocument/2006/relationships/tags" Target="../tags/tag203.xml"/><Relationship Id="rId16" Type="http://schemas.openxmlformats.org/officeDocument/2006/relationships/tags" Target="../tags/tag217.xml"/><Relationship Id="rId20" Type="http://schemas.openxmlformats.org/officeDocument/2006/relationships/tags" Target="../tags/tag221.xml"/><Relationship Id="rId29" Type="http://schemas.openxmlformats.org/officeDocument/2006/relationships/image" Target="../media/image55.png"/><Relationship Id="rId41" Type="http://schemas.openxmlformats.org/officeDocument/2006/relationships/image" Target="../media/image51.png"/><Relationship Id="rId1" Type="http://schemas.openxmlformats.org/officeDocument/2006/relationships/tags" Target="../tags/tag202.xml"/><Relationship Id="rId6" Type="http://schemas.openxmlformats.org/officeDocument/2006/relationships/tags" Target="../tags/tag207.xml"/><Relationship Id="rId11" Type="http://schemas.openxmlformats.org/officeDocument/2006/relationships/tags" Target="../tags/tag212.xml"/><Relationship Id="rId24" Type="http://schemas.openxmlformats.org/officeDocument/2006/relationships/tags" Target="../tags/tag225.xml"/><Relationship Id="rId32" Type="http://schemas.openxmlformats.org/officeDocument/2006/relationships/image" Target="../media/image15.png"/><Relationship Id="rId37" Type="http://schemas.openxmlformats.org/officeDocument/2006/relationships/image" Target="../media/image46.png"/><Relationship Id="rId40" Type="http://schemas.openxmlformats.org/officeDocument/2006/relationships/image" Target="../media/image49.png"/><Relationship Id="rId45" Type="http://schemas.openxmlformats.org/officeDocument/2006/relationships/image" Target="../media/image50.png"/><Relationship Id="rId5" Type="http://schemas.openxmlformats.org/officeDocument/2006/relationships/tags" Target="../tags/tag206.xml"/><Relationship Id="rId15" Type="http://schemas.openxmlformats.org/officeDocument/2006/relationships/tags" Target="../tags/tag216.xml"/><Relationship Id="rId23" Type="http://schemas.openxmlformats.org/officeDocument/2006/relationships/tags" Target="../tags/tag224.xml"/><Relationship Id="rId28" Type="http://schemas.openxmlformats.org/officeDocument/2006/relationships/image" Target="../media/image54.png"/><Relationship Id="rId36" Type="http://schemas.openxmlformats.org/officeDocument/2006/relationships/image" Target="../media/image25.png"/><Relationship Id="rId10" Type="http://schemas.openxmlformats.org/officeDocument/2006/relationships/tags" Target="../tags/tag211.xml"/><Relationship Id="rId19" Type="http://schemas.openxmlformats.org/officeDocument/2006/relationships/tags" Target="../tags/tag220.xml"/><Relationship Id="rId31" Type="http://schemas.openxmlformats.org/officeDocument/2006/relationships/image" Target="../media/image3.png"/><Relationship Id="rId44" Type="http://schemas.openxmlformats.org/officeDocument/2006/relationships/image" Target="../media/image48.png"/><Relationship Id="rId4" Type="http://schemas.openxmlformats.org/officeDocument/2006/relationships/tags" Target="../tags/tag205.xml"/><Relationship Id="rId9" Type="http://schemas.openxmlformats.org/officeDocument/2006/relationships/tags" Target="../tags/tag210.xml"/><Relationship Id="rId14" Type="http://schemas.openxmlformats.org/officeDocument/2006/relationships/tags" Target="../tags/tag215.xml"/><Relationship Id="rId22" Type="http://schemas.openxmlformats.org/officeDocument/2006/relationships/tags" Target="../tags/tag223.xml"/><Relationship Id="rId27" Type="http://schemas.openxmlformats.org/officeDocument/2006/relationships/image" Target="../media/image2.png"/><Relationship Id="rId30" Type="http://schemas.openxmlformats.org/officeDocument/2006/relationships/image" Target="../media/image1.png"/><Relationship Id="rId35" Type="http://schemas.openxmlformats.org/officeDocument/2006/relationships/image" Target="../media/image43.png"/><Relationship Id="rId43" Type="http://schemas.openxmlformats.org/officeDocument/2006/relationships/image" Target="../media/image53.png"/><Relationship Id="rId48" Type="http://schemas.openxmlformats.org/officeDocument/2006/relationships/image" Target="../media/image6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34.xml"/><Relationship Id="rId13" Type="http://schemas.openxmlformats.org/officeDocument/2006/relationships/tags" Target="../tags/tag239.xml"/><Relationship Id="rId18" Type="http://schemas.openxmlformats.org/officeDocument/2006/relationships/tags" Target="../tags/tag244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21.png"/><Relationship Id="rId3" Type="http://schemas.openxmlformats.org/officeDocument/2006/relationships/tags" Target="../tags/tag229.xml"/><Relationship Id="rId21" Type="http://schemas.openxmlformats.org/officeDocument/2006/relationships/tags" Target="../tags/tag247.xml"/><Relationship Id="rId34" Type="http://schemas.openxmlformats.org/officeDocument/2006/relationships/image" Target="../media/image26.png"/><Relationship Id="rId42" Type="http://schemas.openxmlformats.org/officeDocument/2006/relationships/image" Target="../media/image59.png"/><Relationship Id="rId47" Type="http://schemas.openxmlformats.org/officeDocument/2006/relationships/image" Target="../media/image61.png"/><Relationship Id="rId7" Type="http://schemas.openxmlformats.org/officeDocument/2006/relationships/tags" Target="../tags/tag233.xml"/><Relationship Id="rId12" Type="http://schemas.openxmlformats.org/officeDocument/2006/relationships/tags" Target="../tags/tag238.xml"/><Relationship Id="rId17" Type="http://schemas.openxmlformats.org/officeDocument/2006/relationships/tags" Target="../tags/tag243.xml"/><Relationship Id="rId25" Type="http://schemas.openxmlformats.org/officeDocument/2006/relationships/tags" Target="../tags/tag251.xml"/><Relationship Id="rId33" Type="http://schemas.openxmlformats.org/officeDocument/2006/relationships/image" Target="../media/image16.png"/><Relationship Id="rId38" Type="http://schemas.openxmlformats.org/officeDocument/2006/relationships/image" Target="../media/image24.png"/><Relationship Id="rId46" Type="http://schemas.openxmlformats.org/officeDocument/2006/relationships/image" Target="../media/image60.png"/><Relationship Id="rId2" Type="http://schemas.openxmlformats.org/officeDocument/2006/relationships/tags" Target="../tags/tag228.xml"/><Relationship Id="rId16" Type="http://schemas.openxmlformats.org/officeDocument/2006/relationships/tags" Target="../tags/tag242.xml"/><Relationship Id="rId20" Type="http://schemas.openxmlformats.org/officeDocument/2006/relationships/tags" Target="../tags/tag246.xml"/><Relationship Id="rId29" Type="http://schemas.openxmlformats.org/officeDocument/2006/relationships/image" Target="../media/image55.png"/><Relationship Id="rId41" Type="http://schemas.openxmlformats.org/officeDocument/2006/relationships/image" Target="../media/image51.png"/><Relationship Id="rId1" Type="http://schemas.openxmlformats.org/officeDocument/2006/relationships/tags" Target="../tags/tag227.xml"/><Relationship Id="rId6" Type="http://schemas.openxmlformats.org/officeDocument/2006/relationships/tags" Target="../tags/tag232.xml"/><Relationship Id="rId11" Type="http://schemas.openxmlformats.org/officeDocument/2006/relationships/tags" Target="../tags/tag237.xml"/><Relationship Id="rId24" Type="http://schemas.openxmlformats.org/officeDocument/2006/relationships/tags" Target="../tags/tag250.xml"/><Relationship Id="rId32" Type="http://schemas.openxmlformats.org/officeDocument/2006/relationships/image" Target="../media/image15.png"/><Relationship Id="rId37" Type="http://schemas.openxmlformats.org/officeDocument/2006/relationships/image" Target="../media/image46.png"/><Relationship Id="rId40" Type="http://schemas.openxmlformats.org/officeDocument/2006/relationships/image" Target="../media/image49.png"/><Relationship Id="rId45" Type="http://schemas.openxmlformats.org/officeDocument/2006/relationships/image" Target="../media/image50.png"/><Relationship Id="rId5" Type="http://schemas.openxmlformats.org/officeDocument/2006/relationships/tags" Target="../tags/tag231.xml"/><Relationship Id="rId15" Type="http://schemas.openxmlformats.org/officeDocument/2006/relationships/tags" Target="../tags/tag241.xml"/><Relationship Id="rId23" Type="http://schemas.openxmlformats.org/officeDocument/2006/relationships/tags" Target="../tags/tag249.xml"/><Relationship Id="rId28" Type="http://schemas.openxmlformats.org/officeDocument/2006/relationships/image" Target="../media/image54.png"/><Relationship Id="rId36" Type="http://schemas.openxmlformats.org/officeDocument/2006/relationships/image" Target="../media/image25.png"/><Relationship Id="rId10" Type="http://schemas.openxmlformats.org/officeDocument/2006/relationships/tags" Target="../tags/tag236.xml"/><Relationship Id="rId19" Type="http://schemas.openxmlformats.org/officeDocument/2006/relationships/tags" Target="../tags/tag245.xml"/><Relationship Id="rId31" Type="http://schemas.openxmlformats.org/officeDocument/2006/relationships/image" Target="../media/image3.png"/><Relationship Id="rId44" Type="http://schemas.openxmlformats.org/officeDocument/2006/relationships/image" Target="../media/image48.png"/><Relationship Id="rId4" Type="http://schemas.openxmlformats.org/officeDocument/2006/relationships/tags" Target="../tags/tag230.xml"/><Relationship Id="rId9" Type="http://schemas.openxmlformats.org/officeDocument/2006/relationships/tags" Target="../tags/tag235.xml"/><Relationship Id="rId14" Type="http://schemas.openxmlformats.org/officeDocument/2006/relationships/tags" Target="../tags/tag240.xml"/><Relationship Id="rId22" Type="http://schemas.openxmlformats.org/officeDocument/2006/relationships/tags" Target="../tags/tag248.xml"/><Relationship Id="rId27" Type="http://schemas.openxmlformats.org/officeDocument/2006/relationships/image" Target="../media/image2.png"/><Relationship Id="rId30" Type="http://schemas.openxmlformats.org/officeDocument/2006/relationships/image" Target="../media/image1.png"/><Relationship Id="rId35" Type="http://schemas.openxmlformats.org/officeDocument/2006/relationships/image" Target="../media/image43.png"/><Relationship Id="rId43" Type="http://schemas.openxmlformats.org/officeDocument/2006/relationships/image" Target="../media/image53.png"/><Relationship Id="rId48" Type="http://schemas.openxmlformats.org/officeDocument/2006/relationships/image" Target="../media/image6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0896B-B72E-4089-842C-61351684A148}" type="slidenum">
              <a:rPr lang="en-US"/>
              <a:pPr/>
              <a:t>1</a:t>
            </a:fld>
            <a:endParaRPr lang="en-US"/>
          </a:p>
        </p:txBody>
      </p:sp>
      <p:sp>
        <p:nvSpPr>
          <p:cNvPr id="165376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3763" name="Text Box 3"/>
          <p:cNvSpPr txBox="1">
            <a:spLocks noChangeArrowheads="1"/>
          </p:cNvSpPr>
          <p:nvPr/>
        </p:nvSpPr>
        <p:spPr bwMode="auto">
          <a:xfrm>
            <a:off x="1066800" y="2514600"/>
            <a:ext cx="7010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dirty="0"/>
              <a:t>CALCULUS</a:t>
            </a:r>
          </a:p>
          <a:p>
            <a:pPr algn="ctr"/>
            <a:r>
              <a:rPr lang="en-US" sz="2400" smtClean="0"/>
              <a:t>More graphing </a:t>
            </a:r>
            <a:r>
              <a:rPr lang="en-US" sz="2400" dirty="0" smtClean="0"/>
              <a:t>problems</a:t>
            </a:r>
            <a:endParaRPr lang="en-US" sz="2400" dirty="0"/>
          </a:p>
        </p:txBody>
      </p:sp>
      <p:sp>
        <p:nvSpPr>
          <p:cNvPr id="1653764" name="Rectangle 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1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" y="6618288"/>
            <a:ext cx="493713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0" name="Rectangle 89"/>
          <p:cNvSpPr/>
          <p:nvPr/>
        </p:nvSpPr>
        <p:spPr bwMode="auto">
          <a:xfrm>
            <a:off x="5486400" y="6191894"/>
            <a:ext cx="2284659" cy="591340"/>
          </a:xfrm>
          <a:prstGeom prst="rect">
            <a:avLst/>
          </a:prstGeom>
          <a:pattFill prst="pct25">
            <a:fgClr>
              <a:srgbClr val="FF0000"/>
            </a:fgClr>
            <a:bgClr>
              <a:schemeClr val="bg1"/>
            </a:bgClr>
          </a:patt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9" name="Group 28"/>
          <p:cNvGrpSpPr/>
          <p:nvPr/>
        </p:nvGrpSpPr>
        <p:grpSpPr bwMode="auto">
          <a:xfrm>
            <a:off x="253575" y="1461310"/>
            <a:ext cx="8839354" cy="291316"/>
            <a:chOff x="228598" y="2755726"/>
            <a:chExt cx="8839354" cy="291316"/>
          </a:xfrm>
        </p:grpSpPr>
        <p:pic>
          <p:nvPicPr>
            <p:cNvPr id="30" name="Picture 29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8598" y="2755726"/>
              <a:ext cx="5292211" cy="29129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" name="Picture 30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85019" y="2755726"/>
              <a:ext cx="3382933" cy="29131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245225"/>
            <a:ext cx="457200" cy="460375"/>
          </a:xfrm>
        </p:spPr>
        <p:txBody>
          <a:bodyPr/>
          <a:lstStyle/>
          <a:p>
            <a:fld id="{807D705B-9AFF-485D-8ECD-92747D30B6C6}" type="slidenum">
              <a:rPr lang="en-US"/>
              <a:pPr/>
              <a:t>10</a:t>
            </a:fld>
            <a:endParaRPr lang="en-US"/>
          </a:p>
        </p:txBody>
      </p:sp>
      <p:sp>
        <p:nvSpPr>
          <p:cNvPr id="160358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03601" name="Picture 1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513"/>
            <a:ext cx="53943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03598" name="Rectangle 1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03600" name="Picture 1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4450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4600" y="406052"/>
            <a:ext cx="427410" cy="178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35474" y="406052"/>
            <a:ext cx="4238491" cy="2372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36819" y="685800"/>
            <a:ext cx="1370244" cy="2911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13781" y="1065696"/>
            <a:ext cx="1093282" cy="2912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67222" y="1081396"/>
            <a:ext cx="1131895" cy="291188"/>
            <a:chOff x="3643653" y="1372686"/>
            <a:chExt cx="1131895" cy="291188"/>
          </a:xfrm>
        </p:grpSpPr>
        <p:pic>
          <p:nvPicPr>
            <p:cNvPr id="45" name="Picture 44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43653" y="1372686"/>
              <a:ext cx="903295" cy="29118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4" name="Picture 93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800000">
              <a:off x="4615617" y="1386835"/>
              <a:ext cx="159931" cy="27703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65762" y="685800"/>
            <a:ext cx="2287644" cy="291188"/>
            <a:chOff x="1519021" y="1090392"/>
            <a:chExt cx="2287644" cy="291188"/>
          </a:xfrm>
        </p:grpSpPr>
        <p:pic>
          <p:nvPicPr>
            <p:cNvPr id="44" name="Picture 43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69898" y="1090392"/>
              <a:ext cx="1136767" cy="29118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" name="Picture 149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021" y="1090438"/>
              <a:ext cx="10541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cxnSp>
        <p:nvCxnSpPr>
          <p:cNvPr id="96" name="Straight Arrow Connector 95"/>
          <p:cNvCxnSpPr/>
          <p:nvPr/>
        </p:nvCxnSpPr>
        <p:spPr bwMode="auto">
          <a:xfrm rot="16200000" flipV="1">
            <a:off x="6636519" y="3198889"/>
            <a:ext cx="0" cy="22860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Arrow Connector 81"/>
          <p:cNvCxnSpPr/>
          <p:nvPr/>
        </p:nvCxnSpPr>
        <p:spPr bwMode="auto">
          <a:xfrm flipV="1">
            <a:off x="6400800" y="2066505"/>
            <a:ext cx="0" cy="41148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Arrow Connector 6"/>
          <p:cNvCxnSpPr/>
          <p:nvPr/>
        </p:nvCxnSpPr>
        <p:spPr bwMode="auto">
          <a:xfrm flipV="1">
            <a:off x="5485059" y="2066505"/>
            <a:ext cx="0" cy="41148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>
            <a:off x="5485059" y="6181305"/>
            <a:ext cx="2286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Line 37"/>
          <p:cNvSpPr>
            <a:spLocks noChangeShapeType="1"/>
          </p:cNvSpPr>
          <p:nvPr/>
        </p:nvSpPr>
        <p:spPr bwMode="auto">
          <a:xfrm>
            <a:off x="6400800" y="6107886"/>
            <a:ext cx="0" cy="16459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9" name="Line 37"/>
          <p:cNvSpPr>
            <a:spLocks noChangeShapeType="1"/>
          </p:cNvSpPr>
          <p:nvPr/>
        </p:nvSpPr>
        <p:spPr bwMode="auto">
          <a:xfrm rot="16200000">
            <a:off x="5487343" y="4259339"/>
            <a:ext cx="0" cy="1651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33" name="Straight Arrow Connector 132"/>
          <p:cNvCxnSpPr/>
          <p:nvPr/>
        </p:nvCxnSpPr>
        <p:spPr bwMode="auto">
          <a:xfrm rot="16200000" flipV="1">
            <a:off x="6636519" y="4114800"/>
            <a:ext cx="0" cy="22860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1" name="Line 37"/>
          <p:cNvSpPr>
            <a:spLocks noChangeShapeType="1"/>
          </p:cNvSpPr>
          <p:nvPr/>
        </p:nvSpPr>
        <p:spPr bwMode="auto">
          <a:xfrm rot="16200000">
            <a:off x="5487343" y="2419020"/>
            <a:ext cx="0" cy="1651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" name="Line 37"/>
          <p:cNvSpPr>
            <a:spLocks noChangeShapeType="1"/>
          </p:cNvSpPr>
          <p:nvPr/>
        </p:nvSpPr>
        <p:spPr bwMode="auto">
          <a:xfrm rot="16200000">
            <a:off x="5487343" y="3346484"/>
            <a:ext cx="0" cy="1651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7" name="Line 37"/>
          <p:cNvSpPr>
            <a:spLocks noChangeShapeType="1"/>
          </p:cNvSpPr>
          <p:nvPr/>
        </p:nvSpPr>
        <p:spPr bwMode="auto">
          <a:xfrm>
            <a:off x="7315200" y="6107886"/>
            <a:ext cx="0" cy="16459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148" name="Straight Arrow Connector 147"/>
          <p:cNvCxnSpPr/>
          <p:nvPr/>
        </p:nvCxnSpPr>
        <p:spPr bwMode="auto">
          <a:xfrm rot="16200000" flipV="1">
            <a:off x="6636519" y="1359075"/>
            <a:ext cx="0" cy="22860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0" name="Straight Arrow Connector 149"/>
          <p:cNvCxnSpPr/>
          <p:nvPr/>
        </p:nvCxnSpPr>
        <p:spPr bwMode="auto">
          <a:xfrm rot="16200000" flipV="1">
            <a:off x="6636519" y="2286539"/>
            <a:ext cx="0" cy="22860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1" name="Straight Arrow Connector 150"/>
          <p:cNvCxnSpPr/>
          <p:nvPr/>
        </p:nvCxnSpPr>
        <p:spPr bwMode="auto">
          <a:xfrm flipV="1">
            <a:off x="7315200" y="2066505"/>
            <a:ext cx="0" cy="41148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7" name="Straight Arrow Connector 156"/>
          <p:cNvCxnSpPr/>
          <p:nvPr/>
        </p:nvCxnSpPr>
        <p:spPr bwMode="auto">
          <a:xfrm flipV="1">
            <a:off x="5943600" y="2066505"/>
            <a:ext cx="0" cy="41148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8" name="Line 37"/>
          <p:cNvSpPr>
            <a:spLocks noChangeShapeType="1"/>
          </p:cNvSpPr>
          <p:nvPr/>
        </p:nvSpPr>
        <p:spPr bwMode="auto">
          <a:xfrm>
            <a:off x="5962007" y="6107886"/>
            <a:ext cx="0" cy="16459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3" name="Picture 1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9439" y="6298451"/>
            <a:ext cx="306523" cy="178549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29201" y="4217411"/>
            <a:ext cx="306678" cy="178640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29200" y="5141975"/>
            <a:ext cx="306679" cy="178640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Picture 5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29201" y="2362200"/>
            <a:ext cx="306679" cy="191674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29200" y="3314178"/>
            <a:ext cx="306680" cy="191675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51925" y="6298451"/>
            <a:ext cx="306524" cy="178549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5" name="Picture 6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93222" y="6362054"/>
            <a:ext cx="166289" cy="114946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5447777"/>
            <a:ext cx="4239486" cy="2921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9" name="Picture 6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2463" y="6285424"/>
            <a:ext cx="306524" cy="191576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62" name="Straight Arrow Connector 161"/>
          <p:cNvCxnSpPr/>
          <p:nvPr/>
        </p:nvCxnSpPr>
        <p:spPr bwMode="auto">
          <a:xfrm flipV="1">
            <a:off x="6858000" y="2066505"/>
            <a:ext cx="0" cy="41148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3" name="Line 37"/>
          <p:cNvSpPr>
            <a:spLocks noChangeShapeType="1"/>
          </p:cNvSpPr>
          <p:nvPr/>
        </p:nvSpPr>
        <p:spPr bwMode="auto">
          <a:xfrm>
            <a:off x="6858000" y="6107886"/>
            <a:ext cx="0" cy="16459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4" name="Line 37"/>
          <p:cNvSpPr>
            <a:spLocks noChangeShapeType="1"/>
          </p:cNvSpPr>
          <p:nvPr/>
        </p:nvSpPr>
        <p:spPr bwMode="auto">
          <a:xfrm rot="16200000">
            <a:off x="5487343" y="5175250"/>
            <a:ext cx="0" cy="1651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5463357" y="4303804"/>
            <a:ext cx="975072" cy="1900616"/>
            <a:chOff x="5463357" y="4303804"/>
            <a:chExt cx="975072" cy="1900616"/>
          </a:xfrm>
        </p:grpSpPr>
        <p:sp>
          <p:nvSpPr>
            <p:cNvPr id="127" name="Oval 99"/>
            <p:cNvSpPr>
              <a:spLocks noChangeArrowheads="1"/>
            </p:cNvSpPr>
            <p:nvPr/>
          </p:nvSpPr>
          <p:spPr bwMode="auto">
            <a:xfrm>
              <a:off x="5463357" y="6149556"/>
              <a:ext cx="55562" cy="54864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Freeform 115"/>
            <p:cNvSpPr>
              <a:spLocks/>
            </p:cNvSpPr>
            <p:nvPr/>
          </p:nvSpPr>
          <p:spPr bwMode="auto">
            <a:xfrm flipH="1">
              <a:off x="5503607" y="5231635"/>
              <a:ext cx="448056" cy="924685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1906" y="3762"/>
                    <a:pt x="4527" y="8525"/>
                    <a:pt x="10436" y="10429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115"/>
            <p:cNvSpPr>
              <a:spLocks/>
            </p:cNvSpPr>
            <p:nvPr/>
          </p:nvSpPr>
          <p:spPr bwMode="auto">
            <a:xfrm flipV="1">
              <a:off x="5946010" y="4327520"/>
              <a:ext cx="457016" cy="924313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1906" y="3762"/>
                    <a:pt x="4527" y="8525"/>
                    <a:pt x="10436" y="10429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Oval 99"/>
            <p:cNvSpPr>
              <a:spLocks noChangeArrowheads="1"/>
            </p:cNvSpPr>
            <p:nvPr/>
          </p:nvSpPr>
          <p:spPr bwMode="auto">
            <a:xfrm>
              <a:off x="6382867" y="4303804"/>
              <a:ext cx="55562" cy="54864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Oval 99"/>
            <p:cNvSpPr>
              <a:spLocks noChangeArrowheads="1"/>
            </p:cNvSpPr>
            <p:nvPr/>
          </p:nvSpPr>
          <p:spPr bwMode="auto">
            <a:xfrm>
              <a:off x="5916168" y="5221224"/>
              <a:ext cx="55562" cy="54864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7" name="Picture 16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0" y="4419600"/>
            <a:ext cx="2236685" cy="2920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2302" y="1918612"/>
            <a:ext cx="1092698" cy="2910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2468" y="1917526"/>
            <a:ext cx="1267532" cy="2910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934" y="4962317"/>
            <a:ext cx="1666553" cy="2192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2" name="Straight Arrow Connector 21"/>
          <p:cNvCxnSpPr/>
          <p:nvPr/>
        </p:nvCxnSpPr>
        <p:spPr bwMode="auto">
          <a:xfrm flipH="1">
            <a:off x="1822600" y="4648200"/>
            <a:ext cx="568384" cy="777240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Arrow Connector 83"/>
          <p:cNvCxnSpPr/>
          <p:nvPr/>
        </p:nvCxnSpPr>
        <p:spPr bwMode="auto">
          <a:xfrm>
            <a:off x="3591049" y="4649055"/>
            <a:ext cx="307677" cy="777240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Rectangle 32"/>
          <p:cNvSpPr/>
          <p:nvPr/>
        </p:nvSpPr>
        <p:spPr bwMode="auto">
          <a:xfrm>
            <a:off x="1306624" y="5447777"/>
            <a:ext cx="941832" cy="256032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2" name="Rectangle 91"/>
          <p:cNvSpPr/>
          <p:nvPr/>
        </p:nvSpPr>
        <p:spPr bwMode="auto">
          <a:xfrm>
            <a:off x="3426620" y="5447777"/>
            <a:ext cx="941832" cy="256032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 bwMode="auto">
          <a:xfrm>
            <a:off x="3760684" y="4590695"/>
            <a:ext cx="2212848" cy="514705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" name="Picture 14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0798" y="5803914"/>
            <a:ext cx="2719113" cy="2920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6366224" y="4303804"/>
            <a:ext cx="975072" cy="1900616"/>
            <a:chOff x="6366224" y="4303804"/>
            <a:chExt cx="975072" cy="1900616"/>
          </a:xfrm>
        </p:grpSpPr>
        <p:sp>
          <p:nvSpPr>
            <p:cNvPr id="72" name="Oval 99"/>
            <p:cNvSpPr>
              <a:spLocks noChangeArrowheads="1"/>
            </p:cNvSpPr>
            <p:nvPr/>
          </p:nvSpPr>
          <p:spPr bwMode="auto">
            <a:xfrm>
              <a:off x="6366224" y="6149556"/>
              <a:ext cx="55562" cy="54864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Freeform 115"/>
            <p:cNvSpPr>
              <a:spLocks/>
            </p:cNvSpPr>
            <p:nvPr/>
          </p:nvSpPr>
          <p:spPr bwMode="auto">
            <a:xfrm flipH="1">
              <a:off x="6406474" y="5231635"/>
              <a:ext cx="448056" cy="924685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1906" y="3762"/>
                    <a:pt x="4527" y="8525"/>
                    <a:pt x="10436" y="10429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115"/>
            <p:cNvSpPr>
              <a:spLocks/>
            </p:cNvSpPr>
            <p:nvPr/>
          </p:nvSpPr>
          <p:spPr bwMode="auto">
            <a:xfrm flipV="1">
              <a:off x="6848877" y="4327520"/>
              <a:ext cx="457016" cy="924313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1906" y="3762"/>
                    <a:pt x="4527" y="8525"/>
                    <a:pt x="10436" y="10429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Oval 99"/>
            <p:cNvSpPr>
              <a:spLocks noChangeArrowheads="1"/>
            </p:cNvSpPr>
            <p:nvPr/>
          </p:nvSpPr>
          <p:spPr bwMode="auto">
            <a:xfrm>
              <a:off x="7285734" y="4303804"/>
              <a:ext cx="55562" cy="54864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Oval 99"/>
            <p:cNvSpPr>
              <a:spLocks noChangeArrowheads="1"/>
            </p:cNvSpPr>
            <p:nvPr/>
          </p:nvSpPr>
          <p:spPr bwMode="auto">
            <a:xfrm>
              <a:off x="6819035" y="5221224"/>
              <a:ext cx="55562" cy="54864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100" name="Straight Arrow Connector 99"/>
          <p:cNvCxnSpPr/>
          <p:nvPr/>
        </p:nvCxnSpPr>
        <p:spPr bwMode="auto">
          <a:xfrm flipV="1">
            <a:off x="3517726" y="5400388"/>
            <a:ext cx="3282696" cy="522727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6034360" y="5248656"/>
            <a:ext cx="730733" cy="0"/>
          </a:xfrm>
          <a:prstGeom prst="straightConnector1">
            <a:avLst/>
          </a:prstGeom>
          <a:noFill/>
          <a:ln w="76200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55938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92" grpId="0" animBg="1"/>
      <p:bldP spid="9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1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" y="6618288"/>
            <a:ext cx="493713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85" name="Straight Arrow Connector 84"/>
          <p:cNvCxnSpPr/>
          <p:nvPr/>
        </p:nvCxnSpPr>
        <p:spPr bwMode="auto">
          <a:xfrm>
            <a:off x="3760684" y="4590695"/>
            <a:ext cx="2212848" cy="514705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0" name="Rectangle 89"/>
          <p:cNvSpPr/>
          <p:nvPr/>
        </p:nvSpPr>
        <p:spPr bwMode="auto">
          <a:xfrm>
            <a:off x="5486400" y="6191894"/>
            <a:ext cx="2284659" cy="591340"/>
          </a:xfrm>
          <a:prstGeom prst="rect">
            <a:avLst/>
          </a:prstGeom>
          <a:pattFill prst="pct25">
            <a:fgClr>
              <a:srgbClr val="FF0000"/>
            </a:fgClr>
            <a:bgClr>
              <a:schemeClr val="bg1"/>
            </a:bgClr>
          </a:patt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9" name="Group 28"/>
          <p:cNvGrpSpPr/>
          <p:nvPr/>
        </p:nvGrpSpPr>
        <p:grpSpPr bwMode="auto">
          <a:xfrm>
            <a:off x="253575" y="1461310"/>
            <a:ext cx="8839354" cy="291316"/>
            <a:chOff x="228598" y="2755726"/>
            <a:chExt cx="8839354" cy="291316"/>
          </a:xfrm>
        </p:grpSpPr>
        <p:pic>
          <p:nvPicPr>
            <p:cNvPr id="30" name="Picture 29" descr="txp_fig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8598" y="2755726"/>
              <a:ext cx="5292211" cy="29129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" name="Picture 30" descr="txp_fig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85019" y="2755726"/>
              <a:ext cx="3382933" cy="29131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245225"/>
            <a:ext cx="457200" cy="460375"/>
          </a:xfrm>
        </p:spPr>
        <p:txBody>
          <a:bodyPr/>
          <a:lstStyle/>
          <a:p>
            <a:fld id="{807D705B-9AFF-485D-8ECD-92747D30B6C6}" type="slidenum">
              <a:rPr lang="en-US"/>
              <a:pPr/>
              <a:t>11</a:t>
            </a:fld>
            <a:endParaRPr lang="en-US"/>
          </a:p>
        </p:txBody>
      </p:sp>
      <p:sp>
        <p:nvSpPr>
          <p:cNvPr id="160358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03601" name="Picture 1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513"/>
            <a:ext cx="53943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03598" name="Rectangle 1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03600" name="Picture 1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4450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4600" y="406052"/>
            <a:ext cx="427410" cy="178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35474" y="406052"/>
            <a:ext cx="4238491" cy="2372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36819" y="685800"/>
            <a:ext cx="1370244" cy="2911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13781" y="1065696"/>
            <a:ext cx="1093282" cy="2912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67222" y="1081396"/>
            <a:ext cx="1131895" cy="291188"/>
            <a:chOff x="3643653" y="1372686"/>
            <a:chExt cx="1131895" cy="291188"/>
          </a:xfrm>
        </p:grpSpPr>
        <p:pic>
          <p:nvPicPr>
            <p:cNvPr id="45" name="Picture 44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43653" y="1372686"/>
              <a:ext cx="903295" cy="29118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4" name="Picture 93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800000">
              <a:off x="4615617" y="1386835"/>
              <a:ext cx="159931" cy="27703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65762" y="685800"/>
            <a:ext cx="2287644" cy="291188"/>
            <a:chOff x="1519021" y="1090392"/>
            <a:chExt cx="2287644" cy="291188"/>
          </a:xfrm>
        </p:grpSpPr>
        <p:pic>
          <p:nvPicPr>
            <p:cNvPr id="44" name="Picture 43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69898" y="1090392"/>
              <a:ext cx="1136767" cy="29118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" name="Picture 149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021" y="1090438"/>
              <a:ext cx="10541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cxnSp>
        <p:nvCxnSpPr>
          <p:cNvPr id="96" name="Straight Arrow Connector 95"/>
          <p:cNvCxnSpPr/>
          <p:nvPr/>
        </p:nvCxnSpPr>
        <p:spPr bwMode="auto">
          <a:xfrm rot="16200000" flipV="1">
            <a:off x="6636519" y="3198889"/>
            <a:ext cx="0" cy="22860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Arrow Connector 81"/>
          <p:cNvCxnSpPr/>
          <p:nvPr/>
        </p:nvCxnSpPr>
        <p:spPr bwMode="auto">
          <a:xfrm flipV="1">
            <a:off x="6400800" y="2066505"/>
            <a:ext cx="0" cy="41148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Arrow Connector 6"/>
          <p:cNvCxnSpPr/>
          <p:nvPr/>
        </p:nvCxnSpPr>
        <p:spPr bwMode="auto">
          <a:xfrm flipV="1">
            <a:off x="5485059" y="2066505"/>
            <a:ext cx="0" cy="41148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>
            <a:off x="5485059" y="6181305"/>
            <a:ext cx="2286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Line 37"/>
          <p:cNvSpPr>
            <a:spLocks noChangeShapeType="1"/>
          </p:cNvSpPr>
          <p:nvPr/>
        </p:nvSpPr>
        <p:spPr bwMode="auto">
          <a:xfrm>
            <a:off x="6400800" y="6107886"/>
            <a:ext cx="0" cy="16459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9" name="Line 37"/>
          <p:cNvSpPr>
            <a:spLocks noChangeShapeType="1"/>
          </p:cNvSpPr>
          <p:nvPr/>
        </p:nvSpPr>
        <p:spPr bwMode="auto">
          <a:xfrm rot="16200000">
            <a:off x="5487343" y="4259339"/>
            <a:ext cx="0" cy="1651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33" name="Straight Arrow Connector 132"/>
          <p:cNvCxnSpPr/>
          <p:nvPr/>
        </p:nvCxnSpPr>
        <p:spPr bwMode="auto">
          <a:xfrm rot="16200000" flipV="1">
            <a:off x="6636519" y="4114800"/>
            <a:ext cx="0" cy="22860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1" name="Line 37"/>
          <p:cNvSpPr>
            <a:spLocks noChangeShapeType="1"/>
          </p:cNvSpPr>
          <p:nvPr/>
        </p:nvSpPr>
        <p:spPr bwMode="auto">
          <a:xfrm rot="16200000">
            <a:off x="5487343" y="2419020"/>
            <a:ext cx="0" cy="1651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" name="Line 37"/>
          <p:cNvSpPr>
            <a:spLocks noChangeShapeType="1"/>
          </p:cNvSpPr>
          <p:nvPr/>
        </p:nvSpPr>
        <p:spPr bwMode="auto">
          <a:xfrm rot="16200000">
            <a:off x="5487343" y="3346484"/>
            <a:ext cx="0" cy="1651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7" name="Line 37"/>
          <p:cNvSpPr>
            <a:spLocks noChangeShapeType="1"/>
          </p:cNvSpPr>
          <p:nvPr/>
        </p:nvSpPr>
        <p:spPr bwMode="auto">
          <a:xfrm>
            <a:off x="7315200" y="6107886"/>
            <a:ext cx="0" cy="16459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148" name="Straight Arrow Connector 147"/>
          <p:cNvCxnSpPr/>
          <p:nvPr/>
        </p:nvCxnSpPr>
        <p:spPr bwMode="auto">
          <a:xfrm rot="16200000" flipV="1">
            <a:off x="6636519" y="1359075"/>
            <a:ext cx="0" cy="22860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0" name="Straight Arrow Connector 149"/>
          <p:cNvCxnSpPr/>
          <p:nvPr/>
        </p:nvCxnSpPr>
        <p:spPr bwMode="auto">
          <a:xfrm rot="16200000" flipV="1">
            <a:off x="6636519" y="2286539"/>
            <a:ext cx="0" cy="22860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1" name="Straight Arrow Connector 150"/>
          <p:cNvCxnSpPr/>
          <p:nvPr/>
        </p:nvCxnSpPr>
        <p:spPr bwMode="auto">
          <a:xfrm flipV="1">
            <a:off x="7315200" y="2066505"/>
            <a:ext cx="0" cy="41148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" name="Picture 1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0798" y="5803914"/>
            <a:ext cx="2719113" cy="2920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6886" y="3594138"/>
            <a:ext cx="3727514" cy="2920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57" name="Straight Arrow Connector 156"/>
          <p:cNvCxnSpPr/>
          <p:nvPr/>
        </p:nvCxnSpPr>
        <p:spPr bwMode="auto">
          <a:xfrm flipV="1">
            <a:off x="5943600" y="2066505"/>
            <a:ext cx="0" cy="41148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8" name="Line 37"/>
          <p:cNvSpPr>
            <a:spLocks noChangeShapeType="1"/>
          </p:cNvSpPr>
          <p:nvPr/>
        </p:nvSpPr>
        <p:spPr bwMode="auto">
          <a:xfrm>
            <a:off x="5962007" y="6107886"/>
            <a:ext cx="0" cy="16459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3" name="Picture 1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9439" y="6298451"/>
            <a:ext cx="306523" cy="178549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29201" y="4217411"/>
            <a:ext cx="306678" cy="178640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29200" y="5141975"/>
            <a:ext cx="306679" cy="178640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Picture 5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29201" y="2362200"/>
            <a:ext cx="306679" cy="191674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29200" y="3314178"/>
            <a:ext cx="306680" cy="191675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51925" y="6298451"/>
            <a:ext cx="306524" cy="178549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5" name="Picture 6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93222" y="6362054"/>
            <a:ext cx="166289" cy="114946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5447777"/>
            <a:ext cx="4239486" cy="2921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9" name="Picture 68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2463" y="6285424"/>
            <a:ext cx="306524" cy="191576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62" name="Straight Arrow Connector 161"/>
          <p:cNvCxnSpPr/>
          <p:nvPr/>
        </p:nvCxnSpPr>
        <p:spPr bwMode="auto">
          <a:xfrm flipV="1">
            <a:off x="6858000" y="2066505"/>
            <a:ext cx="0" cy="41148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3" name="Line 37"/>
          <p:cNvSpPr>
            <a:spLocks noChangeShapeType="1"/>
          </p:cNvSpPr>
          <p:nvPr/>
        </p:nvSpPr>
        <p:spPr bwMode="auto">
          <a:xfrm>
            <a:off x="6858000" y="6107886"/>
            <a:ext cx="0" cy="16459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4" name="Line 37"/>
          <p:cNvSpPr>
            <a:spLocks noChangeShapeType="1"/>
          </p:cNvSpPr>
          <p:nvPr/>
        </p:nvSpPr>
        <p:spPr bwMode="auto">
          <a:xfrm rot="16200000">
            <a:off x="5487343" y="5175250"/>
            <a:ext cx="0" cy="1651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5463357" y="4303804"/>
            <a:ext cx="975072" cy="1900616"/>
            <a:chOff x="5463357" y="4303804"/>
            <a:chExt cx="975072" cy="1900616"/>
          </a:xfrm>
        </p:grpSpPr>
        <p:sp>
          <p:nvSpPr>
            <p:cNvPr id="127" name="Oval 99"/>
            <p:cNvSpPr>
              <a:spLocks noChangeArrowheads="1"/>
            </p:cNvSpPr>
            <p:nvPr/>
          </p:nvSpPr>
          <p:spPr bwMode="auto">
            <a:xfrm>
              <a:off x="5463357" y="6149556"/>
              <a:ext cx="55562" cy="54864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Freeform 115"/>
            <p:cNvSpPr>
              <a:spLocks/>
            </p:cNvSpPr>
            <p:nvPr/>
          </p:nvSpPr>
          <p:spPr bwMode="auto">
            <a:xfrm flipH="1">
              <a:off x="5503607" y="5231635"/>
              <a:ext cx="448056" cy="924685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1906" y="3762"/>
                    <a:pt x="4527" y="8525"/>
                    <a:pt x="10436" y="10429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115"/>
            <p:cNvSpPr>
              <a:spLocks/>
            </p:cNvSpPr>
            <p:nvPr/>
          </p:nvSpPr>
          <p:spPr bwMode="auto">
            <a:xfrm flipV="1">
              <a:off x="5946010" y="4327520"/>
              <a:ext cx="457016" cy="924313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1906" y="3762"/>
                    <a:pt x="4527" y="8525"/>
                    <a:pt x="10436" y="10429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Oval 99"/>
            <p:cNvSpPr>
              <a:spLocks noChangeArrowheads="1"/>
            </p:cNvSpPr>
            <p:nvPr/>
          </p:nvSpPr>
          <p:spPr bwMode="auto">
            <a:xfrm>
              <a:off x="6382867" y="4303804"/>
              <a:ext cx="55562" cy="54864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Oval 99"/>
            <p:cNvSpPr>
              <a:spLocks noChangeArrowheads="1"/>
            </p:cNvSpPr>
            <p:nvPr/>
          </p:nvSpPr>
          <p:spPr bwMode="auto">
            <a:xfrm>
              <a:off x="5916168" y="5221224"/>
              <a:ext cx="55562" cy="54864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6406474" y="2475978"/>
            <a:ext cx="934822" cy="1852516"/>
            <a:chOff x="5503607" y="4303804"/>
            <a:chExt cx="934822" cy="1852516"/>
          </a:xfrm>
        </p:grpSpPr>
        <p:sp>
          <p:nvSpPr>
            <p:cNvPr id="66" name="Freeform 115"/>
            <p:cNvSpPr>
              <a:spLocks/>
            </p:cNvSpPr>
            <p:nvPr/>
          </p:nvSpPr>
          <p:spPr bwMode="auto">
            <a:xfrm flipH="1">
              <a:off x="5503607" y="5231635"/>
              <a:ext cx="448056" cy="924685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1906" y="3762"/>
                    <a:pt x="4527" y="8525"/>
                    <a:pt x="10436" y="10429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115"/>
            <p:cNvSpPr>
              <a:spLocks/>
            </p:cNvSpPr>
            <p:nvPr/>
          </p:nvSpPr>
          <p:spPr bwMode="auto">
            <a:xfrm flipV="1">
              <a:off x="5946010" y="4327520"/>
              <a:ext cx="457016" cy="924313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1906" y="3762"/>
                    <a:pt x="4527" y="8525"/>
                    <a:pt x="10436" y="10429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Oval 99"/>
            <p:cNvSpPr>
              <a:spLocks noChangeArrowheads="1"/>
            </p:cNvSpPr>
            <p:nvPr/>
          </p:nvSpPr>
          <p:spPr bwMode="auto">
            <a:xfrm>
              <a:off x="6382867" y="4303804"/>
              <a:ext cx="55562" cy="54864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Oval 99"/>
            <p:cNvSpPr>
              <a:spLocks noChangeArrowheads="1"/>
            </p:cNvSpPr>
            <p:nvPr/>
          </p:nvSpPr>
          <p:spPr bwMode="auto">
            <a:xfrm>
              <a:off x="5916168" y="5221224"/>
              <a:ext cx="55562" cy="54864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366224" y="4303804"/>
            <a:ext cx="975072" cy="1900616"/>
            <a:chOff x="6366224" y="4303804"/>
            <a:chExt cx="975072" cy="1900616"/>
          </a:xfrm>
        </p:grpSpPr>
        <p:sp>
          <p:nvSpPr>
            <p:cNvPr id="72" name="Oval 99"/>
            <p:cNvSpPr>
              <a:spLocks noChangeArrowheads="1"/>
            </p:cNvSpPr>
            <p:nvPr/>
          </p:nvSpPr>
          <p:spPr bwMode="auto">
            <a:xfrm>
              <a:off x="6366224" y="6149556"/>
              <a:ext cx="55562" cy="54864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Freeform 115"/>
            <p:cNvSpPr>
              <a:spLocks/>
            </p:cNvSpPr>
            <p:nvPr/>
          </p:nvSpPr>
          <p:spPr bwMode="auto">
            <a:xfrm flipH="1">
              <a:off x="6406474" y="5231635"/>
              <a:ext cx="448056" cy="924685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1906" y="3762"/>
                    <a:pt x="4527" y="8525"/>
                    <a:pt x="10436" y="10429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115"/>
            <p:cNvSpPr>
              <a:spLocks/>
            </p:cNvSpPr>
            <p:nvPr/>
          </p:nvSpPr>
          <p:spPr bwMode="auto">
            <a:xfrm flipV="1">
              <a:off x="6848877" y="4327520"/>
              <a:ext cx="457016" cy="924313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1906" y="3762"/>
                    <a:pt x="4527" y="8525"/>
                    <a:pt x="10436" y="10429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Oval 99"/>
            <p:cNvSpPr>
              <a:spLocks noChangeArrowheads="1"/>
            </p:cNvSpPr>
            <p:nvPr/>
          </p:nvSpPr>
          <p:spPr bwMode="auto">
            <a:xfrm>
              <a:off x="7285734" y="4303804"/>
              <a:ext cx="55562" cy="54864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Oval 99"/>
            <p:cNvSpPr>
              <a:spLocks noChangeArrowheads="1"/>
            </p:cNvSpPr>
            <p:nvPr/>
          </p:nvSpPr>
          <p:spPr bwMode="auto">
            <a:xfrm>
              <a:off x="6819035" y="5221224"/>
              <a:ext cx="55562" cy="54864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7" name="Picture 16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0" y="4419600"/>
            <a:ext cx="2236685" cy="2920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3" name="Picture 82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0" y="3975115"/>
            <a:ext cx="2236685" cy="2920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2302" y="1918612"/>
            <a:ext cx="1092698" cy="2910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2468" y="1917526"/>
            <a:ext cx="1267532" cy="2910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1549052" y="3631716"/>
            <a:ext cx="1903956" cy="182880"/>
            <a:chOff x="1549052" y="3631716"/>
            <a:chExt cx="1903956" cy="182880"/>
          </a:xfrm>
        </p:grpSpPr>
        <p:cxnSp>
          <p:nvCxnSpPr>
            <p:cNvPr id="8" name="Straight Connector 7"/>
            <p:cNvCxnSpPr/>
            <p:nvPr/>
          </p:nvCxnSpPr>
          <p:spPr bwMode="auto">
            <a:xfrm>
              <a:off x="1549052" y="3631716"/>
              <a:ext cx="347472" cy="18288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9" name="Straight Connector 78"/>
            <p:cNvCxnSpPr/>
            <p:nvPr/>
          </p:nvCxnSpPr>
          <p:spPr bwMode="auto">
            <a:xfrm>
              <a:off x="3105536" y="3631716"/>
              <a:ext cx="347472" cy="18288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6" name="Picture 5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6755" y="4962317"/>
            <a:ext cx="1651645" cy="2631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3" name="Rectangle 92"/>
          <p:cNvSpPr/>
          <p:nvPr/>
        </p:nvSpPr>
        <p:spPr bwMode="auto">
          <a:xfrm>
            <a:off x="977030" y="3594970"/>
            <a:ext cx="941832" cy="301752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5" name="Straight Arrow Connector 94"/>
          <p:cNvCxnSpPr/>
          <p:nvPr/>
        </p:nvCxnSpPr>
        <p:spPr bwMode="auto">
          <a:xfrm flipV="1">
            <a:off x="475488" y="3921773"/>
            <a:ext cx="950976" cy="1609344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0" name="Straight Arrow Connector 99"/>
          <p:cNvCxnSpPr/>
          <p:nvPr/>
        </p:nvCxnSpPr>
        <p:spPr bwMode="auto">
          <a:xfrm flipV="1">
            <a:off x="3517726" y="5400388"/>
            <a:ext cx="3282696" cy="522727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1" name="Straight Arrow Connector 100"/>
          <p:cNvCxnSpPr/>
          <p:nvPr/>
        </p:nvCxnSpPr>
        <p:spPr bwMode="auto">
          <a:xfrm flipV="1">
            <a:off x="3760685" y="3581400"/>
            <a:ext cx="3026664" cy="522727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Straight Arrow Connector 86"/>
          <p:cNvCxnSpPr/>
          <p:nvPr/>
        </p:nvCxnSpPr>
        <p:spPr bwMode="auto">
          <a:xfrm flipV="1">
            <a:off x="6858000" y="3556348"/>
            <a:ext cx="0" cy="1524000"/>
          </a:xfrm>
          <a:prstGeom prst="straightConnector1">
            <a:avLst/>
          </a:prstGeom>
          <a:noFill/>
          <a:ln w="76200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39823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1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" y="6618288"/>
            <a:ext cx="493713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85" name="Straight Arrow Connector 84"/>
          <p:cNvCxnSpPr/>
          <p:nvPr/>
        </p:nvCxnSpPr>
        <p:spPr bwMode="auto">
          <a:xfrm>
            <a:off x="3760684" y="4590695"/>
            <a:ext cx="2212848" cy="514705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0" name="Rectangle 89"/>
          <p:cNvSpPr/>
          <p:nvPr/>
        </p:nvSpPr>
        <p:spPr bwMode="auto">
          <a:xfrm>
            <a:off x="5486400" y="6191894"/>
            <a:ext cx="2284659" cy="591340"/>
          </a:xfrm>
          <a:prstGeom prst="rect">
            <a:avLst/>
          </a:prstGeom>
          <a:pattFill prst="pct25">
            <a:fgClr>
              <a:srgbClr val="FF0000"/>
            </a:fgClr>
            <a:bgClr>
              <a:schemeClr val="bg1"/>
            </a:bgClr>
          </a:patt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9" name="Group 28"/>
          <p:cNvGrpSpPr/>
          <p:nvPr/>
        </p:nvGrpSpPr>
        <p:grpSpPr bwMode="auto">
          <a:xfrm>
            <a:off x="253575" y="1461310"/>
            <a:ext cx="8839354" cy="291316"/>
            <a:chOff x="228598" y="2755726"/>
            <a:chExt cx="8839354" cy="291316"/>
          </a:xfrm>
        </p:grpSpPr>
        <p:pic>
          <p:nvPicPr>
            <p:cNvPr id="30" name="Picture 29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8598" y="2755726"/>
              <a:ext cx="5292211" cy="29129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" name="Picture 30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85019" y="2755726"/>
              <a:ext cx="3382933" cy="29131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245225"/>
            <a:ext cx="457200" cy="460375"/>
          </a:xfrm>
        </p:spPr>
        <p:txBody>
          <a:bodyPr/>
          <a:lstStyle/>
          <a:p>
            <a:fld id="{807D705B-9AFF-485D-8ECD-92747D30B6C6}" type="slidenum">
              <a:rPr lang="en-US"/>
              <a:pPr/>
              <a:t>12</a:t>
            </a:fld>
            <a:endParaRPr lang="en-US"/>
          </a:p>
        </p:txBody>
      </p:sp>
      <p:sp>
        <p:nvSpPr>
          <p:cNvPr id="160358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03601" name="Picture 1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513"/>
            <a:ext cx="53943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03598" name="Rectangle 1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03600" name="Picture 1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4450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4600" y="406052"/>
            <a:ext cx="427410" cy="178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35474" y="406052"/>
            <a:ext cx="4238491" cy="2372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36819" y="685800"/>
            <a:ext cx="1370244" cy="2911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13781" y="1065696"/>
            <a:ext cx="1093282" cy="2912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67222" y="1081396"/>
            <a:ext cx="1131895" cy="291188"/>
            <a:chOff x="3643653" y="1372686"/>
            <a:chExt cx="1131895" cy="291188"/>
          </a:xfrm>
        </p:grpSpPr>
        <p:pic>
          <p:nvPicPr>
            <p:cNvPr id="45" name="Picture 44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43653" y="1372686"/>
              <a:ext cx="903295" cy="29118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4" name="Picture 93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800000">
              <a:off x="4615617" y="1386835"/>
              <a:ext cx="159931" cy="27703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65762" y="685800"/>
            <a:ext cx="2287644" cy="291188"/>
            <a:chOff x="1519021" y="1090392"/>
            <a:chExt cx="2287644" cy="291188"/>
          </a:xfrm>
        </p:grpSpPr>
        <p:pic>
          <p:nvPicPr>
            <p:cNvPr id="44" name="Picture 43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69898" y="1090392"/>
              <a:ext cx="1136767" cy="29118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" name="Picture 149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021" y="1090438"/>
              <a:ext cx="10541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cxnSp>
        <p:nvCxnSpPr>
          <p:cNvPr id="96" name="Straight Arrow Connector 95"/>
          <p:cNvCxnSpPr/>
          <p:nvPr/>
        </p:nvCxnSpPr>
        <p:spPr bwMode="auto">
          <a:xfrm rot="16200000" flipV="1">
            <a:off x="6636519" y="3198889"/>
            <a:ext cx="0" cy="22860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Arrow Connector 81"/>
          <p:cNvCxnSpPr/>
          <p:nvPr/>
        </p:nvCxnSpPr>
        <p:spPr bwMode="auto">
          <a:xfrm flipV="1">
            <a:off x="6400800" y="2066505"/>
            <a:ext cx="0" cy="41148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Arrow Connector 6"/>
          <p:cNvCxnSpPr/>
          <p:nvPr/>
        </p:nvCxnSpPr>
        <p:spPr bwMode="auto">
          <a:xfrm flipV="1">
            <a:off x="5485059" y="2066505"/>
            <a:ext cx="0" cy="41148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>
            <a:off x="5485059" y="6181305"/>
            <a:ext cx="2286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Line 37"/>
          <p:cNvSpPr>
            <a:spLocks noChangeShapeType="1"/>
          </p:cNvSpPr>
          <p:nvPr/>
        </p:nvSpPr>
        <p:spPr bwMode="auto">
          <a:xfrm>
            <a:off x="6400800" y="6107886"/>
            <a:ext cx="0" cy="16459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9" name="Line 37"/>
          <p:cNvSpPr>
            <a:spLocks noChangeShapeType="1"/>
          </p:cNvSpPr>
          <p:nvPr/>
        </p:nvSpPr>
        <p:spPr bwMode="auto">
          <a:xfrm rot="16200000">
            <a:off x="5487343" y="4259339"/>
            <a:ext cx="0" cy="1651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33" name="Straight Arrow Connector 132"/>
          <p:cNvCxnSpPr/>
          <p:nvPr/>
        </p:nvCxnSpPr>
        <p:spPr bwMode="auto">
          <a:xfrm rot="16200000" flipV="1">
            <a:off x="6636519" y="4114800"/>
            <a:ext cx="0" cy="22860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1" name="Line 37"/>
          <p:cNvSpPr>
            <a:spLocks noChangeShapeType="1"/>
          </p:cNvSpPr>
          <p:nvPr/>
        </p:nvSpPr>
        <p:spPr bwMode="auto">
          <a:xfrm rot="16200000">
            <a:off x="5487343" y="2419020"/>
            <a:ext cx="0" cy="1651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" name="Line 37"/>
          <p:cNvSpPr>
            <a:spLocks noChangeShapeType="1"/>
          </p:cNvSpPr>
          <p:nvPr/>
        </p:nvSpPr>
        <p:spPr bwMode="auto">
          <a:xfrm rot="16200000">
            <a:off x="5487343" y="3346484"/>
            <a:ext cx="0" cy="1651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7" name="Line 37"/>
          <p:cNvSpPr>
            <a:spLocks noChangeShapeType="1"/>
          </p:cNvSpPr>
          <p:nvPr/>
        </p:nvSpPr>
        <p:spPr bwMode="auto">
          <a:xfrm>
            <a:off x="7315200" y="6107886"/>
            <a:ext cx="0" cy="16459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148" name="Straight Arrow Connector 147"/>
          <p:cNvCxnSpPr/>
          <p:nvPr/>
        </p:nvCxnSpPr>
        <p:spPr bwMode="auto">
          <a:xfrm rot="16200000" flipV="1">
            <a:off x="6636519" y="1359075"/>
            <a:ext cx="0" cy="22860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0" name="Straight Arrow Connector 149"/>
          <p:cNvCxnSpPr/>
          <p:nvPr/>
        </p:nvCxnSpPr>
        <p:spPr bwMode="auto">
          <a:xfrm rot="16200000" flipV="1">
            <a:off x="6636519" y="2286539"/>
            <a:ext cx="0" cy="22860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1" name="Straight Arrow Connector 150"/>
          <p:cNvCxnSpPr/>
          <p:nvPr/>
        </p:nvCxnSpPr>
        <p:spPr bwMode="auto">
          <a:xfrm flipV="1">
            <a:off x="7315200" y="2066505"/>
            <a:ext cx="0" cy="41148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7" name="Straight Arrow Connector 156"/>
          <p:cNvCxnSpPr/>
          <p:nvPr/>
        </p:nvCxnSpPr>
        <p:spPr bwMode="auto">
          <a:xfrm flipV="1">
            <a:off x="5943600" y="2066505"/>
            <a:ext cx="0" cy="41148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8" name="Line 37"/>
          <p:cNvSpPr>
            <a:spLocks noChangeShapeType="1"/>
          </p:cNvSpPr>
          <p:nvPr/>
        </p:nvSpPr>
        <p:spPr bwMode="auto">
          <a:xfrm>
            <a:off x="5962007" y="6107886"/>
            <a:ext cx="0" cy="16459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3" name="Picture 1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9439" y="6298451"/>
            <a:ext cx="306523" cy="178549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29201" y="4217411"/>
            <a:ext cx="306678" cy="178640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29200" y="5141975"/>
            <a:ext cx="306679" cy="178640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Picture 5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29201" y="2362200"/>
            <a:ext cx="306679" cy="191674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29200" y="3314178"/>
            <a:ext cx="306680" cy="191675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51925" y="6298451"/>
            <a:ext cx="306524" cy="178549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5" name="Picture 6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93222" y="6362054"/>
            <a:ext cx="166289" cy="114946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9" name="Picture 6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2463" y="6285424"/>
            <a:ext cx="306524" cy="191576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62" name="Straight Arrow Connector 161"/>
          <p:cNvCxnSpPr/>
          <p:nvPr/>
        </p:nvCxnSpPr>
        <p:spPr bwMode="auto">
          <a:xfrm flipV="1">
            <a:off x="6858000" y="2066505"/>
            <a:ext cx="0" cy="41148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3" name="Line 37"/>
          <p:cNvSpPr>
            <a:spLocks noChangeShapeType="1"/>
          </p:cNvSpPr>
          <p:nvPr/>
        </p:nvSpPr>
        <p:spPr bwMode="auto">
          <a:xfrm>
            <a:off x="6858000" y="6107886"/>
            <a:ext cx="0" cy="16459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4" name="Line 37"/>
          <p:cNvSpPr>
            <a:spLocks noChangeShapeType="1"/>
          </p:cNvSpPr>
          <p:nvPr/>
        </p:nvSpPr>
        <p:spPr bwMode="auto">
          <a:xfrm rot="16200000">
            <a:off x="5487343" y="5175250"/>
            <a:ext cx="0" cy="1651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5463357" y="4303804"/>
            <a:ext cx="975072" cy="1900616"/>
            <a:chOff x="5463357" y="4303804"/>
            <a:chExt cx="975072" cy="1900616"/>
          </a:xfrm>
        </p:grpSpPr>
        <p:sp>
          <p:nvSpPr>
            <p:cNvPr id="127" name="Oval 99"/>
            <p:cNvSpPr>
              <a:spLocks noChangeArrowheads="1"/>
            </p:cNvSpPr>
            <p:nvPr/>
          </p:nvSpPr>
          <p:spPr bwMode="auto">
            <a:xfrm>
              <a:off x="5463357" y="6149556"/>
              <a:ext cx="55562" cy="54864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Freeform 115"/>
            <p:cNvSpPr>
              <a:spLocks/>
            </p:cNvSpPr>
            <p:nvPr/>
          </p:nvSpPr>
          <p:spPr bwMode="auto">
            <a:xfrm flipH="1">
              <a:off x="5503607" y="5231635"/>
              <a:ext cx="448056" cy="924685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1906" y="3762"/>
                    <a:pt x="4527" y="8525"/>
                    <a:pt x="10436" y="10429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115"/>
            <p:cNvSpPr>
              <a:spLocks/>
            </p:cNvSpPr>
            <p:nvPr/>
          </p:nvSpPr>
          <p:spPr bwMode="auto">
            <a:xfrm flipV="1">
              <a:off x="5946010" y="4327520"/>
              <a:ext cx="457016" cy="924313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1906" y="3762"/>
                    <a:pt x="4527" y="8525"/>
                    <a:pt x="10436" y="10429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Oval 99"/>
            <p:cNvSpPr>
              <a:spLocks noChangeArrowheads="1"/>
            </p:cNvSpPr>
            <p:nvPr/>
          </p:nvSpPr>
          <p:spPr bwMode="auto">
            <a:xfrm>
              <a:off x="6382867" y="4303804"/>
              <a:ext cx="55562" cy="54864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Oval 99"/>
            <p:cNvSpPr>
              <a:spLocks noChangeArrowheads="1"/>
            </p:cNvSpPr>
            <p:nvPr/>
          </p:nvSpPr>
          <p:spPr bwMode="auto">
            <a:xfrm>
              <a:off x="5916168" y="5221224"/>
              <a:ext cx="55562" cy="54864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6406474" y="2475978"/>
            <a:ext cx="934822" cy="1852516"/>
            <a:chOff x="5503607" y="4303804"/>
            <a:chExt cx="934822" cy="1852516"/>
          </a:xfrm>
        </p:grpSpPr>
        <p:sp>
          <p:nvSpPr>
            <p:cNvPr id="66" name="Freeform 115"/>
            <p:cNvSpPr>
              <a:spLocks/>
            </p:cNvSpPr>
            <p:nvPr/>
          </p:nvSpPr>
          <p:spPr bwMode="auto">
            <a:xfrm flipH="1">
              <a:off x="5503607" y="5231635"/>
              <a:ext cx="448056" cy="924685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1906" y="3762"/>
                    <a:pt x="4527" y="8525"/>
                    <a:pt x="10436" y="10429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115"/>
            <p:cNvSpPr>
              <a:spLocks/>
            </p:cNvSpPr>
            <p:nvPr/>
          </p:nvSpPr>
          <p:spPr bwMode="auto">
            <a:xfrm flipV="1">
              <a:off x="5946010" y="4327520"/>
              <a:ext cx="457016" cy="924313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1906" y="3762"/>
                    <a:pt x="4527" y="8525"/>
                    <a:pt x="10436" y="10429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Oval 99"/>
            <p:cNvSpPr>
              <a:spLocks noChangeArrowheads="1"/>
            </p:cNvSpPr>
            <p:nvPr/>
          </p:nvSpPr>
          <p:spPr bwMode="auto">
            <a:xfrm>
              <a:off x="6382867" y="4303804"/>
              <a:ext cx="55562" cy="54864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Oval 99"/>
            <p:cNvSpPr>
              <a:spLocks noChangeArrowheads="1"/>
            </p:cNvSpPr>
            <p:nvPr/>
          </p:nvSpPr>
          <p:spPr bwMode="auto">
            <a:xfrm>
              <a:off x="5916168" y="5221224"/>
              <a:ext cx="55562" cy="54864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7" name="Picture 1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0" y="4419600"/>
            <a:ext cx="2236685" cy="2920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2302" y="1918612"/>
            <a:ext cx="1092698" cy="2910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2468" y="1917526"/>
            <a:ext cx="1267532" cy="2910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4" name="Straight Arrow Connector 83"/>
          <p:cNvCxnSpPr/>
          <p:nvPr/>
        </p:nvCxnSpPr>
        <p:spPr bwMode="auto">
          <a:xfrm flipV="1">
            <a:off x="4626863" y="3581402"/>
            <a:ext cx="2157984" cy="374904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Straight Arrow Connector 87"/>
          <p:cNvCxnSpPr/>
          <p:nvPr/>
        </p:nvCxnSpPr>
        <p:spPr bwMode="auto">
          <a:xfrm flipV="1">
            <a:off x="3758184" y="3959352"/>
            <a:ext cx="868680" cy="539496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427465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1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" y="6618288"/>
            <a:ext cx="493713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3" name="Picture 11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0496" y="3136726"/>
            <a:ext cx="2236685" cy="2920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9" name="Group 28"/>
          <p:cNvGrpSpPr/>
          <p:nvPr/>
        </p:nvGrpSpPr>
        <p:grpSpPr bwMode="auto">
          <a:xfrm>
            <a:off x="253575" y="1461310"/>
            <a:ext cx="8839354" cy="291316"/>
            <a:chOff x="228598" y="2755726"/>
            <a:chExt cx="8839354" cy="291316"/>
          </a:xfrm>
        </p:grpSpPr>
        <p:pic>
          <p:nvPicPr>
            <p:cNvPr id="30" name="Picture 29" descr="txp_fig"/>
            <p:cNvPicPr>
              <a:picLocks noChangeAspect="1"/>
            </p:cNvPicPr>
            <p:nvPr>
              <p:custDataLst>
                <p:tags r:id="rId34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8598" y="2755726"/>
              <a:ext cx="5292211" cy="29129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" name="Picture 30" descr="txp_fig"/>
            <p:cNvPicPr>
              <a:picLocks noChangeAspect="1"/>
            </p:cNvPicPr>
            <p:nvPr>
              <p:custDataLst>
                <p:tags r:id="rId35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85019" y="2755726"/>
              <a:ext cx="3382933" cy="29131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245225"/>
            <a:ext cx="457200" cy="460375"/>
          </a:xfrm>
        </p:spPr>
        <p:txBody>
          <a:bodyPr/>
          <a:lstStyle/>
          <a:p>
            <a:fld id="{807D705B-9AFF-485D-8ECD-92747D30B6C6}" type="slidenum">
              <a:rPr lang="en-US"/>
              <a:pPr/>
              <a:t>13</a:t>
            </a:fld>
            <a:endParaRPr lang="en-US"/>
          </a:p>
        </p:txBody>
      </p:sp>
      <p:sp>
        <p:nvSpPr>
          <p:cNvPr id="160358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03601" name="Picture 1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513"/>
            <a:ext cx="53943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03598" name="Rectangle 1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03600" name="Picture 1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4450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4600" y="406052"/>
            <a:ext cx="427410" cy="178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35474" y="406052"/>
            <a:ext cx="4238491" cy="2372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36819" y="685800"/>
            <a:ext cx="1370244" cy="2911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13781" y="1065696"/>
            <a:ext cx="1093282" cy="2912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67222" y="1081396"/>
            <a:ext cx="1131895" cy="291188"/>
            <a:chOff x="3643653" y="1372686"/>
            <a:chExt cx="1131895" cy="291188"/>
          </a:xfrm>
        </p:grpSpPr>
        <p:pic>
          <p:nvPicPr>
            <p:cNvPr id="45" name="Picture 44" descr="txp_fig"/>
            <p:cNvPicPr>
              <a:picLocks noChangeAspect="1"/>
            </p:cNvPicPr>
            <p:nvPr>
              <p:custDataLst>
                <p:tags r:id="rId32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43653" y="1372686"/>
              <a:ext cx="903295" cy="29118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4" name="Picture 93" descr="txp_fig"/>
            <p:cNvPicPr>
              <a:picLocks noChangeAspect="1"/>
            </p:cNvPicPr>
            <p:nvPr>
              <p:custDataLst>
                <p:tags r:id="rId33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800000">
              <a:off x="4615617" y="1386835"/>
              <a:ext cx="159931" cy="27703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65762" y="685800"/>
            <a:ext cx="2287644" cy="291188"/>
            <a:chOff x="1519021" y="1090392"/>
            <a:chExt cx="2287644" cy="291188"/>
          </a:xfrm>
        </p:grpSpPr>
        <p:pic>
          <p:nvPicPr>
            <p:cNvPr id="44" name="Picture 43" descr="txp_fig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69898" y="1090392"/>
              <a:ext cx="1136767" cy="29118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" name="Picture 149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021" y="1090438"/>
              <a:ext cx="10541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5029200" y="2066505"/>
            <a:ext cx="2750319" cy="4410495"/>
            <a:chOff x="5029200" y="2066505"/>
            <a:chExt cx="2750319" cy="4410495"/>
          </a:xfrm>
        </p:grpSpPr>
        <p:cxnSp>
          <p:nvCxnSpPr>
            <p:cNvPr id="96" name="Straight Arrow Connector 95"/>
            <p:cNvCxnSpPr/>
            <p:nvPr/>
          </p:nvCxnSpPr>
          <p:spPr bwMode="auto">
            <a:xfrm rot="16200000" flipV="1">
              <a:off x="6636519" y="3198889"/>
              <a:ext cx="0" cy="22860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" name="Straight Arrow Connector 81"/>
            <p:cNvCxnSpPr/>
            <p:nvPr/>
          </p:nvCxnSpPr>
          <p:spPr bwMode="auto">
            <a:xfrm flipV="1">
              <a:off x="6400800" y="2066505"/>
              <a:ext cx="0" cy="41148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" name="Straight Arrow Connector 6"/>
            <p:cNvCxnSpPr/>
            <p:nvPr/>
          </p:nvCxnSpPr>
          <p:spPr bwMode="auto">
            <a:xfrm flipV="1">
              <a:off x="5485059" y="2066505"/>
              <a:ext cx="0" cy="41148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Arrow Connector 8"/>
            <p:cNvCxnSpPr/>
            <p:nvPr/>
          </p:nvCxnSpPr>
          <p:spPr bwMode="auto">
            <a:xfrm>
              <a:off x="5485059" y="6181305"/>
              <a:ext cx="228600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0" name="Line 37"/>
            <p:cNvSpPr>
              <a:spLocks noChangeShapeType="1"/>
            </p:cNvSpPr>
            <p:nvPr/>
          </p:nvSpPr>
          <p:spPr bwMode="auto">
            <a:xfrm>
              <a:off x="6400800" y="6107886"/>
              <a:ext cx="0" cy="1645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129" name="Line 37"/>
            <p:cNvSpPr>
              <a:spLocks noChangeShapeType="1"/>
            </p:cNvSpPr>
            <p:nvPr/>
          </p:nvSpPr>
          <p:spPr bwMode="auto">
            <a:xfrm rot="16200000">
              <a:off x="5487343" y="4259339"/>
              <a:ext cx="0" cy="165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133" name="Straight Arrow Connector 132"/>
            <p:cNvCxnSpPr/>
            <p:nvPr/>
          </p:nvCxnSpPr>
          <p:spPr bwMode="auto">
            <a:xfrm rot="16200000" flipV="1">
              <a:off x="6636519" y="4114800"/>
              <a:ext cx="0" cy="22860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1" name="Line 37"/>
            <p:cNvSpPr>
              <a:spLocks noChangeShapeType="1"/>
            </p:cNvSpPr>
            <p:nvPr/>
          </p:nvSpPr>
          <p:spPr bwMode="auto">
            <a:xfrm rot="16200000">
              <a:off x="5487343" y="2419020"/>
              <a:ext cx="0" cy="165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Line 37"/>
            <p:cNvSpPr>
              <a:spLocks noChangeShapeType="1"/>
            </p:cNvSpPr>
            <p:nvPr/>
          </p:nvSpPr>
          <p:spPr bwMode="auto">
            <a:xfrm rot="16200000">
              <a:off x="5487343" y="3346484"/>
              <a:ext cx="0" cy="165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Line 37"/>
            <p:cNvSpPr>
              <a:spLocks noChangeShapeType="1"/>
            </p:cNvSpPr>
            <p:nvPr/>
          </p:nvSpPr>
          <p:spPr bwMode="auto">
            <a:xfrm>
              <a:off x="7315200" y="6107886"/>
              <a:ext cx="0" cy="1645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n-US" dirty="0" smtClean="0"/>
                <a:t> </a:t>
              </a:r>
              <a:endParaRPr lang="en-US" dirty="0"/>
            </a:p>
          </p:txBody>
        </p:sp>
        <p:cxnSp>
          <p:nvCxnSpPr>
            <p:cNvPr id="148" name="Straight Arrow Connector 147"/>
            <p:cNvCxnSpPr/>
            <p:nvPr/>
          </p:nvCxnSpPr>
          <p:spPr bwMode="auto">
            <a:xfrm rot="16200000" flipV="1">
              <a:off x="6636519" y="1359075"/>
              <a:ext cx="0" cy="22860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0" name="Straight Arrow Connector 149"/>
            <p:cNvCxnSpPr/>
            <p:nvPr/>
          </p:nvCxnSpPr>
          <p:spPr bwMode="auto">
            <a:xfrm rot="16200000" flipV="1">
              <a:off x="6636519" y="2286539"/>
              <a:ext cx="0" cy="22860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1" name="Straight Arrow Connector 150"/>
            <p:cNvCxnSpPr/>
            <p:nvPr/>
          </p:nvCxnSpPr>
          <p:spPr bwMode="auto">
            <a:xfrm flipV="1">
              <a:off x="7315200" y="2066505"/>
              <a:ext cx="0" cy="41148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7" name="Straight Arrow Connector 156"/>
            <p:cNvCxnSpPr/>
            <p:nvPr/>
          </p:nvCxnSpPr>
          <p:spPr bwMode="auto">
            <a:xfrm flipV="1">
              <a:off x="5943600" y="2066505"/>
              <a:ext cx="0" cy="41148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8" name="Line 37"/>
            <p:cNvSpPr>
              <a:spLocks noChangeShapeType="1"/>
            </p:cNvSpPr>
            <p:nvPr/>
          </p:nvSpPr>
          <p:spPr bwMode="auto">
            <a:xfrm>
              <a:off x="5962007" y="6107886"/>
              <a:ext cx="0" cy="1645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n-US" dirty="0" smtClean="0"/>
                <a:t> </a:t>
              </a:r>
              <a:endParaRPr lang="en-US" dirty="0"/>
            </a:p>
          </p:txBody>
        </p:sp>
        <p:pic>
          <p:nvPicPr>
            <p:cNvPr id="13" name="Picture 12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39439" y="6298451"/>
              <a:ext cx="306523" cy="178549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6" name="Picture 25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29201" y="4217411"/>
              <a:ext cx="306678" cy="178640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1" name="Picture 40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29200" y="5141975"/>
              <a:ext cx="306679" cy="178640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4" name="Picture 53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29201" y="2362200"/>
              <a:ext cx="306679" cy="191674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3" name="Picture 52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29200" y="3314178"/>
              <a:ext cx="306680" cy="191675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1" name="Picture 50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51925" y="6298451"/>
              <a:ext cx="306524" cy="178549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5" name="Picture 64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93222" y="6362054"/>
              <a:ext cx="166289" cy="114946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9" name="Picture 68" descr="txp_fig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02463" y="6285424"/>
              <a:ext cx="306524" cy="191576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62" name="Straight Arrow Connector 161"/>
            <p:cNvCxnSpPr/>
            <p:nvPr/>
          </p:nvCxnSpPr>
          <p:spPr bwMode="auto">
            <a:xfrm flipV="1">
              <a:off x="6858000" y="2066505"/>
              <a:ext cx="0" cy="41148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3" name="Line 37"/>
            <p:cNvSpPr>
              <a:spLocks noChangeShapeType="1"/>
            </p:cNvSpPr>
            <p:nvPr/>
          </p:nvSpPr>
          <p:spPr bwMode="auto">
            <a:xfrm>
              <a:off x="6858000" y="6107886"/>
              <a:ext cx="0" cy="1645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134" name="Line 37"/>
            <p:cNvSpPr>
              <a:spLocks noChangeShapeType="1"/>
            </p:cNvSpPr>
            <p:nvPr/>
          </p:nvSpPr>
          <p:spPr bwMode="auto">
            <a:xfrm rot="16200000">
              <a:off x="5487343" y="5175250"/>
              <a:ext cx="0" cy="165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Oval 99"/>
            <p:cNvSpPr>
              <a:spLocks noChangeArrowheads="1"/>
            </p:cNvSpPr>
            <p:nvPr/>
          </p:nvSpPr>
          <p:spPr bwMode="auto">
            <a:xfrm>
              <a:off x="5463357" y="6149556"/>
              <a:ext cx="55562" cy="54864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Freeform 115"/>
            <p:cNvSpPr>
              <a:spLocks/>
            </p:cNvSpPr>
            <p:nvPr/>
          </p:nvSpPr>
          <p:spPr bwMode="auto">
            <a:xfrm flipH="1">
              <a:off x="5503607" y="5231635"/>
              <a:ext cx="448056" cy="924685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1906" y="3762"/>
                    <a:pt x="4527" y="8525"/>
                    <a:pt x="10436" y="10429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115"/>
            <p:cNvSpPr>
              <a:spLocks/>
            </p:cNvSpPr>
            <p:nvPr/>
          </p:nvSpPr>
          <p:spPr bwMode="auto">
            <a:xfrm flipV="1">
              <a:off x="5946010" y="4327520"/>
              <a:ext cx="457016" cy="924313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1906" y="3762"/>
                    <a:pt x="4527" y="8525"/>
                    <a:pt x="10436" y="10429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Oval 99"/>
            <p:cNvSpPr>
              <a:spLocks noChangeArrowheads="1"/>
            </p:cNvSpPr>
            <p:nvPr/>
          </p:nvSpPr>
          <p:spPr bwMode="auto">
            <a:xfrm>
              <a:off x="6382867" y="4303804"/>
              <a:ext cx="55562" cy="54864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Oval 99"/>
            <p:cNvSpPr>
              <a:spLocks noChangeArrowheads="1"/>
            </p:cNvSpPr>
            <p:nvPr/>
          </p:nvSpPr>
          <p:spPr bwMode="auto">
            <a:xfrm>
              <a:off x="5916168" y="5221224"/>
              <a:ext cx="55562" cy="54864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Freeform 115"/>
            <p:cNvSpPr>
              <a:spLocks/>
            </p:cNvSpPr>
            <p:nvPr/>
          </p:nvSpPr>
          <p:spPr bwMode="auto">
            <a:xfrm flipH="1">
              <a:off x="6406474" y="3403809"/>
              <a:ext cx="448056" cy="924685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1906" y="3762"/>
                    <a:pt x="4527" y="8525"/>
                    <a:pt x="10436" y="10429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115"/>
            <p:cNvSpPr>
              <a:spLocks/>
            </p:cNvSpPr>
            <p:nvPr/>
          </p:nvSpPr>
          <p:spPr bwMode="auto">
            <a:xfrm flipV="1">
              <a:off x="6848877" y="2499694"/>
              <a:ext cx="457016" cy="924313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1906" y="3762"/>
                    <a:pt x="4527" y="8525"/>
                    <a:pt x="10436" y="10429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Oval 99"/>
            <p:cNvSpPr>
              <a:spLocks noChangeArrowheads="1"/>
            </p:cNvSpPr>
            <p:nvPr/>
          </p:nvSpPr>
          <p:spPr bwMode="auto">
            <a:xfrm>
              <a:off x="7285734" y="2475978"/>
              <a:ext cx="55562" cy="54864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Oval 99"/>
            <p:cNvSpPr>
              <a:spLocks noChangeArrowheads="1"/>
            </p:cNvSpPr>
            <p:nvPr/>
          </p:nvSpPr>
          <p:spPr bwMode="auto">
            <a:xfrm>
              <a:off x="6819035" y="3393398"/>
              <a:ext cx="55562" cy="54864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8" name="Picture 17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2302" y="1918612"/>
            <a:ext cx="1092698" cy="2910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2468" y="1917526"/>
            <a:ext cx="1267532" cy="2910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4" name="Picture 11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0" y="4419600"/>
            <a:ext cx="2236685" cy="2920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16" name="Group 115"/>
          <p:cNvGrpSpPr/>
          <p:nvPr/>
        </p:nvGrpSpPr>
        <p:grpSpPr>
          <a:xfrm>
            <a:off x="1134540" y="2007296"/>
            <a:ext cx="6866460" cy="4572000"/>
            <a:chOff x="1134540" y="2007296"/>
            <a:chExt cx="6866460" cy="4572000"/>
          </a:xfrm>
        </p:grpSpPr>
        <p:cxnSp>
          <p:nvCxnSpPr>
            <p:cNvPr id="117" name="Straight Arrow Connector 116"/>
            <p:cNvCxnSpPr/>
            <p:nvPr/>
          </p:nvCxnSpPr>
          <p:spPr bwMode="auto">
            <a:xfrm flipV="1">
              <a:off x="4563540" y="2007296"/>
              <a:ext cx="0" cy="45720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8" name="Straight Arrow Connector 117"/>
            <p:cNvCxnSpPr/>
            <p:nvPr/>
          </p:nvCxnSpPr>
          <p:spPr bwMode="auto">
            <a:xfrm>
              <a:off x="4563540" y="4343400"/>
              <a:ext cx="342900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" name="Straight Arrow Connector 118"/>
            <p:cNvCxnSpPr/>
            <p:nvPr/>
          </p:nvCxnSpPr>
          <p:spPr bwMode="auto">
            <a:xfrm rot="16200000" flipV="1">
              <a:off x="2849040" y="4457702"/>
              <a:ext cx="0" cy="34290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0" name="Straight Arrow Connector 119"/>
            <p:cNvCxnSpPr/>
            <p:nvPr/>
          </p:nvCxnSpPr>
          <p:spPr bwMode="auto">
            <a:xfrm rot="16200000" flipV="1">
              <a:off x="2849040" y="3848102"/>
              <a:ext cx="0" cy="34290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1" name="Straight Arrow Connector 120"/>
            <p:cNvCxnSpPr/>
            <p:nvPr/>
          </p:nvCxnSpPr>
          <p:spPr bwMode="auto">
            <a:xfrm rot="16200000" flipV="1">
              <a:off x="2849040" y="3238502"/>
              <a:ext cx="0" cy="34290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2" name="Line 37"/>
            <p:cNvSpPr>
              <a:spLocks noChangeShapeType="1"/>
            </p:cNvSpPr>
            <p:nvPr/>
          </p:nvSpPr>
          <p:spPr bwMode="auto">
            <a:xfrm rot="16200000">
              <a:off x="4565824" y="6089652"/>
              <a:ext cx="0" cy="165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Line 37"/>
            <p:cNvSpPr>
              <a:spLocks noChangeShapeType="1"/>
            </p:cNvSpPr>
            <p:nvPr/>
          </p:nvSpPr>
          <p:spPr bwMode="auto">
            <a:xfrm rot="16200000">
              <a:off x="4565824" y="5480052"/>
              <a:ext cx="0" cy="165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Line 37"/>
            <p:cNvSpPr>
              <a:spLocks noChangeShapeType="1"/>
            </p:cNvSpPr>
            <p:nvPr/>
          </p:nvSpPr>
          <p:spPr bwMode="auto">
            <a:xfrm rot="16200000">
              <a:off x="4565824" y="4870451"/>
              <a:ext cx="0" cy="165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159" name="Straight Arrow Connector 158"/>
            <p:cNvCxnSpPr/>
            <p:nvPr/>
          </p:nvCxnSpPr>
          <p:spPr bwMode="auto">
            <a:xfrm rot="16200000" flipV="1">
              <a:off x="6286500" y="2019300"/>
              <a:ext cx="0" cy="34290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0" name="Straight Arrow Connector 159"/>
            <p:cNvCxnSpPr/>
            <p:nvPr/>
          </p:nvCxnSpPr>
          <p:spPr bwMode="auto">
            <a:xfrm rot="16200000" flipV="1">
              <a:off x="6286500" y="1409700"/>
              <a:ext cx="0" cy="34290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1" name="Straight Arrow Connector 160"/>
            <p:cNvCxnSpPr/>
            <p:nvPr/>
          </p:nvCxnSpPr>
          <p:spPr bwMode="auto">
            <a:xfrm rot="16200000" flipV="1">
              <a:off x="6286500" y="800100"/>
              <a:ext cx="0" cy="34290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4" name="Straight Arrow Connector 163"/>
            <p:cNvCxnSpPr/>
            <p:nvPr/>
          </p:nvCxnSpPr>
          <p:spPr bwMode="auto">
            <a:xfrm flipV="1">
              <a:off x="5486400" y="2007296"/>
              <a:ext cx="0" cy="22860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5" name="Straight Arrow Connector 164"/>
            <p:cNvCxnSpPr/>
            <p:nvPr/>
          </p:nvCxnSpPr>
          <p:spPr bwMode="auto">
            <a:xfrm flipV="1">
              <a:off x="6400800" y="2057400"/>
              <a:ext cx="0" cy="22860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6" name="Straight Arrow Connector 165"/>
            <p:cNvCxnSpPr/>
            <p:nvPr/>
          </p:nvCxnSpPr>
          <p:spPr bwMode="auto">
            <a:xfrm flipV="1">
              <a:off x="7315200" y="2057400"/>
              <a:ext cx="0" cy="22860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7" name="Straight Arrow Connector 166"/>
            <p:cNvCxnSpPr/>
            <p:nvPr/>
          </p:nvCxnSpPr>
          <p:spPr bwMode="auto">
            <a:xfrm flipV="1">
              <a:off x="1828800" y="4293296"/>
              <a:ext cx="0" cy="22860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1" name="Straight Arrow Connector 170"/>
            <p:cNvCxnSpPr/>
            <p:nvPr/>
          </p:nvCxnSpPr>
          <p:spPr bwMode="auto">
            <a:xfrm flipV="1">
              <a:off x="2743200" y="4293296"/>
              <a:ext cx="0" cy="22860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2" name="Straight Arrow Connector 171"/>
            <p:cNvCxnSpPr/>
            <p:nvPr/>
          </p:nvCxnSpPr>
          <p:spPr bwMode="auto">
            <a:xfrm flipV="1">
              <a:off x="3657600" y="4293296"/>
              <a:ext cx="0" cy="22860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3" name="Freeform 115"/>
            <p:cNvSpPr>
              <a:spLocks/>
            </p:cNvSpPr>
            <p:nvPr/>
          </p:nvSpPr>
          <p:spPr bwMode="auto">
            <a:xfrm flipV="1">
              <a:off x="5032714" y="3726679"/>
              <a:ext cx="462829" cy="308492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1906" y="3762"/>
                    <a:pt x="4527" y="8525"/>
                    <a:pt x="10436" y="10429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115"/>
            <p:cNvSpPr>
              <a:spLocks noChangeAspect="1"/>
            </p:cNvSpPr>
            <p:nvPr/>
          </p:nvSpPr>
          <p:spPr bwMode="auto">
            <a:xfrm flipH="1">
              <a:off x="4571999" y="4041648"/>
              <a:ext cx="457200" cy="298765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1906" y="3762"/>
                    <a:pt x="4527" y="8525"/>
                    <a:pt x="10436" y="10429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Freeform 115"/>
            <p:cNvSpPr>
              <a:spLocks noChangeAspect="1"/>
            </p:cNvSpPr>
            <p:nvPr/>
          </p:nvSpPr>
          <p:spPr bwMode="auto">
            <a:xfrm flipH="1">
              <a:off x="5488872" y="3425952"/>
              <a:ext cx="457016" cy="302443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1906" y="3762"/>
                    <a:pt x="4527" y="8525"/>
                    <a:pt x="10436" y="10429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115"/>
            <p:cNvSpPr>
              <a:spLocks/>
            </p:cNvSpPr>
            <p:nvPr/>
          </p:nvSpPr>
          <p:spPr bwMode="auto">
            <a:xfrm flipV="1">
              <a:off x="5943801" y="3124200"/>
              <a:ext cx="457016" cy="308492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1906" y="3762"/>
                    <a:pt x="4527" y="8525"/>
                    <a:pt x="10436" y="10429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Line 37"/>
            <p:cNvSpPr>
              <a:spLocks noChangeShapeType="1"/>
            </p:cNvSpPr>
            <p:nvPr/>
          </p:nvSpPr>
          <p:spPr bwMode="auto">
            <a:xfrm>
              <a:off x="7315200" y="4267200"/>
              <a:ext cx="0" cy="165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Line 37"/>
            <p:cNvSpPr>
              <a:spLocks noChangeShapeType="1"/>
            </p:cNvSpPr>
            <p:nvPr/>
          </p:nvSpPr>
          <p:spPr bwMode="auto">
            <a:xfrm>
              <a:off x="6400800" y="4267200"/>
              <a:ext cx="0" cy="165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Line 37"/>
            <p:cNvSpPr>
              <a:spLocks noChangeShapeType="1"/>
            </p:cNvSpPr>
            <p:nvPr/>
          </p:nvSpPr>
          <p:spPr bwMode="auto">
            <a:xfrm>
              <a:off x="5486400" y="4267200"/>
              <a:ext cx="0" cy="165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80" name="Picture 179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15593" y="4454177"/>
              <a:ext cx="349319" cy="203478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1" name="Picture 180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03881" y="4454177"/>
              <a:ext cx="349320" cy="203478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2" name="Picture 181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30807" y="4454177"/>
              <a:ext cx="349320" cy="218324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83" name="Straight Arrow Connector 182"/>
            <p:cNvCxnSpPr/>
            <p:nvPr/>
          </p:nvCxnSpPr>
          <p:spPr bwMode="auto">
            <a:xfrm>
              <a:off x="1134540" y="4343400"/>
              <a:ext cx="342900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4" name="Line 37"/>
            <p:cNvSpPr>
              <a:spLocks noChangeShapeType="1"/>
            </p:cNvSpPr>
            <p:nvPr/>
          </p:nvSpPr>
          <p:spPr bwMode="auto">
            <a:xfrm>
              <a:off x="3663481" y="4267200"/>
              <a:ext cx="0" cy="165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Line 37"/>
            <p:cNvSpPr>
              <a:spLocks noChangeShapeType="1"/>
            </p:cNvSpPr>
            <p:nvPr/>
          </p:nvSpPr>
          <p:spPr bwMode="auto">
            <a:xfrm>
              <a:off x="2749081" y="4267200"/>
              <a:ext cx="0" cy="165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Line 37"/>
            <p:cNvSpPr>
              <a:spLocks noChangeShapeType="1"/>
            </p:cNvSpPr>
            <p:nvPr/>
          </p:nvSpPr>
          <p:spPr bwMode="auto">
            <a:xfrm>
              <a:off x="1834681" y="4267200"/>
              <a:ext cx="0" cy="165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87" name="Picture 186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7080" y="3999978"/>
              <a:ext cx="582491" cy="218325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8" name="Picture 187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335368" y="3999978"/>
              <a:ext cx="582492" cy="218325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9" name="Picture 188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62294" y="3999978"/>
              <a:ext cx="582492" cy="218325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90" name="Line 37"/>
            <p:cNvSpPr>
              <a:spLocks noChangeShapeType="1"/>
            </p:cNvSpPr>
            <p:nvPr/>
          </p:nvSpPr>
          <p:spPr bwMode="auto">
            <a:xfrm rot="16200000">
              <a:off x="4565824" y="3651250"/>
              <a:ext cx="0" cy="165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Line 37"/>
            <p:cNvSpPr>
              <a:spLocks noChangeShapeType="1"/>
            </p:cNvSpPr>
            <p:nvPr/>
          </p:nvSpPr>
          <p:spPr bwMode="auto">
            <a:xfrm rot="16200000">
              <a:off x="4565824" y="3041650"/>
              <a:ext cx="0" cy="165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Line 37"/>
            <p:cNvSpPr>
              <a:spLocks noChangeShapeType="1"/>
            </p:cNvSpPr>
            <p:nvPr/>
          </p:nvSpPr>
          <p:spPr bwMode="auto">
            <a:xfrm rot="16200000">
              <a:off x="4565824" y="2432049"/>
              <a:ext cx="0" cy="165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93" name="Picture 192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70104" y="3632548"/>
              <a:ext cx="349496" cy="203581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4" name="Picture 193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70103" y="3009345"/>
              <a:ext cx="349497" cy="218435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5" name="Picture 194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95353" y="2387218"/>
              <a:ext cx="524247" cy="203582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89561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88437E-6 L -0.06389 -0.18778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4" y="-9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1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" y="6618288"/>
            <a:ext cx="493713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1134540" y="2007296"/>
            <a:ext cx="6866460" cy="4572000"/>
            <a:chOff x="1134540" y="2007296"/>
            <a:chExt cx="6866460" cy="4572000"/>
          </a:xfrm>
        </p:grpSpPr>
        <p:cxnSp>
          <p:nvCxnSpPr>
            <p:cNvPr id="180" name="Straight Arrow Connector 179"/>
            <p:cNvCxnSpPr/>
            <p:nvPr/>
          </p:nvCxnSpPr>
          <p:spPr bwMode="auto">
            <a:xfrm flipV="1">
              <a:off x="4563540" y="2007296"/>
              <a:ext cx="0" cy="45720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7" name="Straight Arrow Connector 186"/>
            <p:cNvCxnSpPr/>
            <p:nvPr/>
          </p:nvCxnSpPr>
          <p:spPr bwMode="auto">
            <a:xfrm>
              <a:off x="4563540" y="4343400"/>
              <a:ext cx="342900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4" name="Straight Arrow Connector 113"/>
            <p:cNvCxnSpPr/>
            <p:nvPr/>
          </p:nvCxnSpPr>
          <p:spPr bwMode="auto">
            <a:xfrm rot="16200000" flipV="1">
              <a:off x="2849040" y="4457702"/>
              <a:ext cx="0" cy="34290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5" name="Straight Arrow Connector 114"/>
            <p:cNvCxnSpPr/>
            <p:nvPr/>
          </p:nvCxnSpPr>
          <p:spPr bwMode="auto">
            <a:xfrm rot="16200000" flipV="1">
              <a:off x="2849040" y="3848102"/>
              <a:ext cx="0" cy="34290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6" name="Straight Arrow Connector 115"/>
            <p:cNvCxnSpPr/>
            <p:nvPr/>
          </p:nvCxnSpPr>
          <p:spPr bwMode="auto">
            <a:xfrm rot="16200000" flipV="1">
              <a:off x="2849040" y="3238502"/>
              <a:ext cx="0" cy="34290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7" name="Line 37"/>
            <p:cNvSpPr>
              <a:spLocks noChangeShapeType="1"/>
            </p:cNvSpPr>
            <p:nvPr/>
          </p:nvSpPr>
          <p:spPr bwMode="auto">
            <a:xfrm rot="16200000">
              <a:off x="4565824" y="6089652"/>
              <a:ext cx="0" cy="165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Line 37"/>
            <p:cNvSpPr>
              <a:spLocks noChangeShapeType="1"/>
            </p:cNvSpPr>
            <p:nvPr/>
          </p:nvSpPr>
          <p:spPr bwMode="auto">
            <a:xfrm rot="16200000">
              <a:off x="4565824" y="5480052"/>
              <a:ext cx="0" cy="165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Line 37"/>
            <p:cNvSpPr>
              <a:spLocks noChangeShapeType="1"/>
            </p:cNvSpPr>
            <p:nvPr/>
          </p:nvSpPr>
          <p:spPr bwMode="auto">
            <a:xfrm rot="16200000">
              <a:off x="4565824" y="4870451"/>
              <a:ext cx="0" cy="165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127" name="Straight Arrow Connector 126"/>
            <p:cNvCxnSpPr/>
            <p:nvPr/>
          </p:nvCxnSpPr>
          <p:spPr bwMode="auto">
            <a:xfrm rot="16200000" flipV="1">
              <a:off x="6286500" y="2019300"/>
              <a:ext cx="0" cy="34290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9" name="Straight Arrow Connector 128"/>
            <p:cNvCxnSpPr/>
            <p:nvPr/>
          </p:nvCxnSpPr>
          <p:spPr bwMode="auto">
            <a:xfrm rot="16200000" flipV="1">
              <a:off x="6286500" y="1409700"/>
              <a:ext cx="0" cy="34290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" name="Straight Arrow Connector 131"/>
            <p:cNvCxnSpPr/>
            <p:nvPr/>
          </p:nvCxnSpPr>
          <p:spPr bwMode="auto">
            <a:xfrm rot="16200000" flipV="1">
              <a:off x="6286500" y="800100"/>
              <a:ext cx="0" cy="34290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3" name="Straight Arrow Connector 132"/>
            <p:cNvCxnSpPr/>
            <p:nvPr/>
          </p:nvCxnSpPr>
          <p:spPr bwMode="auto">
            <a:xfrm flipV="1">
              <a:off x="5486400" y="2007296"/>
              <a:ext cx="0" cy="22860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4" name="Straight Arrow Connector 133"/>
            <p:cNvCxnSpPr/>
            <p:nvPr/>
          </p:nvCxnSpPr>
          <p:spPr bwMode="auto">
            <a:xfrm flipV="1">
              <a:off x="6400800" y="2057400"/>
              <a:ext cx="0" cy="22860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6" name="Straight Arrow Connector 135"/>
            <p:cNvCxnSpPr/>
            <p:nvPr/>
          </p:nvCxnSpPr>
          <p:spPr bwMode="auto">
            <a:xfrm flipV="1">
              <a:off x="7315200" y="2057400"/>
              <a:ext cx="0" cy="22860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Arrow Connector 140"/>
            <p:cNvCxnSpPr/>
            <p:nvPr/>
          </p:nvCxnSpPr>
          <p:spPr bwMode="auto">
            <a:xfrm flipV="1">
              <a:off x="1828800" y="4293296"/>
              <a:ext cx="0" cy="22860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Arrow Connector 141"/>
            <p:cNvCxnSpPr/>
            <p:nvPr/>
          </p:nvCxnSpPr>
          <p:spPr bwMode="auto">
            <a:xfrm flipV="1">
              <a:off x="2743200" y="4293296"/>
              <a:ext cx="0" cy="22860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7" name="Straight Arrow Connector 146"/>
            <p:cNvCxnSpPr/>
            <p:nvPr/>
          </p:nvCxnSpPr>
          <p:spPr bwMode="auto">
            <a:xfrm flipV="1">
              <a:off x="3657600" y="4293296"/>
              <a:ext cx="0" cy="22860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9" name="Freeform 115"/>
            <p:cNvSpPr>
              <a:spLocks/>
            </p:cNvSpPr>
            <p:nvPr/>
          </p:nvSpPr>
          <p:spPr bwMode="auto">
            <a:xfrm flipV="1">
              <a:off x="5032714" y="3726679"/>
              <a:ext cx="462829" cy="308492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1906" y="3762"/>
                    <a:pt x="4527" y="8525"/>
                    <a:pt x="10436" y="10429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Freeform 115"/>
            <p:cNvSpPr>
              <a:spLocks noChangeAspect="1"/>
            </p:cNvSpPr>
            <p:nvPr/>
          </p:nvSpPr>
          <p:spPr bwMode="auto">
            <a:xfrm flipH="1">
              <a:off x="4571999" y="4041648"/>
              <a:ext cx="457200" cy="298765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1906" y="3762"/>
                    <a:pt x="4527" y="8525"/>
                    <a:pt x="10436" y="10429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115"/>
            <p:cNvSpPr>
              <a:spLocks noChangeAspect="1"/>
            </p:cNvSpPr>
            <p:nvPr/>
          </p:nvSpPr>
          <p:spPr bwMode="auto">
            <a:xfrm flipH="1">
              <a:off x="5488872" y="3425952"/>
              <a:ext cx="457016" cy="302443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1906" y="3762"/>
                    <a:pt x="4527" y="8525"/>
                    <a:pt x="10436" y="10429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115"/>
            <p:cNvSpPr>
              <a:spLocks/>
            </p:cNvSpPr>
            <p:nvPr/>
          </p:nvSpPr>
          <p:spPr bwMode="auto">
            <a:xfrm flipV="1">
              <a:off x="5943801" y="3124200"/>
              <a:ext cx="457016" cy="308492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1906" y="3762"/>
                    <a:pt x="4527" y="8525"/>
                    <a:pt x="10436" y="10429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Line 37"/>
            <p:cNvSpPr>
              <a:spLocks noChangeShapeType="1"/>
            </p:cNvSpPr>
            <p:nvPr/>
          </p:nvSpPr>
          <p:spPr bwMode="auto">
            <a:xfrm>
              <a:off x="7315200" y="4267200"/>
              <a:ext cx="0" cy="165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Line 37"/>
            <p:cNvSpPr>
              <a:spLocks noChangeShapeType="1"/>
            </p:cNvSpPr>
            <p:nvPr/>
          </p:nvSpPr>
          <p:spPr bwMode="auto">
            <a:xfrm>
              <a:off x="6400800" y="4267200"/>
              <a:ext cx="0" cy="165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Line 37"/>
            <p:cNvSpPr>
              <a:spLocks noChangeShapeType="1"/>
            </p:cNvSpPr>
            <p:nvPr/>
          </p:nvSpPr>
          <p:spPr bwMode="auto">
            <a:xfrm>
              <a:off x="5486400" y="4267200"/>
              <a:ext cx="0" cy="165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84" name="Picture 183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15593" y="4454177"/>
              <a:ext cx="349319" cy="203478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5" name="Picture 184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03881" y="4454177"/>
              <a:ext cx="349320" cy="203478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6" name="Picture 185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30807" y="4454177"/>
              <a:ext cx="349320" cy="218324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57" name="Straight Arrow Connector 156"/>
            <p:cNvCxnSpPr/>
            <p:nvPr/>
          </p:nvCxnSpPr>
          <p:spPr bwMode="auto">
            <a:xfrm>
              <a:off x="1134540" y="4343400"/>
              <a:ext cx="342900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8" name="Line 37"/>
            <p:cNvSpPr>
              <a:spLocks noChangeShapeType="1"/>
            </p:cNvSpPr>
            <p:nvPr/>
          </p:nvSpPr>
          <p:spPr bwMode="auto">
            <a:xfrm>
              <a:off x="3663481" y="4267200"/>
              <a:ext cx="0" cy="165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Line 37"/>
            <p:cNvSpPr>
              <a:spLocks noChangeShapeType="1"/>
            </p:cNvSpPr>
            <p:nvPr/>
          </p:nvSpPr>
          <p:spPr bwMode="auto">
            <a:xfrm>
              <a:off x="2749081" y="4267200"/>
              <a:ext cx="0" cy="165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Line 37"/>
            <p:cNvSpPr>
              <a:spLocks noChangeShapeType="1"/>
            </p:cNvSpPr>
            <p:nvPr/>
          </p:nvSpPr>
          <p:spPr bwMode="auto">
            <a:xfrm>
              <a:off x="1834681" y="4267200"/>
              <a:ext cx="0" cy="165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62" name="Picture 161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7080" y="3999978"/>
              <a:ext cx="582491" cy="218325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3" name="Picture 162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335368" y="3999978"/>
              <a:ext cx="582492" cy="218325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3" name="Picture 172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62294" y="3999978"/>
              <a:ext cx="582492" cy="218325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74" name="Line 37"/>
            <p:cNvSpPr>
              <a:spLocks noChangeShapeType="1"/>
            </p:cNvSpPr>
            <p:nvPr/>
          </p:nvSpPr>
          <p:spPr bwMode="auto">
            <a:xfrm rot="16200000">
              <a:off x="4565824" y="3651250"/>
              <a:ext cx="0" cy="165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Line 37"/>
            <p:cNvSpPr>
              <a:spLocks noChangeShapeType="1"/>
            </p:cNvSpPr>
            <p:nvPr/>
          </p:nvSpPr>
          <p:spPr bwMode="auto">
            <a:xfrm rot="16200000">
              <a:off x="4565824" y="3041650"/>
              <a:ext cx="0" cy="165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Line 37"/>
            <p:cNvSpPr>
              <a:spLocks noChangeShapeType="1"/>
            </p:cNvSpPr>
            <p:nvPr/>
          </p:nvSpPr>
          <p:spPr bwMode="auto">
            <a:xfrm rot="16200000">
              <a:off x="4565824" y="2432049"/>
              <a:ext cx="0" cy="165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77" name="Picture 176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70104" y="3632548"/>
              <a:ext cx="349496" cy="203581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8" name="Picture 177" descr="txp_fig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70103" y="3009345"/>
              <a:ext cx="349497" cy="218435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9" name="Picture 178" descr="txp_fig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95353" y="2387218"/>
              <a:ext cx="524247" cy="203582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01" name="Picture 10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0496" y="3136726"/>
            <a:ext cx="2236685" cy="2920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9" name="Group 28"/>
          <p:cNvGrpSpPr/>
          <p:nvPr/>
        </p:nvGrpSpPr>
        <p:grpSpPr bwMode="auto">
          <a:xfrm>
            <a:off x="253575" y="1461310"/>
            <a:ext cx="8839354" cy="291316"/>
            <a:chOff x="228598" y="2755726"/>
            <a:chExt cx="8839354" cy="291316"/>
          </a:xfrm>
        </p:grpSpPr>
        <p:pic>
          <p:nvPicPr>
            <p:cNvPr id="30" name="Picture 29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8598" y="2755726"/>
              <a:ext cx="5292211" cy="29129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" name="Picture 30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85019" y="2755726"/>
              <a:ext cx="3382933" cy="29131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245225"/>
            <a:ext cx="457200" cy="460375"/>
          </a:xfrm>
        </p:spPr>
        <p:txBody>
          <a:bodyPr/>
          <a:lstStyle/>
          <a:p>
            <a:fld id="{807D705B-9AFF-485D-8ECD-92747D30B6C6}" type="slidenum">
              <a:rPr lang="en-US"/>
              <a:pPr/>
              <a:t>14</a:t>
            </a:fld>
            <a:endParaRPr lang="en-US"/>
          </a:p>
        </p:txBody>
      </p:sp>
      <p:sp>
        <p:nvSpPr>
          <p:cNvPr id="160358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03601" name="Picture 1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513"/>
            <a:ext cx="53943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03598" name="Rectangle 1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03600" name="Picture 1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4450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4600" y="406052"/>
            <a:ext cx="427410" cy="178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35474" y="406052"/>
            <a:ext cx="4238491" cy="2372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36819" y="685800"/>
            <a:ext cx="1370244" cy="2911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13781" y="1065696"/>
            <a:ext cx="1093282" cy="2912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67222" y="1081396"/>
            <a:ext cx="1131895" cy="291188"/>
            <a:chOff x="3643653" y="1372686"/>
            <a:chExt cx="1131895" cy="291188"/>
          </a:xfrm>
        </p:grpSpPr>
        <p:pic>
          <p:nvPicPr>
            <p:cNvPr id="45" name="Picture 44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43653" y="1372686"/>
              <a:ext cx="903295" cy="29118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4" name="Picture 93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800000">
              <a:off x="4615617" y="1386835"/>
              <a:ext cx="159931" cy="27703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65762" y="685800"/>
            <a:ext cx="2287644" cy="291188"/>
            <a:chOff x="1519021" y="1090392"/>
            <a:chExt cx="2287644" cy="291188"/>
          </a:xfrm>
        </p:grpSpPr>
        <p:pic>
          <p:nvPicPr>
            <p:cNvPr id="44" name="Picture 43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69898" y="1090392"/>
              <a:ext cx="1136767" cy="29118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" name="Picture 149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021" y="1090438"/>
              <a:ext cx="10541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8" name="Picture 17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2302" y="1918612"/>
            <a:ext cx="1092698" cy="2910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2468" y="1917526"/>
            <a:ext cx="1267532" cy="2910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6400817" y="2515644"/>
            <a:ext cx="911945" cy="604195"/>
            <a:chOff x="6400817" y="2515644"/>
            <a:chExt cx="911945" cy="604195"/>
          </a:xfrm>
        </p:grpSpPr>
        <p:sp>
          <p:nvSpPr>
            <p:cNvPr id="234" name="Freeform 115"/>
            <p:cNvSpPr>
              <a:spLocks noChangeAspect="1"/>
            </p:cNvSpPr>
            <p:nvPr/>
          </p:nvSpPr>
          <p:spPr bwMode="auto">
            <a:xfrm flipH="1">
              <a:off x="6400817" y="2817396"/>
              <a:ext cx="457016" cy="302443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1906" y="3762"/>
                    <a:pt x="4527" y="8525"/>
                    <a:pt x="10436" y="10429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Freeform 115"/>
            <p:cNvSpPr>
              <a:spLocks/>
            </p:cNvSpPr>
            <p:nvPr/>
          </p:nvSpPr>
          <p:spPr bwMode="auto">
            <a:xfrm flipV="1">
              <a:off x="6855746" y="2515644"/>
              <a:ext cx="457016" cy="308492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1906" y="3762"/>
                    <a:pt x="4527" y="8525"/>
                    <a:pt x="10436" y="10429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6" name="Freeform 115"/>
          <p:cNvSpPr>
            <a:spLocks noChangeAspect="1"/>
          </p:cNvSpPr>
          <p:nvPr/>
        </p:nvSpPr>
        <p:spPr bwMode="auto">
          <a:xfrm flipH="1">
            <a:off x="7302674" y="2208840"/>
            <a:ext cx="457016" cy="302443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1906" y="3762"/>
                  <a:pt x="4527" y="8525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3621435" y="4343400"/>
            <a:ext cx="959712" cy="612648"/>
            <a:chOff x="3621433" y="4356010"/>
            <a:chExt cx="929257" cy="604195"/>
          </a:xfrm>
        </p:grpSpPr>
        <p:sp>
          <p:nvSpPr>
            <p:cNvPr id="238" name="Freeform 115"/>
            <p:cNvSpPr>
              <a:spLocks noChangeAspect="1"/>
            </p:cNvSpPr>
            <p:nvPr/>
          </p:nvSpPr>
          <p:spPr bwMode="auto">
            <a:xfrm flipV="1">
              <a:off x="4063729" y="4356010"/>
              <a:ext cx="486961" cy="322258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1906" y="3762"/>
                    <a:pt x="4527" y="8525"/>
                    <a:pt x="10436" y="10429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Freeform 115"/>
            <p:cNvSpPr>
              <a:spLocks/>
            </p:cNvSpPr>
            <p:nvPr/>
          </p:nvSpPr>
          <p:spPr bwMode="auto">
            <a:xfrm flipH="1">
              <a:off x="3621433" y="4651713"/>
              <a:ext cx="457016" cy="308492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1906" y="3762"/>
                    <a:pt x="4527" y="8525"/>
                    <a:pt x="10436" y="10429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714649" y="4965192"/>
            <a:ext cx="915335" cy="610018"/>
            <a:chOff x="2714649" y="4965192"/>
            <a:chExt cx="915335" cy="610018"/>
          </a:xfrm>
        </p:grpSpPr>
        <p:sp>
          <p:nvSpPr>
            <p:cNvPr id="240" name="Freeform 115"/>
            <p:cNvSpPr>
              <a:spLocks noChangeAspect="1"/>
            </p:cNvSpPr>
            <p:nvPr/>
          </p:nvSpPr>
          <p:spPr bwMode="auto">
            <a:xfrm flipV="1">
              <a:off x="3172968" y="4965192"/>
              <a:ext cx="457016" cy="302443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1906" y="3762"/>
                    <a:pt x="4527" y="8525"/>
                    <a:pt x="10436" y="10429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Freeform 115"/>
            <p:cNvSpPr>
              <a:spLocks/>
            </p:cNvSpPr>
            <p:nvPr/>
          </p:nvSpPr>
          <p:spPr bwMode="auto">
            <a:xfrm flipH="1">
              <a:off x="2714649" y="5266718"/>
              <a:ext cx="457016" cy="308492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1906" y="3762"/>
                    <a:pt x="4527" y="8525"/>
                    <a:pt x="10436" y="10429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5" name="Group 244"/>
          <p:cNvGrpSpPr/>
          <p:nvPr/>
        </p:nvGrpSpPr>
        <p:grpSpPr>
          <a:xfrm>
            <a:off x="1355776" y="5568696"/>
            <a:ext cx="1358873" cy="909348"/>
            <a:chOff x="1355776" y="5568696"/>
            <a:chExt cx="1358873" cy="909348"/>
          </a:xfrm>
        </p:grpSpPr>
        <p:sp>
          <p:nvSpPr>
            <p:cNvPr id="242" name="Freeform 115"/>
            <p:cNvSpPr>
              <a:spLocks noChangeAspect="1"/>
            </p:cNvSpPr>
            <p:nvPr/>
          </p:nvSpPr>
          <p:spPr bwMode="auto">
            <a:xfrm flipV="1">
              <a:off x="2257633" y="5568696"/>
              <a:ext cx="457016" cy="302443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1906" y="3762"/>
                    <a:pt x="4527" y="8525"/>
                    <a:pt x="10436" y="10429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" name="Freeform 115"/>
            <p:cNvSpPr>
              <a:spLocks/>
            </p:cNvSpPr>
            <p:nvPr/>
          </p:nvSpPr>
          <p:spPr bwMode="auto">
            <a:xfrm flipH="1">
              <a:off x="1802704" y="5861304"/>
              <a:ext cx="457016" cy="308492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1906" y="3762"/>
                    <a:pt x="4527" y="8525"/>
                    <a:pt x="10436" y="10429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Freeform 115"/>
            <p:cNvSpPr>
              <a:spLocks noChangeAspect="1"/>
            </p:cNvSpPr>
            <p:nvPr/>
          </p:nvSpPr>
          <p:spPr bwMode="auto">
            <a:xfrm flipV="1">
              <a:off x="1355776" y="6175601"/>
              <a:ext cx="457016" cy="302443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1906" y="3762"/>
                    <a:pt x="4527" y="8525"/>
                    <a:pt x="10436" y="10429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9518" y="5017676"/>
            <a:ext cx="960992" cy="2472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23611" y="4990578"/>
            <a:ext cx="2577225" cy="2909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7246" y="5384104"/>
            <a:ext cx="3741483" cy="2472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0" name="Oval 99"/>
          <p:cNvSpPr>
            <a:spLocks noChangeAspect="1"/>
          </p:cNvSpPr>
          <p:nvPr/>
        </p:nvSpPr>
        <p:spPr bwMode="auto">
          <a:xfrm rot="19469684">
            <a:off x="4412408" y="3789110"/>
            <a:ext cx="1194971" cy="494370"/>
          </a:xfrm>
          <a:prstGeom prst="ellips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5" name="Picture 1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7246" y="5730380"/>
            <a:ext cx="3974358" cy="2768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9" name="Oval 108"/>
          <p:cNvSpPr>
            <a:spLocks/>
          </p:cNvSpPr>
          <p:nvPr/>
        </p:nvSpPr>
        <p:spPr bwMode="auto">
          <a:xfrm rot="19620000">
            <a:off x="962617" y="5159935"/>
            <a:ext cx="4023360" cy="494370"/>
          </a:xfrm>
          <a:prstGeom prst="ellips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351860" y="1930474"/>
            <a:ext cx="3021683" cy="1736534"/>
            <a:chOff x="5351860" y="1930474"/>
            <a:chExt cx="3021683" cy="1736534"/>
          </a:xfrm>
        </p:grpSpPr>
        <p:sp>
          <p:nvSpPr>
            <p:cNvPr id="107" name="Oval 106"/>
            <p:cNvSpPr>
              <a:spLocks noChangeAspect="1"/>
            </p:cNvSpPr>
            <p:nvPr/>
          </p:nvSpPr>
          <p:spPr bwMode="auto">
            <a:xfrm rot="19469684">
              <a:off x="5351860" y="3172638"/>
              <a:ext cx="1194971" cy="494370"/>
            </a:xfrm>
            <a:prstGeom prst="ellips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8" name="Oval 107"/>
            <p:cNvSpPr>
              <a:spLocks noChangeAspect="1"/>
            </p:cNvSpPr>
            <p:nvPr/>
          </p:nvSpPr>
          <p:spPr bwMode="auto">
            <a:xfrm rot="19469684">
              <a:off x="6265216" y="2557384"/>
              <a:ext cx="1194971" cy="494370"/>
            </a:xfrm>
            <a:prstGeom prst="ellips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1" name="Oval 110"/>
            <p:cNvSpPr>
              <a:spLocks noChangeAspect="1"/>
            </p:cNvSpPr>
            <p:nvPr/>
          </p:nvSpPr>
          <p:spPr bwMode="auto">
            <a:xfrm rot="19469684">
              <a:off x="7178572" y="1930474"/>
              <a:ext cx="1194971" cy="494370"/>
            </a:xfrm>
            <a:prstGeom prst="ellips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113" name="Straight Arrow Connector 112"/>
          <p:cNvCxnSpPr/>
          <p:nvPr/>
        </p:nvCxnSpPr>
        <p:spPr bwMode="auto">
          <a:xfrm flipH="1">
            <a:off x="2486141" y="603504"/>
            <a:ext cx="2478024" cy="4224528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" name="Straight Arrow Connector 123"/>
          <p:cNvCxnSpPr/>
          <p:nvPr/>
        </p:nvCxnSpPr>
        <p:spPr bwMode="auto">
          <a:xfrm>
            <a:off x="2486140" y="4809744"/>
            <a:ext cx="548640" cy="58446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34093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4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4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" grpId="0" animBg="1"/>
      <p:bldP spid="100" grpId="0" animBg="1"/>
      <p:bldP spid="10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1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" y="6618288"/>
            <a:ext cx="493713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1134540" y="2007296"/>
            <a:ext cx="6866460" cy="4572000"/>
            <a:chOff x="1134540" y="2007296"/>
            <a:chExt cx="6866460" cy="4572000"/>
          </a:xfrm>
        </p:grpSpPr>
        <p:cxnSp>
          <p:nvCxnSpPr>
            <p:cNvPr id="180" name="Straight Arrow Connector 179"/>
            <p:cNvCxnSpPr/>
            <p:nvPr/>
          </p:nvCxnSpPr>
          <p:spPr bwMode="auto">
            <a:xfrm flipV="1">
              <a:off x="4563540" y="2007296"/>
              <a:ext cx="0" cy="45720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7" name="Straight Arrow Connector 186"/>
            <p:cNvCxnSpPr/>
            <p:nvPr/>
          </p:nvCxnSpPr>
          <p:spPr bwMode="auto">
            <a:xfrm>
              <a:off x="4563540" y="4343400"/>
              <a:ext cx="342900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4" name="Straight Arrow Connector 113"/>
            <p:cNvCxnSpPr/>
            <p:nvPr/>
          </p:nvCxnSpPr>
          <p:spPr bwMode="auto">
            <a:xfrm rot="16200000" flipV="1">
              <a:off x="2849040" y="4457702"/>
              <a:ext cx="0" cy="34290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5" name="Straight Arrow Connector 114"/>
            <p:cNvCxnSpPr/>
            <p:nvPr/>
          </p:nvCxnSpPr>
          <p:spPr bwMode="auto">
            <a:xfrm rot="16200000" flipV="1">
              <a:off x="2849040" y="3848102"/>
              <a:ext cx="0" cy="34290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6" name="Straight Arrow Connector 115"/>
            <p:cNvCxnSpPr/>
            <p:nvPr/>
          </p:nvCxnSpPr>
          <p:spPr bwMode="auto">
            <a:xfrm rot="16200000" flipV="1">
              <a:off x="2849040" y="3238502"/>
              <a:ext cx="0" cy="34290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7" name="Line 37"/>
            <p:cNvSpPr>
              <a:spLocks noChangeShapeType="1"/>
            </p:cNvSpPr>
            <p:nvPr/>
          </p:nvSpPr>
          <p:spPr bwMode="auto">
            <a:xfrm rot="16200000">
              <a:off x="4565824" y="6089652"/>
              <a:ext cx="0" cy="165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Line 37"/>
            <p:cNvSpPr>
              <a:spLocks noChangeShapeType="1"/>
            </p:cNvSpPr>
            <p:nvPr/>
          </p:nvSpPr>
          <p:spPr bwMode="auto">
            <a:xfrm rot="16200000">
              <a:off x="4565824" y="5480052"/>
              <a:ext cx="0" cy="165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Line 37"/>
            <p:cNvSpPr>
              <a:spLocks noChangeShapeType="1"/>
            </p:cNvSpPr>
            <p:nvPr/>
          </p:nvSpPr>
          <p:spPr bwMode="auto">
            <a:xfrm rot="16200000">
              <a:off x="4565824" y="4870451"/>
              <a:ext cx="0" cy="165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127" name="Straight Arrow Connector 126"/>
            <p:cNvCxnSpPr/>
            <p:nvPr/>
          </p:nvCxnSpPr>
          <p:spPr bwMode="auto">
            <a:xfrm rot="16200000" flipV="1">
              <a:off x="6286500" y="2019300"/>
              <a:ext cx="0" cy="34290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9" name="Straight Arrow Connector 128"/>
            <p:cNvCxnSpPr/>
            <p:nvPr/>
          </p:nvCxnSpPr>
          <p:spPr bwMode="auto">
            <a:xfrm rot="16200000" flipV="1">
              <a:off x="6286500" y="1409700"/>
              <a:ext cx="0" cy="34290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" name="Straight Arrow Connector 131"/>
            <p:cNvCxnSpPr/>
            <p:nvPr/>
          </p:nvCxnSpPr>
          <p:spPr bwMode="auto">
            <a:xfrm rot="16200000" flipV="1">
              <a:off x="6286500" y="800100"/>
              <a:ext cx="0" cy="34290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3" name="Straight Arrow Connector 132"/>
            <p:cNvCxnSpPr/>
            <p:nvPr/>
          </p:nvCxnSpPr>
          <p:spPr bwMode="auto">
            <a:xfrm flipV="1">
              <a:off x="5486400" y="2007296"/>
              <a:ext cx="0" cy="22860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4" name="Straight Arrow Connector 133"/>
            <p:cNvCxnSpPr/>
            <p:nvPr/>
          </p:nvCxnSpPr>
          <p:spPr bwMode="auto">
            <a:xfrm flipV="1">
              <a:off x="6400800" y="2057400"/>
              <a:ext cx="0" cy="22860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6" name="Straight Arrow Connector 135"/>
            <p:cNvCxnSpPr/>
            <p:nvPr/>
          </p:nvCxnSpPr>
          <p:spPr bwMode="auto">
            <a:xfrm flipV="1">
              <a:off x="7315200" y="2057400"/>
              <a:ext cx="0" cy="22860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Arrow Connector 140"/>
            <p:cNvCxnSpPr/>
            <p:nvPr/>
          </p:nvCxnSpPr>
          <p:spPr bwMode="auto">
            <a:xfrm flipV="1">
              <a:off x="1828800" y="4293296"/>
              <a:ext cx="0" cy="22860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Arrow Connector 141"/>
            <p:cNvCxnSpPr/>
            <p:nvPr/>
          </p:nvCxnSpPr>
          <p:spPr bwMode="auto">
            <a:xfrm flipV="1">
              <a:off x="2743200" y="4293296"/>
              <a:ext cx="0" cy="22860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7" name="Straight Arrow Connector 146"/>
            <p:cNvCxnSpPr/>
            <p:nvPr/>
          </p:nvCxnSpPr>
          <p:spPr bwMode="auto">
            <a:xfrm flipV="1">
              <a:off x="3657600" y="4293296"/>
              <a:ext cx="0" cy="22860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9" name="Freeform 115"/>
            <p:cNvSpPr>
              <a:spLocks/>
            </p:cNvSpPr>
            <p:nvPr/>
          </p:nvSpPr>
          <p:spPr bwMode="auto">
            <a:xfrm flipV="1">
              <a:off x="5032714" y="3726679"/>
              <a:ext cx="462829" cy="308492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1906" y="3762"/>
                    <a:pt x="4527" y="8525"/>
                    <a:pt x="10436" y="10429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Freeform 115"/>
            <p:cNvSpPr>
              <a:spLocks noChangeAspect="1"/>
            </p:cNvSpPr>
            <p:nvPr/>
          </p:nvSpPr>
          <p:spPr bwMode="auto">
            <a:xfrm flipH="1">
              <a:off x="4571999" y="4041648"/>
              <a:ext cx="457200" cy="298765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1906" y="3762"/>
                    <a:pt x="4527" y="8525"/>
                    <a:pt x="10436" y="10429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115"/>
            <p:cNvSpPr>
              <a:spLocks noChangeAspect="1"/>
            </p:cNvSpPr>
            <p:nvPr/>
          </p:nvSpPr>
          <p:spPr bwMode="auto">
            <a:xfrm flipH="1">
              <a:off x="5488872" y="3425952"/>
              <a:ext cx="457016" cy="302443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1906" y="3762"/>
                    <a:pt x="4527" y="8525"/>
                    <a:pt x="10436" y="10429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115"/>
            <p:cNvSpPr>
              <a:spLocks/>
            </p:cNvSpPr>
            <p:nvPr/>
          </p:nvSpPr>
          <p:spPr bwMode="auto">
            <a:xfrm flipV="1">
              <a:off x="5943801" y="3124200"/>
              <a:ext cx="457016" cy="308492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1906" y="3762"/>
                    <a:pt x="4527" y="8525"/>
                    <a:pt x="10436" y="10429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Line 37"/>
            <p:cNvSpPr>
              <a:spLocks noChangeShapeType="1"/>
            </p:cNvSpPr>
            <p:nvPr/>
          </p:nvSpPr>
          <p:spPr bwMode="auto">
            <a:xfrm>
              <a:off x="7315200" y="4267200"/>
              <a:ext cx="0" cy="165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Line 37"/>
            <p:cNvSpPr>
              <a:spLocks noChangeShapeType="1"/>
            </p:cNvSpPr>
            <p:nvPr/>
          </p:nvSpPr>
          <p:spPr bwMode="auto">
            <a:xfrm>
              <a:off x="6400800" y="4267200"/>
              <a:ext cx="0" cy="165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Line 37"/>
            <p:cNvSpPr>
              <a:spLocks noChangeShapeType="1"/>
            </p:cNvSpPr>
            <p:nvPr/>
          </p:nvSpPr>
          <p:spPr bwMode="auto">
            <a:xfrm>
              <a:off x="5486400" y="4267200"/>
              <a:ext cx="0" cy="165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84" name="Picture 183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15593" y="4454177"/>
              <a:ext cx="349319" cy="203478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5" name="Picture 184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03881" y="4454177"/>
              <a:ext cx="349320" cy="203478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6" name="Picture 185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30807" y="4454177"/>
              <a:ext cx="349320" cy="218324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57" name="Straight Arrow Connector 156"/>
            <p:cNvCxnSpPr/>
            <p:nvPr/>
          </p:nvCxnSpPr>
          <p:spPr bwMode="auto">
            <a:xfrm>
              <a:off x="1134540" y="4343400"/>
              <a:ext cx="342900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8" name="Line 37"/>
            <p:cNvSpPr>
              <a:spLocks noChangeShapeType="1"/>
            </p:cNvSpPr>
            <p:nvPr/>
          </p:nvSpPr>
          <p:spPr bwMode="auto">
            <a:xfrm>
              <a:off x="3663481" y="4267200"/>
              <a:ext cx="0" cy="165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Line 37"/>
            <p:cNvSpPr>
              <a:spLocks noChangeShapeType="1"/>
            </p:cNvSpPr>
            <p:nvPr/>
          </p:nvSpPr>
          <p:spPr bwMode="auto">
            <a:xfrm>
              <a:off x="2749081" y="4267200"/>
              <a:ext cx="0" cy="165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Line 37"/>
            <p:cNvSpPr>
              <a:spLocks noChangeShapeType="1"/>
            </p:cNvSpPr>
            <p:nvPr/>
          </p:nvSpPr>
          <p:spPr bwMode="auto">
            <a:xfrm>
              <a:off x="1834681" y="4267200"/>
              <a:ext cx="0" cy="165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62" name="Picture 161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7080" y="3999978"/>
              <a:ext cx="582491" cy="218325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3" name="Picture 162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335368" y="3999978"/>
              <a:ext cx="582492" cy="218325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3" name="Picture 172" descr="txp_fig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62294" y="3999978"/>
              <a:ext cx="582492" cy="218325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74" name="Line 37"/>
            <p:cNvSpPr>
              <a:spLocks noChangeShapeType="1"/>
            </p:cNvSpPr>
            <p:nvPr/>
          </p:nvSpPr>
          <p:spPr bwMode="auto">
            <a:xfrm rot="16200000">
              <a:off x="4565824" y="3651250"/>
              <a:ext cx="0" cy="165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Line 37"/>
            <p:cNvSpPr>
              <a:spLocks noChangeShapeType="1"/>
            </p:cNvSpPr>
            <p:nvPr/>
          </p:nvSpPr>
          <p:spPr bwMode="auto">
            <a:xfrm rot="16200000">
              <a:off x="4565824" y="3041650"/>
              <a:ext cx="0" cy="165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Line 37"/>
            <p:cNvSpPr>
              <a:spLocks noChangeShapeType="1"/>
            </p:cNvSpPr>
            <p:nvPr/>
          </p:nvSpPr>
          <p:spPr bwMode="auto">
            <a:xfrm rot="16200000">
              <a:off x="4565824" y="2432049"/>
              <a:ext cx="0" cy="165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77" name="Picture 176" descr="txp_fig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70104" y="3632548"/>
              <a:ext cx="349496" cy="203581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8" name="Picture 177" descr="txp_fig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70103" y="3009345"/>
              <a:ext cx="349497" cy="218435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9" name="Picture 178" descr="txp_fig"/>
            <p:cNvPicPr>
              <a:picLocks noChangeAspect="1"/>
            </p:cNvPicPr>
            <p:nvPr>
              <p:custDataLst>
                <p:tags r:id="rId32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95353" y="2387218"/>
              <a:ext cx="524247" cy="203582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01" name="Picture 10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0496" y="3136726"/>
            <a:ext cx="2236685" cy="2920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9" name="Group 28"/>
          <p:cNvGrpSpPr/>
          <p:nvPr/>
        </p:nvGrpSpPr>
        <p:grpSpPr bwMode="auto">
          <a:xfrm>
            <a:off x="253575" y="1461310"/>
            <a:ext cx="8839354" cy="291316"/>
            <a:chOff x="228598" y="2755726"/>
            <a:chExt cx="8839354" cy="291316"/>
          </a:xfrm>
        </p:grpSpPr>
        <p:pic>
          <p:nvPicPr>
            <p:cNvPr id="30" name="Picture 29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8598" y="2755726"/>
              <a:ext cx="5292211" cy="29129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" name="Picture 30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85019" y="2755726"/>
              <a:ext cx="3382933" cy="29131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245225"/>
            <a:ext cx="457200" cy="460375"/>
          </a:xfrm>
        </p:spPr>
        <p:txBody>
          <a:bodyPr/>
          <a:lstStyle/>
          <a:p>
            <a:fld id="{807D705B-9AFF-485D-8ECD-92747D30B6C6}" type="slidenum">
              <a:rPr lang="en-US"/>
              <a:pPr/>
              <a:t>15</a:t>
            </a:fld>
            <a:endParaRPr lang="en-US"/>
          </a:p>
        </p:txBody>
      </p:sp>
      <p:sp>
        <p:nvSpPr>
          <p:cNvPr id="160358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03601" name="Picture 1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513"/>
            <a:ext cx="53943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03598" name="Rectangle 1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03600" name="Picture 1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4450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4600" y="406052"/>
            <a:ext cx="427410" cy="178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35474" y="406052"/>
            <a:ext cx="4238491" cy="2372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36819" y="685800"/>
            <a:ext cx="1370244" cy="2911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13781" y="1065696"/>
            <a:ext cx="1093282" cy="2912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67222" y="1081396"/>
            <a:ext cx="1131895" cy="291188"/>
            <a:chOff x="3643653" y="1372686"/>
            <a:chExt cx="1131895" cy="291188"/>
          </a:xfrm>
        </p:grpSpPr>
        <p:pic>
          <p:nvPicPr>
            <p:cNvPr id="45" name="Picture 44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43653" y="1372686"/>
              <a:ext cx="903295" cy="29118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4" name="Picture 93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800000">
              <a:off x="4615617" y="1386835"/>
              <a:ext cx="159931" cy="27703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65762" y="685800"/>
            <a:ext cx="2287644" cy="291188"/>
            <a:chOff x="1519021" y="1090392"/>
            <a:chExt cx="2287644" cy="291188"/>
          </a:xfrm>
        </p:grpSpPr>
        <p:pic>
          <p:nvPicPr>
            <p:cNvPr id="44" name="Picture 43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69898" y="1090392"/>
              <a:ext cx="1136767" cy="29118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" name="Picture 149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021" y="1090438"/>
              <a:ext cx="10541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8" name="Picture 17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2302" y="1918612"/>
            <a:ext cx="1092698" cy="2910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2468" y="1917526"/>
            <a:ext cx="1267532" cy="2910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6400817" y="2208840"/>
            <a:ext cx="1358873" cy="910999"/>
            <a:chOff x="6400817" y="2208840"/>
            <a:chExt cx="1358873" cy="910999"/>
          </a:xfrm>
        </p:grpSpPr>
        <p:sp>
          <p:nvSpPr>
            <p:cNvPr id="234" name="Freeform 115"/>
            <p:cNvSpPr>
              <a:spLocks noChangeAspect="1"/>
            </p:cNvSpPr>
            <p:nvPr/>
          </p:nvSpPr>
          <p:spPr bwMode="auto">
            <a:xfrm flipH="1">
              <a:off x="6400817" y="2817396"/>
              <a:ext cx="457016" cy="302443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1906" y="3762"/>
                    <a:pt x="4527" y="8525"/>
                    <a:pt x="10436" y="10429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Freeform 115"/>
            <p:cNvSpPr>
              <a:spLocks/>
            </p:cNvSpPr>
            <p:nvPr/>
          </p:nvSpPr>
          <p:spPr bwMode="auto">
            <a:xfrm flipV="1">
              <a:off x="6855746" y="2515644"/>
              <a:ext cx="457016" cy="308492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1906" y="3762"/>
                    <a:pt x="4527" y="8525"/>
                    <a:pt x="10436" y="10429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Freeform 115"/>
            <p:cNvSpPr>
              <a:spLocks noChangeAspect="1"/>
            </p:cNvSpPr>
            <p:nvPr/>
          </p:nvSpPr>
          <p:spPr bwMode="auto">
            <a:xfrm flipH="1">
              <a:off x="7302674" y="2208840"/>
              <a:ext cx="457016" cy="302443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1906" y="3762"/>
                    <a:pt x="4527" y="8525"/>
                    <a:pt x="10436" y="10429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621435" y="4343400"/>
            <a:ext cx="959712" cy="612648"/>
            <a:chOff x="3621433" y="4356010"/>
            <a:chExt cx="929257" cy="604195"/>
          </a:xfrm>
        </p:grpSpPr>
        <p:sp>
          <p:nvSpPr>
            <p:cNvPr id="238" name="Freeform 115"/>
            <p:cNvSpPr>
              <a:spLocks noChangeAspect="1"/>
            </p:cNvSpPr>
            <p:nvPr/>
          </p:nvSpPr>
          <p:spPr bwMode="auto">
            <a:xfrm flipV="1">
              <a:off x="4063729" y="4356010"/>
              <a:ext cx="486961" cy="322258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1906" y="3762"/>
                    <a:pt x="4527" y="8525"/>
                    <a:pt x="10436" y="10429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Freeform 115"/>
            <p:cNvSpPr>
              <a:spLocks/>
            </p:cNvSpPr>
            <p:nvPr/>
          </p:nvSpPr>
          <p:spPr bwMode="auto">
            <a:xfrm flipH="1">
              <a:off x="3621433" y="4651713"/>
              <a:ext cx="457016" cy="308492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1906" y="3762"/>
                    <a:pt x="4527" y="8525"/>
                    <a:pt x="10436" y="10429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714649" y="4965192"/>
            <a:ext cx="915335" cy="610018"/>
            <a:chOff x="2714649" y="4965192"/>
            <a:chExt cx="915335" cy="610018"/>
          </a:xfrm>
        </p:grpSpPr>
        <p:sp>
          <p:nvSpPr>
            <p:cNvPr id="240" name="Freeform 115"/>
            <p:cNvSpPr>
              <a:spLocks noChangeAspect="1"/>
            </p:cNvSpPr>
            <p:nvPr/>
          </p:nvSpPr>
          <p:spPr bwMode="auto">
            <a:xfrm flipV="1">
              <a:off x="3172968" y="4965192"/>
              <a:ext cx="457016" cy="302443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1906" y="3762"/>
                    <a:pt x="4527" y="8525"/>
                    <a:pt x="10436" y="10429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Freeform 115"/>
            <p:cNvSpPr>
              <a:spLocks/>
            </p:cNvSpPr>
            <p:nvPr/>
          </p:nvSpPr>
          <p:spPr bwMode="auto">
            <a:xfrm flipH="1">
              <a:off x="2714649" y="5266718"/>
              <a:ext cx="457016" cy="308492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1906" y="3762"/>
                    <a:pt x="4527" y="8525"/>
                    <a:pt x="10436" y="10429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5" name="Group 244"/>
          <p:cNvGrpSpPr/>
          <p:nvPr/>
        </p:nvGrpSpPr>
        <p:grpSpPr>
          <a:xfrm>
            <a:off x="1355776" y="5568696"/>
            <a:ext cx="1358873" cy="909348"/>
            <a:chOff x="1355776" y="5568696"/>
            <a:chExt cx="1358873" cy="909348"/>
          </a:xfrm>
        </p:grpSpPr>
        <p:sp>
          <p:nvSpPr>
            <p:cNvPr id="242" name="Freeform 115"/>
            <p:cNvSpPr>
              <a:spLocks noChangeAspect="1"/>
            </p:cNvSpPr>
            <p:nvPr/>
          </p:nvSpPr>
          <p:spPr bwMode="auto">
            <a:xfrm flipV="1">
              <a:off x="2257633" y="5568696"/>
              <a:ext cx="457016" cy="302443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1906" y="3762"/>
                    <a:pt x="4527" y="8525"/>
                    <a:pt x="10436" y="10429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" name="Freeform 115"/>
            <p:cNvSpPr>
              <a:spLocks/>
            </p:cNvSpPr>
            <p:nvPr/>
          </p:nvSpPr>
          <p:spPr bwMode="auto">
            <a:xfrm flipH="1">
              <a:off x="1802704" y="5861304"/>
              <a:ext cx="457016" cy="308492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1906" y="3762"/>
                    <a:pt x="4527" y="8525"/>
                    <a:pt x="10436" y="10429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Freeform 115"/>
            <p:cNvSpPr>
              <a:spLocks noChangeAspect="1"/>
            </p:cNvSpPr>
            <p:nvPr/>
          </p:nvSpPr>
          <p:spPr bwMode="auto">
            <a:xfrm flipV="1">
              <a:off x="1355776" y="6175601"/>
              <a:ext cx="457016" cy="302443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1906" y="3762"/>
                    <a:pt x="4527" y="8525"/>
                    <a:pt x="10436" y="10429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" name="Picture 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00" y="4992624"/>
            <a:ext cx="946429" cy="2184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3888" y="4990578"/>
            <a:ext cx="3057712" cy="2909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7250" y="5346526"/>
            <a:ext cx="3974350" cy="2768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7250" y="5715000"/>
            <a:ext cx="3741766" cy="2472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1" name="Rectangle 21"/>
          <p:cNvSpPr>
            <a:spLocks noChangeArrowheads="1"/>
          </p:cNvSpPr>
          <p:nvPr/>
        </p:nvSpPr>
        <p:spPr bwMode="auto">
          <a:xfrm>
            <a:off x="7924800" y="65532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8" name="Group 18"/>
          <p:cNvGrpSpPr>
            <a:grpSpLocks/>
          </p:cNvGrpSpPr>
          <p:nvPr/>
        </p:nvGrpSpPr>
        <p:grpSpPr bwMode="auto">
          <a:xfrm>
            <a:off x="5068887" y="6343650"/>
            <a:ext cx="1865313" cy="514350"/>
            <a:chOff x="2538" y="432"/>
            <a:chExt cx="1175" cy="324"/>
          </a:xfrm>
        </p:grpSpPr>
        <p:pic>
          <p:nvPicPr>
            <p:cNvPr id="119" name="Picture 19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6" y="432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0" name="Picture 20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8" y="619"/>
              <a:ext cx="1175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2" name="Oval 21"/>
          <p:cNvSpPr/>
          <p:nvPr/>
        </p:nvSpPr>
        <p:spPr bwMode="auto">
          <a:xfrm rot="19469684">
            <a:off x="4452530" y="4055655"/>
            <a:ext cx="696037" cy="262848"/>
          </a:xfrm>
          <a:prstGeom prst="ellips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1" name="Oval 160"/>
          <p:cNvSpPr/>
          <p:nvPr/>
        </p:nvSpPr>
        <p:spPr bwMode="auto">
          <a:xfrm rot="19469684">
            <a:off x="4029270" y="4330063"/>
            <a:ext cx="696037" cy="262848"/>
          </a:xfrm>
          <a:prstGeom prst="ellips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190079" y="2218572"/>
            <a:ext cx="6739834" cy="4209990"/>
            <a:chOff x="1190079" y="2218572"/>
            <a:chExt cx="6739834" cy="4209990"/>
          </a:xfrm>
        </p:grpSpPr>
        <p:sp>
          <p:nvSpPr>
            <p:cNvPr id="164" name="Oval 163"/>
            <p:cNvSpPr>
              <a:spLocks noChangeAspect="1"/>
            </p:cNvSpPr>
            <p:nvPr/>
          </p:nvSpPr>
          <p:spPr bwMode="auto">
            <a:xfrm rot="19469684">
              <a:off x="4915729" y="3480447"/>
              <a:ext cx="1194971" cy="494370"/>
            </a:xfrm>
            <a:prstGeom prst="ellips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5" name="Oval 164"/>
            <p:cNvSpPr>
              <a:spLocks noChangeAspect="1"/>
            </p:cNvSpPr>
            <p:nvPr/>
          </p:nvSpPr>
          <p:spPr bwMode="auto">
            <a:xfrm rot="19469684">
              <a:off x="5834112" y="2866794"/>
              <a:ext cx="1194971" cy="494370"/>
            </a:xfrm>
            <a:prstGeom prst="ellips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6" name="Oval 165"/>
            <p:cNvSpPr>
              <a:spLocks noChangeAspect="1"/>
            </p:cNvSpPr>
            <p:nvPr/>
          </p:nvSpPr>
          <p:spPr bwMode="auto">
            <a:xfrm rot="19469684">
              <a:off x="6734942" y="2218572"/>
              <a:ext cx="1194971" cy="494370"/>
            </a:xfrm>
            <a:prstGeom prst="ellips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7" name="Oval 166"/>
            <p:cNvSpPr>
              <a:spLocks noChangeAspect="1"/>
            </p:cNvSpPr>
            <p:nvPr/>
          </p:nvSpPr>
          <p:spPr bwMode="auto">
            <a:xfrm rot="19469684">
              <a:off x="3055413" y="4703510"/>
              <a:ext cx="1194971" cy="494370"/>
            </a:xfrm>
            <a:prstGeom prst="ellips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1" name="Oval 170"/>
            <p:cNvSpPr>
              <a:spLocks noChangeAspect="1"/>
            </p:cNvSpPr>
            <p:nvPr/>
          </p:nvSpPr>
          <p:spPr bwMode="auto">
            <a:xfrm rot="19469684">
              <a:off x="2115961" y="5324592"/>
              <a:ext cx="1194971" cy="494370"/>
            </a:xfrm>
            <a:prstGeom prst="ellips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2" name="Oval 171"/>
            <p:cNvSpPr>
              <a:spLocks noChangeAspect="1"/>
            </p:cNvSpPr>
            <p:nvPr/>
          </p:nvSpPr>
          <p:spPr bwMode="auto">
            <a:xfrm rot="19469684">
              <a:off x="1190079" y="5934192"/>
              <a:ext cx="1194971" cy="494370"/>
            </a:xfrm>
            <a:prstGeom prst="ellips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050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9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22" grpId="0" animBg="1"/>
      <p:bldP spid="22" grpId="1" animBg="1"/>
      <p:bldP spid="161" grpId="0" animBg="1"/>
      <p:bldP spid="16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1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" y="6618288"/>
            <a:ext cx="493713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2F3B7-8195-470B-BFBB-F78156BE27A2}" type="slidenum">
              <a:rPr lang="en-US"/>
              <a:pPr/>
              <a:t>16</a:t>
            </a:fld>
            <a:endParaRPr lang="en-US"/>
          </a:p>
        </p:txBody>
      </p:sp>
      <p:sp>
        <p:nvSpPr>
          <p:cNvPr id="1597443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97498" name="Picture 5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788" y="36513"/>
            <a:ext cx="46751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97449" name="Rectangle 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97451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92100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304800" y="851770"/>
            <a:ext cx="6597650" cy="1269695"/>
            <a:chOff x="304800" y="650875"/>
            <a:chExt cx="6597650" cy="1269695"/>
          </a:xfrm>
        </p:grpSpPr>
        <p:pic>
          <p:nvPicPr>
            <p:cNvPr id="22" name="Picture 15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126" y="650875"/>
              <a:ext cx="1638300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" name="Picture 22" descr="txp_fi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4800" y="665163"/>
              <a:ext cx="336620" cy="21972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4" name="Picture 34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5000" y="1004583"/>
              <a:ext cx="193040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5" name="Picture 38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5000" y="1315733"/>
              <a:ext cx="245745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26" name="Group 167"/>
            <p:cNvGrpSpPr>
              <a:grpSpLocks/>
            </p:cNvGrpSpPr>
            <p:nvPr/>
          </p:nvGrpSpPr>
          <p:grpSpPr bwMode="auto">
            <a:xfrm>
              <a:off x="1246188" y="1014108"/>
              <a:ext cx="3030537" cy="293687"/>
              <a:chOff x="785" y="673"/>
              <a:chExt cx="1909" cy="185"/>
            </a:xfrm>
          </p:grpSpPr>
          <p:pic>
            <p:nvPicPr>
              <p:cNvPr id="34" name="Picture 32" descr="txp_fig"/>
              <p:cNvPicPr>
                <a:picLocks noChangeAspect="1" noChangeArrowheads="1"/>
              </p:cNvPicPr>
              <p:nvPr>
                <p:custDataLst>
                  <p:tags r:id="rId16"/>
                </p:custDataLst>
              </p:nvPr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5" y="673"/>
                <a:ext cx="203" cy="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35" name="Picture 33" descr="txp_fig"/>
              <p:cNvPicPr>
                <a:picLocks noChangeAspect="1" noChangeArrowheads="1"/>
              </p:cNvPicPr>
              <p:nvPr>
                <p:custDataLst>
                  <p:tags r:id="rId17"/>
                </p:custDataLst>
              </p:nvPr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5" y="675"/>
                <a:ext cx="1299" cy="1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7" name="Group 168"/>
            <p:cNvGrpSpPr>
              <a:grpSpLocks/>
            </p:cNvGrpSpPr>
            <p:nvPr/>
          </p:nvGrpSpPr>
          <p:grpSpPr bwMode="auto">
            <a:xfrm>
              <a:off x="1173163" y="1322083"/>
              <a:ext cx="3103562" cy="295275"/>
              <a:chOff x="739" y="867"/>
              <a:chExt cx="1955" cy="186"/>
            </a:xfrm>
          </p:grpSpPr>
          <p:pic>
            <p:nvPicPr>
              <p:cNvPr id="32" name="Picture 36" descr="txp_fig"/>
              <p:cNvPicPr>
                <a:picLocks noChangeAspect="1" noChangeArrowheads="1"/>
              </p:cNvPicPr>
              <p:nvPr>
                <p:custDataLst>
                  <p:tags r:id="rId14"/>
                </p:custDataLst>
              </p:nvPr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9" y="869"/>
                <a:ext cx="249" cy="1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33" name="Picture 37" descr="txp_fig"/>
              <p:cNvPicPr>
                <a:picLocks noChangeAspect="1" noChangeArrowheads="1"/>
              </p:cNvPicPr>
              <p:nvPr>
                <p:custDataLst>
                  <p:tags r:id="rId15"/>
                </p:custDataLst>
              </p:nvPr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9" y="867"/>
                <a:ext cx="1225" cy="1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8" name="Group 169"/>
            <p:cNvGrpSpPr>
              <a:grpSpLocks/>
            </p:cNvGrpSpPr>
            <p:nvPr/>
          </p:nvGrpSpPr>
          <p:grpSpPr bwMode="auto">
            <a:xfrm>
              <a:off x="1084263" y="1626883"/>
              <a:ext cx="3192462" cy="293687"/>
              <a:chOff x="683" y="1059"/>
              <a:chExt cx="2011" cy="185"/>
            </a:xfrm>
          </p:grpSpPr>
          <p:pic>
            <p:nvPicPr>
              <p:cNvPr id="30" name="Picture 40" descr="txp_fig"/>
              <p:cNvPicPr>
                <a:picLocks noChangeAspect="1" noChangeArrowheads="1"/>
              </p:cNvPicPr>
              <p:nvPr>
                <p:custDataLst>
                  <p:tags r:id="rId12"/>
                </p:custDataLst>
              </p:nvPr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3" y="1059"/>
                <a:ext cx="305" cy="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31" name="Picture 41" descr="txp_fig"/>
              <p:cNvPicPr>
                <a:picLocks noChangeAspect="1" noChangeArrowheads="1"/>
              </p:cNvPicPr>
              <p:nvPr>
                <p:custDataLst>
                  <p:tags r:id="rId13"/>
                </p:custDataLst>
              </p:nvPr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1" y="1060"/>
                <a:ext cx="1603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29" name="Picture 42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5000" y="1617358"/>
              <a:ext cx="226695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6" name="Picture 3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4600" y="876822"/>
            <a:ext cx="427410" cy="178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35474" y="876822"/>
            <a:ext cx="4238491" cy="2372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9685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97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97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1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" y="6618288"/>
            <a:ext cx="493713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8D02F3B7-8195-470B-BFBB-F78156BE27A2}" type="slidenum">
              <a:rPr lang="en-US"/>
              <a:pPr/>
              <a:t>17</a:t>
            </a:fld>
            <a:endParaRPr lang="en-US"/>
          </a:p>
        </p:txBody>
      </p:sp>
      <p:sp>
        <p:nvSpPr>
          <p:cNvPr id="1597443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97498" name="Picture 5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788" y="36513"/>
            <a:ext cx="46751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97449" name="Rectangle 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97451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92100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" name="Picture 1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26" y="851770"/>
            <a:ext cx="16383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866058"/>
            <a:ext cx="336620" cy="2197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4600" y="876822"/>
            <a:ext cx="427410" cy="178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35474" y="876822"/>
            <a:ext cx="4238491" cy="2372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8" name="Group 37"/>
          <p:cNvGrpSpPr/>
          <p:nvPr/>
        </p:nvGrpSpPr>
        <p:grpSpPr>
          <a:xfrm>
            <a:off x="329208" y="1193104"/>
            <a:ext cx="6798102" cy="1211262"/>
            <a:chOff x="329208" y="1002082"/>
            <a:chExt cx="6798102" cy="1211262"/>
          </a:xfrm>
        </p:grpSpPr>
        <p:pic>
          <p:nvPicPr>
            <p:cNvPr id="39" name="Picture 103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606" y="1002082"/>
              <a:ext cx="5637213" cy="277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0" name="Picture 39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9208" y="1014782"/>
              <a:ext cx="320692" cy="20359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1" name="Picture 147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3246" y="1316407"/>
              <a:ext cx="322263" cy="293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2" name="Picture 153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221" y="1616444"/>
              <a:ext cx="395288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3" name="Picture 42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19021" y="1615031"/>
              <a:ext cx="2019146" cy="27829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4" name="Picture 154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908" y="1921244"/>
              <a:ext cx="48260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5" name="Picture 44" descr="txp_fig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19021" y="1937119"/>
              <a:ext cx="4548925" cy="24837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6" name="Picture 149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021" y="1330520"/>
              <a:ext cx="10541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7" name="Picture 46" descr="txp_fig"/>
            <p:cNvPicPr>
              <a:picLocks noChangeAspect="1"/>
            </p:cNvPicPr>
            <p:nvPr>
              <p:custDataLst>
                <p:tags r:id="rId32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11206" y="1010019"/>
              <a:ext cx="716104" cy="24805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" name="Picture 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3362373"/>
            <a:ext cx="1534049" cy="7012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01866" y="3352800"/>
            <a:ext cx="2454483" cy="7600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2667000" y="5439656"/>
            <a:ext cx="6019800" cy="420936"/>
            <a:chOff x="2667000" y="5439656"/>
            <a:chExt cx="6019800" cy="420936"/>
          </a:xfrm>
        </p:grpSpPr>
        <p:sp>
          <p:nvSpPr>
            <p:cNvPr id="49" name="Line 35"/>
            <p:cNvSpPr>
              <a:spLocks noChangeShapeType="1"/>
            </p:cNvSpPr>
            <p:nvPr/>
          </p:nvSpPr>
          <p:spPr bwMode="auto">
            <a:xfrm>
              <a:off x="2743200" y="5522206"/>
              <a:ext cx="59436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37"/>
            <p:cNvSpPr>
              <a:spLocks noChangeShapeType="1"/>
            </p:cNvSpPr>
            <p:nvPr/>
          </p:nvSpPr>
          <p:spPr bwMode="auto">
            <a:xfrm>
              <a:off x="2743200" y="5439656"/>
              <a:ext cx="0" cy="165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1" name="Picture 43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5641517"/>
              <a:ext cx="160338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4" name="Line 37"/>
            <p:cNvSpPr>
              <a:spLocks noChangeShapeType="1"/>
            </p:cNvSpPr>
            <p:nvPr/>
          </p:nvSpPr>
          <p:spPr bwMode="auto">
            <a:xfrm>
              <a:off x="4572000" y="5439656"/>
              <a:ext cx="0" cy="165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88008" y="5641517"/>
              <a:ext cx="160046" cy="20377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>
            <a:off x="2667000" y="6145791"/>
            <a:ext cx="1995733" cy="290481"/>
            <a:chOff x="2667000" y="6145791"/>
            <a:chExt cx="1995733" cy="290481"/>
          </a:xfrm>
        </p:grpSpPr>
        <p:pic>
          <p:nvPicPr>
            <p:cNvPr id="14" name="Picture 13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73205" y="6217922"/>
              <a:ext cx="189528" cy="21835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67000" y="6145791"/>
              <a:ext cx="320140" cy="29048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1" name="Picture 10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9090" y="1501015"/>
            <a:ext cx="1641352" cy="2938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7600" y="1803305"/>
            <a:ext cx="827085" cy="2666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5428" y="2095579"/>
            <a:ext cx="1520772" cy="2937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7846" y="1486125"/>
            <a:ext cx="2640736" cy="2664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0516" y="1790925"/>
            <a:ext cx="1053896" cy="2664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5" name="Straight Arrow Connector 54"/>
          <p:cNvCxnSpPr/>
          <p:nvPr/>
        </p:nvCxnSpPr>
        <p:spPr bwMode="auto">
          <a:xfrm flipV="1">
            <a:off x="4562856" y="2376519"/>
            <a:ext cx="2706624" cy="3831336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Arrow Connector 55"/>
          <p:cNvCxnSpPr/>
          <p:nvPr/>
        </p:nvCxnSpPr>
        <p:spPr bwMode="auto">
          <a:xfrm flipV="1">
            <a:off x="4605609" y="2313432"/>
            <a:ext cx="1911096" cy="3319272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2" name="Picture 1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4457" y="6259498"/>
            <a:ext cx="1063543" cy="2036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3" name="Straight Arrow Connector 52"/>
          <p:cNvCxnSpPr/>
          <p:nvPr/>
        </p:nvCxnSpPr>
        <p:spPr bwMode="auto">
          <a:xfrm flipV="1">
            <a:off x="6067946" y="1691640"/>
            <a:ext cx="1298402" cy="4553712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Arrow Connector 57"/>
          <p:cNvCxnSpPr/>
          <p:nvPr/>
        </p:nvCxnSpPr>
        <p:spPr bwMode="auto">
          <a:xfrm flipV="1">
            <a:off x="6067946" y="2313432"/>
            <a:ext cx="1362456" cy="393192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Arrow Connector 69"/>
          <p:cNvCxnSpPr/>
          <p:nvPr/>
        </p:nvCxnSpPr>
        <p:spPr bwMode="auto">
          <a:xfrm flipV="1">
            <a:off x="6719154" y="1993392"/>
            <a:ext cx="484632" cy="4270248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" name="Picture 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5554" y="6258525"/>
            <a:ext cx="480647" cy="2184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1" name="Straight Arrow Connector 60"/>
          <p:cNvCxnSpPr/>
          <p:nvPr/>
        </p:nvCxnSpPr>
        <p:spPr bwMode="auto">
          <a:xfrm flipV="1">
            <a:off x="3675888" y="2331720"/>
            <a:ext cx="3246120" cy="3922776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4" name="Group 73"/>
          <p:cNvGrpSpPr/>
          <p:nvPr/>
        </p:nvGrpSpPr>
        <p:grpSpPr>
          <a:xfrm>
            <a:off x="317326" y="2511990"/>
            <a:ext cx="5744444" cy="233298"/>
            <a:chOff x="317326" y="2077189"/>
            <a:chExt cx="5744444" cy="233298"/>
          </a:xfrm>
        </p:grpSpPr>
        <p:pic>
          <p:nvPicPr>
            <p:cNvPr id="75" name="Picture 108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470" y="2077189"/>
              <a:ext cx="53213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6" name="Picture 75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7326" y="2077363"/>
              <a:ext cx="320438" cy="23312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cxnSp>
        <p:nvCxnSpPr>
          <p:cNvPr id="48" name="Straight Arrow Connector 47"/>
          <p:cNvCxnSpPr/>
          <p:nvPr/>
        </p:nvCxnSpPr>
        <p:spPr bwMode="auto">
          <a:xfrm flipH="1">
            <a:off x="2121075" y="666134"/>
            <a:ext cx="3021118" cy="2673096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Straight Arrow Connector 63"/>
          <p:cNvCxnSpPr>
            <a:stCxn id="7" idx="0"/>
          </p:cNvCxnSpPr>
          <p:nvPr/>
        </p:nvCxnSpPr>
        <p:spPr bwMode="auto">
          <a:xfrm flipV="1">
            <a:off x="2827070" y="2002682"/>
            <a:ext cx="1430846" cy="4143109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Straight Arrow Connector 65"/>
          <p:cNvCxnSpPr/>
          <p:nvPr/>
        </p:nvCxnSpPr>
        <p:spPr bwMode="auto">
          <a:xfrm flipH="1" flipV="1">
            <a:off x="4058617" y="1715022"/>
            <a:ext cx="496826" cy="448056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Arrow Connector 51"/>
          <p:cNvCxnSpPr/>
          <p:nvPr/>
        </p:nvCxnSpPr>
        <p:spPr bwMode="auto">
          <a:xfrm flipV="1">
            <a:off x="3658404" y="1691639"/>
            <a:ext cx="2297722" cy="4553712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89949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1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" y="6618288"/>
            <a:ext cx="493713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8D02F3B7-8195-470B-BFBB-F78156BE27A2}" type="slidenum">
              <a:rPr lang="en-US"/>
              <a:pPr/>
              <a:t>18</a:t>
            </a:fld>
            <a:endParaRPr lang="en-US"/>
          </a:p>
        </p:txBody>
      </p:sp>
      <p:sp>
        <p:nvSpPr>
          <p:cNvPr id="1597443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97498" name="Picture 5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788" y="36513"/>
            <a:ext cx="46751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97449" name="Rectangle 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97451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92100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" name="Picture 1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26" y="851770"/>
            <a:ext cx="16383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866058"/>
            <a:ext cx="336620" cy="2197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4600" y="876822"/>
            <a:ext cx="427410" cy="178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35474" y="876822"/>
            <a:ext cx="4238491" cy="2372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8" name="Group 37"/>
          <p:cNvGrpSpPr/>
          <p:nvPr/>
        </p:nvGrpSpPr>
        <p:grpSpPr>
          <a:xfrm>
            <a:off x="329208" y="1193104"/>
            <a:ext cx="6798102" cy="1211262"/>
            <a:chOff x="329208" y="1002082"/>
            <a:chExt cx="6798102" cy="1211262"/>
          </a:xfrm>
        </p:grpSpPr>
        <p:pic>
          <p:nvPicPr>
            <p:cNvPr id="39" name="Picture 103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606" y="1002082"/>
              <a:ext cx="5637213" cy="277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0" name="Picture 39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9208" y="1014782"/>
              <a:ext cx="320692" cy="20359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1" name="Picture 147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3246" y="1316407"/>
              <a:ext cx="322263" cy="293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2" name="Picture 153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221" y="1616444"/>
              <a:ext cx="395288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3" name="Picture 42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19021" y="1615031"/>
              <a:ext cx="2019146" cy="27829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4" name="Picture 154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908" y="1921244"/>
              <a:ext cx="48260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5" name="Picture 44" descr="txp_fig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19021" y="1937119"/>
              <a:ext cx="4548925" cy="24837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6" name="Picture 149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021" y="1330520"/>
              <a:ext cx="10541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7" name="Picture 46" descr="txp_fig"/>
            <p:cNvPicPr>
              <a:picLocks noChangeAspect="1"/>
            </p:cNvPicPr>
            <p:nvPr>
              <p:custDataLst>
                <p:tags r:id="rId32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11206" y="1010019"/>
              <a:ext cx="716104" cy="24805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" name="Picture 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3362373"/>
            <a:ext cx="1534049" cy="7012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9090" y="1501015"/>
            <a:ext cx="1641352" cy="2938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7600" y="1803305"/>
            <a:ext cx="827085" cy="2666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5428" y="2095579"/>
            <a:ext cx="1520772" cy="2937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8" name="Group 67"/>
          <p:cNvGrpSpPr/>
          <p:nvPr/>
        </p:nvGrpSpPr>
        <p:grpSpPr>
          <a:xfrm>
            <a:off x="317326" y="2511990"/>
            <a:ext cx="5744444" cy="233298"/>
            <a:chOff x="317326" y="2077189"/>
            <a:chExt cx="5744444" cy="233298"/>
          </a:xfrm>
        </p:grpSpPr>
        <p:pic>
          <p:nvPicPr>
            <p:cNvPr id="69" name="Picture 108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470" y="2077189"/>
              <a:ext cx="53213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" name="Picture 69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7326" y="2077363"/>
              <a:ext cx="320438" cy="23312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3" name="Picture 1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7981" y="5818340"/>
            <a:ext cx="1782022" cy="7599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9838" y="4668941"/>
            <a:ext cx="350642" cy="6285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7981" y="4601127"/>
            <a:ext cx="3973641" cy="7600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4164" y="4596951"/>
            <a:ext cx="3418758" cy="760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7522" y="5820325"/>
            <a:ext cx="2893328" cy="7601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7846" y="1486125"/>
            <a:ext cx="2640736" cy="2664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0516" y="1790925"/>
            <a:ext cx="1053896" cy="2664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9" name="Straight Arrow Connector 48"/>
          <p:cNvCxnSpPr/>
          <p:nvPr/>
        </p:nvCxnSpPr>
        <p:spPr bwMode="auto">
          <a:xfrm>
            <a:off x="1145339" y="3810000"/>
            <a:ext cx="0" cy="1124712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" name="Group 7"/>
          <p:cNvGrpSpPr/>
          <p:nvPr/>
        </p:nvGrpSpPr>
        <p:grpSpPr>
          <a:xfrm>
            <a:off x="5651326" y="4638705"/>
            <a:ext cx="2800068" cy="274320"/>
            <a:chOff x="5651326" y="4763965"/>
            <a:chExt cx="2800068" cy="274320"/>
          </a:xfrm>
        </p:grpSpPr>
        <p:cxnSp>
          <p:nvCxnSpPr>
            <p:cNvPr id="7" name="Straight Connector 6"/>
            <p:cNvCxnSpPr/>
            <p:nvPr/>
          </p:nvCxnSpPr>
          <p:spPr bwMode="auto">
            <a:xfrm>
              <a:off x="7783882" y="4763965"/>
              <a:ext cx="667512" cy="27432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Straight Connector 49"/>
            <p:cNvCxnSpPr/>
            <p:nvPr/>
          </p:nvCxnSpPr>
          <p:spPr bwMode="auto">
            <a:xfrm>
              <a:off x="5651326" y="4791105"/>
              <a:ext cx="109728" cy="210312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0" name="Group 19"/>
          <p:cNvGrpSpPr/>
          <p:nvPr/>
        </p:nvGrpSpPr>
        <p:grpSpPr>
          <a:xfrm>
            <a:off x="1372770" y="6236208"/>
            <a:ext cx="1200566" cy="526970"/>
            <a:chOff x="1372770" y="6236208"/>
            <a:chExt cx="1200566" cy="526970"/>
          </a:xfrm>
        </p:grpSpPr>
        <p:sp>
          <p:nvSpPr>
            <p:cNvPr id="4" name="Rectangle 3"/>
            <p:cNvSpPr/>
            <p:nvPr/>
          </p:nvSpPr>
          <p:spPr bwMode="auto">
            <a:xfrm>
              <a:off x="1538154" y="6236208"/>
              <a:ext cx="914400" cy="283464"/>
            </a:xfrm>
            <a:prstGeom prst="rect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8" name="Picture 17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372770" y="6560682"/>
              <a:ext cx="1200566" cy="20249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927970" y="5502058"/>
            <a:ext cx="2351078" cy="608890"/>
            <a:chOff x="1482907" y="5627318"/>
            <a:chExt cx="2351078" cy="608890"/>
          </a:xfrm>
        </p:grpSpPr>
        <p:sp>
          <p:nvSpPr>
            <p:cNvPr id="55" name="Rectangle 54"/>
            <p:cNvSpPr/>
            <p:nvPr/>
          </p:nvSpPr>
          <p:spPr bwMode="auto">
            <a:xfrm>
              <a:off x="1929384" y="5916168"/>
              <a:ext cx="1417320" cy="320040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82907" y="5627318"/>
              <a:ext cx="2351078" cy="25255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59" name="Rectangle 58"/>
          <p:cNvSpPr/>
          <p:nvPr/>
        </p:nvSpPr>
        <p:spPr bwMode="auto">
          <a:xfrm>
            <a:off x="3685032" y="5797296"/>
            <a:ext cx="1691640" cy="374904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3439188" y="6252450"/>
            <a:ext cx="2057400" cy="338328"/>
          </a:xfrm>
          <a:prstGeom prst="rect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4032504" y="5792188"/>
            <a:ext cx="0" cy="384048"/>
          </a:xfrm>
          <a:prstGeom prst="lin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40140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1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" y="6618288"/>
            <a:ext cx="493713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2" name="Group 61"/>
          <p:cNvGrpSpPr/>
          <p:nvPr/>
        </p:nvGrpSpPr>
        <p:grpSpPr>
          <a:xfrm>
            <a:off x="3492674" y="3488498"/>
            <a:ext cx="4792869" cy="762141"/>
            <a:chOff x="1017981" y="5818340"/>
            <a:chExt cx="4792869" cy="762141"/>
          </a:xfrm>
        </p:grpSpPr>
        <p:pic>
          <p:nvPicPr>
            <p:cNvPr id="63" name="Picture 62" descr="txp_fig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17981" y="5818340"/>
              <a:ext cx="1782022" cy="75996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4" name="Picture 63" descr="txp_fig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17522" y="5820325"/>
              <a:ext cx="2893328" cy="76015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51" name="Picture 5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6968" y="3550263"/>
            <a:ext cx="350642" cy="6285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8D02F3B7-8195-470B-BFBB-F78156BE27A2}" type="slidenum">
              <a:rPr lang="en-US"/>
              <a:pPr/>
              <a:t>19</a:t>
            </a:fld>
            <a:endParaRPr lang="en-US"/>
          </a:p>
        </p:txBody>
      </p:sp>
      <p:sp>
        <p:nvSpPr>
          <p:cNvPr id="1597443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97498" name="Picture 5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788" y="36513"/>
            <a:ext cx="46751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97449" name="Rectangle 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97451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92100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" name="Picture 1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26" y="851770"/>
            <a:ext cx="16383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866058"/>
            <a:ext cx="336620" cy="2197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4600" y="876822"/>
            <a:ext cx="427410" cy="178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35474" y="876822"/>
            <a:ext cx="4238491" cy="2372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8" name="Group 37"/>
          <p:cNvGrpSpPr/>
          <p:nvPr/>
        </p:nvGrpSpPr>
        <p:grpSpPr>
          <a:xfrm>
            <a:off x="329208" y="1193104"/>
            <a:ext cx="6798102" cy="1211262"/>
            <a:chOff x="329208" y="1002082"/>
            <a:chExt cx="6798102" cy="1211262"/>
          </a:xfrm>
        </p:grpSpPr>
        <p:pic>
          <p:nvPicPr>
            <p:cNvPr id="39" name="Picture 103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606" y="1002082"/>
              <a:ext cx="5637213" cy="277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0" name="Picture 39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9208" y="1014782"/>
              <a:ext cx="320692" cy="20359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1" name="Picture 147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3246" y="1316407"/>
              <a:ext cx="322263" cy="293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2" name="Picture 153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221" y="1616444"/>
              <a:ext cx="395288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3" name="Picture 42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19021" y="1615031"/>
              <a:ext cx="2019146" cy="27829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4" name="Picture 154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908" y="1921244"/>
              <a:ext cx="48260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5" name="Picture 44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19021" y="1937119"/>
              <a:ext cx="4548925" cy="24837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6" name="Picture 149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021" y="1330520"/>
              <a:ext cx="10541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7" name="Picture 46" descr="txp_fig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11206" y="1010019"/>
              <a:ext cx="716104" cy="24805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1" name="Picture 1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9090" y="1501015"/>
            <a:ext cx="1641352" cy="2938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7600" y="1803305"/>
            <a:ext cx="827085" cy="2666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5428" y="2095579"/>
            <a:ext cx="1520772" cy="2937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8" name="Group 67"/>
          <p:cNvGrpSpPr/>
          <p:nvPr/>
        </p:nvGrpSpPr>
        <p:grpSpPr>
          <a:xfrm>
            <a:off x="317326" y="2511990"/>
            <a:ext cx="5744444" cy="233298"/>
            <a:chOff x="317326" y="2077189"/>
            <a:chExt cx="5744444" cy="233298"/>
          </a:xfrm>
        </p:grpSpPr>
        <p:pic>
          <p:nvPicPr>
            <p:cNvPr id="69" name="Picture 108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470" y="2077189"/>
              <a:ext cx="53213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" name="Picture 69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7326" y="2077363"/>
              <a:ext cx="320438" cy="23312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4" name="Picture 2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9838" y="4794201"/>
            <a:ext cx="350642" cy="6285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7846" y="1486125"/>
            <a:ext cx="2640736" cy="2664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0516" y="1790925"/>
            <a:ext cx="1053896" cy="2664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017981" y="5818340"/>
            <a:ext cx="4792869" cy="762141"/>
            <a:chOff x="1017981" y="5818340"/>
            <a:chExt cx="4792869" cy="762141"/>
          </a:xfrm>
        </p:grpSpPr>
        <p:pic>
          <p:nvPicPr>
            <p:cNvPr id="60" name="Picture 59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17981" y="5818340"/>
              <a:ext cx="1782022" cy="75996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1" name="Picture 60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17522" y="5820325"/>
              <a:ext cx="2893328" cy="76015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6574536" y="3224408"/>
            <a:ext cx="1200315" cy="552063"/>
            <a:chOff x="6564654" y="3224408"/>
            <a:chExt cx="1200315" cy="552063"/>
          </a:xfrm>
        </p:grpSpPr>
        <p:sp>
          <p:nvSpPr>
            <p:cNvPr id="6" name="Rectangle 5"/>
            <p:cNvSpPr/>
            <p:nvPr/>
          </p:nvSpPr>
          <p:spPr bwMode="auto">
            <a:xfrm>
              <a:off x="6622260" y="3465575"/>
              <a:ext cx="1088136" cy="310896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64654" y="3224408"/>
              <a:ext cx="1200315" cy="20245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77205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0.00185 L 0.26632 -0.1799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16" y="-890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0185 L 0.26841 -0.33881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20" y="-168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D705B-9AFF-485D-8ECD-92747D30B6C6}" type="slidenum">
              <a:rPr lang="en-US"/>
              <a:pPr/>
              <a:t>2</a:t>
            </a:fld>
            <a:endParaRPr lang="en-US"/>
          </a:p>
        </p:txBody>
      </p:sp>
      <p:sp>
        <p:nvSpPr>
          <p:cNvPr id="160358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03601" name="Picture 1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513"/>
            <a:ext cx="53943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03598" name="Rectangle 1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03599" name="Picture 1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" y="6618288"/>
            <a:ext cx="493713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03600" name="Picture 1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4450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304800" y="381000"/>
            <a:ext cx="6597650" cy="1269695"/>
            <a:chOff x="304800" y="650875"/>
            <a:chExt cx="6597650" cy="1269695"/>
          </a:xfrm>
        </p:grpSpPr>
        <p:pic>
          <p:nvPicPr>
            <p:cNvPr id="13" name="Picture 15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126" y="650875"/>
              <a:ext cx="1638300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" name="Picture 13" descr="txp_fi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4800" y="665163"/>
              <a:ext cx="336620" cy="21972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Picture 34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5000" y="1004583"/>
              <a:ext cx="193040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" name="Picture 38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5000" y="1315733"/>
              <a:ext cx="245745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17" name="Group 167"/>
            <p:cNvGrpSpPr>
              <a:grpSpLocks/>
            </p:cNvGrpSpPr>
            <p:nvPr/>
          </p:nvGrpSpPr>
          <p:grpSpPr bwMode="auto">
            <a:xfrm>
              <a:off x="1246188" y="1014108"/>
              <a:ext cx="3030537" cy="293687"/>
              <a:chOff x="785" y="673"/>
              <a:chExt cx="1909" cy="185"/>
            </a:xfrm>
          </p:grpSpPr>
          <p:pic>
            <p:nvPicPr>
              <p:cNvPr id="25" name="Picture 32" descr="txp_fig"/>
              <p:cNvPicPr>
                <a:picLocks noChangeAspect="1" noChangeArrowheads="1"/>
              </p:cNvPicPr>
              <p:nvPr>
                <p:custDataLst>
                  <p:tags r:id="rId16"/>
                </p:custDataLst>
              </p:nvPr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5" y="673"/>
                <a:ext cx="203" cy="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6" name="Picture 33" descr="txp_fig"/>
              <p:cNvPicPr>
                <a:picLocks noChangeAspect="1" noChangeArrowheads="1"/>
              </p:cNvPicPr>
              <p:nvPr>
                <p:custDataLst>
                  <p:tags r:id="rId17"/>
                </p:custDataLst>
              </p:nvPr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5" y="675"/>
                <a:ext cx="1299" cy="1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8" name="Group 168"/>
            <p:cNvGrpSpPr>
              <a:grpSpLocks/>
            </p:cNvGrpSpPr>
            <p:nvPr/>
          </p:nvGrpSpPr>
          <p:grpSpPr bwMode="auto">
            <a:xfrm>
              <a:off x="1173163" y="1322083"/>
              <a:ext cx="3103562" cy="295275"/>
              <a:chOff x="739" y="867"/>
              <a:chExt cx="1955" cy="186"/>
            </a:xfrm>
          </p:grpSpPr>
          <p:pic>
            <p:nvPicPr>
              <p:cNvPr id="23" name="Picture 36" descr="txp_fig"/>
              <p:cNvPicPr>
                <a:picLocks noChangeAspect="1" noChangeArrowheads="1"/>
              </p:cNvPicPr>
              <p:nvPr>
                <p:custDataLst>
                  <p:tags r:id="rId14"/>
                </p:custDataLst>
              </p:nvPr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9" y="869"/>
                <a:ext cx="249" cy="1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4" name="Picture 37" descr="txp_fig"/>
              <p:cNvPicPr>
                <a:picLocks noChangeAspect="1" noChangeArrowheads="1"/>
              </p:cNvPicPr>
              <p:nvPr>
                <p:custDataLst>
                  <p:tags r:id="rId15"/>
                </p:custDataLst>
              </p:nvPr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9" y="867"/>
                <a:ext cx="1225" cy="1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9" name="Group 169"/>
            <p:cNvGrpSpPr>
              <a:grpSpLocks/>
            </p:cNvGrpSpPr>
            <p:nvPr/>
          </p:nvGrpSpPr>
          <p:grpSpPr bwMode="auto">
            <a:xfrm>
              <a:off x="1084263" y="1626883"/>
              <a:ext cx="3192462" cy="293687"/>
              <a:chOff x="683" y="1059"/>
              <a:chExt cx="2011" cy="185"/>
            </a:xfrm>
          </p:grpSpPr>
          <p:pic>
            <p:nvPicPr>
              <p:cNvPr id="21" name="Picture 40" descr="txp_fig"/>
              <p:cNvPicPr>
                <a:picLocks noChangeAspect="1" noChangeArrowheads="1"/>
              </p:cNvPicPr>
              <p:nvPr>
                <p:custDataLst>
                  <p:tags r:id="rId12"/>
                </p:custDataLst>
              </p:nvPr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3" y="1059"/>
                <a:ext cx="305" cy="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2" name="Picture 41" descr="txp_fig"/>
              <p:cNvPicPr>
                <a:picLocks noChangeAspect="1" noChangeArrowheads="1"/>
              </p:cNvPicPr>
              <p:nvPr>
                <p:custDataLst>
                  <p:tags r:id="rId13"/>
                </p:custDataLst>
              </p:nvPr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1" y="1060"/>
                <a:ext cx="1603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20" name="Picture 42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5000" y="1617358"/>
              <a:ext cx="226695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" name="Picture 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4600" y="406052"/>
            <a:ext cx="427410" cy="178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35474" y="406052"/>
            <a:ext cx="4238491" cy="2372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9942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3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03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03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1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" y="6618288"/>
            <a:ext cx="493713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" name="Picture 8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92674" y="3488498"/>
            <a:ext cx="1782022" cy="7599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1" name="Picture 9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2215" y="3490483"/>
            <a:ext cx="2893328" cy="7601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6968" y="3550263"/>
            <a:ext cx="350642" cy="6285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82819" y="4418556"/>
            <a:ext cx="2805881" cy="7602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8D02F3B7-8195-470B-BFBB-F78156BE27A2}" type="slidenum">
              <a:rPr lang="en-US"/>
              <a:pPr/>
              <a:t>20</a:t>
            </a:fld>
            <a:endParaRPr lang="en-US"/>
          </a:p>
        </p:txBody>
      </p:sp>
      <p:sp>
        <p:nvSpPr>
          <p:cNvPr id="1597443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97498" name="Picture 5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788" y="36513"/>
            <a:ext cx="46751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97449" name="Rectangle 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97451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92100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" name="Picture 1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26" y="851770"/>
            <a:ext cx="16383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866058"/>
            <a:ext cx="336620" cy="2197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4600" y="876822"/>
            <a:ext cx="427410" cy="178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35474" y="876822"/>
            <a:ext cx="4238491" cy="2372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8" name="Group 37"/>
          <p:cNvGrpSpPr/>
          <p:nvPr/>
        </p:nvGrpSpPr>
        <p:grpSpPr>
          <a:xfrm>
            <a:off x="329208" y="1193104"/>
            <a:ext cx="6798102" cy="1211262"/>
            <a:chOff x="329208" y="1002082"/>
            <a:chExt cx="6798102" cy="1211262"/>
          </a:xfrm>
        </p:grpSpPr>
        <p:pic>
          <p:nvPicPr>
            <p:cNvPr id="39" name="Picture 103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606" y="1002082"/>
              <a:ext cx="5637213" cy="277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0" name="Picture 39" descr="txp_fig"/>
            <p:cNvPicPr>
              <a:picLocks noChangeAspect="1"/>
            </p:cNvPicPr>
            <p:nvPr>
              <p:custDataLst>
                <p:tags r:id="rId46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9208" y="1014782"/>
              <a:ext cx="320692" cy="20359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1" name="Picture 147" descr="txp_fig"/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3246" y="1316407"/>
              <a:ext cx="322263" cy="293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2" name="Picture 153" descr="txp_fig"/>
            <p:cNvPicPr>
              <a:picLocks noChangeAspect="1" noChangeArrowheads="1"/>
            </p:cNvPicPr>
            <p:nvPr>
              <p:custDataLst>
                <p:tags r:id="rId48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221" y="1616444"/>
              <a:ext cx="395288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3" name="Picture 42" descr="txp_fig"/>
            <p:cNvPicPr>
              <a:picLocks noChangeAspect="1"/>
            </p:cNvPicPr>
            <p:nvPr>
              <p:custDataLst>
                <p:tags r:id="rId49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19021" y="1615031"/>
              <a:ext cx="2019146" cy="27829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4" name="Picture 154" descr="txp_fig"/>
            <p:cNvPicPr>
              <a:picLocks noChangeAspect="1" noChangeArrowheads="1"/>
            </p:cNvPicPr>
            <p:nvPr>
              <p:custDataLst>
                <p:tags r:id="rId50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908" y="1921244"/>
              <a:ext cx="48260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5" name="Picture 44" descr="txp_fig"/>
            <p:cNvPicPr>
              <a:picLocks noChangeAspect="1"/>
            </p:cNvPicPr>
            <p:nvPr>
              <p:custDataLst>
                <p:tags r:id="rId51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19021" y="1937119"/>
              <a:ext cx="4548925" cy="24837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6" name="Picture 149" descr="txp_fig"/>
            <p:cNvPicPr>
              <a:picLocks noChangeAspect="1" noChangeArrowheads="1"/>
            </p:cNvPicPr>
            <p:nvPr>
              <p:custDataLst>
                <p:tags r:id="rId52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021" y="1330520"/>
              <a:ext cx="10541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7" name="Picture 46" descr="txp_fig"/>
            <p:cNvPicPr>
              <a:picLocks noChangeAspect="1"/>
            </p:cNvPicPr>
            <p:nvPr>
              <p:custDataLst>
                <p:tags r:id="rId53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11206" y="1010019"/>
              <a:ext cx="716104" cy="24805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1" name="Picture 1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9090" y="1501015"/>
            <a:ext cx="1641352" cy="2938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7600" y="1803305"/>
            <a:ext cx="827085" cy="2666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5428" y="2095579"/>
            <a:ext cx="1520772" cy="2937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8" name="Group 67"/>
          <p:cNvGrpSpPr/>
          <p:nvPr/>
        </p:nvGrpSpPr>
        <p:grpSpPr>
          <a:xfrm>
            <a:off x="317326" y="2511990"/>
            <a:ext cx="5744444" cy="233298"/>
            <a:chOff x="317326" y="2077189"/>
            <a:chExt cx="5744444" cy="233298"/>
          </a:xfrm>
        </p:grpSpPr>
        <p:pic>
          <p:nvPicPr>
            <p:cNvPr id="69" name="Picture 108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7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470" y="2077189"/>
              <a:ext cx="53213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" name="Picture 69" descr="txp_fig"/>
            <p:cNvPicPr>
              <a:picLocks noChangeAspect="1"/>
            </p:cNvPicPr>
            <p:nvPr>
              <p:custDataLst>
                <p:tags r:id="rId44"/>
              </p:custDataLst>
            </p:nvPr>
          </p:nvPicPr>
          <p:blipFill>
            <a:blip r:embed="rId7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7326" y="2077363"/>
              <a:ext cx="320438" cy="23312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2654474" y="5439656"/>
            <a:ext cx="6032326" cy="405993"/>
            <a:chOff x="2654474" y="5439656"/>
            <a:chExt cx="6032326" cy="405993"/>
          </a:xfrm>
        </p:grpSpPr>
        <p:sp>
          <p:nvSpPr>
            <p:cNvPr id="48" name="Line 35"/>
            <p:cNvSpPr>
              <a:spLocks noChangeShapeType="1"/>
            </p:cNvSpPr>
            <p:nvPr/>
          </p:nvSpPr>
          <p:spPr bwMode="auto">
            <a:xfrm>
              <a:off x="2743200" y="5522206"/>
              <a:ext cx="59436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37"/>
            <p:cNvSpPr>
              <a:spLocks noChangeShapeType="1"/>
            </p:cNvSpPr>
            <p:nvPr/>
          </p:nvSpPr>
          <p:spPr bwMode="auto">
            <a:xfrm>
              <a:off x="2743200" y="5439656"/>
              <a:ext cx="0" cy="165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0" name="Picture 43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8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4474" y="5626574"/>
              <a:ext cx="160338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1" name="Line 37"/>
            <p:cNvSpPr>
              <a:spLocks noChangeShapeType="1"/>
            </p:cNvSpPr>
            <p:nvPr/>
          </p:nvSpPr>
          <p:spPr bwMode="auto">
            <a:xfrm>
              <a:off x="4572000" y="5439656"/>
              <a:ext cx="0" cy="165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2" name="Picture 51" descr="txp_fig"/>
            <p:cNvPicPr>
              <a:picLocks noChangeAspect="1"/>
            </p:cNvPicPr>
            <p:nvPr>
              <p:custDataLst>
                <p:tags r:id="rId41"/>
              </p:custDataLst>
            </p:nvPr>
          </p:nvPicPr>
          <p:blipFill>
            <a:blip r:embed="rId8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88008" y="5626574"/>
              <a:ext cx="160046" cy="20377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1" name="Line 37"/>
            <p:cNvSpPr>
              <a:spLocks noChangeShapeType="1"/>
            </p:cNvSpPr>
            <p:nvPr/>
          </p:nvSpPr>
          <p:spPr bwMode="auto">
            <a:xfrm>
              <a:off x="5907024" y="5439656"/>
              <a:ext cx="0" cy="165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42"/>
              </p:custDataLst>
            </p:nvPr>
          </p:nvPicPr>
          <p:blipFill>
            <a:blip r:embed="rId8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32678" y="5626574"/>
              <a:ext cx="174596" cy="14578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2666854" y="6295485"/>
            <a:ext cx="3326850" cy="292479"/>
            <a:chOff x="2666854" y="6295485"/>
            <a:chExt cx="3326850" cy="292479"/>
          </a:xfrm>
        </p:grpSpPr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37"/>
              </p:custDataLst>
            </p:nvPr>
          </p:nvPicPr>
          <p:blipFill>
            <a:blip r:embed="rId8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66854" y="6297218"/>
              <a:ext cx="320432" cy="29074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8" name="Picture 57" descr="txp_fig"/>
            <p:cNvPicPr>
              <a:picLocks noChangeAspect="1"/>
            </p:cNvPicPr>
            <p:nvPr>
              <p:custDataLst>
                <p:tags r:id="rId38"/>
              </p:custDataLst>
            </p:nvPr>
          </p:nvPicPr>
          <p:blipFill>
            <a:blip r:embed="rId8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82230" y="6295485"/>
              <a:ext cx="351008" cy="29221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39"/>
              </p:custDataLst>
            </p:nvPr>
          </p:nvPicPr>
          <p:blipFill>
            <a:blip r:embed="rId8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33779" y="6369487"/>
              <a:ext cx="159925" cy="21847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9" name="Picture 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8353" y="6424808"/>
            <a:ext cx="480648" cy="2036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Picture 5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7846" y="1486125"/>
            <a:ext cx="2640736" cy="2664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Picture 56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0516" y="1790925"/>
            <a:ext cx="1053896" cy="2664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2" name="Picture 6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4032147"/>
            <a:ext cx="1254239" cy="2801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55296" y="6409952"/>
            <a:ext cx="480647" cy="2184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55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5554" y="6409952"/>
            <a:ext cx="480647" cy="2184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4781" y="2780778"/>
            <a:ext cx="3228072" cy="2665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3" name="Picture 62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4541003"/>
            <a:ext cx="1535032" cy="6405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7" name="Picture 66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9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2819400"/>
            <a:ext cx="840429" cy="2665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1" name="Picture 80" descr="txp_fi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9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0" y="2768252"/>
            <a:ext cx="266536" cy="1600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5" name="Picture 64" descr="txp_fig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9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8082" y="4078170"/>
            <a:ext cx="1026928" cy="2001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9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71434" y="1740074"/>
            <a:ext cx="266536" cy="1600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4" name="Picture 63" descr="txp_fig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9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6313" y="4540890"/>
            <a:ext cx="667139" cy="6407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6" name="Picture 65" descr="txp_fig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9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8321" y="4793498"/>
            <a:ext cx="1014123" cy="2001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5" name="Picture 74" descr="txp_fig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9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6902" y="2430364"/>
            <a:ext cx="1280656" cy="2001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6" name="Picture 75" descr="txp_fig"/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9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0942" y="2757736"/>
            <a:ext cx="1280658" cy="2537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7" name="Straight Arrow Connector 76"/>
          <p:cNvCxnSpPr/>
          <p:nvPr/>
        </p:nvCxnSpPr>
        <p:spPr bwMode="auto">
          <a:xfrm flipV="1">
            <a:off x="2814544" y="1825000"/>
            <a:ext cx="1777632" cy="4472218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3" name="Group 82"/>
          <p:cNvGrpSpPr/>
          <p:nvPr/>
        </p:nvGrpSpPr>
        <p:grpSpPr>
          <a:xfrm>
            <a:off x="304800" y="3155905"/>
            <a:ext cx="5943781" cy="263525"/>
            <a:chOff x="527217" y="4067349"/>
            <a:chExt cx="5943781" cy="263525"/>
          </a:xfrm>
        </p:grpSpPr>
        <p:pic>
          <p:nvPicPr>
            <p:cNvPr id="84" name="Picture 83" descr="txp_fig"/>
            <p:cNvPicPr>
              <a:picLocks noChangeAspect="1"/>
            </p:cNvPicPr>
            <p:nvPr>
              <p:custDataLst>
                <p:tags r:id="rId35"/>
              </p:custDataLst>
            </p:nvPr>
          </p:nvPicPr>
          <p:blipFill>
            <a:blip r:embed="rId10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7217" y="4084812"/>
              <a:ext cx="335625" cy="20417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5" name="Picture 27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10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548" y="4067349"/>
              <a:ext cx="5505450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cxnSp>
        <p:nvCxnSpPr>
          <p:cNvPr id="79" name="Straight Arrow Connector 78"/>
          <p:cNvCxnSpPr/>
          <p:nvPr/>
        </p:nvCxnSpPr>
        <p:spPr bwMode="auto">
          <a:xfrm flipH="1" flipV="1">
            <a:off x="4071142" y="3034790"/>
            <a:ext cx="1188720" cy="3374136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Arrow Connector 79"/>
          <p:cNvCxnSpPr/>
          <p:nvPr/>
        </p:nvCxnSpPr>
        <p:spPr bwMode="auto">
          <a:xfrm flipH="1" flipV="1">
            <a:off x="5181600" y="3036518"/>
            <a:ext cx="1792224" cy="338328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Arrow Connector 81"/>
          <p:cNvCxnSpPr/>
          <p:nvPr/>
        </p:nvCxnSpPr>
        <p:spPr bwMode="auto">
          <a:xfrm flipH="1" flipV="1">
            <a:off x="1740432" y="2873344"/>
            <a:ext cx="4105656" cy="3511296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Straight Arrow Connector 72"/>
          <p:cNvCxnSpPr/>
          <p:nvPr/>
        </p:nvCxnSpPr>
        <p:spPr bwMode="auto">
          <a:xfrm flipV="1">
            <a:off x="2528882" y="2593044"/>
            <a:ext cx="5166360" cy="1591056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Straight Arrow Connector 77"/>
          <p:cNvCxnSpPr/>
          <p:nvPr/>
        </p:nvCxnSpPr>
        <p:spPr bwMode="auto">
          <a:xfrm flipH="1" flipV="1">
            <a:off x="2974760" y="3036518"/>
            <a:ext cx="649224" cy="3364992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7" name="Rectangle 86"/>
          <p:cNvSpPr/>
          <p:nvPr/>
        </p:nvSpPr>
        <p:spPr bwMode="auto">
          <a:xfrm>
            <a:off x="6785892" y="4838526"/>
            <a:ext cx="164592" cy="203200"/>
          </a:xfrm>
          <a:prstGeom prst="rect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8002378" y="4838526"/>
            <a:ext cx="164592" cy="203200"/>
          </a:xfrm>
          <a:prstGeom prst="rect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2" name="Rectangle 91"/>
          <p:cNvSpPr/>
          <p:nvPr/>
        </p:nvSpPr>
        <p:spPr bwMode="auto">
          <a:xfrm>
            <a:off x="6089904" y="4434840"/>
            <a:ext cx="2084832" cy="329184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93" name="Group 92"/>
          <p:cNvGrpSpPr/>
          <p:nvPr/>
        </p:nvGrpSpPr>
        <p:grpSpPr>
          <a:xfrm>
            <a:off x="6574536" y="3224408"/>
            <a:ext cx="1200315" cy="552063"/>
            <a:chOff x="6564654" y="3224408"/>
            <a:chExt cx="1200315" cy="552063"/>
          </a:xfrm>
        </p:grpSpPr>
        <p:sp>
          <p:nvSpPr>
            <p:cNvPr id="94" name="Rectangle 93"/>
            <p:cNvSpPr/>
            <p:nvPr/>
          </p:nvSpPr>
          <p:spPr bwMode="auto">
            <a:xfrm>
              <a:off x="6622260" y="3465575"/>
              <a:ext cx="1088136" cy="310896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95" name="Picture 94" descr="txp_fig"/>
            <p:cNvPicPr>
              <a:picLocks noChangeAspect="1"/>
            </p:cNvPicPr>
            <p:nvPr>
              <p:custDataLst>
                <p:tags r:id="rId34"/>
              </p:custDataLst>
            </p:nvPr>
          </p:nvPicPr>
          <p:blipFill>
            <a:blip r:embed="rId10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64654" y="3224408"/>
              <a:ext cx="1200315" cy="20245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cxnSp>
        <p:nvCxnSpPr>
          <p:cNvPr id="74" name="Straight Arrow Connector 73"/>
          <p:cNvCxnSpPr/>
          <p:nvPr/>
        </p:nvCxnSpPr>
        <p:spPr bwMode="auto">
          <a:xfrm flipV="1">
            <a:off x="3594970" y="2884601"/>
            <a:ext cx="4142232" cy="199220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Straight Arrow Connector 95"/>
          <p:cNvCxnSpPr/>
          <p:nvPr/>
        </p:nvCxnSpPr>
        <p:spPr bwMode="auto">
          <a:xfrm flipH="1">
            <a:off x="685800" y="609600"/>
            <a:ext cx="4574062" cy="411480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" name="Group 27"/>
          <p:cNvGrpSpPr/>
          <p:nvPr/>
        </p:nvGrpSpPr>
        <p:grpSpPr>
          <a:xfrm>
            <a:off x="6705600" y="191022"/>
            <a:ext cx="821189" cy="467849"/>
            <a:chOff x="6705600" y="191022"/>
            <a:chExt cx="821189" cy="467849"/>
          </a:xfrm>
        </p:grpSpPr>
        <p:pic>
          <p:nvPicPr>
            <p:cNvPr id="25" name="Picture 24" descr="txp_fig"/>
            <p:cNvPicPr>
              <a:picLocks noChangeAspect="1"/>
            </p:cNvPicPr>
            <p:nvPr>
              <p:custDataLst>
                <p:tags r:id="rId32"/>
              </p:custDataLst>
            </p:nvPr>
          </p:nvPicPr>
          <p:blipFill>
            <a:blip r:embed="rId10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05600" y="191022"/>
              <a:ext cx="821189" cy="15165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7" name="Picture 26" descr="txp_fig"/>
            <p:cNvPicPr>
              <a:picLocks noChangeAspect="1"/>
            </p:cNvPicPr>
            <p:nvPr>
              <p:custDataLst>
                <p:tags r:id="rId33"/>
              </p:custDataLst>
            </p:nvPr>
          </p:nvPicPr>
          <p:blipFill>
            <a:blip r:embed="rId10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05600" y="418578"/>
              <a:ext cx="808810" cy="24029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86" name="Rectangle 85"/>
          <p:cNvSpPr/>
          <p:nvPr/>
        </p:nvSpPr>
        <p:spPr bwMode="auto">
          <a:xfrm>
            <a:off x="8102586" y="3912644"/>
            <a:ext cx="164592" cy="203200"/>
          </a:xfrm>
          <a:prstGeom prst="rect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601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7" grpId="1" animBg="1"/>
      <p:bldP spid="88" grpId="0" animBg="1"/>
      <p:bldP spid="88" grpId="1" animBg="1"/>
      <p:bldP spid="92" grpId="0" animBg="1"/>
      <p:bldP spid="92" grpId="1" animBg="1"/>
      <p:bldP spid="86" grpId="0" animBg="1"/>
      <p:bldP spid="8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1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" y="6618288"/>
            <a:ext cx="493713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" name="Picture 6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92674" y="3488498"/>
            <a:ext cx="1782022" cy="7599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Picture 5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0" y="2768252"/>
            <a:ext cx="266536" cy="1600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6968" y="3550263"/>
            <a:ext cx="350642" cy="6285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8D02F3B7-8195-470B-BFBB-F78156BE27A2}" type="slidenum">
              <a:rPr lang="en-US"/>
              <a:pPr/>
              <a:t>21</a:t>
            </a:fld>
            <a:endParaRPr lang="en-US"/>
          </a:p>
        </p:txBody>
      </p:sp>
      <p:sp>
        <p:nvSpPr>
          <p:cNvPr id="1597443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97498" name="Picture 5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788" y="36513"/>
            <a:ext cx="46751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97449" name="Rectangle 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97451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92100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" name="Picture 1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26" y="851770"/>
            <a:ext cx="16383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866058"/>
            <a:ext cx="336620" cy="2197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4600" y="876822"/>
            <a:ext cx="427410" cy="178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35474" y="876822"/>
            <a:ext cx="4238491" cy="2372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8" name="Group 37"/>
          <p:cNvGrpSpPr/>
          <p:nvPr/>
        </p:nvGrpSpPr>
        <p:grpSpPr>
          <a:xfrm>
            <a:off x="329208" y="1193104"/>
            <a:ext cx="6798102" cy="1211262"/>
            <a:chOff x="329208" y="1002082"/>
            <a:chExt cx="6798102" cy="1211262"/>
          </a:xfrm>
        </p:grpSpPr>
        <p:pic>
          <p:nvPicPr>
            <p:cNvPr id="39" name="Picture 103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606" y="1002082"/>
              <a:ext cx="5637213" cy="277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0" name="Picture 39" descr="txp_fig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9208" y="1014782"/>
              <a:ext cx="320692" cy="20359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1" name="Picture 147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3246" y="1316407"/>
              <a:ext cx="322263" cy="293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2" name="Picture 153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221" y="1616444"/>
              <a:ext cx="395288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3" name="Picture 42" descr="txp_fig"/>
            <p:cNvPicPr>
              <a:picLocks noChangeAspect="1"/>
            </p:cNvPicPr>
            <p:nvPr>
              <p:custDataLst>
                <p:tags r:id="rId34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19021" y="1615031"/>
              <a:ext cx="2019146" cy="27829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4" name="Picture 154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908" y="1921244"/>
              <a:ext cx="48260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5" name="Picture 44" descr="txp_fig"/>
            <p:cNvPicPr>
              <a:picLocks noChangeAspect="1"/>
            </p:cNvPicPr>
            <p:nvPr>
              <p:custDataLst>
                <p:tags r:id="rId36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19021" y="1937119"/>
              <a:ext cx="4548925" cy="24837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6" name="Picture 149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021" y="1330520"/>
              <a:ext cx="10541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7" name="Picture 46" descr="txp_fig"/>
            <p:cNvPicPr>
              <a:picLocks noChangeAspect="1"/>
            </p:cNvPicPr>
            <p:nvPr>
              <p:custDataLst>
                <p:tags r:id="rId38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11206" y="1010019"/>
              <a:ext cx="716104" cy="24805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1" name="Picture 1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9090" y="1501015"/>
            <a:ext cx="1641352" cy="2938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7600" y="1803305"/>
            <a:ext cx="827085" cy="2666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5428" y="2095579"/>
            <a:ext cx="1520772" cy="2937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8" name="Group 67"/>
          <p:cNvGrpSpPr/>
          <p:nvPr/>
        </p:nvGrpSpPr>
        <p:grpSpPr>
          <a:xfrm>
            <a:off x="317326" y="2511990"/>
            <a:ext cx="5744444" cy="233298"/>
            <a:chOff x="317326" y="2077189"/>
            <a:chExt cx="5744444" cy="233298"/>
          </a:xfrm>
        </p:grpSpPr>
        <p:pic>
          <p:nvPicPr>
            <p:cNvPr id="69" name="Picture 108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470" y="2077189"/>
              <a:ext cx="53213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" name="Picture 69" descr="txp_fig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7326" y="2077363"/>
              <a:ext cx="320438" cy="23312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53" name="Group 52"/>
          <p:cNvGrpSpPr/>
          <p:nvPr/>
        </p:nvGrpSpPr>
        <p:grpSpPr>
          <a:xfrm>
            <a:off x="304800" y="3155905"/>
            <a:ext cx="5943781" cy="263525"/>
            <a:chOff x="527217" y="4067349"/>
            <a:chExt cx="5943781" cy="263525"/>
          </a:xfrm>
        </p:grpSpPr>
        <p:pic>
          <p:nvPicPr>
            <p:cNvPr id="54" name="Picture 53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7217" y="4084812"/>
              <a:ext cx="335625" cy="20417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5" name="Picture 27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548" y="4067349"/>
              <a:ext cx="5505450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970" y="4965284"/>
            <a:ext cx="497036" cy="7012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5559" y="4955035"/>
            <a:ext cx="7742532" cy="7599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5559" y="6021862"/>
            <a:ext cx="5960585" cy="7599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49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7846" y="1486125"/>
            <a:ext cx="2640736" cy="2664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0516" y="1790925"/>
            <a:ext cx="1053896" cy="2664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4781" y="2780778"/>
            <a:ext cx="3228072" cy="2665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55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2819400"/>
            <a:ext cx="840429" cy="2665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0" name="Picture 59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6902" y="2430364"/>
            <a:ext cx="1280656" cy="2001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" name="Picture 60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0942" y="2757736"/>
            <a:ext cx="1280658" cy="2537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2" name="Picture 61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71434" y="1740074"/>
            <a:ext cx="266536" cy="1600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8" name="Straight Arrow Connector 57"/>
          <p:cNvCxnSpPr/>
          <p:nvPr/>
        </p:nvCxnSpPr>
        <p:spPr bwMode="auto">
          <a:xfrm flipH="1">
            <a:off x="958089" y="3925866"/>
            <a:ext cx="2048256" cy="106680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Straight Arrow Connector 58"/>
          <p:cNvCxnSpPr/>
          <p:nvPr/>
        </p:nvCxnSpPr>
        <p:spPr bwMode="auto">
          <a:xfrm flipH="1">
            <a:off x="4484685" y="4216052"/>
            <a:ext cx="11116" cy="764035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" name="Group 23"/>
          <p:cNvGrpSpPr/>
          <p:nvPr/>
        </p:nvGrpSpPr>
        <p:grpSpPr>
          <a:xfrm>
            <a:off x="2610699" y="4956047"/>
            <a:ext cx="5352987" cy="619079"/>
            <a:chOff x="2610699" y="4956047"/>
            <a:chExt cx="5352987" cy="619079"/>
          </a:xfrm>
        </p:grpSpPr>
        <p:cxnSp>
          <p:nvCxnSpPr>
            <p:cNvPr id="17" name="Straight Connector 16"/>
            <p:cNvCxnSpPr/>
            <p:nvPr/>
          </p:nvCxnSpPr>
          <p:spPr bwMode="auto">
            <a:xfrm>
              <a:off x="2610699" y="4956047"/>
              <a:ext cx="118872" cy="173736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Straight Connector 62"/>
            <p:cNvCxnSpPr/>
            <p:nvPr/>
          </p:nvCxnSpPr>
          <p:spPr bwMode="auto">
            <a:xfrm>
              <a:off x="6893838" y="5016674"/>
              <a:ext cx="1069848" cy="265176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Straight Connector 63"/>
            <p:cNvCxnSpPr/>
            <p:nvPr/>
          </p:nvCxnSpPr>
          <p:spPr bwMode="auto">
            <a:xfrm>
              <a:off x="5646232" y="5401390"/>
              <a:ext cx="118872" cy="173736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21" name="Picture 20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784689" y="5397674"/>
              <a:ext cx="146385" cy="17531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31658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970" y="3532340"/>
            <a:ext cx="497036" cy="7012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7" name="Picture 6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5559" y="3531296"/>
            <a:ext cx="5960585" cy="7599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Picture 5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0" y="2768252"/>
            <a:ext cx="266536" cy="1600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8D02F3B7-8195-470B-BFBB-F78156BE27A2}" type="slidenum">
              <a:rPr lang="en-US"/>
              <a:pPr/>
              <a:t>22</a:t>
            </a:fld>
            <a:endParaRPr lang="en-US"/>
          </a:p>
        </p:txBody>
      </p:sp>
      <p:sp>
        <p:nvSpPr>
          <p:cNvPr id="1597443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97498" name="Picture 5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788" y="36513"/>
            <a:ext cx="46751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97449" name="Rectangle 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97451" name="Picture 1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92100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" name="Picture 1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26" y="851770"/>
            <a:ext cx="16383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866058"/>
            <a:ext cx="336620" cy="2197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4600" y="876822"/>
            <a:ext cx="427410" cy="178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35474" y="876822"/>
            <a:ext cx="4238491" cy="2372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8" name="Group 37"/>
          <p:cNvGrpSpPr/>
          <p:nvPr/>
        </p:nvGrpSpPr>
        <p:grpSpPr>
          <a:xfrm>
            <a:off x="329208" y="1193104"/>
            <a:ext cx="6798102" cy="1211262"/>
            <a:chOff x="329208" y="1002082"/>
            <a:chExt cx="6798102" cy="1211262"/>
          </a:xfrm>
        </p:grpSpPr>
        <p:pic>
          <p:nvPicPr>
            <p:cNvPr id="39" name="Picture 103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606" y="1002082"/>
              <a:ext cx="5637213" cy="277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0" name="Picture 39" descr="txp_fig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9208" y="1014782"/>
              <a:ext cx="320692" cy="20359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1" name="Picture 147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3246" y="1316407"/>
              <a:ext cx="322263" cy="293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2" name="Picture 153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221" y="1616444"/>
              <a:ext cx="395288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3" name="Picture 42" descr="txp_fig"/>
            <p:cNvPicPr>
              <a:picLocks noChangeAspect="1"/>
            </p:cNvPicPr>
            <p:nvPr>
              <p:custDataLst>
                <p:tags r:id="rId34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19021" y="1615031"/>
              <a:ext cx="2019146" cy="27829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4" name="Picture 154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908" y="1921244"/>
              <a:ext cx="48260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5" name="Picture 44" descr="txp_fig"/>
            <p:cNvPicPr>
              <a:picLocks noChangeAspect="1"/>
            </p:cNvPicPr>
            <p:nvPr>
              <p:custDataLst>
                <p:tags r:id="rId36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19021" y="1937119"/>
              <a:ext cx="4548925" cy="24837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6" name="Picture 149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021" y="1330520"/>
              <a:ext cx="10541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7" name="Picture 46" descr="txp_fig"/>
            <p:cNvPicPr>
              <a:picLocks noChangeAspect="1"/>
            </p:cNvPicPr>
            <p:nvPr>
              <p:custDataLst>
                <p:tags r:id="rId38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11206" y="1010019"/>
              <a:ext cx="716104" cy="24805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1" name="Picture 10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9090" y="1501015"/>
            <a:ext cx="1641352" cy="2938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7600" y="1803305"/>
            <a:ext cx="827085" cy="2666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5428" y="2095579"/>
            <a:ext cx="1520772" cy="2937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8" name="Group 67"/>
          <p:cNvGrpSpPr/>
          <p:nvPr/>
        </p:nvGrpSpPr>
        <p:grpSpPr>
          <a:xfrm>
            <a:off x="317326" y="2511990"/>
            <a:ext cx="5744444" cy="233298"/>
            <a:chOff x="317326" y="2077189"/>
            <a:chExt cx="5744444" cy="233298"/>
          </a:xfrm>
        </p:grpSpPr>
        <p:pic>
          <p:nvPicPr>
            <p:cNvPr id="69" name="Picture 108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470" y="2077189"/>
              <a:ext cx="53213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" name="Picture 69" descr="txp_fig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7326" y="2077363"/>
              <a:ext cx="320438" cy="23312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53" name="Group 52"/>
          <p:cNvGrpSpPr/>
          <p:nvPr/>
        </p:nvGrpSpPr>
        <p:grpSpPr>
          <a:xfrm>
            <a:off x="304800" y="3155905"/>
            <a:ext cx="5943781" cy="263525"/>
            <a:chOff x="527217" y="4067349"/>
            <a:chExt cx="5943781" cy="263525"/>
          </a:xfrm>
        </p:grpSpPr>
        <p:pic>
          <p:nvPicPr>
            <p:cNvPr id="54" name="Picture 53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7217" y="4084812"/>
              <a:ext cx="335625" cy="20417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5" name="Picture 27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548" y="4067349"/>
              <a:ext cx="5505450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970" y="4965284"/>
            <a:ext cx="497036" cy="7012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5559" y="6021862"/>
            <a:ext cx="5960585" cy="7599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4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7846" y="1486125"/>
            <a:ext cx="2640736" cy="2664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0516" y="1790925"/>
            <a:ext cx="1053896" cy="2664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4781" y="2780778"/>
            <a:ext cx="3228072" cy="2665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55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2819400"/>
            <a:ext cx="840429" cy="2665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0" name="Picture 59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6902" y="2430364"/>
            <a:ext cx="1280656" cy="2001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" name="Picture 60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0942" y="2757736"/>
            <a:ext cx="1280658" cy="2537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2" name="Picture 61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71434" y="1740074"/>
            <a:ext cx="266536" cy="1600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429621" y="3276600"/>
            <a:ext cx="7561979" cy="615020"/>
            <a:chOff x="1429621" y="3276600"/>
            <a:chExt cx="7561979" cy="615020"/>
          </a:xfrm>
        </p:grpSpPr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602107" y="3276600"/>
              <a:ext cx="2389493" cy="20253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" name="Rectangle 4"/>
            <p:cNvSpPr/>
            <p:nvPr/>
          </p:nvSpPr>
          <p:spPr bwMode="auto">
            <a:xfrm>
              <a:off x="1429621" y="3516716"/>
              <a:ext cx="5559552" cy="374904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48" name="Picture 47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5559" y="4817240"/>
            <a:ext cx="5346994" cy="7599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9" name="Rectangle 48"/>
          <p:cNvSpPr/>
          <p:nvPr/>
        </p:nvSpPr>
        <p:spPr bwMode="auto">
          <a:xfrm>
            <a:off x="1417320" y="4793126"/>
            <a:ext cx="4956048" cy="374904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4" name="Straight Connector 63"/>
          <p:cNvCxnSpPr/>
          <p:nvPr/>
        </p:nvCxnSpPr>
        <p:spPr bwMode="auto">
          <a:xfrm>
            <a:off x="1803748" y="4781978"/>
            <a:ext cx="0" cy="373526"/>
          </a:xfrm>
          <a:prstGeom prst="lin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8" name="Picture 15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" y="6618288"/>
            <a:ext cx="493713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130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3.07123E-6 L -0.00052 -0.2081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040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0037 L 0.00035 -0.35893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177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1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" y="6618288"/>
            <a:ext cx="493713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" name="Picture 4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0" y="2768252"/>
            <a:ext cx="266536" cy="1600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8D02F3B7-8195-470B-BFBB-F78156BE27A2}" type="slidenum">
              <a:rPr lang="en-US"/>
              <a:pPr/>
              <a:t>23</a:t>
            </a:fld>
            <a:endParaRPr lang="en-US"/>
          </a:p>
        </p:txBody>
      </p:sp>
      <p:sp>
        <p:nvSpPr>
          <p:cNvPr id="1597443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97498" name="Picture 5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788" y="36513"/>
            <a:ext cx="46751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97449" name="Rectangle 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97451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92100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" name="Picture 1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26" y="851770"/>
            <a:ext cx="16383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866058"/>
            <a:ext cx="336620" cy="2197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4600" y="876822"/>
            <a:ext cx="427410" cy="178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35474" y="876822"/>
            <a:ext cx="4238491" cy="2372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8" name="Group 37"/>
          <p:cNvGrpSpPr/>
          <p:nvPr/>
        </p:nvGrpSpPr>
        <p:grpSpPr>
          <a:xfrm>
            <a:off x="329208" y="1193104"/>
            <a:ext cx="6798102" cy="1211262"/>
            <a:chOff x="329208" y="1002082"/>
            <a:chExt cx="6798102" cy="1211262"/>
          </a:xfrm>
        </p:grpSpPr>
        <p:pic>
          <p:nvPicPr>
            <p:cNvPr id="39" name="Picture 103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606" y="1002082"/>
              <a:ext cx="5637213" cy="277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0" name="Picture 39" descr="txp_fig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9208" y="1014782"/>
              <a:ext cx="320692" cy="20359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1" name="Picture 147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3246" y="1316407"/>
              <a:ext cx="322263" cy="293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2" name="Picture 153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221" y="1616444"/>
              <a:ext cx="395288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3" name="Picture 42" descr="txp_fig"/>
            <p:cNvPicPr>
              <a:picLocks noChangeAspect="1"/>
            </p:cNvPicPr>
            <p:nvPr>
              <p:custDataLst>
                <p:tags r:id="rId33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19021" y="1615031"/>
              <a:ext cx="2019146" cy="27829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4" name="Picture 154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908" y="1921244"/>
              <a:ext cx="48260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5" name="Picture 44" descr="txp_fig"/>
            <p:cNvPicPr>
              <a:picLocks noChangeAspect="1"/>
            </p:cNvPicPr>
            <p:nvPr>
              <p:custDataLst>
                <p:tags r:id="rId35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19021" y="1937119"/>
              <a:ext cx="4548925" cy="24837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6" name="Picture 149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021" y="1330520"/>
              <a:ext cx="10541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7" name="Picture 46" descr="txp_fig"/>
            <p:cNvPicPr>
              <a:picLocks noChangeAspect="1"/>
            </p:cNvPicPr>
            <p:nvPr>
              <p:custDataLst>
                <p:tags r:id="rId37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11206" y="1010019"/>
              <a:ext cx="716104" cy="24805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1" name="Picture 1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9090" y="1501015"/>
            <a:ext cx="1641352" cy="2938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7600" y="1803305"/>
            <a:ext cx="827085" cy="2666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5428" y="2095579"/>
            <a:ext cx="1520772" cy="2937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8" name="Group 67"/>
          <p:cNvGrpSpPr/>
          <p:nvPr/>
        </p:nvGrpSpPr>
        <p:grpSpPr>
          <a:xfrm>
            <a:off x="317326" y="2511990"/>
            <a:ext cx="5744444" cy="233298"/>
            <a:chOff x="317326" y="2077189"/>
            <a:chExt cx="5744444" cy="233298"/>
          </a:xfrm>
        </p:grpSpPr>
        <p:pic>
          <p:nvPicPr>
            <p:cNvPr id="69" name="Picture 108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470" y="2077189"/>
              <a:ext cx="53213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" name="Picture 69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7326" y="2077363"/>
              <a:ext cx="320438" cy="23312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970" y="3532340"/>
            <a:ext cx="497036" cy="7012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5559" y="3531296"/>
            <a:ext cx="5960585" cy="7599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5" name="Group 34"/>
          <p:cNvGrpSpPr/>
          <p:nvPr/>
        </p:nvGrpSpPr>
        <p:grpSpPr>
          <a:xfrm>
            <a:off x="304800" y="3155905"/>
            <a:ext cx="5943781" cy="263525"/>
            <a:chOff x="527217" y="4067349"/>
            <a:chExt cx="5943781" cy="263525"/>
          </a:xfrm>
        </p:grpSpPr>
        <p:pic>
          <p:nvPicPr>
            <p:cNvPr id="48" name="Picture 47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7217" y="4084812"/>
              <a:ext cx="335625" cy="20417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9" name="Picture 27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548" y="4067349"/>
              <a:ext cx="5505450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2" name="Picture 5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7846" y="1486125"/>
            <a:ext cx="2640736" cy="2664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5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0516" y="1790925"/>
            <a:ext cx="1053896" cy="2664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Picture 5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4781" y="2780778"/>
            <a:ext cx="3228072" cy="2665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57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2819400"/>
            <a:ext cx="840429" cy="2665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" name="Picture 60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6902" y="2430364"/>
            <a:ext cx="1280656" cy="2001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2" name="Picture 61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0942" y="2757736"/>
            <a:ext cx="1280658" cy="2537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3" name="Picture 62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71434" y="1740074"/>
            <a:ext cx="266536" cy="1600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5559" y="4817240"/>
            <a:ext cx="5346994" cy="7599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5559" y="6021826"/>
            <a:ext cx="5463587" cy="7599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5" name="Rectangle 64"/>
          <p:cNvSpPr/>
          <p:nvPr/>
        </p:nvSpPr>
        <p:spPr bwMode="auto">
          <a:xfrm>
            <a:off x="2006252" y="6003182"/>
            <a:ext cx="2212848" cy="347472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897233" y="4572000"/>
            <a:ext cx="2322576" cy="600122"/>
            <a:chOff x="1897233" y="4572000"/>
            <a:chExt cx="2322576" cy="600122"/>
          </a:xfrm>
        </p:grpSpPr>
        <p:sp>
          <p:nvSpPr>
            <p:cNvPr id="64" name="Rectangle 63"/>
            <p:cNvSpPr/>
            <p:nvPr/>
          </p:nvSpPr>
          <p:spPr bwMode="auto">
            <a:xfrm>
              <a:off x="1897233" y="4788074"/>
              <a:ext cx="2322576" cy="384048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77077" y="4572000"/>
              <a:ext cx="1162889" cy="18964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12718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1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" y="6618288"/>
            <a:ext cx="493713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" name="Picture 5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5559" y="3533321"/>
            <a:ext cx="5463587" cy="7599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49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0" y="2768252"/>
            <a:ext cx="266536" cy="1600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8D02F3B7-8195-470B-BFBB-F78156BE27A2}" type="slidenum">
              <a:rPr lang="en-US"/>
              <a:pPr/>
              <a:t>24</a:t>
            </a:fld>
            <a:endParaRPr lang="en-US"/>
          </a:p>
        </p:txBody>
      </p:sp>
      <p:sp>
        <p:nvSpPr>
          <p:cNvPr id="1597443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97498" name="Picture 5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788" y="36513"/>
            <a:ext cx="46751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97449" name="Rectangle 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97451" name="Picture 1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92100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" name="Picture 1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26" y="851770"/>
            <a:ext cx="16383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866058"/>
            <a:ext cx="336620" cy="2197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4600" y="876822"/>
            <a:ext cx="427410" cy="178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35474" y="876822"/>
            <a:ext cx="4238491" cy="2372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8" name="Group 37"/>
          <p:cNvGrpSpPr/>
          <p:nvPr/>
        </p:nvGrpSpPr>
        <p:grpSpPr>
          <a:xfrm>
            <a:off x="329208" y="1193104"/>
            <a:ext cx="6798102" cy="1211262"/>
            <a:chOff x="329208" y="1002082"/>
            <a:chExt cx="6798102" cy="1211262"/>
          </a:xfrm>
        </p:grpSpPr>
        <p:pic>
          <p:nvPicPr>
            <p:cNvPr id="39" name="Picture 103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606" y="1002082"/>
              <a:ext cx="5637213" cy="277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0" name="Picture 39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9208" y="1014782"/>
              <a:ext cx="320692" cy="20359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1" name="Picture 147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3246" y="1316407"/>
              <a:ext cx="322263" cy="293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2" name="Picture 153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221" y="1616444"/>
              <a:ext cx="395288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3" name="Picture 42" descr="txp_fig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19021" y="1615031"/>
              <a:ext cx="2019146" cy="27829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4" name="Picture 154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908" y="1921244"/>
              <a:ext cx="48260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5" name="Picture 44" descr="txp_fig"/>
            <p:cNvPicPr>
              <a:picLocks noChangeAspect="1"/>
            </p:cNvPicPr>
            <p:nvPr>
              <p:custDataLst>
                <p:tags r:id="rId33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19021" y="1937119"/>
              <a:ext cx="4548925" cy="24837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6" name="Picture 149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021" y="1330520"/>
              <a:ext cx="10541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7" name="Picture 46" descr="txp_fig"/>
            <p:cNvPicPr>
              <a:picLocks noChangeAspect="1"/>
            </p:cNvPicPr>
            <p:nvPr>
              <p:custDataLst>
                <p:tags r:id="rId35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11206" y="1010019"/>
              <a:ext cx="716104" cy="24805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1" name="Picture 10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9090" y="1501015"/>
            <a:ext cx="1641352" cy="2938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7600" y="1803305"/>
            <a:ext cx="827085" cy="2666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5428" y="2095579"/>
            <a:ext cx="1520772" cy="2937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8" name="Group 67"/>
          <p:cNvGrpSpPr/>
          <p:nvPr/>
        </p:nvGrpSpPr>
        <p:grpSpPr>
          <a:xfrm>
            <a:off x="317326" y="2511990"/>
            <a:ext cx="5744444" cy="233298"/>
            <a:chOff x="317326" y="2077189"/>
            <a:chExt cx="5744444" cy="233298"/>
          </a:xfrm>
        </p:grpSpPr>
        <p:pic>
          <p:nvPicPr>
            <p:cNvPr id="69" name="Picture 108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470" y="2077189"/>
              <a:ext cx="53213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" name="Picture 69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7326" y="2077363"/>
              <a:ext cx="320438" cy="23312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970" y="3532340"/>
            <a:ext cx="497036" cy="7012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5" name="Group 34"/>
          <p:cNvGrpSpPr/>
          <p:nvPr/>
        </p:nvGrpSpPr>
        <p:grpSpPr>
          <a:xfrm>
            <a:off x="304800" y="3155905"/>
            <a:ext cx="5943781" cy="263525"/>
            <a:chOff x="527217" y="4067349"/>
            <a:chExt cx="5943781" cy="263525"/>
          </a:xfrm>
        </p:grpSpPr>
        <p:pic>
          <p:nvPicPr>
            <p:cNvPr id="48" name="Picture 47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7217" y="4084812"/>
              <a:ext cx="335625" cy="20417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9" name="Picture 27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548" y="4067349"/>
              <a:ext cx="5505450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2" name="Picture 5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7846" y="1486125"/>
            <a:ext cx="2640736" cy="2664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5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0516" y="1790925"/>
            <a:ext cx="1053896" cy="2664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Picture 5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4781" y="2780778"/>
            <a:ext cx="3228072" cy="2665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57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2819400"/>
            <a:ext cx="840429" cy="2665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" name="Picture 60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6902" y="2430364"/>
            <a:ext cx="1280656" cy="2001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2" name="Picture 61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0942" y="2757736"/>
            <a:ext cx="1280658" cy="2537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3" name="Picture 62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71434" y="1740074"/>
            <a:ext cx="266536" cy="1600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5559" y="6021826"/>
            <a:ext cx="5463587" cy="7599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2008492" y="3532340"/>
            <a:ext cx="3198160" cy="283464"/>
            <a:chOff x="2008492" y="3532340"/>
            <a:chExt cx="3198160" cy="283464"/>
          </a:xfrm>
        </p:grpSpPr>
        <p:cxnSp>
          <p:nvCxnSpPr>
            <p:cNvPr id="9" name="Straight Connector 8"/>
            <p:cNvCxnSpPr/>
            <p:nvPr/>
          </p:nvCxnSpPr>
          <p:spPr bwMode="auto">
            <a:xfrm flipH="1">
              <a:off x="2008492" y="3532340"/>
              <a:ext cx="356616" cy="283464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Straight Connector 58"/>
            <p:cNvCxnSpPr/>
            <p:nvPr/>
          </p:nvCxnSpPr>
          <p:spPr bwMode="auto">
            <a:xfrm flipH="1">
              <a:off x="4850036" y="3532340"/>
              <a:ext cx="356616" cy="283464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3226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-0.00555 L -0.00035 -0.36078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177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1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" y="6618288"/>
            <a:ext cx="493713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" name="Picture 6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5559" y="3533321"/>
            <a:ext cx="5463587" cy="7599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4" name="Group 53"/>
          <p:cNvGrpSpPr/>
          <p:nvPr/>
        </p:nvGrpSpPr>
        <p:grpSpPr>
          <a:xfrm>
            <a:off x="2008492" y="3532340"/>
            <a:ext cx="3198160" cy="283464"/>
            <a:chOff x="2008492" y="3532340"/>
            <a:chExt cx="3198160" cy="283464"/>
          </a:xfrm>
        </p:grpSpPr>
        <p:cxnSp>
          <p:nvCxnSpPr>
            <p:cNvPr id="55" name="Straight Connector 54"/>
            <p:cNvCxnSpPr/>
            <p:nvPr/>
          </p:nvCxnSpPr>
          <p:spPr bwMode="auto">
            <a:xfrm flipH="1">
              <a:off x="2008492" y="3532340"/>
              <a:ext cx="356616" cy="283464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Straight Connector 56"/>
            <p:cNvCxnSpPr/>
            <p:nvPr/>
          </p:nvCxnSpPr>
          <p:spPr bwMode="auto">
            <a:xfrm flipH="1">
              <a:off x="4850036" y="3532340"/>
              <a:ext cx="356616" cy="283464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53" name="Picture 5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0" y="2768252"/>
            <a:ext cx="266536" cy="1600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8D02F3B7-8195-470B-BFBB-F78156BE27A2}" type="slidenum">
              <a:rPr lang="en-US"/>
              <a:pPr/>
              <a:t>25</a:t>
            </a:fld>
            <a:endParaRPr lang="en-US"/>
          </a:p>
        </p:txBody>
      </p:sp>
      <p:sp>
        <p:nvSpPr>
          <p:cNvPr id="1597443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97498" name="Picture 5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788" y="36513"/>
            <a:ext cx="46751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97449" name="Rectangle 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97451" name="Picture 1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92100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" name="Picture 1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26" y="851770"/>
            <a:ext cx="16383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866058"/>
            <a:ext cx="336620" cy="2197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4600" y="876822"/>
            <a:ext cx="427410" cy="178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35474" y="876822"/>
            <a:ext cx="4238491" cy="2372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8" name="Group 37"/>
          <p:cNvGrpSpPr/>
          <p:nvPr/>
        </p:nvGrpSpPr>
        <p:grpSpPr>
          <a:xfrm>
            <a:off x="329208" y="1193104"/>
            <a:ext cx="6798102" cy="1211262"/>
            <a:chOff x="329208" y="1002082"/>
            <a:chExt cx="6798102" cy="1211262"/>
          </a:xfrm>
        </p:grpSpPr>
        <p:pic>
          <p:nvPicPr>
            <p:cNvPr id="39" name="Picture 103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606" y="1002082"/>
              <a:ext cx="5637213" cy="277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0" name="Picture 39" descr="txp_fig"/>
            <p:cNvPicPr>
              <a:picLocks noChangeAspect="1"/>
            </p:cNvPicPr>
            <p:nvPr>
              <p:custDataLst>
                <p:tags r:id="rId40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9208" y="1014782"/>
              <a:ext cx="320692" cy="20359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1" name="Picture 147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3246" y="1316407"/>
              <a:ext cx="322263" cy="293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2" name="Picture 153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221" y="1616444"/>
              <a:ext cx="395288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3" name="Picture 42" descr="txp_fig"/>
            <p:cNvPicPr>
              <a:picLocks noChangeAspect="1"/>
            </p:cNvPicPr>
            <p:nvPr>
              <p:custDataLst>
                <p:tags r:id="rId43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19021" y="1615031"/>
              <a:ext cx="2019146" cy="27829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4" name="Picture 154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908" y="1921244"/>
              <a:ext cx="48260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5" name="Picture 44" descr="txp_fig"/>
            <p:cNvPicPr>
              <a:picLocks noChangeAspect="1"/>
            </p:cNvPicPr>
            <p:nvPr>
              <p:custDataLst>
                <p:tags r:id="rId45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19021" y="1937119"/>
              <a:ext cx="4548925" cy="24837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6" name="Picture 149" descr="txp_fig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021" y="1330520"/>
              <a:ext cx="10541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7" name="Picture 46" descr="txp_fig"/>
            <p:cNvPicPr>
              <a:picLocks noChangeAspect="1"/>
            </p:cNvPicPr>
            <p:nvPr>
              <p:custDataLst>
                <p:tags r:id="rId47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11206" y="1010019"/>
              <a:ext cx="716104" cy="24805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1" name="Picture 10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9090" y="1501015"/>
            <a:ext cx="1641352" cy="2938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7600" y="1803305"/>
            <a:ext cx="827085" cy="2666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5428" y="2095579"/>
            <a:ext cx="1520772" cy="2937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8" name="Group 67"/>
          <p:cNvGrpSpPr/>
          <p:nvPr/>
        </p:nvGrpSpPr>
        <p:grpSpPr>
          <a:xfrm>
            <a:off x="317326" y="2511990"/>
            <a:ext cx="5744444" cy="233298"/>
            <a:chOff x="317326" y="2077189"/>
            <a:chExt cx="5744444" cy="233298"/>
          </a:xfrm>
        </p:grpSpPr>
        <p:pic>
          <p:nvPicPr>
            <p:cNvPr id="69" name="Picture 108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470" y="2077189"/>
              <a:ext cx="53213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" name="Picture 69" descr="txp_fig"/>
            <p:cNvPicPr>
              <a:picLocks noChangeAspect="1"/>
            </p:cNvPicPr>
            <p:nvPr>
              <p:custDataLst>
                <p:tags r:id="rId38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7326" y="2077363"/>
              <a:ext cx="320438" cy="23312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5559" y="4555674"/>
            <a:ext cx="2220322" cy="7599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970" y="3532340"/>
            <a:ext cx="497036" cy="7012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8" name="Group 57"/>
          <p:cNvGrpSpPr/>
          <p:nvPr/>
        </p:nvGrpSpPr>
        <p:grpSpPr>
          <a:xfrm>
            <a:off x="304800" y="3155905"/>
            <a:ext cx="5943781" cy="263525"/>
            <a:chOff x="527217" y="4067349"/>
            <a:chExt cx="5943781" cy="263525"/>
          </a:xfrm>
        </p:grpSpPr>
        <p:pic>
          <p:nvPicPr>
            <p:cNvPr id="59" name="Picture 58" descr="txp_fig"/>
            <p:cNvPicPr>
              <a:picLocks noChangeAspect="1"/>
            </p:cNvPicPr>
            <p:nvPr>
              <p:custDataLst>
                <p:tags r:id="rId35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7217" y="4084812"/>
              <a:ext cx="335625" cy="20417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0" name="Picture 27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548" y="4067349"/>
              <a:ext cx="5505450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4" name="Picture 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0800" y="3149955"/>
            <a:ext cx="2054514" cy="2665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7" name="Picture 6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7846" y="1486125"/>
            <a:ext cx="2640736" cy="2664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1" name="Picture 7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0516" y="1790925"/>
            <a:ext cx="1053896" cy="2664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2" name="Picture 7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4781" y="2780778"/>
            <a:ext cx="3228072" cy="2665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3" name="Picture 72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2819400"/>
            <a:ext cx="840429" cy="2665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4" name="Picture 73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6902" y="2430364"/>
            <a:ext cx="1280656" cy="2001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5" name="Picture 74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0942" y="2757736"/>
            <a:ext cx="1280658" cy="2537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6" name="Picture 75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71434" y="1740074"/>
            <a:ext cx="266536" cy="1600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76542" y="4553647"/>
            <a:ext cx="2891499" cy="7596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951018" y="4292218"/>
            <a:ext cx="2224888" cy="581534"/>
            <a:chOff x="951018" y="4292218"/>
            <a:chExt cx="2224888" cy="581534"/>
          </a:xfrm>
        </p:grpSpPr>
        <p:sp>
          <p:nvSpPr>
            <p:cNvPr id="7" name="Rectangle 6"/>
            <p:cNvSpPr/>
            <p:nvPr/>
          </p:nvSpPr>
          <p:spPr bwMode="auto">
            <a:xfrm>
              <a:off x="1868314" y="4526280"/>
              <a:ext cx="1307592" cy="347472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3" name="Picture 12" descr="txp_fig"/>
            <p:cNvPicPr>
              <a:picLocks noChangeAspect="1"/>
            </p:cNvPicPr>
            <p:nvPr>
              <p:custDataLst>
                <p:tags r:id="rId34"/>
              </p:custDataLst>
            </p:nvPr>
          </p:nvPicPr>
          <p:blipFill>
            <a:blip r:embed="rId8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51018" y="4292218"/>
              <a:ext cx="2224888" cy="20253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77" name="Picture 76" descr="txp_fi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8520" y="4558430"/>
            <a:ext cx="2760428" cy="7597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1695168" y="4974336"/>
            <a:ext cx="1200432" cy="526636"/>
            <a:chOff x="1695168" y="4974336"/>
            <a:chExt cx="1200432" cy="526636"/>
          </a:xfrm>
        </p:grpSpPr>
        <p:sp>
          <p:nvSpPr>
            <p:cNvPr id="79" name="Rectangle 78"/>
            <p:cNvSpPr/>
            <p:nvPr/>
          </p:nvSpPr>
          <p:spPr bwMode="auto">
            <a:xfrm>
              <a:off x="1807464" y="4974336"/>
              <a:ext cx="914400" cy="292608"/>
            </a:xfrm>
            <a:prstGeom prst="rect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</a:t>
              </a:r>
            </a:p>
          </p:txBody>
        </p:sp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33"/>
              </p:custDataLst>
            </p:nvPr>
          </p:nvPicPr>
          <p:blipFill>
            <a:blip r:embed="rId8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95168" y="5298499"/>
              <a:ext cx="1200432" cy="20247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cxnSp>
        <p:nvCxnSpPr>
          <p:cNvPr id="78" name="Straight Arrow Connector 77"/>
          <p:cNvCxnSpPr/>
          <p:nvPr/>
        </p:nvCxnSpPr>
        <p:spPr bwMode="auto">
          <a:xfrm flipH="1">
            <a:off x="2186800" y="3828518"/>
            <a:ext cx="755210" cy="697762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Arrow Connector 79"/>
          <p:cNvCxnSpPr/>
          <p:nvPr/>
        </p:nvCxnSpPr>
        <p:spPr bwMode="auto">
          <a:xfrm flipH="1">
            <a:off x="2382426" y="3815804"/>
            <a:ext cx="3152586" cy="884212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4" name="Rectangle 83"/>
          <p:cNvSpPr/>
          <p:nvPr/>
        </p:nvSpPr>
        <p:spPr bwMode="auto">
          <a:xfrm>
            <a:off x="3895344" y="4992624"/>
            <a:ext cx="2048256" cy="329184"/>
          </a:xfrm>
          <a:prstGeom prst="rect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5" name="Rectangle 84"/>
          <p:cNvSpPr/>
          <p:nvPr/>
        </p:nvSpPr>
        <p:spPr bwMode="auto">
          <a:xfrm>
            <a:off x="6080760" y="4969660"/>
            <a:ext cx="176464" cy="219456"/>
          </a:xfrm>
          <a:prstGeom prst="rect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 </a:t>
            </a:r>
          </a:p>
        </p:txBody>
      </p:sp>
      <p:sp>
        <p:nvSpPr>
          <p:cNvPr id="86" name="Rectangle 85"/>
          <p:cNvSpPr/>
          <p:nvPr/>
        </p:nvSpPr>
        <p:spPr bwMode="auto">
          <a:xfrm>
            <a:off x="7722240" y="4969660"/>
            <a:ext cx="176464" cy="219456"/>
          </a:xfrm>
          <a:prstGeom prst="rect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 </a:t>
            </a:r>
          </a:p>
        </p:txBody>
      </p:sp>
      <p:sp>
        <p:nvSpPr>
          <p:cNvPr id="87" name="Rectangle 86"/>
          <p:cNvSpPr/>
          <p:nvPr/>
        </p:nvSpPr>
        <p:spPr bwMode="auto">
          <a:xfrm>
            <a:off x="8933688" y="4969660"/>
            <a:ext cx="176464" cy="219456"/>
          </a:xfrm>
          <a:prstGeom prst="rect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 </a:t>
            </a:r>
          </a:p>
        </p:txBody>
      </p:sp>
      <p:sp>
        <p:nvSpPr>
          <p:cNvPr id="89" name="Rectangle 88"/>
          <p:cNvSpPr/>
          <p:nvPr/>
        </p:nvSpPr>
        <p:spPr bwMode="auto">
          <a:xfrm>
            <a:off x="4382356" y="4528368"/>
            <a:ext cx="1572768" cy="374904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</p:txBody>
      </p:sp>
      <p:sp>
        <p:nvSpPr>
          <p:cNvPr id="91" name="Rectangle 90"/>
          <p:cNvSpPr/>
          <p:nvPr/>
        </p:nvSpPr>
        <p:spPr bwMode="auto">
          <a:xfrm>
            <a:off x="3913632" y="4599432"/>
            <a:ext cx="210312" cy="246888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</p:txBody>
      </p:sp>
      <p:sp>
        <p:nvSpPr>
          <p:cNvPr id="92" name="Rectangle 91"/>
          <p:cNvSpPr/>
          <p:nvPr/>
        </p:nvSpPr>
        <p:spPr bwMode="auto">
          <a:xfrm>
            <a:off x="4379976" y="4599432"/>
            <a:ext cx="192024" cy="246888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</p:txBody>
      </p:sp>
      <p:sp>
        <p:nvSpPr>
          <p:cNvPr id="93" name="Rectangle 92"/>
          <p:cNvSpPr/>
          <p:nvPr/>
        </p:nvSpPr>
        <p:spPr bwMode="auto">
          <a:xfrm>
            <a:off x="7029732" y="4599432"/>
            <a:ext cx="192024" cy="256032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213948" y="4295266"/>
            <a:ext cx="1883321" cy="589008"/>
            <a:chOff x="7213948" y="4295266"/>
            <a:chExt cx="1883321" cy="589008"/>
          </a:xfrm>
        </p:grpSpPr>
        <p:sp>
          <p:nvSpPr>
            <p:cNvPr id="95" name="Rectangle 94"/>
            <p:cNvSpPr/>
            <p:nvPr/>
          </p:nvSpPr>
          <p:spPr bwMode="auto">
            <a:xfrm>
              <a:off x="7519081" y="4536802"/>
              <a:ext cx="1133856" cy="347472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8" name="Picture 27" descr="txp_fig"/>
            <p:cNvPicPr>
              <a:picLocks noChangeAspect="1"/>
            </p:cNvPicPr>
            <p:nvPr>
              <p:custDataLst>
                <p:tags r:id="rId32"/>
              </p:custDataLst>
            </p:nvPr>
          </p:nvPicPr>
          <p:blipFill>
            <a:blip r:embed="rId8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213948" y="4295266"/>
              <a:ext cx="1883321" cy="21465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1" name="Group 20"/>
          <p:cNvGrpSpPr/>
          <p:nvPr/>
        </p:nvGrpSpPr>
        <p:grpSpPr>
          <a:xfrm>
            <a:off x="2654474" y="5787690"/>
            <a:ext cx="6032326" cy="449228"/>
            <a:chOff x="2654474" y="5787690"/>
            <a:chExt cx="6032326" cy="449228"/>
          </a:xfrm>
        </p:grpSpPr>
        <p:sp>
          <p:nvSpPr>
            <p:cNvPr id="49" name="Line 35"/>
            <p:cNvSpPr>
              <a:spLocks noChangeShapeType="1"/>
            </p:cNvSpPr>
            <p:nvPr/>
          </p:nvSpPr>
          <p:spPr bwMode="auto">
            <a:xfrm>
              <a:off x="2743200" y="5870240"/>
              <a:ext cx="59436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37"/>
            <p:cNvSpPr>
              <a:spLocks noChangeShapeType="1"/>
            </p:cNvSpPr>
            <p:nvPr/>
          </p:nvSpPr>
          <p:spPr bwMode="auto">
            <a:xfrm>
              <a:off x="2743200" y="5787690"/>
              <a:ext cx="0" cy="165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1" name="Picture 43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8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4474" y="6017843"/>
              <a:ext cx="160338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2" name="Line 37"/>
            <p:cNvSpPr>
              <a:spLocks noChangeShapeType="1"/>
            </p:cNvSpPr>
            <p:nvPr/>
          </p:nvSpPr>
          <p:spPr bwMode="auto">
            <a:xfrm>
              <a:off x="4572000" y="5787690"/>
              <a:ext cx="0" cy="165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6" name="Picture 55" descr="txp_fig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88008" y="6020618"/>
              <a:ext cx="160046" cy="20377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4" name="Group 23"/>
          <p:cNvGrpSpPr/>
          <p:nvPr/>
        </p:nvGrpSpPr>
        <p:grpSpPr>
          <a:xfrm>
            <a:off x="2654474" y="6395693"/>
            <a:ext cx="2178765" cy="292479"/>
            <a:chOff x="2654474" y="6395693"/>
            <a:chExt cx="2178765" cy="292479"/>
          </a:xfrm>
        </p:grpSpPr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9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54474" y="6469695"/>
              <a:ext cx="159925" cy="21847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Picture 9" descr="txp_fig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82230" y="6395693"/>
              <a:ext cx="351009" cy="29221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64" name="Picture 63" descr="txp_fig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20152" y="6525016"/>
            <a:ext cx="480648" cy="2036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9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78896" y="6525016"/>
            <a:ext cx="480649" cy="2184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1" name="Straight Arrow Connector 80"/>
          <p:cNvCxnSpPr/>
          <p:nvPr/>
        </p:nvCxnSpPr>
        <p:spPr bwMode="auto">
          <a:xfrm flipV="1">
            <a:off x="3656264" y="3361610"/>
            <a:ext cx="2743200" cy="315468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Arrow Connector 81"/>
          <p:cNvCxnSpPr/>
          <p:nvPr/>
        </p:nvCxnSpPr>
        <p:spPr bwMode="auto">
          <a:xfrm flipV="1">
            <a:off x="6185528" y="3352494"/>
            <a:ext cx="1307592" cy="3163824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51736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9" grpId="0" animBg="1"/>
      <p:bldP spid="89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1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" y="6618288"/>
            <a:ext cx="493713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97498" name="Picture 5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788" y="36513"/>
            <a:ext cx="46751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97451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92100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" name="Picture 5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7846" y="1486125"/>
            <a:ext cx="2640736" cy="2664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0" name="Group 49"/>
          <p:cNvGrpSpPr/>
          <p:nvPr/>
        </p:nvGrpSpPr>
        <p:grpSpPr>
          <a:xfrm>
            <a:off x="990600" y="2209442"/>
            <a:ext cx="1104736" cy="317684"/>
            <a:chOff x="685800" y="2768252"/>
            <a:chExt cx="1104736" cy="317684"/>
          </a:xfrm>
        </p:grpSpPr>
        <p:pic>
          <p:nvPicPr>
            <p:cNvPr id="51" name="Picture 50" descr="txp_fig"/>
            <p:cNvPicPr>
              <a:picLocks noChangeAspect="1"/>
            </p:cNvPicPr>
            <p:nvPr>
              <p:custDataLst>
                <p:tags r:id="rId38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5800" y="2819400"/>
              <a:ext cx="840429" cy="26653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2" name="Picture 51" descr="txp_fig"/>
            <p:cNvPicPr>
              <a:picLocks noChangeAspect="1"/>
            </p:cNvPicPr>
            <p:nvPr>
              <p:custDataLst>
                <p:tags r:id="rId39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24000" y="2768252"/>
              <a:ext cx="266536" cy="16008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53" name="Picture 5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08435" y="876822"/>
            <a:ext cx="427410" cy="178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5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9309" y="876822"/>
            <a:ext cx="4238491" cy="2372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8" name="Group 57"/>
          <p:cNvGrpSpPr/>
          <p:nvPr/>
        </p:nvGrpSpPr>
        <p:grpSpPr>
          <a:xfrm>
            <a:off x="304800" y="609600"/>
            <a:ext cx="2751421" cy="293842"/>
            <a:chOff x="1519021" y="1501015"/>
            <a:chExt cx="2751421" cy="293842"/>
          </a:xfrm>
        </p:grpSpPr>
        <p:pic>
          <p:nvPicPr>
            <p:cNvPr id="59" name="Picture 149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021" y="1521542"/>
              <a:ext cx="10541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" name="Picture 59" descr="txp_fig"/>
            <p:cNvPicPr>
              <a:picLocks noChangeAspect="1"/>
            </p:cNvPicPr>
            <p:nvPr>
              <p:custDataLst>
                <p:tags r:id="rId37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29090" y="1501015"/>
              <a:ext cx="1641352" cy="29384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61" name="Picture 60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5000" y="1525044"/>
            <a:ext cx="2054514" cy="2665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2" name="Picture 6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952725"/>
            <a:ext cx="2640736" cy="2664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4" name="Group 63"/>
          <p:cNvGrpSpPr/>
          <p:nvPr/>
        </p:nvGrpSpPr>
        <p:grpSpPr>
          <a:xfrm>
            <a:off x="2982502" y="1371600"/>
            <a:ext cx="1284698" cy="581102"/>
            <a:chOff x="2982502" y="1371600"/>
            <a:chExt cx="1284698" cy="581102"/>
          </a:xfrm>
        </p:grpSpPr>
        <p:pic>
          <p:nvPicPr>
            <p:cNvPr id="68" name="Picture 67" descr="txp_fig"/>
            <p:cNvPicPr>
              <a:picLocks noChangeAspect="1"/>
            </p:cNvPicPr>
            <p:nvPr>
              <p:custDataLst>
                <p:tags r:id="rId34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82502" y="1371600"/>
              <a:ext cx="1280656" cy="20010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9" name="Picture 68" descr="txp_fig"/>
            <p:cNvPicPr>
              <a:picLocks noChangeAspect="1"/>
            </p:cNvPicPr>
            <p:nvPr>
              <p:custDataLst>
                <p:tags r:id="rId35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86542" y="1698972"/>
              <a:ext cx="1280658" cy="25373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70" name="Picture 69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" y="1904854"/>
            <a:ext cx="1520772" cy="2937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1" name="Picture 70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" y="1600200"/>
            <a:ext cx="1053896" cy="2664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2" name="Picture 7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600" y="1168052"/>
            <a:ext cx="3228072" cy="2665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3" name="Group 72"/>
          <p:cNvGrpSpPr/>
          <p:nvPr/>
        </p:nvGrpSpPr>
        <p:grpSpPr>
          <a:xfrm>
            <a:off x="990600" y="1232169"/>
            <a:ext cx="1080370" cy="329852"/>
            <a:chOff x="3657600" y="1740074"/>
            <a:chExt cx="1080370" cy="329852"/>
          </a:xfrm>
        </p:grpSpPr>
        <p:pic>
          <p:nvPicPr>
            <p:cNvPr id="74" name="Picture 73" descr="txp_fig"/>
            <p:cNvPicPr>
              <a:picLocks noChangeAspect="1"/>
            </p:cNvPicPr>
            <p:nvPr>
              <p:custDataLst>
                <p:tags r:id="rId32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57600" y="1803305"/>
              <a:ext cx="827085" cy="26662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5" name="Picture 74" descr="txp_fig"/>
            <p:cNvPicPr>
              <a:picLocks noChangeAspect="1"/>
            </p:cNvPicPr>
            <p:nvPr>
              <p:custDataLst>
                <p:tags r:id="rId33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71434" y="1740074"/>
              <a:ext cx="266536" cy="16008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8D02F3B7-8195-470B-BFBB-F78156BE27A2}" type="slidenum">
              <a:rPr lang="en-US"/>
              <a:pPr/>
              <a:t>26</a:t>
            </a:fld>
            <a:endParaRPr lang="en-US"/>
          </a:p>
        </p:txBody>
      </p:sp>
      <p:sp>
        <p:nvSpPr>
          <p:cNvPr id="1597443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7449" name="Rectangle 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6" name="Picture 3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4600" y="876822"/>
            <a:ext cx="427410" cy="178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35474" y="876822"/>
            <a:ext cx="4238491" cy="2372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519021" y="1501015"/>
            <a:ext cx="2751421" cy="293842"/>
            <a:chOff x="1519021" y="1501015"/>
            <a:chExt cx="2751421" cy="293842"/>
          </a:xfrm>
        </p:grpSpPr>
        <p:pic>
          <p:nvPicPr>
            <p:cNvPr id="46" name="Picture 149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021" y="1521542"/>
              <a:ext cx="10541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" name="Picture 10" descr="txp_fig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29090" y="1501015"/>
              <a:ext cx="1641352" cy="29384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0800" y="3149955"/>
            <a:ext cx="2054514" cy="2665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5428" y="2095579"/>
            <a:ext cx="1520772" cy="2937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Picture 5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0516" y="1790925"/>
            <a:ext cx="1053896" cy="2664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7706902" y="2430364"/>
            <a:ext cx="1284698" cy="581102"/>
            <a:chOff x="7706902" y="2430364"/>
            <a:chExt cx="1284698" cy="581102"/>
          </a:xfrm>
        </p:grpSpPr>
        <p:pic>
          <p:nvPicPr>
            <p:cNvPr id="57" name="Picture 56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706902" y="2430364"/>
              <a:ext cx="1280656" cy="20010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3" name="Picture 62" descr="txp_fig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710942" y="2757736"/>
              <a:ext cx="1280658" cy="25373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65" name="Picture 6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4781" y="2780778"/>
            <a:ext cx="3228072" cy="2665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657600" y="1740074"/>
            <a:ext cx="1080370" cy="329852"/>
            <a:chOff x="3657600" y="1740074"/>
            <a:chExt cx="1080370" cy="329852"/>
          </a:xfrm>
        </p:grpSpPr>
        <p:pic>
          <p:nvPicPr>
            <p:cNvPr id="15" name="Picture 14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57600" y="1803305"/>
              <a:ext cx="827085" cy="26662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7" name="Picture 66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71434" y="1740074"/>
              <a:ext cx="266536" cy="16008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685800" y="2768252"/>
            <a:ext cx="1104736" cy="317684"/>
            <a:chOff x="685800" y="2768252"/>
            <a:chExt cx="1104736" cy="317684"/>
          </a:xfrm>
        </p:grpSpPr>
        <p:pic>
          <p:nvPicPr>
            <p:cNvPr id="66" name="Picture 65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5800" y="2819400"/>
              <a:ext cx="840429" cy="26653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6" name="Picture 25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24000" y="2768252"/>
              <a:ext cx="266536" cy="16008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4353633" y="1864374"/>
            <a:ext cx="4503823" cy="4654296"/>
            <a:chOff x="4353633" y="1864374"/>
            <a:chExt cx="4503823" cy="4654296"/>
          </a:xfrm>
        </p:grpSpPr>
        <p:cxnSp>
          <p:nvCxnSpPr>
            <p:cNvPr id="93" name="Straight Arrow Connector 92"/>
            <p:cNvCxnSpPr/>
            <p:nvPr/>
          </p:nvCxnSpPr>
          <p:spPr bwMode="auto">
            <a:xfrm flipV="1">
              <a:off x="4572000" y="1864374"/>
              <a:ext cx="0" cy="4654296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94" name="Picture 93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38378" y="4294340"/>
              <a:ext cx="159813" cy="203478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6" name="Picture 95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131459" y="4294340"/>
              <a:ext cx="174341" cy="203107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7" name="Picture 96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368161" y="3722318"/>
              <a:ext cx="159813" cy="203478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8" name="Picture 97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353633" y="3352800"/>
              <a:ext cx="174341" cy="203107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9" name="Picture 98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368452" y="2984326"/>
              <a:ext cx="159522" cy="217926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00" name="Straight Arrow Connector 99"/>
            <p:cNvCxnSpPr/>
            <p:nvPr/>
          </p:nvCxnSpPr>
          <p:spPr bwMode="auto">
            <a:xfrm>
              <a:off x="4572000" y="4198307"/>
              <a:ext cx="4285456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1" name="Line 37"/>
            <p:cNvSpPr>
              <a:spLocks noChangeShapeType="1"/>
            </p:cNvSpPr>
            <p:nvPr/>
          </p:nvSpPr>
          <p:spPr bwMode="auto">
            <a:xfrm>
              <a:off x="6401844" y="4127326"/>
              <a:ext cx="0" cy="1320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Line 37"/>
            <p:cNvSpPr>
              <a:spLocks noChangeShapeType="1"/>
            </p:cNvSpPr>
            <p:nvPr/>
          </p:nvSpPr>
          <p:spPr bwMode="auto">
            <a:xfrm rot="16200000" flipH="1">
              <a:off x="4613147" y="3788576"/>
              <a:ext cx="0" cy="822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Line 37"/>
            <p:cNvSpPr>
              <a:spLocks noChangeShapeType="1"/>
            </p:cNvSpPr>
            <p:nvPr/>
          </p:nvSpPr>
          <p:spPr bwMode="auto">
            <a:xfrm rot="16200000" flipH="1">
              <a:off x="4613147" y="3422816"/>
              <a:ext cx="0" cy="822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Line 37"/>
            <p:cNvSpPr>
              <a:spLocks noChangeShapeType="1"/>
            </p:cNvSpPr>
            <p:nvPr/>
          </p:nvSpPr>
          <p:spPr bwMode="auto">
            <a:xfrm rot="16200000" flipH="1">
              <a:off x="4613147" y="3057056"/>
              <a:ext cx="0" cy="822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Line 37"/>
            <p:cNvSpPr>
              <a:spLocks noChangeShapeType="1"/>
            </p:cNvSpPr>
            <p:nvPr/>
          </p:nvSpPr>
          <p:spPr bwMode="auto">
            <a:xfrm>
              <a:off x="8229600" y="4127326"/>
              <a:ext cx="0" cy="1320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5446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185 L 0.19306 -5.45791E-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44" y="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62535E-6 L 0.19461 -0.00069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22" y="-4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4.49584E-6 L -0.13177 -0.12905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67" y="-645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0.00185 L -0.07084 -0.23497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-1165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7 -0.00185 L -0.58611 -0.07678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67" y="-374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.00185 L -0.5151 -0.15402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64" y="-779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8 3.15449E-6 L 0.25 -0.2359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31" y="-1179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8.14061E-7 L -0.29166 -0.074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3" y="-37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3.01573E-6 L 0.03264 -0.08233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-411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5.08788E-7 L -0.56684 -0.02683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51" y="-134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0.0037 L -0.59167 -0.02591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83" y="-1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1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" y="6618288"/>
            <a:ext cx="493713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6400800" y="4208954"/>
            <a:ext cx="2471608" cy="2328670"/>
            <a:chOff x="6400800" y="4208954"/>
            <a:chExt cx="2471608" cy="2328670"/>
          </a:xfrm>
        </p:grpSpPr>
        <p:sp>
          <p:nvSpPr>
            <p:cNvPr id="58" name="Rectangle 57"/>
            <p:cNvSpPr/>
            <p:nvPr/>
          </p:nvSpPr>
          <p:spPr bwMode="auto">
            <a:xfrm>
              <a:off x="6400800" y="4361352"/>
              <a:ext cx="1817829" cy="2176272"/>
            </a:xfrm>
            <a:prstGeom prst="rect">
              <a:avLst/>
            </a:prstGeom>
            <a:pattFill prst="pct25">
              <a:fgClr>
                <a:srgbClr val="FF0000"/>
              </a:fgClr>
              <a:bgClr>
                <a:schemeClr val="bg1"/>
              </a:bgClr>
            </a:patt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6403528" y="4208954"/>
              <a:ext cx="2468880" cy="2039112"/>
            </a:xfrm>
            <a:prstGeom prst="rect">
              <a:avLst/>
            </a:prstGeom>
            <a:pattFill prst="pct25">
              <a:fgClr>
                <a:srgbClr val="FF0000"/>
              </a:fgClr>
              <a:bgClr>
                <a:schemeClr val="bg1"/>
              </a:bgClr>
            </a:patt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8" name="Rectangle 7"/>
          <p:cNvSpPr/>
          <p:nvPr/>
        </p:nvSpPr>
        <p:spPr bwMode="auto">
          <a:xfrm>
            <a:off x="4574729" y="1864374"/>
            <a:ext cx="1826071" cy="2331720"/>
          </a:xfrm>
          <a:prstGeom prst="rect">
            <a:avLst/>
          </a:prstGeom>
          <a:pattFill prst="pct25">
            <a:fgClr>
              <a:srgbClr val="FF0000"/>
            </a:fgClr>
            <a:bgClr>
              <a:schemeClr val="bg1"/>
            </a:bgClr>
          </a:patt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990600" y="2209442"/>
            <a:ext cx="1104736" cy="317684"/>
            <a:chOff x="685800" y="2768252"/>
            <a:chExt cx="1104736" cy="317684"/>
          </a:xfrm>
        </p:grpSpPr>
        <p:pic>
          <p:nvPicPr>
            <p:cNvPr id="76" name="Picture 75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5800" y="2819400"/>
              <a:ext cx="840429" cy="26653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7" name="Picture 76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24000" y="2768252"/>
              <a:ext cx="266536" cy="16008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cxnSp>
        <p:nvCxnSpPr>
          <p:cNvPr id="54" name="Straight Arrow Connector 53"/>
          <p:cNvCxnSpPr/>
          <p:nvPr/>
        </p:nvCxnSpPr>
        <p:spPr bwMode="auto">
          <a:xfrm flipV="1">
            <a:off x="6400800" y="1873518"/>
            <a:ext cx="0" cy="4654296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Arrow Connector 59"/>
          <p:cNvCxnSpPr/>
          <p:nvPr/>
        </p:nvCxnSpPr>
        <p:spPr bwMode="auto">
          <a:xfrm flipV="1">
            <a:off x="7734822" y="1864374"/>
            <a:ext cx="0" cy="2386584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8D02F3B7-8195-470B-BFBB-F78156BE27A2}" type="slidenum">
              <a:rPr lang="en-US"/>
              <a:pPr/>
              <a:t>27</a:t>
            </a:fld>
            <a:endParaRPr lang="en-US"/>
          </a:p>
        </p:txBody>
      </p:sp>
      <p:sp>
        <p:nvSpPr>
          <p:cNvPr id="1597443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97498" name="Picture 5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788" y="36513"/>
            <a:ext cx="46751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97449" name="Rectangle 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97451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92100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08435" y="876822"/>
            <a:ext cx="427410" cy="178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9309" y="876822"/>
            <a:ext cx="4238491" cy="2372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04800" y="609600"/>
            <a:ext cx="2751421" cy="293842"/>
            <a:chOff x="1519021" y="1501015"/>
            <a:chExt cx="2751421" cy="293842"/>
          </a:xfrm>
        </p:grpSpPr>
        <p:pic>
          <p:nvPicPr>
            <p:cNvPr id="46" name="Picture 149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021" y="1521542"/>
              <a:ext cx="10541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" name="Picture 10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29090" y="1501015"/>
              <a:ext cx="1641352" cy="29384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4" name="Picture 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5000" y="1525044"/>
            <a:ext cx="2054514" cy="2665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952725"/>
            <a:ext cx="2640736" cy="2664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5" name="Group 34"/>
          <p:cNvGrpSpPr/>
          <p:nvPr/>
        </p:nvGrpSpPr>
        <p:grpSpPr>
          <a:xfrm>
            <a:off x="2982502" y="1371600"/>
            <a:ext cx="1284698" cy="581102"/>
            <a:chOff x="2982502" y="1371600"/>
            <a:chExt cx="1284698" cy="581102"/>
          </a:xfrm>
        </p:grpSpPr>
        <p:pic>
          <p:nvPicPr>
            <p:cNvPr id="13" name="Picture 12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82502" y="1371600"/>
              <a:ext cx="1280656" cy="20010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" name="Picture 13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86542" y="1698972"/>
              <a:ext cx="1280658" cy="25373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62" name="Picture 6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" y="1904854"/>
            <a:ext cx="1520772" cy="2937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3" name="Picture 6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" y="1600200"/>
            <a:ext cx="1053896" cy="2664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4" name="Picture 6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600" y="1168052"/>
            <a:ext cx="3228072" cy="2665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9" name="Group 68"/>
          <p:cNvGrpSpPr/>
          <p:nvPr/>
        </p:nvGrpSpPr>
        <p:grpSpPr>
          <a:xfrm>
            <a:off x="990600" y="1232169"/>
            <a:ext cx="1080370" cy="329852"/>
            <a:chOff x="3657600" y="1740074"/>
            <a:chExt cx="1080370" cy="329852"/>
          </a:xfrm>
        </p:grpSpPr>
        <p:pic>
          <p:nvPicPr>
            <p:cNvPr id="70" name="Picture 69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57600" y="1803305"/>
              <a:ext cx="827085" cy="26662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1" name="Picture 70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71434" y="1740074"/>
              <a:ext cx="266536" cy="16008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cxnSp>
        <p:nvCxnSpPr>
          <p:cNvPr id="68" name="Straight Arrow Connector 67"/>
          <p:cNvCxnSpPr/>
          <p:nvPr/>
        </p:nvCxnSpPr>
        <p:spPr bwMode="auto">
          <a:xfrm>
            <a:off x="4572000" y="3244508"/>
            <a:ext cx="4285456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Line 37"/>
          <p:cNvSpPr>
            <a:spLocks noChangeShapeType="1"/>
          </p:cNvSpPr>
          <p:nvPr/>
        </p:nvSpPr>
        <p:spPr bwMode="auto">
          <a:xfrm rot="16200000" flipH="1">
            <a:off x="4613147" y="3203360"/>
            <a:ext cx="0" cy="82296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1" name="Straight Arrow Connector 60"/>
          <p:cNvCxnSpPr/>
          <p:nvPr/>
        </p:nvCxnSpPr>
        <p:spPr bwMode="auto">
          <a:xfrm flipV="1">
            <a:off x="4572000" y="1864374"/>
            <a:ext cx="0" cy="465429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6" name="Picture 2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8378" y="4294340"/>
            <a:ext cx="159813" cy="203478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8997" y="4294340"/>
            <a:ext cx="174341" cy="145575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31459" y="4294340"/>
            <a:ext cx="174341" cy="203107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8161" y="3722318"/>
            <a:ext cx="159813" cy="203478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Picture 5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3633" y="3352800"/>
            <a:ext cx="174341" cy="203107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8452" y="2984326"/>
            <a:ext cx="159522" cy="217926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Straight Arrow Connector 6"/>
          <p:cNvCxnSpPr/>
          <p:nvPr/>
        </p:nvCxnSpPr>
        <p:spPr bwMode="auto">
          <a:xfrm>
            <a:off x="4572000" y="4198307"/>
            <a:ext cx="4285456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Line 37"/>
          <p:cNvSpPr>
            <a:spLocks noChangeShapeType="1"/>
          </p:cNvSpPr>
          <p:nvPr/>
        </p:nvSpPr>
        <p:spPr bwMode="auto">
          <a:xfrm>
            <a:off x="6401844" y="4127326"/>
            <a:ext cx="0" cy="13208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37"/>
          <p:cNvSpPr>
            <a:spLocks noChangeShapeType="1"/>
          </p:cNvSpPr>
          <p:nvPr/>
        </p:nvSpPr>
        <p:spPr bwMode="auto">
          <a:xfrm>
            <a:off x="7735824" y="4127326"/>
            <a:ext cx="0" cy="13208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37"/>
          <p:cNvSpPr>
            <a:spLocks noChangeShapeType="1"/>
          </p:cNvSpPr>
          <p:nvPr/>
        </p:nvSpPr>
        <p:spPr bwMode="auto">
          <a:xfrm rot="16200000" flipH="1">
            <a:off x="4613147" y="3788576"/>
            <a:ext cx="0" cy="82296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Line 37"/>
          <p:cNvSpPr>
            <a:spLocks noChangeShapeType="1"/>
          </p:cNvSpPr>
          <p:nvPr/>
        </p:nvSpPr>
        <p:spPr bwMode="auto">
          <a:xfrm rot="16200000" flipH="1">
            <a:off x="4613147" y="3422816"/>
            <a:ext cx="0" cy="82296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37"/>
          <p:cNvSpPr>
            <a:spLocks noChangeShapeType="1"/>
          </p:cNvSpPr>
          <p:nvPr/>
        </p:nvSpPr>
        <p:spPr bwMode="auto">
          <a:xfrm rot="16200000" flipH="1">
            <a:off x="4613147" y="3057056"/>
            <a:ext cx="0" cy="82296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37"/>
          <p:cNvSpPr>
            <a:spLocks noChangeShapeType="1"/>
          </p:cNvSpPr>
          <p:nvPr/>
        </p:nvSpPr>
        <p:spPr bwMode="auto">
          <a:xfrm>
            <a:off x="8229600" y="4127326"/>
            <a:ext cx="0" cy="13208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Oval 99"/>
          <p:cNvSpPr>
            <a:spLocks noChangeArrowheads="1"/>
          </p:cNvSpPr>
          <p:nvPr/>
        </p:nvSpPr>
        <p:spPr bwMode="auto">
          <a:xfrm>
            <a:off x="7708392" y="3211255"/>
            <a:ext cx="55562" cy="54864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Oval 99"/>
          <p:cNvSpPr>
            <a:spLocks noChangeArrowheads="1"/>
          </p:cNvSpPr>
          <p:nvPr/>
        </p:nvSpPr>
        <p:spPr bwMode="auto">
          <a:xfrm>
            <a:off x="4546948" y="4168662"/>
            <a:ext cx="55562" cy="54864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Freeform 115"/>
          <p:cNvSpPr>
            <a:spLocks/>
          </p:cNvSpPr>
          <p:nvPr/>
        </p:nvSpPr>
        <p:spPr bwMode="auto">
          <a:xfrm flipV="1">
            <a:off x="4562856" y="4199388"/>
            <a:ext cx="1801368" cy="2331720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39611"/>
              <a:gd name="connsiteY0" fmla="*/ 0 h 5482"/>
              <a:gd name="connsiteX1" fmla="*/ 39611 w 39611"/>
              <a:gd name="connsiteY1" fmla="*/ 5482 h 5482"/>
              <a:gd name="connsiteX0" fmla="*/ 0 w 9278"/>
              <a:gd name="connsiteY0" fmla="*/ 22230 h 23189"/>
              <a:gd name="connsiteX1" fmla="*/ 9278 w 9278"/>
              <a:gd name="connsiteY1" fmla="*/ 262 h 23189"/>
              <a:gd name="connsiteX0" fmla="*/ 0 w 10000"/>
              <a:gd name="connsiteY0" fmla="*/ 9614 h 9614"/>
              <a:gd name="connsiteX1" fmla="*/ 10000 w 10000"/>
              <a:gd name="connsiteY1" fmla="*/ 141 h 9614"/>
              <a:gd name="connsiteX0" fmla="*/ 0 w 10000"/>
              <a:gd name="connsiteY0" fmla="*/ 9999 h 9999"/>
              <a:gd name="connsiteX1" fmla="*/ 10000 w 10000"/>
              <a:gd name="connsiteY1" fmla="*/ 146 h 9999"/>
              <a:gd name="connsiteX0" fmla="*/ 0 w 10000"/>
              <a:gd name="connsiteY0" fmla="*/ 9854 h 9854"/>
              <a:gd name="connsiteX1" fmla="*/ 10000 w 10000"/>
              <a:gd name="connsiteY1" fmla="*/ 0 h 9854"/>
              <a:gd name="connsiteX0" fmla="*/ 0 w 10000"/>
              <a:gd name="connsiteY0" fmla="*/ 10000 h 10000"/>
              <a:gd name="connsiteX1" fmla="*/ 7651 w 10000"/>
              <a:gd name="connsiteY1" fmla="*/ 5807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7651 w 10000"/>
              <a:gd name="connsiteY1" fmla="*/ 5807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7651 w 10000"/>
              <a:gd name="connsiteY1" fmla="*/ 5807 h 10000"/>
              <a:gd name="connsiteX2" fmla="*/ 10000 w 10000"/>
              <a:gd name="connsiteY2" fmla="*/ 0 h 10000"/>
              <a:gd name="connsiteX0" fmla="*/ 0 w 10548"/>
              <a:gd name="connsiteY0" fmla="*/ 10000 h 10000"/>
              <a:gd name="connsiteX1" fmla="*/ 7651 w 10548"/>
              <a:gd name="connsiteY1" fmla="*/ 5807 h 10000"/>
              <a:gd name="connsiteX2" fmla="*/ 10000 w 10548"/>
              <a:gd name="connsiteY2" fmla="*/ 0 h 10000"/>
              <a:gd name="connsiteX0" fmla="*/ 0 w 10548"/>
              <a:gd name="connsiteY0" fmla="*/ 10000 h 10000"/>
              <a:gd name="connsiteX1" fmla="*/ 7651 w 10548"/>
              <a:gd name="connsiteY1" fmla="*/ 5807 h 10000"/>
              <a:gd name="connsiteX2" fmla="*/ 10000 w 10548"/>
              <a:gd name="connsiteY2" fmla="*/ 0 h 10000"/>
              <a:gd name="connsiteX0" fmla="*/ 0 w 11320"/>
              <a:gd name="connsiteY0" fmla="*/ 10000 h 10000"/>
              <a:gd name="connsiteX1" fmla="*/ 7651 w 11320"/>
              <a:gd name="connsiteY1" fmla="*/ 5807 h 10000"/>
              <a:gd name="connsiteX2" fmla="*/ 10000 w 11320"/>
              <a:gd name="connsiteY2" fmla="*/ 0 h 10000"/>
              <a:gd name="connsiteX0" fmla="*/ 0 w 11021"/>
              <a:gd name="connsiteY0" fmla="*/ 14225 h 14225"/>
              <a:gd name="connsiteX1" fmla="*/ 7651 w 11021"/>
              <a:gd name="connsiteY1" fmla="*/ 10032 h 14225"/>
              <a:gd name="connsiteX2" fmla="*/ 10545 w 11021"/>
              <a:gd name="connsiteY2" fmla="*/ 0 h 14225"/>
              <a:gd name="connsiteX0" fmla="*/ 0 w 10820"/>
              <a:gd name="connsiteY0" fmla="*/ 14225 h 14225"/>
              <a:gd name="connsiteX1" fmla="*/ 4693 w 10820"/>
              <a:gd name="connsiteY1" fmla="*/ 11440 h 14225"/>
              <a:gd name="connsiteX2" fmla="*/ 10545 w 10820"/>
              <a:gd name="connsiteY2" fmla="*/ 0 h 14225"/>
              <a:gd name="connsiteX0" fmla="*/ 0 w 10853"/>
              <a:gd name="connsiteY0" fmla="*/ 14225 h 14225"/>
              <a:gd name="connsiteX1" fmla="*/ 4693 w 10853"/>
              <a:gd name="connsiteY1" fmla="*/ 11440 h 14225"/>
              <a:gd name="connsiteX2" fmla="*/ 10545 w 10853"/>
              <a:gd name="connsiteY2" fmla="*/ 0 h 14225"/>
              <a:gd name="connsiteX0" fmla="*/ 0 w 10971"/>
              <a:gd name="connsiteY0" fmla="*/ 15164 h 15164"/>
              <a:gd name="connsiteX1" fmla="*/ 4693 w 10971"/>
              <a:gd name="connsiteY1" fmla="*/ 12379 h 15164"/>
              <a:gd name="connsiteX2" fmla="*/ 10701 w 10971"/>
              <a:gd name="connsiteY2" fmla="*/ 0 h 15164"/>
              <a:gd name="connsiteX0" fmla="*/ 0 w 10701"/>
              <a:gd name="connsiteY0" fmla="*/ 15164 h 15164"/>
              <a:gd name="connsiteX1" fmla="*/ 4693 w 10701"/>
              <a:gd name="connsiteY1" fmla="*/ 12379 h 15164"/>
              <a:gd name="connsiteX2" fmla="*/ 10701 w 10701"/>
              <a:gd name="connsiteY2" fmla="*/ 0 h 15164"/>
              <a:gd name="connsiteX0" fmla="*/ 0 w 10857"/>
              <a:gd name="connsiteY0" fmla="*/ 15633 h 15633"/>
              <a:gd name="connsiteX1" fmla="*/ 4693 w 10857"/>
              <a:gd name="connsiteY1" fmla="*/ 12848 h 15633"/>
              <a:gd name="connsiteX2" fmla="*/ 10857 w 10857"/>
              <a:gd name="connsiteY2" fmla="*/ 0 h 15633"/>
              <a:gd name="connsiteX0" fmla="*/ 0 w 10857"/>
              <a:gd name="connsiteY0" fmla="*/ 15633 h 15633"/>
              <a:gd name="connsiteX1" fmla="*/ 4693 w 10857"/>
              <a:gd name="connsiteY1" fmla="*/ 12848 h 15633"/>
              <a:gd name="connsiteX2" fmla="*/ 10857 w 10857"/>
              <a:gd name="connsiteY2" fmla="*/ 0 h 15633"/>
              <a:gd name="connsiteX0" fmla="*/ 0 w 10857"/>
              <a:gd name="connsiteY0" fmla="*/ 15633 h 15633"/>
              <a:gd name="connsiteX1" fmla="*/ 6094 w 10857"/>
              <a:gd name="connsiteY1" fmla="*/ 11322 h 15633"/>
              <a:gd name="connsiteX2" fmla="*/ 10857 w 10857"/>
              <a:gd name="connsiteY2" fmla="*/ 0 h 15633"/>
              <a:gd name="connsiteX0" fmla="*/ 0 w 10857"/>
              <a:gd name="connsiteY0" fmla="*/ 15633 h 15633"/>
              <a:gd name="connsiteX1" fmla="*/ 6094 w 10857"/>
              <a:gd name="connsiteY1" fmla="*/ 11322 h 15633"/>
              <a:gd name="connsiteX2" fmla="*/ 10857 w 10857"/>
              <a:gd name="connsiteY2" fmla="*/ 0 h 15633"/>
              <a:gd name="connsiteX0" fmla="*/ 0 w 10857"/>
              <a:gd name="connsiteY0" fmla="*/ 15633 h 15633"/>
              <a:gd name="connsiteX1" fmla="*/ 6250 w 10857"/>
              <a:gd name="connsiteY1" fmla="*/ 12496 h 15633"/>
              <a:gd name="connsiteX2" fmla="*/ 10857 w 10857"/>
              <a:gd name="connsiteY2" fmla="*/ 0 h 15633"/>
              <a:gd name="connsiteX0" fmla="*/ 0 w 10857"/>
              <a:gd name="connsiteY0" fmla="*/ 15633 h 15633"/>
              <a:gd name="connsiteX1" fmla="*/ 6250 w 10857"/>
              <a:gd name="connsiteY1" fmla="*/ 12496 h 15633"/>
              <a:gd name="connsiteX2" fmla="*/ 10857 w 10857"/>
              <a:gd name="connsiteY2" fmla="*/ 0 h 15633"/>
              <a:gd name="connsiteX0" fmla="*/ 0 w 10857"/>
              <a:gd name="connsiteY0" fmla="*/ 15633 h 15633"/>
              <a:gd name="connsiteX1" fmla="*/ 7028 w 10857"/>
              <a:gd name="connsiteY1" fmla="*/ 11440 h 15633"/>
              <a:gd name="connsiteX2" fmla="*/ 10857 w 10857"/>
              <a:gd name="connsiteY2" fmla="*/ 0 h 15633"/>
              <a:gd name="connsiteX0" fmla="*/ 0 w 10857"/>
              <a:gd name="connsiteY0" fmla="*/ 15633 h 15633"/>
              <a:gd name="connsiteX1" fmla="*/ 7028 w 10857"/>
              <a:gd name="connsiteY1" fmla="*/ 11440 h 15633"/>
              <a:gd name="connsiteX2" fmla="*/ 10857 w 10857"/>
              <a:gd name="connsiteY2" fmla="*/ 0 h 15633"/>
              <a:gd name="connsiteX0" fmla="*/ 0 w 10857"/>
              <a:gd name="connsiteY0" fmla="*/ 15633 h 15633"/>
              <a:gd name="connsiteX1" fmla="*/ 7028 w 10857"/>
              <a:gd name="connsiteY1" fmla="*/ 11440 h 15633"/>
              <a:gd name="connsiteX2" fmla="*/ 10857 w 10857"/>
              <a:gd name="connsiteY2" fmla="*/ 0 h 15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57" h="15633">
                <a:moveTo>
                  <a:pt x="0" y="15633"/>
                </a:moveTo>
                <a:cubicBezTo>
                  <a:pt x="3173" y="15643"/>
                  <a:pt x="6456" y="12290"/>
                  <a:pt x="7028" y="11440"/>
                </a:cubicBezTo>
                <a:cubicBezTo>
                  <a:pt x="7600" y="10590"/>
                  <a:pt x="10572" y="7925"/>
                  <a:pt x="10857" y="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2" name="Group 71"/>
          <p:cNvGrpSpPr/>
          <p:nvPr/>
        </p:nvGrpSpPr>
        <p:grpSpPr>
          <a:xfrm>
            <a:off x="3670126" y="3144534"/>
            <a:ext cx="882900" cy="276331"/>
            <a:chOff x="3670126" y="3505200"/>
            <a:chExt cx="882900" cy="276331"/>
          </a:xfrm>
        </p:grpSpPr>
        <p:pic>
          <p:nvPicPr>
            <p:cNvPr id="73" name="Picture 72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70126" y="3505200"/>
              <a:ext cx="189160" cy="276331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74" name="Straight Arrow Connector 73"/>
            <p:cNvCxnSpPr/>
            <p:nvPr/>
          </p:nvCxnSpPr>
          <p:spPr bwMode="auto">
            <a:xfrm flipV="1">
              <a:off x="3871812" y="3607308"/>
              <a:ext cx="681214" cy="1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59" name="Straight Arrow Connector 58"/>
          <p:cNvCxnSpPr/>
          <p:nvPr/>
        </p:nvCxnSpPr>
        <p:spPr bwMode="auto">
          <a:xfrm>
            <a:off x="819324" y="1130474"/>
            <a:ext cx="4349750" cy="1575148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Arrow Connector 64"/>
          <p:cNvCxnSpPr/>
          <p:nvPr/>
        </p:nvCxnSpPr>
        <p:spPr bwMode="auto">
          <a:xfrm>
            <a:off x="2057400" y="1143000"/>
            <a:ext cx="4684857" cy="3937348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Straight Arrow Connector 77"/>
          <p:cNvCxnSpPr/>
          <p:nvPr/>
        </p:nvCxnSpPr>
        <p:spPr bwMode="auto">
          <a:xfrm>
            <a:off x="1791222" y="1524000"/>
            <a:ext cx="2743200" cy="2642616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Straight Arrow Connector 78"/>
          <p:cNvCxnSpPr/>
          <p:nvPr/>
        </p:nvCxnSpPr>
        <p:spPr bwMode="auto">
          <a:xfrm>
            <a:off x="1842370" y="2397064"/>
            <a:ext cx="5833027" cy="82296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Arrow Connector 79"/>
          <p:cNvCxnSpPr/>
          <p:nvPr/>
        </p:nvCxnSpPr>
        <p:spPr bwMode="auto">
          <a:xfrm>
            <a:off x="5285232" y="1392250"/>
            <a:ext cx="877824" cy="290209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Straight Arrow Connector 80"/>
          <p:cNvCxnSpPr/>
          <p:nvPr/>
        </p:nvCxnSpPr>
        <p:spPr bwMode="auto">
          <a:xfrm flipH="1">
            <a:off x="5728925" y="4279392"/>
            <a:ext cx="443275" cy="521208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Arrow Connector 81"/>
          <p:cNvCxnSpPr/>
          <p:nvPr/>
        </p:nvCxnSpPr>
        <p:spPr bwMode="auto">
          <a:xfrm>
            <a:off x="5797296" y="1733437"/>
            <a:ext cx="521208" cy="2706624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Straight Arrow Connector 82"/>
          <p:cNvCxnSpPr/>
          <p:nvPr/>
        </p:nvCxnSpPr>
        <p:spPr bwMode="auto">
          <a:xfrm flipH="1">
            <a:off x="5882369" y="4424332"/>
            <a:ext cx="443275" cy="54864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Arrow Connector 83"/>
          <p:cNvCxnSpPr/>
          <p:nvPr/>
        </p:nvCxnSpPr>
        <p:spPr bwMode="auto">
          <a:xfrm>
            <a:off x="1904756" y="2133600"/>
            <a:ext cx="3570482" cy="421640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Straight Arrow Connector 84"/>
          <p:cNvCxnSpPr/>
          <p:nvPr/>
        </p:nvCxnSpPr>
        <p:spPr bwMode="auto">
          <a:xfrm>
            <a:off x="5463540" y="6350000"/>
            <a:ext cx="877824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Straight Arrow Connector 86"/>
          <p:cNvCxnSpPr/>
          <p:nvPr/>
        </p:nvCxnSpPr>
        <p:spPr bwMode="auto">
          <a:xfrm>
            <a:off x="2856734" y="832104"/>
            <a:ext cx="3532584" cy="3346704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Straight Arrow Connector 87"/>
          <p:cNvCxnSpPr/>
          <p:nvPr/>
        </p:nvCxnSpPr>
        <p:spPr bwMode="auto">
          <a:xfrm>
            <a:off x="3106368" y="1905000"/>
            <a:ext cx="649224" cy="1252728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Straight Arrow Connector 88"/>
          <p:cNvCxnSpPr/>
          <p:nvPr/>
        </p:nvCxnSpPr>
        <p:spPr bwMode="auto">
          <a:xfrm>
            <a:off x="3136726" y="1549052"/>
            <a:ext cx="4544797" cy="2779776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Straight Arrow Connector 89"/>
          <p:cNvCxnSpPr/>
          <p:nvPr/>
        </p:nvCxnSpPr>
        <p:spPr bwMode="auto">
          <a:xfrm>
            <a:off x="2032348" y="1346548"/>
            <a:ext cx="2642616" cy="2615184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" name="Straight Arrow Connector 91"/>
          <p:cNvCxnSpPr/>
          <p:nvPr/>
        </p:nvCxnSpPr>
        <p:spPr bwMode="auto">
          <a:xfrm>
            <a:off x="4674296" y="3964170"/>
            <a:ext cx="1" cy="22860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29085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4" grpId="0" animBg="1"/>
      <p:bldP spid="22" grpId="0" animBg="1"/>
      <p:bldP spid="52" grpId="0" animBg="1"/>
      <p:bldP spid="56" grpId="0" animBg="1"/>
      <p:bldP spid="6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1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" y="6618288"/>
            <a:ext cx="493713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6400800" y="4208954"/>
            <a:ext cx="2471608" cy="2328670"/>
            <a:chOff x="6400800" y="4208954"/>
            <a:chExt cx="2471608" cy="2328670"/>
          </a:xfrm>
        </p:grpSpPr>
        <p:sp>
          <p:nvSpPr>
            <p:cNvPr id="58" name="Rectangle 57"/>
            <p:cNvSpPr/>
            <p:nvPr/>
          </p:nvSpPr>
          <p:spPr bwMode="auto">
            <a:xfrm>
              <a:off x="6400800" y="4361352"/>
              <a:ext cx="1817829" cy="2176272"/>
            </a:xfrm>
            <a:prstGeom prst="rect">
              <a:avLst/>
            </a:prstGeom>
            <a:pattFill prst="pct25">
              <a:fgClr>
                <a:srgbClr val="FF0000"/>
              </a:fgClr>
              <a:bgClr>
                <a:schemeClr val="bg1"/>
              </a:bgClr>
            </a:patt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6403528" y="4208954"/>
              <a:ext cx="2468880" cy="2039112"/>
            </a:xfrm>
            <a:prstGeom prst="rect">
              <a:avLst/>
            </a:prstGeom>
            <a:pattFill prst="pct25">
              <a:fgClr>
                <a:srgbClr val="FF0000"/>
              </a:fgClr>
              <a:bgClr>
                <a:schemeClr val="bg1"/>
              </a:bgClr>
            </a:patt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8" name="Rectangle 7"/>
          <p:cNvSpPr/>
          <p:nvPr/>
        </p:nvSpPr>
        <p:spPr bwMode="auto">
          <a:xfrm>
            <a:off x="4574729" y="1864374"/>
            <a:ext cx="1826071" cy="2331720"/>
          </a:xfrm>
          <a:prstGeom prst="rect">
            <a:avLst/>
          </a:prstGeom>
          <a:pattFill prst="pct25">
            <a:fgClr>
              <a:srgbClr val="FF0000"/>
            </a:fgClr>
            <a:bgClr>
              <a:schemeClr val="bg1"/>
            </a:bgClr>
          </a:patt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990600" y="2209442"/>
            <a:ext cx="1104736" cy="317684"/>
            <a:chOff x="685800" y="2768252"/>
            <a:chExt cx="1104736" cy="317684"/>
          </a:xfrm>
        </p:grpSpPr>
        <p:pic>
          <p:nvPicPr>
            <p:cNvPr id="76" name="Picture 75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5800" y="2819400"/>
              <a:ext cx="840429" cy="26653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7" name="Picture 76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24000" y="2768252"/>
              <a:ext cx="266536" cy="16008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cxnSp>
        <p:nvCxnSpPr>
          <p:cNvPr id="54" name="Straight Arrow Connector 53"/>
          <p:cNvCxnSpPr/>
          <p:nvPr/>
        </p:nvCxnSpPr>
        <p:spPr bwMode="auto">
          <a:xfrm flipV="1">
            <a:off x="6400800" y="1873518"/>
            <a:ext cx="0" cy="4654296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Arrow Connector 59"/>
          <p:cNvCxnSpPr/>
          <p:nvPr/>
        </p:nvCxnSpPr>
        <p:spPr bwMode="auto">
          <a:xfrm flipV="1">
            <a:off x="7734822" y="1864374"/>
            <a:ext cx="0" cy="2386584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8D02F3B7-8195-470B-BFBB-F78156BE27A2}" type="slidenum">
              <a:rPr lang="en-US"/>
              <a:pPr/>
              <a:t>28</a:t>
            </a:fld>
            <a:endParaRPr lang="en-US"/>
          </a:p>
        </p:txBody>
      </p:sp>
      <p:sp>
        <p:nvSpPr>
          <p:cNvPr id="1597443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97498" name="Picture 5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788" y="36513"/>
            <a:ext cx="46751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97449" name="Rectangle 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97451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92100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08435" y="876822"/>
            <a:ext cx="427410" cy="178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9309" y="876822"/>
            <a:ext cx="4238491" cy="2372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04800" y="609600"/>
            <a:ext cx="2751421" cy="293842"/>
            <a:chOff x="1519021" y="1501015"/>
            <a:chExt cx="2751421" cy="293842"/>
          </a:xfrm>
        </p:grpSpPr>
        <p:pic>
          <p:nvPicPr>
            <p:cNvPr id="46" name="Picture 149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021" y="1521542"/>
              <a:ext cx="10541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" name="Picture 10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29090" y="1501015"/>
              <a:ext cx="1641352" cy="29384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4" name="Picture 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5000" y="1525044"/>
            <a:ext cx="2054514" cy="2665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952725"/>
            <a:ext cx="2640736" cy="2664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5" name="Group 34"/>
          <p:cNvGrpSpPr/>
          <p:nvPr/>
        </p:nvGrpSpPr>
        <p:grpSpPr>
          <a:xfrm>
            <a:off x="2982502" y="1371600"/>
            <a:ext cx="1284698" cy="581102"/>
            <a:chOff x="2982502" y="1371600"/>
            <a:chExt cx="1284698" cy="581102"/>
          </a:xfrm>
        </p:grpSpPr>
        <p:pic>
          <p:nvPicPr>
            <p:cNvPr id="13" name="Picture 12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82502" y="1371600"/>
              <a:ext cx="1280656" cy="20010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" name="Picture 13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86542" y="1698972"/>
              <a:ext cx="1280658" cy="25373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62" name="Picture 6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" y="1904854"/>
            <a:ext cx="1520772" cy="2937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3" name="Picture 6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" y="1600200"/>
            <a:ext cx="1053896" cy="2664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4" name="Picture 6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600" y="1168052"/>
            <a:ext cx="3228072" cy="2665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9" name="Group 68"/>
          <p:cNvGrpSpPr/>
          <p:nvPr/>
        </p:nvGrpSpPr>
        <p:grpSpPr>
          <a:xfrm>
            <a:off x="990600" y="1232169"/>
            <a:ext cx="1080370" cy="329852"/>
            <a:chOff x="3657600" y="1740074"/>
            <a:chExt cx="1080370" cy="329852"/>
          </a:xfrm>
        </p:grpSpPr>
        <p:pic>
          <p:nvPicPr>
            <p:cNvPr id="70" name="Picture 69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57600" y="1803305"/>
              <a:ext cx="827085" cy="26662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1" name="Picture 70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71434" y="1740074"/>
              <a:ext cx="266536" cy="16008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cxnSp>
        <p:nvCxnSpPr>
          <p:cNvPr id="68" name="Straight Arrow Connector 67"/>
          <p:cNvCxnSpPr/>
          <p:nvPr/>
        </p:nvCxnSpPr>
        <p:spPr bwMode="auto">
          <a:xfrm>
            <a:off x="4572000" y="3244508"/>
            <a:ext cx="4285456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Line 37"/>
          <p:cNvSpPr>
            <a:spLocks noChangeShapeType="1"/>
          </p:cNvSpPr>
          <p:nvPr/>
        </p:nvSpPr>
        <p:spPr bwMode="auto">
          <a:xfrm rot="16200000" flipH="1">
            <a:off x="4613147" y="3203360"/>
            <a:ext cx="0" cy="82296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1" name="Straight Arrow Connector 60"/>
          <p:cNvCxnSpPr/>
          <p:nvPr/>
        </p:nvCxnSpPr>
        <p:spPr bwMode="auto">
          <a:xfrm flipV="1">
            <a:off x="4572000" y="1864374"/>
            <a:ext cx="0" cy="465429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6" name="Picture 2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8378" y="4294340"/>
            <a:ext cx="159813" cy="203478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8997" y="4294340"/>
            <a:ext cx="174341" cy="145575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31459" y="4294340"/>
            <a:ext cx="174341" cy="203107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8161" y="3722318"/>
            <a:ext cx="159813" cy="203478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Picture 5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3633" y="3352800"/>
            <a:ext cx="174341" cy="203107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8452" y="2984326"/>
            <a:ext cx="159522" cy="217926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Straight Arrow Connector 6"/>
          <p:cNvCxnSpPr/>
          <p:nvPr/>
        </p:nvCxnSpPr>
        <p:spPr bwMode="auto">
          <a:xfrm>
            <a:off x="4572000" y="4198307"/>
            <a:ext cx="4285456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Line 37"/>
          <p:cNvSpPr>
            <a:spLocks noChangeShapeType="1"/>
          </p:cNvSpPr>
          <p:nvPr/>
        </p:nvSpPr>
        <p:spPr bwMode="auto">
          <a:xfrm>
            <a:off x="6401844" y="4127326"/>
            <a:ext cx="0" cy="13208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37"/>
          <p:cNvSpPr>
            <a:spLocks noChangeShapeType="1"/>
          </p:cNvSpPr>
          <p:nvPr/>
        </p:nvSpPr>
        <p:spPr bwMode="auto">
          <a:xfrm>
            <a:off x="7735824" y="4127326"/>
            <a:ext cx="0" cy="13208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37"/>
          <p:cNvSpPr>
            <a:spLocks noChangeShapeType="1"/>
          </p:cNvSpPr>
          <p:nvPr/>
        </p:nvSpPr>
        <p:spPr bwMode="auto">
          <a:xfrm rot="16200000" flipH="1">
            <a:off x="4613147" y="3788576"/>
            <a:ext cx="0" cy="82296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Line 37"/>
          <p:cNvSpPr>
            <a:spLocks noChangeShapeType="1"/>
          </p:cNvSpPr>
          <p:nvPr/>
        </p:nvSpPr>
        <p:spPr bwMode="auto">
          <a:xfrm rot="16200000" flipH="1">
            <a:off x="4613147" y="3422816"/>
            <a:ext cx="0" cy="82296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37"/>
          <p:cNvSpPr>
            <a:spLocks noChangeShapeType="1"/>
          </p:cNvSpPr>
          <p:nvPr/>
        </p:nvSpPr>
        <p:spPr bwMode="auto">
          <a:xfrm rot="16200000" flipH="1">
            <a:off x="4613147" y="3057056"/>
            <a:ext cx="0" cy="82296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37"/>
          <p:cNvSpPr>
            <a:spLocks noChangeShapeType="1"/>
          </p:cNvSpPr>
          <p:nvPr/>
        </p:nvSpPr>
        <p:spPr bwMode="auto">
          <a:xfrm>
            <a:off x="8229600" y="4127326"/>
            <a:ext cx="0" cy="13208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Oval 99"/>
          <p:cNvSpPr>
            <a:spLocks noChangeArrowheads="1"/>
          </p:cNvSpPr>
          <p:nvPr/>
        </p:nvSpPr>
        <p:spPr bwMode="auto">
          <a:xfrm>
            <a:off x="7708392" y="3211255"/>
            <a:ext cx="55562" cy="54864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Oval 99"/>
          <p:cNvSpPr>
            <a:spLocks noChangeArrowheads="1"/>
          </p:cNvSpPr>
          <p:nvPr/>
        </p:nvSpPr>
        <p:spPr bwMode="auto">
          <a:xfrm>
            <a:off x="4546948" y="4168662"/>
            <a:ext cx="55562" cy="54864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Freeform 115"/>
          <p:cNvSpPr>
            <a:spLocks/>
          </p:cNvSpPr>
          <p:nvPr/>
        </p:nvSpPr>
        <p:spPr bwMode="auto">
          <a:xfrm flipV="1">
            <a:off x="4562856" y="4199388"/>
            <a:ext cx="1801368" cy="2331720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39611"/>
              <a:gd name="connsiteY0" fmla="*/ 0 h 5482"/>
              <a:gd name="connsiteX1" fmla="*/ 39611 w 39611"/>
              <a:gd name="connsiteY1" fmla="*/ 5482 h 5482"/>
              <a:gd name="connsiteX0" fmla="*/ 0 w 9278"/>
              <a:gd name="connsiteY0" fmla="*/ 22230 h 23189"/>
              <a:gd name="connsiteX1" fmla="*/ 9278 w 9278"/>
              <a:gd name="connsiteY1" fmla="*/ 262 h 23189"/>
              <a:gd name="connsiteX0" fmla="*/ 0 w 10000"/>
              <a:gd name="connsiteY0" fmla="*/ 9614 h 9614"/>
              <a:gd name="connsiteX1" fmla="*/ 10000 w 10000"/>
              <a:gd name="connsiteY1" fmla="*/ 141 h 9614"/>
              <a:gd name="connsiteX0" fmla="*/ 0 w 10000"/>
              <a:gd name="connsiteY0" fmla="*/ 9999 h 9999"/>
              <a:gd name="connsiteX1" fmla="*/ 10000 w 10000"/>
              <a:gd name="connsiteY1" fmla="*/ 146 h 9999"/>
              <a:gd name="connsiteX0" fmla="*/ 0 w 10000"/>
              <a:gd name="connsiteY0" fmla="*/ 9854 h 9854"/>
              <a:gd name="connsiteX1" fmla="*/ 10000 w 10000"/>
              <a:gd name="connsiteY1" fmla="*/ 0 h 9854"/>
              <a:gd name="connsiteX0" fmla="*/ 0 w 10000"/>
              <a:gd name="connsiteY0" fmla="*/ 10000 h 10000"/>
              <a:gd name="connsiteX1" fmla="*/ 7651 w 10000"/>
              <a:gd name="connsiteY1" fmla="*/ 5807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7651 w 10000"/>
              <a:gd name="connsiteY1" fmla="*/ 5807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7651 w 10000"/>
              <a:gd name="connsiteY1" fmla="*/ 5807 h 10000"/>
              <a:gd name="connsiteX2" fmla="*/ 10000 w 10000"/>
              <a:gd name="connsiteY2" fmla="*/ 0 h 10000"/>
              <a:gd name="connsiteX0" fmla="*/ 0 w 10548"/>
              <a:gd name="connsiteY0" fmla="*/ 10000 h 10000"/>
              <a:gd name="connsiteX1" fmla="*/ 7651 w 10548"/>
              <a:gd name="connsiteY1" fmla="*/ 5807 h 10000"/>
              <a:gd name="connsiteX2" fmla="*/ 10000 w 10548"/>
              <a:gd name="connsiteY2" fmla="*/ 0 h 10000"/>
              <a:gd name="connsiteX0" fmla="*/ 0 w 10548"/>
              <a:gd name="connsiteY0" fmla="*/ 10000 h 10000"/>
              <a:gd name="connsiteX1" fmla="*/ 7651 w 10548"/>
              <a:gd name="connsiteY1" fmla="*/ 5807 h 10000"/>
              <a:gd name="connsiteX2" fmla="*/ 10000 w 10548"/>
              <a:gd name="connsiteY2" fmla="*/ 0 h 10000"/>
              <a:gd name="connsiteX0" fmla="*/ 0 w 11320"/>
              <a:gd name="connsiteY0" fmla="*/ 10000 h 10000"/>
              <a:gd name="connsiteX1" fmla="*/ 7651 w 11320"/>
              <a:gd name="connsiteY1" fmla="*/ 5807 h 10000"/>
              <a:gd name="connsiteX2" fmla="*/ 10000 w 11320"/>
              <a:gd name="connsiteY2" fmla="*/ 0 h 10000"/>
              <a:gd name="connsiteX0" fmla="*/ 0 w 11021"/>
              <a:gd name="connsiteY0" fmla="*/ 14225 h 14225"/>
              <a:gd name="connsiteX1" fmla="*/ 7651 w 11021"/>
              <a:gd name="connsiteY1" fmla="*/ 10032 h 14225"/>
              <a:gd name="connsiteX2" fmla="*/ 10545 w 11021"/>
              <a:gd name="connsiteY2" fmla="*/ 0 h 14225"/>
              <a:gd name="connsiteX0" fmla="*/ 0 w 10820"/>
              <a:gd name="connsiteY0" fmla="*/ 14225 h 14225"/>
              <a:gd name="connsiteX1" fmla="*/ 4693 w 10820"/>
              <a:gd name="connsiteY1" fmla="*/ 11440 h 14225"/>
              <a:gd name="connsiteX2" fmla="*/ 10545 w 10820"/>
              <a:gd name="connsiteY2" fmla="*/ 0 h 14225"/>
              <a:gd name="connsiteX0" fmla="*/ 0 w 10853"/>
              <a:gd name="connsiteY0" fmla="*/ 14225 h 14225"/>
              <a:gd name="connsiteX1" fmla="*/ 4693 w 10853"/>
              <a:gd name="connsiteY1" fmla="*/ 11440 h 14225"/>
              <a:gd name="connsiteX2" fmla="*/ 10545 w 10853"/>
              <a:gd name="connsiteY2" fmla="*/ 0 h 14225"/>
              <a:gd name="connsiteX0" fmla="*/ 0 w 10971"/>
              <a:gd name="connsiteY0" fmla="*/ 15164 h 15164"/>
              <a:gd name="connsiteX1" fmla="*/ 4693 w 10971"/>
              <a:gd name="connsiteY1" fmla="*/ 12379 h 15164"/>
              <a:gd name="connsiteX2" fmla="*/ 10701 w 10971"/>
              <a:gd name="connsiteY2" fmla="*/ 0 h 15164"/>
              <a:gd name="connsiteX0" fmla="*/ 0 w 10701"/>
              <a:gd name="connsiteY0" fmla="*/ 15164 h 15164"/>
              <a:gd name="connsiteX1" fmla="*/ 4693 w 10701"/>
              <a:gd name="connsiteY1" fmla="*/ 12379 h 15164"/>
              <a:gd name="connsiteX2" fmla="*/ 10701 w 10701"/>
              <a:gd name="connsiteY2" fmla="*/ 0 h 15164"/>
              <a:gd name="connsiteX0" fmla="*/ 0 w 10857"/>
              <a:gd name="connsiteY0" fmla="*/ 15633 h 15633"/>
              <a:gd name="connsiteX1" fmla="*/ 4693 w 10857"/>
              <a:gd name="connsiteY1" fmla="*/ 12848 h 15633"/>
              <a:gd name="connsiteX2" fmla="*/ 10857 w 10857"/>
              <a:gd name="connsiteY2" fmla="*/ 0 h 15633"/>
              <a:gd name="connsiteX0" fmla="*/ 0 w 10857"/>
              <a:gd name="connsiteY0" fmla="*/ 15633 h 15633"/>
              <a:gd name="connsiteX1" fmla="*/ 4693 w 10857"/>
              <a:gd name="connsiteY1" fmla="*/ 12848 h 15633"/>
              <a:gd name="connsiteX2" fmla="*/ 10857 w 10857"/>
              <a:gd name="connsiteY2" fmla="*/ 0 h 15633"/>
              <a:gd name="connsiteX0" fmla="*/ 0 w 10857"/>
              <a:gd name="connsiteY0" fmla="*/ 15633 h 15633"/>
              <a:gd name="connsiteX1" fmla="*/ 6094 w 10857"/>
              <a:gd name="connsiteY1" fmla="*/ 11322 h 15633"/>
              <a:gd name="connsiteX2" fmla="*/ 10857 w 10857"/>
              <a:gd name="connsiteY2" fmla="*/ 0 h 15633"/>
              <a:gd name="connsiteX0" fmla="*/ 0 w 10857"/>
              <a:gd name="connsiteY0" fmla="*/ 15633 h 15633"/>
              <a:gd name="connsiteX1" fmla="*/ 6094 w 10857"/>
              <a:gd name="connsiteY1" fmla="*/ 11322 h 15633"/>
              <a:gd name="connsiteX2" fmla="*/ 10857 w 10857"/>
              <a:gd name="connsiteY2" fmla="*/ 0 h 15633"/>
              <a:gd name="connsiteX0" fmla="*/ 0 w 10857"/>
              <a:gd name="connsiteY0" fmla="*/ 15633 h 15633"/>
              <a:gd name="connsiteX1" fmla="*/ 6250 w 10857"/>
              <a:gd name="connsiteY1" fmla="*/ 12496 h 15633"/>
              <a:gd name="connsiteX2" fmla="*/ 10857 w 10857"/>
              <a:gd name="connsiteY2" fmla="*/ 0 h 15633"/>
              <a:gd name="connsiteX0" fmla="*/ 0 w 10857"/>
              <a:gd name="connsiteY0" fmla="*/ 15633 h 15633"/>
              <a:gd name="connsiteX1" fmla="*/ 6250 w 10857"/>
              <a:gd name="connsiteY1" fmla="*/ 12496 h 15633"/>
              <a:gd name="connsiteX2" fmla="*/ 10857 w 10857"/>
              <a:gd name="connsiteY2" fmla="*/ 0 h 15633"/>
              <a:gd name="connsiteX0" fmla="*/ 0 w 10857"/>
              <a:gd name="connsiteY0" fmla="*/ 15633 h 15633"/>
              <a:gd name="connsiteX1" fmla="*/ 7028 w 10857"/>
              <a:gd name="connsiteY1" fmla="*/ 11440 h 15633"/>
              <a:gd name="connsiteX2" fmla="*/ 10857 w 10857"/>
              <a:gd name="connsiteY2" fmla="*/ 0 h 15633"/>
              <a:gd name="connsiteX0" fmla="*/ 0 w 10857"/>
              <a:gd name="connsiteY0" fmla="*/ 15633 h 15633"/>
              <a:gd name="connsiteX1" fmla="*/ 7028 w 10857"/>
              <a:gd name="connsiteY1" fmla="*/ 11440 h 15633"/>
              <a:gd name="connsiteX2" fmla="*/ 10857 w 10857"/>
              <a:gd name="connsiteY2" fmla="*/ 0 h 15633"/>
              <a:gd name="connsiteX0" fmla="*/ 0 w 10857"/>
              <a:gd name="connsiteY0" fmla="*/ 15633 h 15633"/>
              <a:gd name="connsiteX1" fmla="*/ 7028 w 10857"/>
              <a:gd name="connsiteY1" fmla="*/ 11440 h 15633"/>
              <a:gd name="connsiteX2" fmla="*/ 10857 w 10857"/>
              <a:gd name="connsiteY2" fmla="*/ 0 h 15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57" h="15633">
                <a:moveTo>
                  <a:pt x="0" y="15633"/>
                </a:moveTo>
                <a:cubicBezTo>
                  <a:pt x="3173" y="15643"/>
                  <a:pt x="6456" y="12290"/>
                  <a:pt x="7028" y="11440"/>
                </a:cubicBezTo>
                <a:cubicBezTo>
                  <a:pt x="7600" y="10590"/>
                  <a:pt x="10572" y="7925"/>
                  <a:pt x="10857" y="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2" name="Group 71"/>
          <p:cNvGrpSpPr/>
          <p:nvPr/>
        </p:nvGrpSpPr>
        <p:grpSpPr>
          <a:xfrm>
            <a:off x="3670126" y="3144534"/>
            <a:ext cx="882900" cy="276331"/>
            <a:chOff x="3670126" y="3505200"/>
            <a:chExt cx="882900" cy="276331"/>
          </a:xfrm>
        </p:grpSpPr>
        <p:pic>
          <p:nvPicPr>
            <p:cNvPr id="73" name="Picture 72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70126" y="3505200"/>
              <a:ext cx="189160" cy="276331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74" name="Straight Arrow Connector 73"/>
            <p:cNvCxnSpPr/>
            <p:nvPr/>
          </p:nvCxnSpPr>
          <p:spPr bwMode="auto">
            <a:xfrm flipV="1">
              <a:off x="3871812" y="3607308"/>
              <a:ext cx="681214" cy="1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3" name="Freeform 115"/>
          <p:cNvSpPr>
            <a:spLocks/>
          </p:cNvSpPr>
          <p:nvPr/>
        </p:nvSpPr>
        <p:spPr bwMode="auto">
          <a:xfrm flipV="1">
            <a:off x="6436573" y="1873518"/>
            <a:ext cx="1301363" cy="1362456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39611"/>
              <a:gd name="connsiteY0" fmla="*/ 0 h 5482"/>
              <a:gd name="connsiteX1" fmla="*/ 39611 w 39611"/>
              <a:gd name="connsiteY1" fmla="*/ 5482 h 5482"/>
              <a:gd name="connsiteX0" fmla="*/ 0 w 9278"/>
              <a:gd name="connsiteY0" fmla="*/ 22230 h 23189"/>
              <a:gd name="connsiteX1" fmla="*/ 9278 w 9278"/>
              <a:gd name="connsiteY1" fmla="*/ 262 h 23189"/>
              <a:gd name="connsiteX0" fmla="*/ 0 w 10000"/>
              <a:gd name="connsiteY0" fmla="*/ 9614 h 9614"/>
              <a:gd name="connsiteX1" fmla="*/ 10000 w 10000"/>
              <a:gd name="connsiteY1" fmla="*/ 141 h 9614"/>
              <a:gd name="connsiteX0" fmla="*/ 0 w 10000"/>
              <a:gd name="connsiteY0" fmla="*/ 9999 h 9999"/>
              <a:gd name="connsiteX1" fmla="*/ 10000 w 10000"/>
              <a:gd name="connsiteY1" fmla="*/ 146 h 9999"/>
              <a:gd name="connsiteX0" fmla="*/ 0 w 10000"/>
              <a:gd name="connsiteY0" fmla="*/ 9854 h 9854"/>
              <a:gd name="connsiteX1" fmla="*/ 10000 w 10000"/>
              <a:gd name="connsiteY1" fmla="*/ 0 h 9854"/>
              <a:gd name="connsiteX0" fmla="*/ 0 w 10000"/>
              <a:gd name="connsiteY0" fmla="*/ 10000 h 10000"/>
              <a:gd name="connsiteX1" fmla="*/ 7651 w 10000"/>
              <a:gd name="connsiteY1" fmla="*/ 5807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7651 w 10000"/>
              <a:gd name="connsiteY1" fmla="*/ 5807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7651 w 10000"/>
              <a:gd name="connsiteY1" fmla="*/ 5807 h 10000"/>
              <a:gd name="connsiteX2" fmla="*/ 10000 w 10000"/>
              <a:gd name="connsiteY2" fmla="*/ 0 h 10000"/>
              <a:gd name="connsiteX0" fmla="*/ 0 w 10548"/>
              <a:gd name="connsiteY0" fmla="*/ 10000 h 10000"/>
              <a:gd name="connsiteX1" fmla="*/ 7651 w 10548"/>
              <a:gd name="connsiteY1" fmla="*/ 5807 h 10000"/>
              <a:gd name="connsiteX2" fmla="*/ 10000 w 10548"/>
              <a:gd name="connsiteY2" fmla="*/ 0 h 10000"/>
              <a:gd name="connsiteX0" fmla="*/ 0 w 10548"/>
              <a:gd name="connsiteY0" fmla="*/ 10000 h 10000"/>
              <a:gd name="connsiteX1" fmla="*/ 7651 w 10548"/>
              <a:gd name="connsiteY1" fmla="*/ 5807 h 10000"/>
              <a:gd name="connsiteX2" fmla="*/ 10000 w 10548"/>
              <a:gd name="connsiteY2" fmla="*/ 0 h 10000"/>
              <a:gd name="connsiteX0" fmla="*/ 0 w 11320"/>
              <a:gd name="connsiteY0" fmla="*/ 10000 h 10000"/>
              <a:gd name="connsiteX1" fmla="*/ 7651 w 11320"/>
              <a:gd name="connsiteY1" fmla="*/ 5807 h 10000"/>
              <a:gd name="connsiteX2" fmla="*/ 10000 w 11320"/>
              <a:gd name="connsiteY2" fmla="*/ 0 h 10000"/>
              <a:gd name="connsiteX0" fmla="*/ 0 w 11021"/>
              <a:gd name="connsiteY0" fmla="*/ 14225 h 14225"/>
              <a:gd name="connsiteX1" fmla="*/ 7651 w 11021"/>
              <a:gd name="connsiteY1" fmla="*/ 10032 h 14225"/>
              <a:gd name="connsiteX2" fmla="*/ 10545 w 11021"/>
              <a:gd name="connsiteY2" fmla="*/ 0 h 14225"/>
              <a:gd name="connsiteX0" fmla="*/ 0 w 10820"/>
              <a:gd name="connsiteY0" fmla="*/ 14225 h 14225"/>
              <a:gd name="connsiteX1" fmla="*/ 4693 w 10820"/>
              <a:gd name="connsiteY1" fmla="*/ 11440 h 14225"/>
              <a:gd name="connsiteX2" fmla="*/ 10545 w 10820"/>
              <a:gd name="connsiteY2" fmla="*/ 0 h 14225"/>
              <a:gd name="connsiteX0" fmla="*/ 0 w 10853"/>
              <a:gd name="connsiteY0" fmla="*/ 14225 h 14225"/>
              <a:gd name="connsiteX1" fmla="*/ 4693 w 10853"/>
              <a:gd name="connsiteY1" fmla="*/ 11440 h 14225"/>
              <a:gd name="connsiteX2" fmla="*/ 10545 w 10853"/>
              <a:gd name="connsiteY2" fmla="*/ 0 h 14225"/>
              <a:gd name="connsiteX0" fmla="*/ 0 w 10971"/>
              <a:gd name="connsiteY0" fmla="*/ 15164 h 15164"/>
              <a:gd name="connsiteX1" fmla="*/ 4693 w 10971"/>
              <a:gd name="connsiteY1" fmla="*/ 12379 h 15164"/>
              <a:gd name="connsiteX2" fmla="*/ 10701 w 10971"/>
              <a:gd name="connsiteY2" fmla="*/ 0 h 15164"/>
              <a:gd name="connsiteX0" fmla="*/ 0 w 10701"/>
              <a:gd name="connsiteY0" fmla="*/ 15164 h 15164"/>
              <a:gd name="connsiteX1" fmla="*/ 4693 w 10701"/>
              <a:gd name="connsiteY1" fmla="*/ 12379 h 15164"/>
              <a:gd name="connsiteX2" fmla="*/ 10701 w 10701"/>
              <a:gd name="connsiteY2" fmla="*/ 0 h 15164"/>
              <a:gd name="connsiteX0" fmla="*/ 0 w 10857"/>
              <a:gd name="connsiteY0" fmla="*/ 15633 h 15633"/>
              <a:gd name="connsiteX1" fmla="*/ 4693 w 10857"/>
              <a:gd name="connsiteY1" fmla="*/ 12848 h 15633"/>
              <a:gd name="connsiteX2" fmla="*/ 10857 w 10857"/>
              <a:gd name="connsiteY2" fmla="*/ 0 h 15633"/>
              <a:gd name="connsiteX0" fmla="*/ 0 w 10857"/>
              <a:gd name="connsiteY0" fmla="*/ 15633 h 15633"/>
              <a:gd name="connsiteX1" fmla="*/ 4693 w 10857"/>
              <a:gd name="connsiteY1" fmla="*/ 12848 h 15633"/>
              <a:gd name="connsiteX2" fmla="*/ 10857 w 10857"/>
              <a:gd name="connsiteY2" fmla="*/ 0 h 15633"/>
              <a:gd name="connsiteX0" fmla="*/ 0 w 10857"/>
              <a:gd name="connsiteY0" fmla="*/ 15633 h 15633"/>
              <a:gd name="connsiteX1" fmla="*/ 6094 w 10857"/>
              <a:gd name="connsiteY1" fmla="*/ 11322 h 15633"/>
              <a:gd name="connsiteX2" fmla="*/ 10857 w 10857"/>
              <a:gd name="connsiteY2" fmla="*/ 0 h 15633"/>
              <a:gd name="connsiteX0" fmla="*/ 0 w 10857"/>
              <a:gd name="connsiteY0" fmla="*/ 15633 h 15633"/>
              <a:gd name="connsiteX1" fmla="*/ 6094 w 10857"/>
              <a:gd name="connsiteY1" fmla="*/ 11322 h 15633"/>
              <a:gd name="connsiteX2" fmla="*/ 10857 w 10857"/>
              <a:gd name="connsiteY2" fmla="*/ 0 h 15633"/>
              <a:gd name="connsiteX0" fmla="*/ 0 w 10857"/>
              <a:gd name="connsiteY0" fmla="*/ 15633 h 15633"/>
              <a:gd name="connsiteX1" fmla="*/ 6250 w 10857"/>
              <a:gd name="connsiteY1" fmla="*/ 12496 h 15633"/>
              <a:gd name="connsiteX2" fmla="*/ 10857 w 10857"/>
              <a:gd name="connsiteY2" fmla="*/ 0 h 15633"/>
              <a:gd name="connsiteX0" fmla="*/ 0 w 10857"/>
              <a:gd name="connsiteY0" fmla="*/ 15633 h 15633"/>
              <a:gd name="connsiteX1" fmla="*/ 6250 w 10857"/>
              <a:gd name="connsiteY1" fmla="*/ 12496 h 15633"/>
              <a:gd name="connsiteX2" fmla="*/ 10857 w 10857"/>
              <a:gd name="connsiteY2" fmla="*/ 0 h 15633"/>
              <a:gd name="connsiteX0" fmla="*/ 0 w 10857"/>
              <a:gd name="connsiteY0" fmla="*/ 15633 h 15633"/>
              <a:gd name="connsiteX1" fmla="*/ 7028 w 10857"/>
              <a:gd name="connsiteY1" fmla="*/ 11440 h 15633"/>
              <a:gd name="connsiteX2" fmla="*/ 10857 w 10857"/>
              <a:gd name="connsiteY2" fmla="*/ 0 h 15633"/>
              <a:gd name="connsiteX0" fmla="*/ 0 w 10857"/>
              <a:gd name="connsiteY0" fmla="*/ 15633 h 15633"/>
              <a:gd name="connsiteX1" fmla="*/ 7028 w 10857"/>
              <a:gd name="connsiteY1" fmla="*/ 11440 h 15633"/>
              <a:gd name="connsiteX2" fmla="*/ 10857 w 10857"/>
              <a:gd name="connsiteY2" fmla="*/ 0 h 15633"/>
              <a:gd name="connsiteX0" fmla="*/ 0 w 10857"/>
              <a:gd name="connsiteY0" fmla="*/ 15633 h 15633"/>
              <a:gd name="connsiteX1" fmla="*/ 7028 w 10857"/>
              <a:gd name="connsiteY1" fmla="*/ 11440 h 15633"/>
              <a:gd name="connsiteX2" fmla="*/ 10857 w 10857"/>
              <a:gd name="connsiteY2" fmla="*/ 0 h 15633"/>
              <a:gd name="connsiteX0" fmla="*/ 3498 w 4349"/>
              <a:gd name="connsiteY0" fmla="*/ 41757 h 41757"/>
              <a:gd name="connsiteX1" fmla="*/ 1 w 4349"/>
              <a:gd name="connsiteY1" fmla="*/ 11440 h 41757"/>
              <a:gd name="connsiteX2" fmla="*/ 3830 w 4349"/>
              <a:gd name="connsiteY2" fmla="*/ 0 h 41757"/>
              <a:gd name="connsiteX0" fmla="*/ 0 w 10900"/>
              <a:gd name="connsiteY0" fmla="*/ 10000 h 10000"/>
              <a:gd name="connsiteX1" fmla="*/ 10899 w 10900"/>
              <a:gd name="connsiteY1" fmla="*/ 6687 h 10000"/>
              <a:gd name="connsiteX2" fmla="*/ 764 w 10900"/>
              <a:gd name="connsiteY2" fmla="*/ 0 h 10000"/>
              <a:gd name="connsiteX0" fmla="*/ 0 w 25141"/>
              <a:gd name="connsiteY0" fmla="*/ 3387 h 3387"/>
              <a:gd name="connsiteX1" fmla="*/ 10899 w 25141"/>
              <a:gd name="connsiteY1" fmla="*/ 74 h 3387"/>
              <a:gd name="connsiteX2" fmla="*/ 25141 w 25141"/>
              <a:gd name="connsiteY2" fmla="*/ 207 h 3387"/>
              <a:gd name="connsiteX0" fmla="*/ 0 w 10000"/>
              <a:gd name="connsiteY0" fmla="*/ 10000 h 10000"/>
              <a:gd name="connsiteX1" fmla="*/ 4335 w 10000"/>
              <a:gd name="connsiteY1" fmla="*/ 218 h 10000"/>
              <a:gd name="connsiteX2" fmla="*/ 10000 w 10000"/>
              <a:gd name="connsiteY2" fmla="*/ 611 h 10000"/>
              <a:gd name="connsiteX0" fmla="*/ 0 w 10000"/>
              <a:gd name="connsiteY0" fmla="*/ 9389 h 9389"/>
              <a:gd name="connsiteX1" fmla="*/ 2103 w 10000"/>
              <a:gd name="connsiteY1" fmla="*/ 3650 h 9389"/>
              <a:gd name="connsiteX2" fmla="*/ 10000 w 10000"/>
              <a:gd name="connsiteY2" fmla="*/ 0 h 9389"/>
              <a:gd name="connsiteX0" fmla="*/ 0 w 12441"/>
              <a:gd name="connsiteY0" fmla="*/ 6134 h 6134"/>
              <a:gd name="connsiteX1" fmla="*/ 2103 w 12441"/>
              <a:gd name="connsiteY1" fmla="*/ 22 h 6134"/>
              <a:gd name="connsiteX2" fmla="*/ 12441 w 12441"/>
              <a:gd name="connsiteY2" fmla="*/ 2973 h 6134"/>
              <a:gd name="connsiteX0" fmla="*/ 0 w 10000"/>
              <a:gd name="connsiteY0" fmla="*/ 10404 h 10404"/>
              <a:gd name="connsiteX1" fmla="*/ 1690 w 10000"/>
              <a:gd name="connsiteY1" fmla="*/ 440 h 10404"/>
              <a:gd name="connsiteX2" fmla="*/ 10000 w 10000"/>
              <a:gd name="connsiteY2" fmla="*/ 5251 h 10404"/>
              <a:gd name="connsiteX0" fmla="*/ 0 w 10000"/>
              <a:gd name="connsiteY0" fmla="*/ 10925 h 10925"/>
              <a:gd name="connsiteX1" fmla="*/ 1690 w 10000"/>
              <a:gd name="connsiteY1" fmla="*/ 961 h 10925"/>
              <a:gd name="connsiteX2" fmla="*/ 5783 w 10000"/>
              <a:gd name="connsiteY2" fmla="*/ 937 h 10925"/>
              <a:gd name="connsiteX3" fmla="*/ 10000 w 10000"/>
              <a:gd name="connsiteY3" fmla="*/ 5772 h 10925"/>
              <a:gd name="connsiteX0" fmla="*/ 0 w 10000"/>
              <a:gd name="connsiteY0" fmla="*/ 10925 h 10925"/>
              <a:gd name="connsiteX1" fmla="*/ 1690 w 10000"/>
              <a:gd name="connsiteY1" fmla="*/ 961 h 10925"/>
              <a:gd name="connsiteX2" fmla="*/ 5783 w 10000"/>
              <a:gd name="connsiteY2" fmla="*/ 937 h 10925"/>
              <a:gd name="connsiteX3" fmla="*/ 10000 w 10000"/>
              <a:gd name="connsiteY3" fmla="*/ 5772 h 10925"/>
              <a:gd name="connsiteX0" fmla="*/ 0 w 10000"/>
              <a:gd name="connsiteY0" fmla="*/ 17501 h 17501"/>
              <a:gd name="connsiteX1" fmla="*/ 1690 w 10000"/>
              <a:gd name="connsiteY1" fmla="*/ 7537 h 17501"/>
              <a:gd name="connsiteX2" fmla="*/ 5671 w 10000"/>
              <a:gd name="connsiteY2" fmla="*/ 80 h 17501"/>
              <a:gd name="connsiteX3" fmla="*/ 10000 w 10000"/>
              <a:gd name="connsiteY3" fmla="*/ 12348 h 17501"/>
              <a:gd name="connsiteX0" fmla="*/ 0 w 10000"/>
              <a:gd name="connsiteY0" fmla="*/ 17424 h 17424"/>
              <a:gd name="connsiteX1" fmla="*/ 1690 w 10000"/>
              <a:gd name="connsiteY1" fmla="*/ 7460 h 17424"/>
              <a:gd name="connsiteX2" fmla="*/ 5671 w 10000"/>
              <a:gd name="connsiteY2" fmla="*/ 3 h 17424"/>
              <a:gd name="connsiteX3" fmla="*/ 10000 w 10000"/>
              <a:gd name="connsiteY3" fmla="*/ 12271 h 17424"/>
              <a:gd name="connsiteX0" fmla="*/ 0 w 10224"/>
              <a:gd name="connsiteY0" fmla="*/ 17727 h 18355"/>
              <a:gd name="connsiteX1" fmla="*/ 1690 w 10224"/>
              <a:gd name="connsiteY1" fmla="*/ 7763 h 18355"/>
              <a:gd name="connsiteX2" fmla="*/ 5671 w 10224"/>
              <a:gd name="connsiteY2" fmla="*/ 306 h 18355"/>
              <a:gd name="connsiteX3" fmla="*/ 10224 w 10224"/>
              <a:gd name="connsiteY3" fmla="*/ 18355 h 18355"/>
              <a:gd name="connsiteX0" fmla="*/ 0 w 10224"/>
              <a:gd name="connsiteY0" fmla="*/ 17423 h 18051"/>
              <a:gd name="connsiteX1" fmla="*/ 1690 w 10224"/>
              <a:gd name="connsiteY1" fmla="*/ 7459 h 18051"/>
              <a:gd name="connsiteX2" fmla="*/ 5671 w 10224"/>
              <a:gd name="connsiteY2" fmla="*/ 2 h 18051"/>
              <a:gd name="connsiteX3" fmla="*/ 10224 w 10224"/>
              <a:gd name="connsiteY3" fmla="*/ 18051 h 18051"/>
              <a:gd name="connsiteX0" fmla="*/ 0 w 10224"/>
              <a:gd name="connsiteY0" fmla="*/ 17430 h 18058"/>
              <a:gd name="connsiteX1" fmla="*/ 1690 w 10224"/>
              <a:gd name="connsiteY1" fmla="*/ 7466 h 18058"/>
              <a:gd name="connsiteX2" fmla="*/ 5671 w 10224"/>
              <a:gd name="connsiteY2" fmla="*/ 9 h 18058"/>
              <a:gd name="connsiteX3" fmla="*/ 10224 w 10224"/>
              <a:gd name="connsiteY3" fmla="*/ 18058 h 18058"/>
              <a:gd name="connsiteX0" fmla="*/ 0 w 10224"/>
              <a:gd name="connsiteY0" fmla="*/ 17422 h 18050"/>
              <a:gd name="connsiteX1" fmla="*/ 1690 w 10224"/>
              <a:gd name="connsiteY1" fmla="*/ 7458 h 18050"/>
              <a:gd name="connsiteX2" fmla="*/ 5671 w 10224"/>
              <a:gd name="connsiteY2" fmla="*/ 1 h 18050"/>
              <a:gd name="connsiteX3" fmla="*/ 10224 w 10224"/>
              <a:gd name="connsiteY3" fmla="*/ 18050 h 18050"/>
              <a:gd name="connsiteX0" fmla="*/ 0 w 10224"/>
              <a:gd name="connsiteY0" fmla="*/ 17422 h 18050"/>
              <a:gd name="connsiteX1" fmla="*/ 1690 w 10224"/>
              <a:gd name="connsiteY1" fmla="*/ 7458 h 18050"/>
              <a:gd name="connsiteX2" fmla="*/ 5671 w 10224"/>
              <a:gd name="connsiteY2" fmla="*/ 1 h 18050"/>
              <a:gd name="connsiteX3" fmla="*/ 10224 w 10224"/>
              <a:gd name="connsiteY3" fmla="*/ 18050 h 18050"/>
              <a:gd name="connsiteX0" fmla="*/ 0 w 10224"/>
              <a:gd name="connsiteY0" fmla="*/ 17891 h 18519"/>
              <a:gd name="connsiteX1" fmla="*/ 1354 w 10224"/>
              <a:gd name="connsiteY1" fmla="*/ 6000 h 18519"/>
              <a:gd name="connsiteX2" fmla="*/ 5671 w 10224"/>
              <a:gd name="connsiteY2" fmla="*/ 470 h 18519"/>
              <a:gd name="connsiteX3" fmla="*/ 10224 w 10224"/>
              <a:gd name="connsiteY3" fmla="*/ 18519 h 18519"/>
              <a:gd name="connsiteX0" fmla="*/ 0 w 10224"/>
              <a:gd name="connsiteY0" fmla="*/ 17819 h 18447"/>
              <a:gd name="connsiteX1" fmla="*/ 1354 w 10224"/>
              <a:gd name="connsiteY1" fmla="*/ 5928 h 18447"/>
              <a:gd name="connsiteX2" fmla="*/ 5671 w 10224"/>
              <a:gd name="connsiteY2" fmla="*/ 398 h 18447"/>
              <a:gd name="connsiteX3" fmla="*/ 10224 w 10224"/>
              <a:gd name="connsiteY3" fmla="*/ 18447 h 18447"/>
              <a:gd name="connsiteX0" fmla="*/ 0 w 10224"/>
              <a:gd name="connsiteY0" fmla="*/ 17425 h 18053"/>
              <a:gd name="connsiteX1" fmla="*/ 1354 w 10224"/>
              <a:gd name="connsiteY1" fmla="*/ 5534 h 18053"/>
              <a:gd name="connsiteX2" fmla="*/ 5671 w 10224"/>
              <a:gd name="connsiteY2" fmla="*/ 4 h 18053"/>
              <a:gd name="connsiteX3" fmla="*/ 10224 w 10224"/>
              <a:gd name="connsiteY3" fmla="*/ 18053 h 18053"/>
              <a:gd name="connsiteX0" fmla="*/ 0 w 10224"/>
              <a:gd name="connsiteY0" fmla="*/ 17425 h 18053"/>
              <a:gd name="connsiteX1" fmla="*/ 1354 w 10224"/>
              <a:gd name="connsiteY1" fmla="*/ 5534 h 18053"/>
              <a:gd name="connsiteX2" fmla="*/ 5671 w 10224"/>
              <a:gd name="connsiteY2" fmla="*/ 4 h 18053"/>
              <a:gd name="connsiteX3" fmla="*/ 10224 w 10224"/>
              <a:gd name="connsiteY3" fmla="*/ 18053 h 18053"/>
              <a:gd name="connsiteX0" fmla="*/ 0 w 10224"/>
              <a:gd name="connsiteY0" fmla="*/ 17422 h 18050"/>
              <a:gd name="connsiteX1" fmla="*/ 1354 w 10224"/>
              <a:gd name="connsiteY1" fmla="*/ 5531 h 18050"/>
              <a:gd name="connsiteX2" fmla="*/ 5671 w 10224"/>
              <a:gd name="connsiteY2" fmla="*/ 1 h 18050"/>
              <a:gd name="connsiteX3" fmla="*/ 10224 w 10224"/>
              <a:gd name="connsiteY3" fmla="*/ 18050 h 18050"/>
              <a:gd name="connsiteX0" fmla="*/ 0 w 10224"/>
              <a:gd name="connsiteY0" fmla="*/ 17452 h 18080"/>
              <a:gd name="connsiteX1" fmla="*/ 1354 w 10224"/>
              <a:gd name="connsiteY1" fmla="*/ 5561 h 18080"/>
              <a:gd name="connsiteX2" fmla="*/ 5671 w 10224"/>
              <a:gd name="connsiteY2" fmla="*/ 31 h 18080"/>
              <a:gd name="connsiteX3" fmla="*/ 8587 w 10224"/>
              <a:gd name="connsiteY3" fmla="*/ 8428 h 18080"/>
              <a:gd name="connsiteX4" fmla="*/ 10224 w 10224"/>
              <a:gd name="connsiteY4" fmla="*/ 18080 h 18080"/>
              <a:gd name="connsiteX0" fmla="*/ 0 w 10224"/>
              <a:gd name="connsiteY0" fmla="*/ 17452 h 18080"/>
              <a:gd name="connsiteX1" fmla="*/ 1354 w 10224"/>
              <a:gd name="connsiteY1" fmla="*/ 5561 h 18080"/>
              <a:gd name="connsiteX2" fmla="*/ 5671 w 10224"/>
              <a:gd name="connsiteY2" fmla="*/ 31 h 18080"/>
              <a:gd name="connsiteX3" fmla="*/ 8587 w 10224"/>
              <a:gd name="connsiteY3" fmla="*/ 8428 h 18080"/>
              <a:gd name="connsiteX4" fmla="*/ 10224 w 10224"/>
              <a:gd name="connsiteY4" fmla="*/ 18080 h 18080"/>
              <a:gd name="connsiteX0" fmla="*/ 0 w 10224"/>
              <a:gd name="connsiteY0" fmla="*/ 17452 h 18080"/>
              <a:gd name="connsiteX1" fmla="*/ 1354 w 10224"/>
              <a:gd name="connsiteY1" fmla="*/ 5561 h 18080"/>
              <a:gd name="connsiteX2" fmla="*/ 5671 w 10224"/>
              <a:gd name="connsiteY2" fmla="*/ 31 h 18080"/>
              <a:gd name="connsiteX3" fmla="*/ 8587 w 10224"/>
              <a:gd name="connsiteY3" fmla="*/ 8428 h 18080"/>
              <a:gd name="connsiteX4" fmla="*/ 10224 w 10224"/>
              <a:gd name="connsiteY4" fmla="*/ 18080 h 18080"/>
              <a:gd name="connsiteX0" fmla="*/ 0 w 10224"/>
              <a:gd name="connsiteY0" fmla="*/ 17440 h 18068"/>
              <a:gd name="connsiteX1" fmla="*/ 1354 w 10224"/>
              <a:gd name="connsiteY1" fmla="*/ 5549 h 18068"/>
              <a:gd name="connsiteX2" fmla="*/ 5671 w 10224"/>
              <a:gd name="connsiteY2" fmla="*/ 19 h 18068"/>
              <a:gd name="connsiteX3" fmla="*/ 9036 w 10224"/>
              <a:gd name="connsiteY3" fmla="*/ 7728 h 18068"/>
              <a:gd name="connsiteX4" fmla="*/ 10224 w 10224"/>
              <a:gd name="connsiteY4" fmla="*/ 18068 h 18068"/>
              <a:gd name="connsiteX0" fmla="*/ 0 w 10224"/>
              <a:gd name="connsiteY0" fmla="*/ 17440 h 18068"/>
              <a:gd name="connsiteX1" fmla="*/ 1354 w 10224"/>
              <a:gd name="connsiteY1" fmla="*/ 5549 h 18068"/>
              <a:gd name="connsiteX2" fmla="*/ 5671 w 10224"/>
              <a:gd name="connsiteY2" fmla="*/ 19 h 18068"/>
              <a:gd name="connsiteX3" fmla="*/ 9036 w 10224"/>
              <a:gd name="connsiteY3" fmla="*/ 7728 h 18068"/>
              <a:gd name="connsiteX4" fmla="*/ 10224 w 10224"/>
              <a:gd name="connsiteY4" fmla="*/ 18068 h 18068"/>
              <a:gd name="connsiteX0" fmla="*/ 0 w 10224"/>
              <a:gd name="connsiteY0" fmla="*/ 17433 h 18061"/>
              <a:gd name="connsiteX1" fmla="*/ 1522 w 10224"/>
              <a:gd name="connsiteY1" fmla="*/ 5955 h 18061"/>
              <a:gd name="connsiteX2" fmla="*/ 5671 w 10224"/>
              <a:gd name="connsiteY2" fmla="*/ 12 h 18061"/>
              <a:gd name="connsiteX3" fmla="*/ 9036 w 10224"/>
              <a:gd name="connsiteY3" fmla="*/ 7721 h 18061"/>
              <a:gd name="connsiteX4" fmla="*/ 10224 w 10224"/>
              <a:gd name="connsiteY4" fmla="*/ 18061 h 18061"/>
              <a:gd name="connsiteX0" fmla="*/ 0 w 10224"/>
              <a:gd name="connsiteY0" fmla="*/ 17427 h 18055"/>
              <a:gd name="connsiteX1" fmla="*/ 1802 w 10224"/>
              <a:gd name="connsiteY1" fmla="*/ 6500 h 18055"/>
              <a:gd name="connsiteX2" fmla="*/ 5671 w 10224"/>
              <a:gd name="connsiteY2" fmla="*/ 6 h 18055"/>
              <a:gd name="connsiteX3" fmla="*/ 9036 w 10224"/>
              <a:gd name="connsiteY3" fmla="*/ 7715 h 18055"/>
              <a:gd name="connsiteX4" fmla="*/ 10224 w 10224"/>
              <a:gd name="connsiteY4" fmla="*/ 18055 h 18055"/>
              <a:gd name="connsiteX0" fmla="*/ 0 w 10224"/>
              <a:gd name="connsiteY0" fmla="*/ 17422 h 18050"/>
              <a:gd name="connsiteX1" fmla="*/ 1802 w 10224"/>
              <a:gd name="connsiteY1" fmla="*/ 6495 h 18050"/>
              <a:gd name="connsiteX2" fmla="*/ 5671 w 10224"/>
              <a:gd name="connsiteY2" fmla="*/ 1 h 18050"/>
              <a:gd name="connsiteX3" fmla="*/ 9036 w 10224"/>
              <a:gd name="connsiteY3" fmla="*/ 7710 h 18050"/>
              <a:gd name="connsiteX4" fmla="*/ 10224 w 10224"/>
              <a:gd name="connsiteY4" fmla="*/ 18050 h 18050"/>
              <a:gd name="connsiteX0" fmla="*/ 0 w 10280"/>
              <a:gd name="connsiteY0" fmla="*/ 18248 h 18248"/>
              <a:gd name="connsiteX1" fmla="*/ 1858 w 10280"/>
              <a:gd name="connsiteY1" fmla="*/ 6495 h 18248"/>
              <a:gd name="connsiteX2" fmla="*/ 5727 w 10280"/>
              <a:gd name="connsiteY2" fmla="*/ 1 h 18248"/>
              <a:gd name="connsiteX3" fmla="*/ 9092 w 10280"/>
              <a:gd name="connsiteY3" fmla="*/ 7710 h 18248"/>
              <a:gd name="connsiteX4" fmla="*/ 10280 w 10280"/>
              <a:gd name="connsiteY4" fmla="*/ 18050 h 18248"/>
              <a:gd name="connsiteX0" fmla="*/ 0 w 10224"/>
              <a:gd name="connsiteY0" fmla="*/ 18110 h 18110"/>
              <a:gd name="connsiteX1" fmla="*/ 1802 w 10224"/>
              <a:gd name="connsiteY1" fmla="*/ 6495 h 18110"/>
              <a:gd name="connsiteX2" fmla="*/ 5671 w 10224"/>
              <a:gd name="connsiteY2" fmla="*/ 1 h 18110"/>
              <a:gd name="connsiteX3" fmla="*/ 9036 w 10224"/>
              <a:gd name="connsiteY3" fmla="*/ 7710 h 18110"/>
              <a:gd name="connsiteX4" fmla="*/ 10224 w 10224"/>
              <a:gd name="connsiteY4" fmla="*/ 18050 h 18110"/>
              <a:gd name="connsiteX0" fmla="*/ 0 w 10224"/>
              <a:gd name="connsiteY0" fmla="*/ 18110 h 18110"/>
              <a:gd name="connsiteX1" fmla="*/ 1802 w 10224"/>
              <a:gd name="connsiteY1" fmla="*/ 6495 h 18110"/>
              <a:gd name="connsiteX2" fmla="*/ 5671 w 10224"/>
              <a:gd name="connsiteY2" fmla="*/ 1 h 18110"/>
              <a:gd name="connsiteX3" fmla="*/ 9036 w 10224"/>
              <a:gd name="connsiteY3" fmla="*/ 7710 h 18110"/>
              <a:gd name="connsiteX4" fmla="*/ 10224 w 10224"/>
              <a:gd name="connsiteY4" fmla="*/ 18050 h 18110"/>
              <a:gd name="connsiteX0" fmla="*/ 0 w 10224"/>
              <a:gd name="connsiteY0" fmla="*/ 18117 h 18117"/>
              <a:gd name="connsiteX1" fmla="*/ 1802 w 10224"/>
              <a:gd name="connsiteY1" fmla="*/ 6502 h 18117"/>
              <a:gd name="connsiteX2" fmla="*/ 5671 w 10224"/>
              <a:gd name="connsiteY2" fmla="*/ 8 h 18117"/>
              <a:gd name="connsiteX3" fmla="*/ 8756 w 10224"/>
              <a:gd name="connsiteY3" fmla="*/ 7717 h 18117"/>
              <a:gd name="connsiteX4" fmla="*/ 10224 w 10224"/>
              <a:gd name="connsiteY4" fmla="*/ 18057 h 18117"/>
              <a:gd name="connsiteX0" fmla="*/ 0 w 10224"/>
              <a:gd name="connsiteY0" fmla="*/ 18110 h 18110"/>
              <a:gd name="connsiteX1" fmla="*/ 1802 w 10224"/>
              <a:gd name="connsiteY1" fmla="*/ 6495 h 18110"/>
              <a:gd name="connsiteX2" fmla="*/ 5671 w 10224"/>
              <a:gd name="connsiteY2" fmla="*/ 1 h 18110"/>
              <a:gd name="connsiteX3" fmla="*/ 8756 w 10224"/>
              <a:gd name="connsiteY3" fmla="*/ 7710 h 18110"/>
              <a:gd name="connsiteX4" fmla="*/ 10224 w 10224"/>
              <a:gd name="connsiteY4" fmla="*/ 18050 h 18110"/>
              <a:gd name="connsiteX0" fmla="*/ 0 w 10224"/>
              <a:gd name="connsiteY0" fmla="*/ 18248 h 18248"/>
              <a:gd name="connsiteX1" fmla="*/ 1802 w 10224"/>
              <a:gd name="connsiteY1" fmla="*/ 6633 h 18248"/>
              <a:gd name="connsiteX2" fmla="*/ 5459 w 10224"/>
              <a:gd name="connsiteY2" fmla="*/ 0 h 18248"/>
              <a:gd name="connsiteX3" fmla="*/ 8756 w 10224"/>
              <a:gd name="connsiteY3" fmla="*/ 7848 h 18248"/>
              <a:gd name="connsiteX4" fmla="*/ 10224 w 10224"/>
              <a:gd name="connsiteY4" fmla="*/ 18188 h 18248"/>
              <a:gd name="connsiteX0" fmla="*/ 0 w 10224"/>
              <a:gd name="connsiteY0" fmla="*/ 18387 h 18387"/>
              <a:gd name="connsiteX1" fmla="*/ 1802 w 10224"/>
              <a:gd name="connsiteY1" fmla="*/ 6772 h 18387"/>
              <a:gd name="connsiteX2" fmla="*/ 5512 w 10224"/>
              <a:gd name="connsiteY2" fmla="*/ 0 h 18387"/>
              <a:gd name="connsiteX3" fmla="*/ 8756 w 10224"/>
              <a:gd name="connsiteY3" fmla="*/ 7987 h 18387"/>
              <a:gd name="connsiteX4" fmla="*/ 10224 w 10224"/>
              <a:gd name="connsiteY4" fmla="*/ 18327 h 18387"/>
              <a:gd name="connsiteX0" fmla="*/ 0 w 10224"/>
              <a:gd name="connsiteY0" fmla="*/ 18249 h 18249"/>
              <a:gd name="connsiteX1" fmla="*/ 1802 w 10224"/>
              <a:gd name="connsiteY1" fmla="*/ 6634 h 18249"/>
              <a:gd name="connsiteX2" fmla="*/ 5512 w 10224"/>
              <a:gd name="connsiteY2" fmla="*/ 1 h 18249"/>
              <a:gd name="connsiteX3" fmla="*/ 8756 w 10224"/>
              <a:gd name="connsiteY3" fmla="*/ 7849 h 18249"/>
              <a:gd name="connsiteX4" fmla="*/ 10224 w 10224"/>
              <a:gd name="connsiteY4" fmla="*/ 18189 h 18249"/>
              <a:gd name="connsiteX0" fmla="*/ 0 w 10224"/>
              <a:gd name="connsiteY0" fmla="*/ 18254 h 18254"/>
              <a:gd name="connsiteX1" fmla="*/ 1802 w 10224"/>
              <a:gd name="connsiteY1" fmla="*/ 6639 h 18254"/>
              <a:gd name="connsiteX2" fmla="*/ 5512 w 10224"/>
              <a:gd name="connsiteY2" fmla="*/ 6 h 18254"/>
              <a:gd name="connsiteX3" fmla="*/ 8756 w 10224"/>
              <a:gd name="connsiteY3" fmla="*/ 7854 h 18254"/>
              <a:gd name="connsiteX4" fmla="*/ 10224 w 10224"/>
              <a:gd name="connsiteY4" fmla="*/ 18194 h 18254"/>
              <a:gd name="connsiteX0" fmla="*/ 0 w 10224"/>
              <a:gd name="connsiteY0" fmla="*/ 18249 h 18249"/>
              <a:gd name="connsiteX1" fmla="*/ 1802 w 10224"/>
              <a:gd name="connsiteY1" fmla="*/ 6634 h 18249"/>
              <a:gd name="connsiteX2" fmla="*/ 5512 w 10224"/>
              <a:gd name="connsiteY2" fmla="*/ 1 h 18249"/>
              <a:gd name="connsiteX3" fmla="*/ 8756 w 10224"/>
              <a:gd name="connsiteY3" fmla="*/ 7849 h 18249"/>
              <a:gd name="connsiteX4" fmla="*/ 10224 w 10224"/>
              <a:gd name="connsiteY4" fmla="*/ 18189 h 18249"/>
              <a:gd name="connsiteX0" fmla="*/ 0 w 10224"/>
              <a:gd name="connsiteY0" fmla="*/ 18251 h 18251"/>
              <a:gd name="connsiteX1" fmla="*/ 1802 w 10224"/>
              <a:gd name="connsiteY1" fmla="*/ 6636 h 18251"/>
              <a:gd name="connsiteX2" fmla="*/ 5512 w 10224"/>
              <a:gd name="connsiteY2" fmla="*/ 3 h 18251"/>
              <a:gd name="connsiteX3" fmla="*/ 8332 w 10224"/>
              <a:gd name="connsiteY3" fmla="*/ 5885 h 18251"/>
              <a:gd name="connsiteX4" fmla="*/ 10224 w 10224"/>
              <a:gd name="connsiteY4" fmla="*/ 18191 h 18251"/>
              <a:gd name="connsiteX0" fmla="*/ 0 w 10224"/>
              <a:gd name="connsiteY0" fmla="*/ 18249 h 18249"/>
              <a:gd name="connsiteX1" fmla="*/ 1855 w 10224"/>
              <a:gd name="connsiteY1" fmla="*/ 5791 h 18249"/>
              <a:gd name="connsiteX2" fmla="*/ 5512 w 10224"/>
              <a:gd name="connsiteY2" fmla="*/ 1 h 18249"/>
              <a:gd name="connsiteX3" fmla="*/ 8332 w 10224"/>
              <a:gd name="connsiteY3" fmla="*/ 5883 h 18249"/>
              <a:gd name="connsiteX4" fmla="*/ 10224 w 10224"/>
              <a:gd name="connsiteY4" fmla="*/ 18189 h 18249"/>
              <a:gd name="connsiteX0" fmla="*/ 0 w 10224"/>
              <a:gd name="connsiteY0" fmla="*/ 18249 h 18249"/>
              <a:gd name="connsiteX1" fmla="*/ 1855 w 10224"/>
              <a:gd name="connsiteY1" fmla="*/ 5791 h 18249"/>
              <a:gd name="connsiteX2" fmla="*/ 5512 w 10224"/>
              <a:gd name="connsiteY2" fmla="*/ 1 h 18249"/>
              <a:gd name="connsiteX3" fmla="*/ 8332 w 10224"/>
              <a:gd name="connsiteY3" fmla="*/ 5883 h 18249"/>
              <a:gd name="connsiteX4" fmla="*/ 10224 w 10224"/>
              <a:gd name="connsiteY4" fmla="*/ 18189 h 18249"/>
              <a:gd name="connsiteX0" fmla="*/ 0 w 8332"/>
              <a:gd name="connsiteY0" fmla="*/ 18249 h 18249"/>
              <a:gd name="connsiteX1" fmla="*/ 1855 w 8332"/>
              <a:gd name="connsiteY1" fmla="*/ 5791 h 18249"/>
              <a:gd name="connsiteX2" fmla="*/ 5512 w 8332"/>
              <a:gd name="connsiteY2" fmla="*/ 1 h 18249"/>
              <a:gd name="connsiteX3" fmla="*/ 8332 w 8332"/>
              <a:gd name="connsiteY3" fmla="*/ 5883 h 18249"/>
              <a:gd name="connsiteX0" fmla="*/ 0 w 6615"/>
              <a:gd name="connsiteY0" fmla="*/ 10000 h 10000"/>
              <a:gd name="connsiteX1" fmla="*/ 2226 w 6615"/>
              <a:gd name="connsiteY1" fmla="*/ 3173 h 10000"/>
              <a:gd name="connsiteX2" fmla="*/ 6615 w 6615"/>
              <a:gd name="connsiteY2" fmla="*/ 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15" h="10000">
                <a:moveTo>
                  <a:pt x="0" y="10000"/>
                </a:moveTo>
                <a:cubicBezTo>
                  <a:pt x="310" y="6159"/>
                  <a:pt x="1696" y="3993"/>
                  <a:pt x="2226" y="3173"/>
                </a:cubicBezTo>
                <a:cubicBezTo>
                  <a:pt x="2757" y="2354"/>
                  <a:pt x="5320" y="-8"/>
                  <a:pt x="6615" y="1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" name="Freeform 115"/>
          <p:cNvSpPr>
            <a:spLocks/>
          </p:cNvSpPr>
          <p:nvPr/>
        </p:nvSpPr>
        <p:spPr bwMode="auto">
          <a:xfrm flipV="1">
            <a:off x="7738087" y="1877998"/>
            <a:ext cx="1112503" cy="1357840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39611"/>
              <a:gd name="connsiteY0" fmla="*/ 0 h 5482"/>
              <a:gd name="connsiteX1" fmla="*/ 39611 w 39611"/>
              <a:gd name="connsiteY1" fmla="*/ 5482 h 5482"/>
              <a:gd name="connsiteX0" fmla="*/ 0 w 9278"/>
              <a:gd name="connsiteY0" fmla="*/ 22230 h 23189"/>
              <a:gd name="connsiteX1" fmla="*/ 9278 w 9278"/>
              <a:gd name="connsiteY1" fmla="*/ 262 h 23189"/>
              <a:gd name="connsiteX0" fmla="*/ 0 w 10000"/>
              <a:gd name="connsiteY0" fmla="*/ 9614 h 9614"/>
              <a:gd name="connsiteX1" fmla="*/ 10000 w 10000"/>
              <a:gd name="connsiteY1" fmla="*/ 141 h 9614"/>
              <a:gd name="connsiteX0" fmla="*/ 0 w 10000"/>
              <a:gd name="connsiteY0" fmla="*/ 9999 h 9999"/>
              <a:gd name="connsiteX1" fmla="*/ 10000 w 10000"/>
              <a:gd name="connsiteY1" fmla="*/ 146 h 9999"/>
              <a:gd name="connsiteX0" fmla="*/ 0 w 10000"/>
              <a:gd name="connsiteY0" fmla="*/ 9854 h 9854"/>
              <a:gd name="connsiteX1" fmla="*/ 10000 w 10000"/>
              <a:gd name="connsiteY1" fmla="*/ 0 h 9854"/>
              <a:gd name="connsiteX0" fmla="*/ 0 w 10000"/>
              <a:gd name="connsiteY0" fmla="*/ 10000 h 10000"/>
              <a:gd name="connsiteX1" fmla="*/ 7651 w 10000"/>
              <a:gd name="connsiteY1" fmla="*/ 5807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7651 w 10000"/>
              <a:gd name="connsiteY1" fmla="*/ 5807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7651 w 10000"/>
              <a:gd name="connsiteY1" fmla="*/ 5807 h 10000"/>
              <a:gd name="connsiteX2" fmla="*/ 10000 w 10000"/>
              <a:gd name="connsiteY2" fmla="*/ 0 h 10000"/>
              <a:gd name="connsiteX0" fmla="*/ 0 w 10548"/>
              <a:gd name="connsiteY0" fmla="*/ 10000 h 10000"/>
              <a:gd name="connsiteX1" fmla="*/ 7651 w 10548"/>
              <a:gd name="connsiteY1" fmla="*/ 5807 h 10000"/>
              <a:gd name="connsiteX2" fmla="*/ 10000 w 10548"/>
              <a:gd name="connsiteY2" fmla="*/ 0 h 10000"/>
              <a:gd name="connsiteX0" fmla="*/ 0 w 10548"/>
              <a:gd name="connsiteY0" fmla="*/ 10000 h 10000"/>
              <a:gd name="connsiteX1" fmla="*/ 7651 w 10548"/>
              <a:gd name="connsiteY1" fmla="*/ 5807 h 10000"/>
              <a:gd name="connsiteX2" fmla="*/ 10000 w 10548"/>
              <a:gd name="connsiteY2" fmla="*/ 0 h 10000"/>
              <a:gd name="connsiteX0" fmla="*/ 0 w 11320"/>
              <a:gd name="connsiteY0" fmla="*/ 10000 h 10000"/>
              <a:gd name="connsiteX1" fmla="*/ 7651 w 11320"/>
              <a:gd name="connsiteY1" fmla="*/ 5807 h 10000"/>
              <a:gd name="connsiteX2" fmla="*/ 10000 w 11320"/>
              <a:gd name="connsiteY2" fmla="*/ 0 h 10000"/>
              <a:gd name="connsiteX0" fmla="*/ 0 w 11021"/>
              <a:gd name="connsiteY0" fmla="*/ 14225 h 14225"/>
              <a:gd name="connsiteX1" fmla="*/ 7651 w 11021"/>
              <a:gd name="connsiteY1" fmla="*/ 10032 h 14225"/>
              <a:gd name="connsiteX2" fmla="*/ 10545 w 11021"/>
              <a:gd name="connsiteY2" fmla="*/ 0 h 14225"/>
              <a:gd name="connsiteX0" fmla="*/ 0 w 10820"/>
              <a:gd name="connsiteY0" fmla="*/ 14225 h 14225"/>
              <a:gd name="connsiteX1" fmla="*/ 4693 w 10820"/>
              <a:gd name="connsiteY1" fmla="*/ 11440 h 14225"/>
              <a:gd name="connsiteX2" fmla="*/ 10545 w 10820"/>
              <a:gd name="connsiteY2" fmla="*/ 0 h 14225"/>
              <a:gd name="connsiteX0" fmla="*/ 0 w 10853"/>
              <a:gd name="connsiteY0" fmla="*/ 14225 h 14225"/>
              <a:gd name="connsiteX1" fmla="*/ 4693 w 10853"/>
              <a:gd name="connsiteY1" fmla="*/ 11440 h 14225"/>
              <a:gd name="connsiteX2" fmla="*/ 10545 w 10853"/>
              <a:gd name="connsiteY2" fmla="*/ 0 h 14225"/>
              <a:gd name="connsiteX0" fmla="*/ 0 w 10971"/>
              <a:gd name="connsiteY0" fmla="*/ 15164 h 15164"/>
              <a:gd name="connsiteX1" fmla="*/ 4693 w 10971"/>
              <a:gd name="connsiteY1" fmla="*/ 12379 h 15164"/>
              <a:gd name="connsiteX2" fmla="*/ 10701 w 10971"/>
              <a:gd name="connsiteY2" fmla="*/ 0 h 15164"/>
              <a:gd name="connsiteX0" fmla="*/ 0 w 10701"/>
              <a:gd name="connsiteY0" fmla="*/ 15164 h 15164"/>
              <a:gd name="connsiteX1" fmla="*/ 4693 w 10701"/>
              <a:gd name="connsiteY1" fmla="*/ 12379 h 15164"/>
              <a:gd name="connsiteX2" fmla="*/ 10701 w 10701"/>
              <a:gd name="connsiteY2" fmla="*/ 0 h 15164"/>
              <a:gd name="connsiteX0" fmla="*/ 0 w 10857"/>
              <a:gd name="connsiteY0" fmla="*/ 15633 h 15633"/>
              <a:gd name="connsiteX1" fmla="*/ 4693 w 10857"/>
              <a:gd name="connsiteY1" fmla="*/ 12848 h 15633"/>
              <a:gd name="connsiteX2" fmla="*/ 10857 w 10857"/>
              <a:gd name="connsiteY2" fmla="*/ 0 h 15633"/>
              <a:gd name="connsiteX0" fmla="*/ 0 w 10857"/>
              <a:gd name="connsiteY0" fmla="*/ 15633 h 15633"/>
              <a:gd name="connsiteX1" fmla="*/ 4693 w 10857"/>
              <a:gd name="connsiteY1" fmla="*/ 12848 h 15633"/>
              <a:gd name="connsiteX2" fmla="*/ 10857 w 10857"/>
              <a:gd name="connsiteY2" fmla="*/ 0 h 15633"/>
              <a:gd name="connsiteX0" fmla="*/ 0 w 10857"/>
              <a:gd name="connsiteY0" fmla="*/ 15633 h 15633"/>
              <a:gd name="connsiteX1" fmla="*/ 6094 w 10857"/>
              <a:gd name="connsiteY1" fmla="*/ 11322 h 15633"/>
              <a:gd name="connsiteX2" fmla="*/ 10857 w 10857"/>
              <a:gd name="connsiteY2" fmla="*/ 0 h 15633"/>
              <a:gd name="connsiteX0" fmla="*/ 0 w 10857"/>
              <a:gd name="connsiteY0" fmla="*/ 15633 h 15633"/>
              <a:gd name="connsiteX1" fmla="*/ 6094 w 10857"/>
              <a:gd name="connsiteY1" fmla="*/ 11322 h 15633"/>
              <a:gd name="connsiteX2" fmla="*/ 10857 w 10857"/>
              <a:gd name="connsiteY2" fmla="*/ 0 h 15633"/>
              <a:gd name="connsiteX0" fmla="*/ 0 w 10857"/>
              <a:gd name="connsiteY0" fmla="*/ 15633 h 15633"/>
              <a:gd name="connsiteX1" fmla="*/ 6250 w 10857"/>
              <a:gd name="connsiteY1" fmla="*/ 12496 h 15633"/>
              <a:gd name="connsiteX2" fmla="*/ 10857 w 10857"/>
              <a:gd name="connsiteY2" fmla="*/ 0 h 15633"/>
              <a:gd name="connsiteX0" fmla="*/ 0 w 10857"/>
              <a:gd name="connsiteY0" fmla="*/ 15633 h 15633"/>
              <a:gd name="connsiteX1" fmla="*/ 6250 w 10857"/>
              <a:gd name="connsiteY1" fmla="*/ 12496 h 15633"/>
              <a:gd name="connsiteX2" fmla="*/ 10857 w 10857"/>
              <a:gd name="connsiteY2" fmla="*/ 0 h 15633"/>
              <a:gd name="connsiteX0" fmla="*/ 0 w 10857"/>
              <a:gd name="connsiteY0" fmla="*/ 15633 h 15633"/>
              <a:gd name="connsiteX1" fmla="*/ 7028 w 10857"/>
              <a:gd name="connsiteY1" fmla="*/ 11440 h 15633"/>
              <a:gd name="connsiteX2" fmla="*/ 10857 w 10857"/>
              <a:gd name="connsiteY2" fmla="*/ 0 h 15633"/>
              <a:gd name="connsiteX0" fmla="*/ 0 w 10857"/>
              <a:gd name="connsiteY0" fmla="*/ 15633 h 15633"/>
              <a:gd name="connsiteX1" fmla="*/ 7028 w 10857"/>
              <a:gd name="connsiteY1" fmla="*/ 11440 h 15633"/>
              <a:gd name="connsiteX2" fmla="*/ 10857 w 10857"/>
              <a:gd name="connsiteY2" fmla="*/ 0 h 15633"/>
              <a:gd name="connsiteX0" fmla="*/ 0 w 10857"/>
              <a:gd name="connsiteY0" fmla="*/ 15633 h 15633"/>
              <a:gd name="connsiteX1" fmla="*/ 7028 w 10857"/>
              <a:gd name="connsiteY1" fmla="*/ 11440 h 15633"/>
              <a:gd name="connsiteX2" fmla="*/ 10857 w 10857"/>
              <a:gd name="connsiteY2" fmla="*/ 0 h 15633"/>
              <a:gd name="connsiteX0" fmla="*/ 3498 w 4349"/>
              <a:gd name="connsiteY0" fmla="*/ 41757 h 41757"/>
              <a:gd name="connsiteX1" fmla="*/ 1 w 4349"/>
              <a:gd name="connsiteY1" fmla="*/ 11440 h 41757"/>
              <a:gd name="connsiteX2" fmla="*/ 3830 w 4349"/>
              <a:gd name="connsiteY2" fmla="*/ 0 h 41757"/>
              <a:gd name="connsiteX0" fmla="*/ 0 w 10900"/>
              <a:gd name="connsiteY0" fmla="*/ 10000 h 10000"/>
              <a:gd name="connsiteX1" fmla="*/ 10899 w 10900"/>
              <a:gd name="connsiteY1" fmla="*/ 6687 h 10000"/>
              <a:gd name="connsiteX2" fmla="*/ 764 w 10900"/>
              <a:gd name="connsiteY2" fmla="*/ 0 h 10000"/>
              <a:gd name="connsiteX0" fmla="*/ 0 w 25141"/>
              <a:gd name="connsiteY0" fmla="*/ 3387 h 3387"/>
              <a:gd name="connsiteX1" fmla="*/ 10899 w 25141"/>
              <a:gd name="connsiteY1" fmla="*/ 74 h 3387"/>
              <a:gd name="connsiteX2" fmla="*/ 25141 w 25141"/>
              <a:gd name="connsiteY2" fmla="*/ 207 h 3387"/>
              <a:gd name="connsiteX0" fmla="*/ 0 w 10000"/>
              <a:gd name="connsiteY0" fmla="*/ 10000 h 10000"/>
              <a:gd name="connsiteX1" fmla="*/ 4335 w 10000"/>
              <a:gd name="connsiteY1" fmla="*/ 218 h 10000"/>
              <a:gd name="connsiteX2" fmla="*/ 10000 w 10000"/>
              <a:gd name="connsiteY2" fmla="*/ 611 h 10000"/>
              <a:gd name="connsiteX0" fmla="*/ 0 w 10000"/>
              <a:gd name="connsiteY0" fmla="*/ 9389 h 9389"/>
              <a:gd name="connsiteX1" fmla="*/ 2103 w 10000"/>
              <a:gd name="connsiteY1" fmla="*/ 3650 h 9389"/>
              <a:gd name="connsiteX2" fmla="*/ 10000 w 10000"/>
              <a:gd name="connsiteY2" fmla="*/ 0 h 9389"/>
              <a:gd name="connsiteX0" fmla="*/ 0 w 12441"/>
              <a:gd name="connsiteY0" fmla="*/ 6134 h 6134"/>
              <a:gd name="connsiteX1" fmla="*/ 2103 w 12441"/>
              <a:gd name="connsiteY1" fmla="*/ 22 h 6134"/>
              <a:gd name="connsiteX2" fmla="*/ 12441 w 12441"/>
              <a:gd name="connsiteY2" fmla="*/ 2973 h 6134"/>
              <a:gd name="connsiteX0" fmla="*/ 0 w 10000"/>
              <a:gd name="connsiteY0" fmla="*/ 10404 h 10404"/>
              <a:gd name="connsiteX1" fmla="*/ 1690 w 10000"/>
              <a:gd name="connsiteY1" fmla="*/ 440 h 10404"/>
              <a:gd name="connsiteX2" fmla="*/ 10000 w 10000"/>
              <a:gd name="connsiteY2" fmla="*/ 5251 h 10404"/>
              <a:gd name="connsiteX0" fmla="*/ 0 w 10000"/>
              <a:gd name="connsiteY0" fmla="*/ 10925 h 10925"/>
              <a:gd name="connsiteX1" fmla="*/ 1690 w 10000"/>
              <a:gd name="connsiteY1" fmla="*/ 961 h 10925"/>
              <a:gd name="connsiteX2" fmla="*/ 5783 w 10000"/>
              <a:gd name="connsiteY2" fmla="*/ 937 h 10925"/>
              <a:gd name="connsiteX3" fmla="*/ 10000 w 10000"/>
              <a:gd name="connsiteY3" fmla="*/ 5772 h 10925"/>
              <a:gd name="connsiteX0" fmla="*/ 0 w 10000"/>
              <a:gd name="connsiteY0" fmla="*/ 10925 h 10925"/>
              <a:gd name="connsiteX1" fmla="*/ 1690 w 10000"/>
              <a:gd name="connsiteY1" fmla="*/ 961 h 10925"/>
              <a:gd name="connsiteX2" fmla="*/ 5783 w 10000"/>
              <a:gd name="connsiteY2" fmla="*/ 937 h 10925"/>
              <a:gd name="connsiteX3" fmla="*/ 10000 w 10000"/>
              <a:gd name="connsiteY3" fmla="*/ 5772 h 10925"/>
              <a:gd name="connsiteX0" fmla="*/ 0 w 10000"/>
              <a:gd name="connsiteY0" fmla="*/ 17501 h 17501"/>
              <a:gd name="connsiteX1" fmla="*/ 1690 w 10000"/>
              <a:gd name="connsiteY1" fmla="*/ 7537 h 17501"/>
              <a:gd name="connsiteX2" fmla="*/ 5671 w 10000"/>
              <a:gd name="connsiteY2" fmla="*/ 80 h 17501"/>
              <a:gd name="connsiteX3" fmla="*/ 10000 w 10000"/>
              <a:gd name="connsiteY3" fmla="*/ 12348 h 17501"/>
              <a:gd name="connsiteX0" fmla="*/ 0 w 10000"/>
              <a:gd name="connsiteY0" fmla="*/ 17424 h 17424"/>
              <a:gd name="connsiteX1" fmla="*/ 1690 w 10000"/>
              <a:gd name="connsiteY1" fmla="*/ 7460 h 17424"/>
              <a:gd name="connsiteX2" fmla="*/ 5671 w 10000"/>
              <a:gd name="connsiteY2" fmla="*/ 3 h 17424"/>
              <a:gd name="connsiteX3" fmla="*/ 10000 w 10000"/>
              <a:gd name="connsiteY3" fmla="*/ 12271 h 17424"/>
              <a:gd name="connsiteX0" fmla="*/ 0 w 10224"/>
              <a:gd name="connsiteY0" fmla="*/ 17727 h 18355"/>
              <a:gd name="connsiteX1" fmla="*/ 1690 w 10224"/>
              <a:gd name="connsiteY1" fmla="*/ 7763 h 18355"/>
              <a:gd name="connsiteX2" fmla="*/ 5671 w 10224"/>
              <a:gd name="connsiteY2" fmla="*/ 306 h 18355"/>
              <a:gd name="connsiteX3" fmla="*/ 10224 w 10224"/>
              <a:gd name="connsiteY3" fmla="*/ 18355 h 18355"/>
              <a:gd name="connsiteX0" fmla="*/ 0 w 10224"/>
              <a:gd name="connsiteY0" fmla="*/ 17423 h 18051"/>
              <a:gd name="connsiteX1" fmla="*/ 1690 w 10224"/>
              <a:gd name="connsiteY1" fmla="*/ 7459 h 18051"/>
              <a:gd name="connsiteX2" fmla="*/ 5671 w 10224"/>
              <a:gd name="connsiteY2" fmla="*/ 2 h 18051"/>
              <a:gd name="connsiteX3" fmla="*/ 10224 w 10224"/>
              <a:gd name="connsiteY3" fmla="*/ 18051 h 18051"/>
              <a:gd name="connsiteX0" fmla="*/ 0 w 10224"/>
              <a:gd name="connsiteY0" fmla="*/ 17430 h 18058"/>
              <a:gd name="connsiteX1" fmla="*/ 1690 w 10224"/>
              <a:gd name="connsiteY1" fmla="*/ 7466 h 18058"/>
              <a:gd name="connsiteX2" fmla="*/ 5671 w 10224"/>
              <a:gd name="connsiteY2" fmla="*/ 9 h 18058"/>
              <a:gd name="connsiteX3" fmla="*/ 10224 w 10224"/>
              <a:gd name="connsiteY3" fmla="*/ 18058 h 18058"/>
              <a:gd name="connsiteX0" fmla="*/ 0 w 10224"/>
              <a:gd name="connsiteY0" fmla="*/ 17422 h 18050"/>
              <a:gd name="connsiteX1" fmla="*/ 1690 w 10224"/>
              <a:gd name="connsiteY1" fmla="*/ 7458 h 18050"/>
              <a:gd name="connsiteX2" fmla="*/ 5671 w 10224"/>
              <a:gd name="connsiteY2" fmla="*/ 1 h 18050"/>
              <a:gd name="connsiteX3" fmla="*/ 10224 w 10224"/>
              <a:gd name="connsiteY3" fmla="*/ 18050 h 18050"/>
              <a:gd name="connsiteX0" fmla="*/ 0 w 10224"/>
              <a:gd name="connsiteY0" fmla="*/ 17422 h 18050"/>
              <a:gd name="connsiteX1" fmla="*/ 1690 w 10224"/>
              <a:gd name="connsiteY1" fmla="*/ 7458 h 18050"/>
              <a:gd name="connsiteX2" fmla="*/ 5671 w 10224"/>
              <a:gd name="connsiteY2" fmla="*/ 1 h 18050"/>
              <a:gd name="connsiteX3" fmla="*/ 10224 w 10224"/>
              <a:gd name="connsiteY3" fmla="*/ 18050 h 18050"/>
              <a:gd name="connsiteX0" fmla="*/ 0 w 10224"/>
              <a:gd name="connsiteY0" fmla="*/ 17891 h 18519"/>
              <a:gd name="connsiteX1" fmla="*/ 1354 w 10224"/>
              <a:gd name="connsiteY1" fmla="*/ 6000 h 18519"/>
              <a:gd name="connsiteX2" fmla="*/ 5671 w 10224"/>
              <a:gd name="connsiteY2" fmla="*/ 470 h 18519"/>
              <a:gd name="connsiteX3" fmla="*/ 10224 w 10224"/>
              <a:gd name="connsiteY3" fmla="*/ 18519 h 18519"/>
              <a:gd name="connsiteX0" fmla="*/ 0 w 10224"/>
              <a:gd name="connsiteY0" fmla="*/ 17819 h 18447"/>
              <a:gd name="connsiteX1" fmla="*/ 1354 w 10224"/>
              <a:gd name="connsiteY1" fmla="*/ 5928 h 18447"/>
              <a:gd name="connsiteX2" fmla="*/ 5671 w 10224"/>
              <a:gd name="connsiteY2" fmla="*/ 398 h 18447"/>
              <a:gd name="connsiteX3" fmla="*/ 10224 w 10224"/>
              <a:gd name="connsiteY3" fmla="*/ 18447 h 18447"/>
              <a:gd name="connsiteX0" fmla="*/ 0 w 10224"/>
              <a:gd name="connsiteY0" fmla="*/ 17425 h 18053"/>
              <a:gd name="connsiteX1" fmla="*/ 1354 w 10224"/>
              <a:gd name="connsiteY1" fmla="*/ 5534 h 18053"/>
              <a:gd name="connsiteX2" fmla="*/ 5671 w 10224"/>
              <a:gd name="connsiteY2" fmla="*/ 4 h 18053"/>
              <a:gd name="connsiteX3" fmla="*/ 10224 w 10224"/>
              <a:gd name="connsiteY3" fmla="*/ 18053 h 18053"/>
              <a:gd name="connsiteX0" fmla="*/ 0 w 10224"/>
              <a:gd name="connsiteY0" fmla="*/ 17425 h 18053"/>
              <a:gd name="connsiteX1" fmla="*/ 1354 w 10224"/>
              <a:gd name="connsiteY1" fmla="*/ 5534 h 18053"/>
              <a:gd name="connsiteX2" fmla="*/ 5671 w 10224"/>
              <a:gd name="connsiteY2" fmla="*/ 4 h 18053"/>
              <a:gd name="connsiteX3" fmla="*/ 10224 w 10224"/>
              <a:gd name="connsiteY3" fmla="*/ 18053 h 18053"/>
              <a:gd name="connsiteX0" fmla="*/ 0 w 10224"/>
              <a:gd name="connsiteY0" fmla="*/ 17422 h 18050"/>
              <a:gd name="connsiteX1" fmla="*/ 1354 w 10224"/>
              <a:gd name="connsiteY1" fmla="*/ 5531 h 18050"/>
              <a:gd name="connsiteX2" fmla="*/ 5671 w 10224"/>
              <a:gd name="connsiteY2" fmla="*/ 1 h 18050"/>
              <a:gd name="connsiteX3" fmla="*/ 10224 w 10224"/>
              <a:gd name="connsiteY3" fmla="*/ 18050 h 18050"/>
              <a:gd name="connsiteX0" fmla="*/ 0 w 10224"/>
              <a:gd name="connsiteY0" fmla="*/ 17452 h 18080"/>
              <a:gd name="connsiteX1" fmla="*/ 1354 w 10224"/>
              <a:gd name="connsiteY1" fmla="*/ 5561 h 18080"/>
              <a:gd name="connsiteX2" fmla="*/ 5671 w 10224"/>
              <a:gd name="connsiteY2" fmla="*/ 31 h 18080"/>
              <a:gd name="connsiteX3" fmla="*/ 8587 w 10224"/>
              <a:gd name="connsiteY3" fmla="*/ 8428 h 18080"/>
              <a:gd name="connsiteX4" fmla="*/ 10224 w 10224"/>
              <a:gd name="connsiteY4" fmla="*/ 18080 h 18080"/>
              <a:gd name="connsiteX0" fmla="*/ 0 w 10224"/>
              <a:gd name="connsiteY0" fmla="*/ 17452 h 18080"/>
              <a:gd name="connsiteX1" fmla="*/ 1354 w 10224"/>
              <a:gd name="connsiteY1" fmla="*/ 5561 h 18080"/>
              <a:gd name="connsiteX2" fmla="*/ 5671 w 10224"/>
              <a:gd name="connsiteY2" fmla="*/ 31 h 18080"/>
              <a:gd name="connsiteX3" fmla="*/ 8587 w 10224"/>
              <a:gd name="connsiteY3" fmla="*/ 8428 h 18080"/>
              <a:gd name="connsiteX4" fmla="*/ 10224 w 10224"/>
              <a:gd name="connsiteY4" fmla="*/ 18080 h 18080"/>
              <a:gd name="connsiteX0" fmla="*/ 0 w 10224"/>
              <a:gd name="connsiteY0" fmla="*/ 17452 h 18080"/>
              <a:gd name="connsiteX1" fmla="*/ 1354 w 10224"/>
              <a:gd name="connsiteY1" fmla="*/ 5561 h 18080"/>
              <a:gd name="connsiteX2" fmla="*/ 5671 w 10224"/>
              <a:gd name="connsiteY2" fmla="*/ 31 h 18080"/>
              <a:gd name="connsiteX3" fmla="*/ 8587 w 10224"/>
              <a:gd name="connsiteY3" fmla="*/ 8428 h 18080"/>
              <a:gd name="connsiteX4" fmla="*/ 10224 w 10224"/>
              <a:gd name="connsiteY4" fmla="*/ 18080 h 18080"/>
              <a:gd name="connsiteX0" fmla="*/ 0 w 10224"/>
              <a:gd name="connsiteY0" fmla="*/ 17440 h 18068"/>
              <a:gd name="connsiteX1" fmla="*/ 1354 w 10224"/>
              <a:gd name="connsiteY1" fmla="*/ 5549 h 18068"/>
              <a:gd name="connsiteX2" fmla="*/ 5671 w 10224"/>
              <a:gd name="connsiteY2" fmla="*/ 19 h 18068"/>
              <a:gd name="connsiteX3" fmla="*/ 9036 w 10224"/>
              <a:gd name="connsiteY3" fmla="*/ 7728 h 18068"/>
              <a:gd name="connsiteX4" fmla="*/ 10224 w 10224"/>
              <a:gd name="connsiteY4" fmla="*/ 18068 h 18068"/>
              <a:gd name="connsiteX0" fmla="*/ 0 w 10224"/>
              <a:gd name="connsiteY0" fmla="*/ 17440 h 18068"/>
              <a:gd name="connsiteX1" fmla="*/ 1354 w 10224"/>
              <a:gd name="connsiteY1" fmla="*/ 5549 h 18068"/>
              <a:gd name="connsiteX2" fmla="*/ 5671 w 10224"/>
              <a:gd name="connsiteY2" fmla="*/ 19 h 18068"/>
              <a:gd name="connsiteX3" fmla="*/ 9036 w 10224"/>
              <a:gd name="connsiteY3" fmla="*/ 7728 h 18068"/>
              <a:gd name="connsiteX4" fmla="*/ 10224 w 10224"/>
              <a:gd name="connsiteY4" fmla="*/ 18068 h 18068"/>
              <a:gd name="connsiteX0" fmla="*/ 0 w 10224"/>
              <a:gd name="connsiteY0" fmla="*/ 17433 h 18061"/>
              <a:gd name="connsiteX1" fmla="*/ 1522 w 10224"/>
              <a:gd name="connsiteY1" fmla="*/ 5955 h 18061"/>
              <a:gd name="connsiteX2" fmla="*/ 5671 w 10224"/>
              <a:gd name="connsiteY2" fmla="*/ 12 h 18061"/>
              <a:gd name="connsiteX3" fmla="*/ 9036 w 10224"/>
              <a:gd name="connsiteY3" fmla="*/ 7721 h 18061"/>
              <a:gd name="connsiteX4" fmla="*/ 10224 w 10224"/>
              <a:gd name="connsiteY4" fmla="*/ 18061 h 18061"/>
              <a:gd name="connsiteX0" fmla="*/ 0 w 10224"/>
              <a:gd name="connsiteY0" fmla="*/ 17427 h 18055"/>
              <a:gd name="connsiteX1" fmla="*/ 1802 w 10224"/>
              <a:gd name="connsiteY1" fmla="*/ 6500 h 18055"/>
              <a:gd name="connsiteX2" fmla="*/ 5671 w 10224"/>
              <a:gd name="connsiteY2" fmla="*/ 6 h 18055"/>
              <a:gd name="connsiteX3" fmla="*/ 9036 w 10224"/>
              <a:gd name="connsiteY3" fmla="*/ 7715 h 18055"/>
              <a:gd name="connsiteX4" fmla="*/ 10224 w 10224"/>
              <a:gd name="connsiteY4" fmla="*/ 18055 h 18055"/>
              <a:gd name="connsiteX0" fmla="*/ 0 w 10224"/>
              <a:gd name="connsiteY0" fmla="*/ 17422 h 18050"/>
              <a:gd name="connsiteX1" fmla="*/ 1802 w 10224"/>
              <a:gd name="connsiteY1" fmla="*/ 6495 h 18050"/>
              <a:gd name="connsiteX2" fmla="*/ 5671 w 10224"/>
              <a:gd name="connsiteY2" fmla="*/ 1 h 18050"/>
              <a:gd name="connsiteX3" fmla="*/ 9036 w 10224"/>
              <a:gd name="connsiteY3" fmla="*/ 7710 h 18050"/>
              <a:gd name="connsiteX4" fmla="*/ 10224 w 10224"/>
              <a:gd name="connsiteY4" fmla="*/ 18050 h 18050"/>
              <a:gd name="connsiteX0" fmla="*/ 0 w 10280"/>
              <a:gd name="connsiteY0" fmla="*/ 18248 h 18248"/>
              <a:gd name="connsiteX1" fmla="*/ 1858 w 10280"/>
              <a:gd name="connsiteY1" fmla="*/ 6495 h 18248"/>
              <a:gd name="connsiteX2" fmla="*/ 5727 w 10280"/>
              <a:gd name="connsiteY2" fmla="*/ 1 h 18248"/>
              <a:gd name="connsiteX3" fmla="*/ 9092 w 10280"/>
              <a:gd name="connsiteY3" fmla="*/ 7710 h 18248"/>
              <a:gd name="connsiteX4" fmla="*/ 10280 w 10280"/>
              <a:gd name="connsiteY4" fmla="*/ 18050 h 18248"/>
              <a:gd name="connsiteX0" fmla="*/ 0 w 10224"/>
              <a:gd name="connsiteY0" fmla="*/ 18110 h 18110"/>
              <a:gd name="connsiteX1" fmla="*/ 1802 w 10224"/>
              <a:gd name="connsiteY1" fmla="*/ 6495 h 18110"/>
              <a:gd name="connsiteX2" fmla="*/ 5671 w 10224"/>
              <a:gd name="connsiteY2" fmla="*/ 1 h 18110"/>
              <a:gd name="connsiteX3" fmla="*/ 9036 w 10224"/>
              <a:gd name="connsiteY3" fmla="*/ 7710 h 18110"/>
              <a:gd name="connsiteX4" fmla="*/ 10224 w 10224"/>
              <a:gd name="connsiteY4" fmla="*/ 18050 h 18110"/>
              <a:gd name="connsiteX0" fmla="*/ 0 w 10224"/>
              <a:gd name="connsiteY0" fmla="*/ 18110 h 18110"/>
              <a:gd name="connsiteX1" fmla="*/ 1802 w 10224"/>
              <a:gd name="connsiteY1" fmla="*/ 6495 h 18110"/>
              <a:gd name="connsiteX2" fmla="*/ 5671 w 10224"/>
              <a:gd name="connsiteY2" fmla="*/ 1 h 18110"/>
              <a:gd name="connsiteX3" fmla="*/ 9036 w 10224"/>
              <a:gd name="connsiteY3" fmla="*/ 7710 h 18110"/>
              <a:gd name="connsiteX4" fmla="*/ 10224 w 10224"/>
              <a:gd name="connsiteY4" fmla="*/ 18050 h 18110"/>
              <a:gd name="connsiteX0" fmla="*/ 0 w 10224"/>
              <a:gd name="connsiteY0" fmla="*/ 18117 h 18117"/>
              <a:gd name="connsiteX1" fmla="*/ 1802 w 10224"/>
              <a:gd name="connsiteY1" fmla="*/ 6502 h 18117"/>
              <a:gd name="connsiteX2" fmla="*/ 5671 w 10224"/>
              <a:gd name="connsiteY2" fmla="*/ 8 h 18117"/>
              <a:gd name="connsiteX3" fmla="*/ 8756 w 10224"/>
              <a:gd name="connsiteY3" fmla="*/ 7717 h 18117"/>
              <a:gd name="connsiteX4" fmla="*/ 10224 w 10224"/>
              <a:gd name="connsiteY4" fmla="*/ 18057 h 18117"/>
              <a:gd name="connsiteX0" fmla="*/ 0 w 10224"/>
              <a:gd name="connsiteY0" fmla="*/ 18110 h 18110"/>
              <a:gd name="connsiteX1" fmla="*/ 1802 w 10224"/>
              <a:gd name="connsiteY1" fmla="*/ 6495 h 18110"/>
              <a:gd name="connsiteX2" fmla="*/ 5671 w 10224"/>
              <a:gd name="connsiteY2" fmla="*/ 1 h 18110"/>
              <a:gd name="connsiteX3" fmla="*/ 8756 w 10224"/>
              <a:gd name="connsiteY3" fmla="*/ 7710 h 18110"/>
              <a:gd name="connsiteX4" fmla="*/ 10224 w 10224"/>
              <a:gd name="connsiteY4" fmla="*/ 18050 h 18110"/>
              <a:gd name="connsiteX0" fmla="*/ 0 w 10224"/>
              <a:gd name="connsiteY0" fmla="*/ 18248 h 18248"/>
              <a:gd name="connsiteX1" fmla="*/ 1802 w 10224"/>
              <a:gd name="connsiteY1" fmla="*/ 6633 h 18248"/>
              <a:gd name="connsiteX2" fmla="*/ 5459 w 10224"/>
              <a:gd name="connsiteY2" fmla="*/ 0 h 18248"/>
              <a:gd name="connsiteX3" fmla="*/ 8756 w 10224"/>
              <a:gd name="connsiteY3" fmla="*/ 7848 h 18248"/>
              <a:gd name="connsiteX4" fmla="*/ 10224 w 10224"/>
              <a:gd name="connsiteY4" fmla="*/ 18188 h 18248"/>
              <a:gd name="connsiteX0" fmla="*/ 0 w 10224"/>
              <a:gd name="connsiteY0" fmla="*/ 18387 h 18387"/>
              <a:gd name="connsiteX1" fmla="*/ 1802 w 10224"/>
              <a:gd name="connsiteY1" fmla="*/ 6772 h 18387"/>
              <a:gd name="connsiteX2" fmla="*/ 5512 w 10224"/>
              <a:gd name="connsiteY2" fmla="*/ 0 h 18387"/>
              <a:gd name="connsiteX3" fmla="*/ 8756 w 10224"/>
              <a:gd name="connsiteY3" fmla="*/ 7987 h 18387"/>
              <a:gd name="connsiteX4" fmla="*/ 10224 w 10224"/>
              <a:gd name="connsiteY4" fmla="*/ 18327 h 18387"/>
              <a:gd name="connsiteX0" fmla="*/ 0 w 10224"/>
              <a:gd name="connsiteY0" fmla="*/ 18249 h 18249"/>
              <a:gd name="connsiteX1" fmla="*/ 1802 w 10224"/>
              <a:gd name="connsiteY1" fmla="*/ 6634 h 18249"/>
              <a:gd name="connsiteX2" fmla="*/ 5512 w 10224"/>
              <a:gd name="connsiteY2" fmla="*/ 1 h 18249"/>
              <a:gd name="connsiteX3" fmla="*/ 8756 w 10224"/>
              <a:gd name="connsiteY3" fmla="*/ 7849 h 18249"/>
              <a:gd name="connsiteX4" fmla="*/ 10224 w 10224"/>
              <a:gd name="connsiteY4" fmla="*/ 18189 h 18249"/>
              <a:gd name="connsiteX0" fmla="*/ 0 w 10224"/>
              <a:gd name="connsiteY0" fmla="*/ 18254 h 18254"/>
              <a:gd name="connsiteX1" fmla="*/ 1802 w 10224"/>
              <a:gd name="connsiteY1" fmla="*/ 6639 h 18254"/>
              <a:gd name="connsiteX2" fmla="*/ 5512 w 10224"/>
              <a:gd name="connsiteY2" fmla="*/ 6 h 18254"/>
              <a:gd name="connsiteX3" fmla="*/ 8756 w 10224"/>
              <a:gd name="connsiteY3" fmla="*/ 7854 h 18254"/>
              <a:gd name="connsiteX4" fmla="*/ 10224 w 10224"/>
              <a:gd name="connsiteY4" fmla="*/ 18194 h 18254"/>
              <a:gd name="connsiteX0" fmla="*/ 0 w 10224"/>
              <a:gd name="connsiteY0" fmla="*/ 18249 h 18249"/>
              <a:gd name="connsiteX1" fmla="*/ 1802 w 10224"/>
              <a:gd name="connsiteY1" fmla="*/ 6634 h 18249"/>
              <a:gd name="connsiteX2" fmla="*/ 5512 w 10224"/>
              <a:gd name="connsiteY2" fmla="*/ 1 h 18249"/>
              <a:gd name="connsiteX3" fmla="*/ 8756 w 10224"/>
              <a:gd name="connsiteY3" fmla="*/ 7849 h 18249"/>
              <a:gd name="connsiteX4" fmla="*/ 10224 w 10224"/>
              <a:gd name="connsiteY4" fmla="*/ 18189 h 18249"/>
              <a:gd name="connsiteX0" fmla="*/ 0 w 10224"/>
              <a:gd name="connsiteY0" fmla="*/ 18251 h 18251"/>
              <a:gd name="connsiteX1" fmla="*/ 1802 w 10224"/>
              <a:gd name="connsiteY1" fmla="*/ 6636 h 18251"/>
              <a:gd name="connsiteX2" fmla="*/ 5512 w 10224"/>
              <a:gd name="connsiteY2" fmla="*/ 3 h 18251"/>
              <a:gd name="connsiteX3" fmla="*/ 8332 w 10224"/>
              <a:gd name="connsiteY3" fmla="*/ 5885 h 18251"/>
              <a:gd name="connsiteX4" fmla="*/ 10224 w 10224"/>
              <a:gd name="connsiteY4" fmla="*/ 18191 h 18251"/>
              <a:gd name="connsiteX0" fmla="*/ 0 w 10224"/>
              <a:gd name="connsiteY0" fmla="*/ 18249 h 18249"/>
              <a:gd name="connsiteX1" fmla="*/ 1855 w 10224"/>
              <a:gd name="connsiteY1" fmla="*/ 5791 h 18249"/>
              <a:gd name="connsiteX2" fmla="*/ 5512 w 10224"/>
              <a:gd name="connsiteY2" fmla="*/ 1 h 18249"/>
              <a:gd name="connsiteX3" fmla="*/ 8332 w 10224"/>
              <a:gd name="connsiteY3" fmla="*/ 5883 h 18249"/>
              <a:gd name="connsiteX4" fmla="*/ 10224 w 10224"/>
              <a:gd name="connsiteY4" fmla="*/ 18189 h 18249"/>
              <a:gd name="connsiteX0" fmla="*/ 0 w 10224"/>
              <a:gd name="connsiteY0" fmla="*/ 18249 h 18249"/>
              <a:gd name="connsiteX1" fmla="*/ 1855 w 10224"/>
              <a:gd name="connsiteY1" fmla="*/ 5791 h 18249"/>
              <a:gd name="connsiteX2" fmla="*/ 5512 w 10224"/>
              <a:gd name="connsiteY2" fmla="*/ 1 h 18249"/>
              <a:gd name="connsiteX3" fmla="*/ 8332 w 10224"/>
              <a:gd name="connsiteY3" fmla="*/ 5883 h 18249"/>
              <a:gd name="connsiteX4" fmla="*/ 10224 w 10224"/>
              <a:gd name="connsiteY4" fmla="*/ 18189 h 18249"/>
              <a:gd name="connsiteX0" fmla="*/ 0 w 8369"/>
              <a:gd name="connsiteY0" fmla="*/ 5791 h 18189"/>
              <a:gd name="connsiteX1" fmla="*/ 3657 w 8369"/>
              <a:gd name="connsiteY1" fmla="*/ 1 h 18189"/>
              <a:gd name="connsiteX2" fmla="*/ 6477 w 8369"/>
              <a:gd name="connsiteY2" fmla="*/ 5883 h 18189"/>
              <a:gd name="connsiteX3" fmla="*/ 8369 w 8369"/>
              <a:gd name="connsiteY3" fmla="*/ 18189 h 18189"/>
              <a:gd name="connsiteX0" fmla="*/ 0 w 5630"/>
              <a:gd name="connsiteY0" fmla="*/ 0 h 9999"/>
              <a:gd name="connsiteX1" fmla="*/ 3369 w 5630"/>
              <a:gd name="connsiteY1" fmla="*/ 3233 h 9999"/>
              <a:gd name="connsiteX2" fmla="*/ 5630 w 5630"/>
              <a:gd name="connsiteY2" fmla="*/ 9999 h 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30" h="9999">
                <a:moveTo>
                  <a:pt x="0" y="0"/>
                </a:moveTo>
                <a:cubicBezTo>
                  <a:pt x="1289" y="8"/>
                  <a:pt x="2431" y="1567"/>
                  <a:pt x="3369" y="3233"/>
                </a:cubicBezTo>
                <a:cubicBezTo>
                  <a:pt x="4307" y="4900"/>
                  <a:pt x="5304" y="8131"/>
                  <a:pt x="5630" y="9999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95" name="Straight Arrow Connector 94"/>
          <p:cNvCxnSpPr/>
          <p:nvPr/>
        </p:nvCxnSpPr>
        <p:spPr bwMode="auto">
          <a:xfrm>
            <a:off x="6388274" y="1392250"/>
            <a:ext cx="616562" cy="952221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Straight Arrow Connector 95"/>
          <p:cNvCxnSpPr/>
          <p:nvPr/>
        </p:nvCxnSpPr>
        <p:spPr bwMode="auto">
          <a:xfrm flipH="1">
            <a:off x="6783200" y="2339586"/>
            <a:ext cx="201168" cy="338328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" name="Straight Arrow Connector 96"/>
          <p:cNvCxnSpPr/>
          <p:nvPr/>
        </p:nvCxnSpPr>
        <p:spPr bwMode="auto">
          <a:xfrm>
            <a:off x="6921674" y="1735672"/>
            <a:ext cx="616562" cy="952221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8" name="Straight Arrow Connector 97"/>
          <p:cNvCxnSpPr/>
          <p:nvPr/>
        </p:nvCxnSpPr>
        <p:spPr bwMode="auto">
          <a:xfrm flipH="1">
            <a:off x="7324344" y="2679192"/>
            <a:ext cx="221636" cy="377518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9" name="Straight Arrow Connector 98"/>
          <p:cNvCxnSpPr/>
          <p:nvPr/>
        </p:nvCxnSpPr>
        <p:spPr bwMode="auto">
          <a:xfrm flipV="1">
            <a:off x="2399778" y="1952702"/>
            <a:ext cx="4032504" cy="104698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1" name="Straight Arrow Connector 100"/>
          <p:cNvCxnSpPr/>
          <p:nvPr/>
        </p:nvCxnSpPr>
        <p:spPr bwMode="auto">
          <a:xfrm>
            <a:off x="6946726" y="1703164"/>
            <a:ext cx="1469610" cy="1044204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Straight Arrow Connector 101"/>
          <p:cNvCxnSpPr/>
          <p:nvPr/>
        </p:nvCxnSpPr>
        <p:spPr bwMode="auto">
          <a:xfrm>
            <a:off x="7475606" y="1428710"/>
            <a:ext cx="1088136" cy="1099635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" name="Straight Arrow Connector 102"/>
          <p:cNvCxnSpPr/>
          <p:nvPr/>
        </p:nvCxnSpPr>
        <p:spPr bwMode="auto">
          <a:xfrm>
            <a:off x="1945802" y="1752600"/>
            <a:ext cx="6876288" cy="18288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" name="Straight Arrow Connector 103"/>
          <p:cNvCxnSpPr/>
          <p:nvPr/>
        </p:nvCxnSpPr>
        <p:spPr bwMode="auto">
          <a:xfrm>
            <a:off x="2057757" y="2327061"/>
            <a:ext cx="5605272" cy="1170432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5" name="Straight Arrow Connector 104"/>
          <p:cNvCxnSpPr/>
          <p:nvPr/>
        </p:nvCxnSpPr>
        <p:spPr bwMode="auto">
          <a:xfrm flipV="1">
            <a:off x="7662672" y="3227832"/>
            <a:ext cx="0" cy="27432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6" name="Straight Arrow Connector 105"/>
          <p:cNvCxnSpPr/>
          <p:nvPr/>
        </p:nvCxnSpPr>
        <p:spPr bwMode="auto">
          <a:xfrm>
            <a:off x="2045231" y="2327061"/>
            <a:ext cx="5788152" cy="1266424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7" name="Straight Arrow Connector 106"/>
          <p:cNvCxnSpPr/>
          <p:nvPr/>
        </p:nvCxnSpPr>
        <p:spPr bwMode="auto">
          <a:xfrm flipV="1">
            <a:off x="7832857" y="3234302"/>
            <a:ext cx="1" cy="36576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06527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4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1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" y="6618288"/>
            <a:ext cx="493713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85" name="Straight Arrow Connector 84"/>
          <p:cNvCxnSpPr/>
          <p:nvPr/>
        </p:nvCxnSpPr>
        <p:spPr bwMode="auto">
          <a:xfrm>
            <a:off x="4572000" y="4198307"/>
            <a:ext cx="4285456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2" name="Picture 7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8161" y="3722318"/>
            <a:ext cx="159813" cy="203478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4" name="Picture 7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3633" y="3352800"/>
            <a:ext cx="174341" cy="203107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5" name="Picture 7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8452" y="2984326"/>
            <a:ext cx="159522" cy="217926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96" name="Group 95"/>
          <p:cNvGrpSpPr/>
          <p:nvPr/>
        </p:nvGrpSpPr>
        <p:grpSpPr>
          <a:xfrm>
            <a:off x="990600" y="2209442"/>
            <a:ext cx="1104736" cy="317684"/>
            <a:chOff x="685800" y="2768252"/>
            <a:chExt cx="1104736" cy="317684"/>
          </a:xfrm>
        </p:grpSpPr>
        <p:pic>
          <p:nvPicPr>
            <p:cNvPr id="97" name="Picture 96" descr="txp_fig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5800" y="2819400"/>
              <a:ext cx="840429" cy="26653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8" name="Picture 97" descr="txp_fig"/>
            <p:cNvPicPr>
              <a:picLocks noChangeAspect="1"/>
            </p:cNvPicPr>
            <p:nvPr>
              <p:custDataLst>
                <p:tags r:id="rId32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24000" y="2768252"/>
              <a:ext cx="266536" cy="16008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8D02F3B7-8195-470B-BFBB-F78156BE27A2}" type="slidenum">
              <a:rPr lang="en-US"/>
              <a:pPr/>
              <a:t>29</a:t>
            </a:fld>
            <a:endParaRPr lang="en-US"/>
          </a:p>
        </p:txBody>
      </p:sp>
      <p:sp>
        <p:nvSpPr>
          <p:cNvPr id="1597443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97498" name="Picture 5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788" y="36513"/>
            <a:ext cx="46751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97449" name="Rectangle 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97451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92100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08435" y="876822"/>
            <a:ext cx="427410" cy="178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9309" y="876822"/>
            <a:ext cx="4238491" cy="2372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04800" y="609600"/>
            <a:ext cx="2751421" cy="293842"/>
            <a:chOff x="1519021" y="1501015"/>
            <a:chExt cx="2751421" cy="293842"/>
          </a:xfrm>
        </p:grpSpPr>
        <p:pic>
          <p:nvPicPr>
            <p:cNvPr id="46" name="Picture 149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021" y="1521542"/>
              <a:ext cx="10541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" name="Picture 10" descr="txp_fig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29090" y="1501015"/>
              <a:ext cx="1641352" cy="29384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4" name="Picture 3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5000" y="1525044"/>
            <a:ext cx="2054514" cy="2665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952725"/>
            <a:ext cx="2640736" cy="2664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5" name="Group 34"/>
          <p:cNvGrpSpPr/>
          <p:nvPr/>
        </p:nvGrpSpPr>
        <p:grpSpPr>
          <a:xfrm>
            <a:off x="2982502" y="1371600"/>
            <a:ext cx="1284698" cy="581102"/>
            <a:chOff x="2982502" y="1371600"/>
            <a:chExt cx="1284698" cy="581102"/>
          </a:xfrm>
        </p:grpSpPr>
        <p:pic>
          <p:nvPicPr>
            <p:cNvPr id="13" name="Picture 12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82502" y="1371600"/>
              <a:ext cx="1280656" cy="20010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" name="Picture 13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86542" y="1698972"/>
              <a:ext cx="1280658" cy="25373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6" name="Picture 2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8378" y="4294340"/>
            <a:ext cx="159813" cy="203478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8997" y="4294340"/>
            <a:ext cx="174341" cy="145575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31459" y="4294340"/>
            <a:ext cx="174341" cy="203107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2" name="Picture 6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" y="1904854"/>
            <a:ext cx="1520772" cy="2937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3" name="Picture 6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" y="1600200"/>
            <a:ext cx="1053896" cy="2664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4" name="Picture 6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600" y="1168052"/>
            <a:ext cx="3228072" cy="2665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9" name="Group 68"/>
          <p:cNvGrpSpPr/>
          <p:nvPr/>
        </p:nvGrpSpPr>
        <p:grpSpPr>
          <a:xfrm>
            <a:off x="990600" y="1232169"/>
            <a:ext cx="1080370" cy="329852"/>
            <a:chOff x="3657600" y="1740074"/>
            <a:chExt cx="1080370" cy="329852"/>
          </a:xfrm>
        </p:grpSpPr>
        <p:pic>
          <p:nvPicPr>
            <p:cNvPr id="70" name="Picture 69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57600" y="1803305"/>
              <a:ext cx="827085" cy="26662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1" name="Picture 70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71434" y="1740074"/>
              <a:ext cx="266536" cy="16008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3670126" y="3144534"/>
            <a:ext cx="882900" cy="276331"/>
            <a:chOff x="3670126" y="3505200"/>
            <a:chExt cx="882900" cy="276331"/>
          </a:xfrm>
        </p:grpSpPr>
        <p:pic>
          <p:nvPicPr>
            <p:cNvPr id="33" name="Picture 32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70126" y="3505200"/>
              <a:ext cx="189160" cy="276331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57" name="Straight Arrow Connector 56"/>
            <p:cNvCxnSpPr/>
            <p:nvPr/>
          </p:nvCxnSpPr>
          <p:spPr bwMode="auto">
            <a:xfrm flipV="1">
              <a:off x="3871812" y="3607308"/>
              <a:ext cx="681214" cy="1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59" name="Straight Arrow Connector 58"/>
          <p:cNvCxnSpPr/>
          <p:nvPr/>
        </p:nvCxnSpPr>
        <p:spPr bwMode="auto">
          <a:xfrm flipV="1">
            <a:off x="6400800" y="1873518"/>
            <a:ext cx="0" cy="465429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Arrow Connector 64"/>
          <p:cNvCxnSpPr/>
          <p:nvPr/>
        </p:nvCxnSpPr>
        <p:spPr bwMode="auto">
          <a:xfrm flipV="1">
            <a:off x="7734822" y="1864374"/>
            <a:ext cx="0" cy="2386584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Straight Arrow Connector 4"/>
          <p:cNvCxnSpPr/>
          <p:nvPr/>
        </p:nvCxnSpPr>
        <p:spPr bwMode="auto">
          <a:xfrm flipV="1">
            <a:off x="4572000" y="1864374"/>
            <a:ext cx="0" cy="465429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Line 37"/>
          <p:cNvSpPr>
            <a:spLocks noChangeShapeType="1"/>
          </p:cNvSpPr>
          <p:nvPr/>
        </p:nvSpPr>
        <p:spPr bwMode="auto">
          <a:xfrm>
            <a:off x="6401844" y="4127326"/>
            <a:ext cx="0" cy="13208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37"/>
          <p:cNvSpPr>
            <a:spLocks noChangeShapeType="1"/>
          </p:cNvSpPr>
          <p:nvPr/>
        </p:nvSpPr>
        <p:spPr bwMode="auto">
          <a:xfrm>
            <a:off x="7735824" y="4127326"/>
            <a:ext cx="0" cy="13208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37"/>
          <p:cNvSpPr>
            <a:spLocks noChangeShapeType="1"/>
          </p:cNvSpPr>
          <p:nvPr/>
        </p:nvSpPr>
        <p:spPr bwMode="auto">
          <a:xfrm>
            <a:off x="8229600" y="4127326"/>
            <a:ext cx="0" cy="13208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Freeform 115"/>
          <p:cNvSpPr>
            <a:spLocks/>
          </p:cNvSpPr>
          <p:nvPr/>
        </p:nvSpPr>
        <p:spPr bwMode="auto">
          <a:xfrm flipV="1">
            <a:off x="4562856" y="4199388"/>
            <a:ext cx="1801368" cy="2331720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39611"/>
              <a:gd name="connsiteY0" fmla="*/ 0 h 5482"/>
              <a:gd name="connsiteX1" fmla="*/ 39611 w 39611"/>
              <a:gd name="connsiteY1" fmla="*/ 5482 h 5482"/>
              <a:gd name="connsiteX0" fmla="*/ 0 w 9278"/>
              <a:gd name="connsiteY0" fmla="*/ 22230 h 23189"/>
              <a:gd name="connsiteX1" fmla="*/ 9278 w 9278"/>
              <a:gd name="connsiteY1" fmla="*/ 262 h 23189"/>
              <a:gd name="connsiteX0" fmla="*/ 0 w 10000"/>
              <a:gd name="connsiteY0" fmla="*/ 9614 h 9614"/>
              <a:gd name="connsiteX1" fmla="*/ 10000 w 10000"/>
              <a:gd name="connsiteY1" fmla="*/ 141 h 9614"/>
              <a:gd name="connsiteX0" fmla="*/ 0 w 10000"/>
              <a:gd name="connsiteY0" fmla="*/ 9999 h 9999"/>
              <a:gd name="connsiteX1" fmla="*/ 10000 w 10000"/>
              <a:gd name="connsiteY1" fmla="*/ 146 h 9999"/>
              <a:gd name="connsiteX0" fmla="*/ 0 w 10000"/>
              <a:gd name="connsiteY0" fmla="*/ 9854 h 9854"/>
              <a:gd name="connsiteX1" fmla="*/ 10000 w 10000"/>
              <a:gd name="connsiteY1" fmla="*/ 0 h 9854"/>
              <a:gd name="connsiteX0" fmla="*/ 0 w 10000"/>
              <a:gd name="connsiteY0" fmla="*/ 10000 h 10000"/>
              <a:gd name="connsiteX1" fmla="*/ 7651 w 10000"/>
              <a:gd name="connsiteY1" fmla="*/ 5807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7651 w 10000"/>
              <a:gd name="connsiteY1" fmla="*/ 5807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7651 w 10000"/>
              <a:gd name="connsiteY1" fmla="*/ 5807 h 10000"/>
              <a:gd name="connsiteX2" fmla="*/ 10000 w 10000"/>
              <a:gd name="connsiteY2" fmla="*/ 0 h 10000"/>
              <a:gd name="connsiteX0" fmla="*/ 0 w 10548"/>
              <a:gd name="connsiteY0" fmla="*/ 10000 h 10000"/>
              <a:gd name="connsiteX1" fmla="*/ 7651 w 10548"/>
              <a:gd name="connsiteY1" fmla="*/ 5807 h 10000"/>
              <a:gd name="connsiteX2" fmla="*/ 10000 w 10548"/>
              <a:gd name="connsiteY2" fmla="*/ 0 h 10000"/>
              <a:gd name="connsiteX0" fmla="*/ 0 w 10548"/>
              <a:gd name="connsiteY0" fmla="*/ 10000 h 10000"/>
              <a:gd name="connsiteX1" fmla="*/ 7651 w 10548"/>
              <a:gd name="connsiteY1" fmla="*/ 5807 h 10000"/>
              <a:gd name="connsiteX2" fmla="*/ 10000 w 10548"/>
              <a:gd name="connsiteY2" fmla="*/ 0 h 10000"/>
              <a:gd name="connsiteX0" fmla="*/ 0 w 11320"/>
              <a:gd name="connsiteY0" fmla="*/ 10000 h 10000"/>
              <a:gd name="connsiteX1" fmla="*/ 7651 w 11320"/>
              <a:gd name="connsiteY1" fmla="*/ 5807 h 10000"/>
              <a:gd name="connsiteX2" fmla="*/ 10000 w 11320"/>
              <a:gd name="connsiteY2" fmla="*/ 0 h 10000"/>
              <a:gd name="connsiteX0" fmla="*/ 0 w 11021"/>
              <a:gd name="connsiteY0" fmla="*/ 14225 h 14225"/>
              <a:gd name="connsiteX1" fmla="*/ 7651 w 11021"/>
              <a:gd name="connsiteY1" fmla="*/ 10032 h 14225"/>
              <a:gd name="connsiteX2" fmla="*/ 10545 w 11021"/>
              <a:gd name="connsiteY2" fmla="*/ 0 h 14225"/>
              <a:gd name="connsiteX0" fmla="*/ 0 w 10820"/>
              <a:gd name="connsiteY0" fmla="*/ 14225 h 14225"/>
              <a:gd name="connsiteX1" fmla="*/ 4693 w 10820"/>
              <a:gd name="connsiteY1" fmla="*/ 11440 h 14225"/>
              <a:gd name="connsiteX2" fmla="*/ 10545 w 10820"/>
              <a:gd name="connsiteY2" fmla="*/ 0 h 14225"/>
              <a:gd name="connsiteX0" fmla="*/ 0 w 10853"/>
              <a:gd name="connsiteY0" fmla="*/ 14225 h 14225"/>
              <a:gd name="connsiteX1" fmla="*/ 4693 w 10853"/>
              <a:gd name="connsiteY1" fmla="*/ 11440 h 14225"/>
              <a:gd name="connsiteX2" fmla="*/ 10545 w 10853"/>
              <a:gd name="connsiteY2" fmla="*/ 0 h 14225"/>
              <a:gd name="connsiteX0" fmla="*/ 0 w 10971"/>
              <a:gd name="connsiteY0" fmla="*/ 15164 h 15164"/>
              <a:gd name="connsiteX1" fmla="*/ 4693 w 10971"/>
              <a:gd name="connsiteY1" fmla="*/ 12379 h 15164"/>
              <a:gd name="connsiteX2" fmla="*/ 10701 w 10971"/>
              <a:gd name="connsiteY2" fmla="*/ 0 h 15164"/>
              <a:gd name="connsiteX0" fmla="*/ 0 w 10701"/>
              <a:gd name="connsiteY0" fmla="*/ 15164 h 15164"/>
              <a:gd name="connsiteX1" fmla="*/ 4693 w 10701"/>
              <a:gd name="connsiteY1" fmla="*/ 12379 h 15164"/>
              <a:gd name="connsiteX2" fmla="*/ 10701 w 10701"/>
              <a:gd name="connsiteY2" fmla="*/ 0 h 15164"/>
              <a:gd name="connsiteX0" fmla="*/ 0 w 10857"/>
              <a:gd name="connsiteY0" fmla="*/ 15633 h 15633"/>
              <a:gd name="connsiteX1" fmla="*/ 4693 w 10857"/>
              <a:gd name="connsiteY1" fmla="*/ 12848 h 15633"/>
              <a:gd name="connsiteX2" fmla="*/ 10857 w 10857"/>
              <a:gd name="connsiteY2" fmla="*/ 0 h 15633"/>
              <a:gd name="connsiteX0" fmla="*/ 0 w 10857"/>
              <a:gd name="connsiteY0" fmla="*/ 15633 h 15633"/>
              <a:gd name="connsiteX1" fmla="*/ 4693 w 10857"/>
              <a:gd name="connsiteY1" fmla="*/ 12848 h 15633"/>
              <a:gd name="connsiteX2" fmla="*/ 10857 w 10857"/>
              <a:gd name="connsiteY2" fmla="*/ 0 h 15633"/>
              <a:gd name="connsiteX0" fmla="*/ 0 w 10857"/>
              <a:gd name="connsiteY0" fmla="*/ 15633 h 15633"/>
              <a:gd name="connsiteX1" fmla="*/ 6094 w 10857"/>
              <a:gd name="connsiteY1" fmla="*/ 11322 h 15633"/>
              <a:gd name="connsiteX2" fmla="*/ 10857 w 10857"/>
              <a:gd name="connsiteY2" fmla="*/ 0 h 15633"/>
              <a:gd name="connsiteX0" fmla="*/ 0 w 10857"/>
              <a:gd name="connsiteY0" fmla="*/ 15633 h 15633"/>
              <a:gd name="connsiteX1" fmla="*/ 6094 w 10857"/>
              <a:gd name="connsiteY1" fmla="*/ 11322 h 15633"/>
              <a:gd name="connsiteX2" fmla="*/ 10857 w 10857"/>
              <a:gd name="connsiteY2" fmla="*/ 0 h 15633"/>
              <a:gd name="connsiteX0" fmla="*/ 0 w 10857"/>
              <a:gd name="connsiteY0" fmla="*/ 15633 h 15633"/>
              <a:gd name="connsiteX1" fmla="*/ 6250 w 10857"/>
              <a:gd name="connsiteY1" fmla="*/ 12496 h 15633"/>
              <a:gd name="connsiteX2" fmla="*/ 10857 w 10857"/>
              <a:gd name="connsiteY2" fmla="*/ 0 h 15633"/>
              <a:gd name="connsiteX0" fmla="*/ 0 w 10857"/>
              <a:gd name="connsiteY0" fmla="*/ 15633 h 15633"/>
              <a:gd name="connsiteX1" fmla="*/ 6250 w 10857"/>
              <a:gd name="connsiteY1" fmla="*/ 12496 h 15633"/>
              <a:gd name="connsiteX2" fmla="*/ 10857 w 10857"/>
              <a:gd name="connsiteY2" fmla="*/ 0 h 15633"/>
              <a:gd name="connsiteX0" fmla="*/ 0 w 10857"/>
              <a:gd name="connsiteY0" fmla="*/ 15633 h 15633"/>
              <a:gd name="connsiteX1" fmla="*/ 7028 w 10857"/>
              <a:gd name="connsiteY1" fmla="*/ 11440 h 15633"/>
              <a:gd name="connsiteX2" fmla="*/ 10857 w 10857"/>
              <a:gd name="connsiteY2" fmla="*/ 0 h 15633"/>
              <a:gd name="connsiteX0" fmla="*/ 0 w 10857"/>
              <a:gd name="connsiteY0" fmla="*/ 15633 h 15633"/>
              <a:gd name="connsiteX1" fmla="*/ 7028 w 10857"/>
              <a:gd name="connsiteY1" fmla="*/ 11440 h 15633"/>
              <a:gd name="connsiteX2" fmla="*/ 10857 w 10857"/>
              <a:gd name="connsiteY2" fmla="*/ 0 h 15633"/>
              <a:gd name="connsiteX0" fmla="*/ 0 w 10857"/>
              <a:gd name="connsiteY0" fmla="*/ 15633 h 15633"/>
              <a:gd name="connsiteX1" fmla="*/ 7028 w 10857"/>
              <a:gd name="connsiteY1" fmla="*/ 11440 h 15633"/>
              <a:gd name="connsiteX2" fmla="*/ 10857 w 10857"/>
              <a:gd name="connsiteY2" fmla="*/ 0 h 15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57" h="15633">
                <a:moveTo>
                  <a:pt x="0" y="15633"/>
                </a:moveTo>
                <a:cubicBezTo>
                  <a:pt x="3173" y="15643"/>
                  <a:pt x="6456" y="12290"/>
                  <a:pt x="7028" y="11440"/>
                </a:cubicBezTo>
                <a:cubicBezTo>
                  <a:pt x="7600" y="10590"/>
                  <a:pt x="10572" y="7925"/>
                  <a:pt x="10857" y="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8" name="Straight Arrow Connector 67"/>
          <p:cNvCxnSpPr/>
          <p:nvPr/>
        </p:nvCxnSpPr>
        <p:spPr bwMode="auto">
          <a:xfrm>
            <a:off x="4572000" y="3244508"/>
            <a:ext cx="4285456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Line 37"/>
          <p:cNvSpPr>
            <a:spLocks noChangeShapeType="1"/>
          </p:cNvSpPr>
          <p:nvPr/>
        </p:nvSpPr>
        <p:spPr bwMode="auto">
          <a:xfrm rot="16200000" flipH="1">
            <a:off x="4613148" y="3788576"/>
            <a:ext cx="0" cy="82296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Line 37"/>
          <p:cNvSpPr>
            <a:spLocks noChangeShapeType="1"/>
          </p:cNvSpPr>
          <p:nvPr/>
        </p:nvSpPr>
        <p:spPr bwMode="auto">
          <a:xfrm rot="16200000" flipH="1">
            <a:off x="4613147" y="3422816"/>
            <a:ext cx="0" cy="82296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37"/>
          <p:cNvSpPr>
            <a:spLocks noChangeShapeType="1"/>
          </p:cNvSpPr>
          <p:nvPr/>
        </p:nvSpPr>
        <p:spPr bwMode="auto">
          <a:xfrm rot="16200000" flipH="1">
            <a:off x="4613147" y="3203360"/>
            <a:ext cx="0" cy="82296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37"/>
          <p:cNvSpPr>
            <a:spLocks noChangeShapeType="1"/>
          </p:cNvSpPr>
          <p:nvPr/>
        </p:nvSpPr>
        <p:spPr bwMode="auto">
          <a:xfrm rot="16200000" flipH="1">
            <a:off x="4613147" y="3057056"/>
            <a:ext cx="0" cy="82296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286543" y="1864374"/>
            <a:ext cx="5415931" cy="4654296"/>
            <a:chOff x="286543" y="1864374"/>
            <a:chExt cx="5415931" cy="4654296"/>
          </a:xfrm>
        </p:grpSpPr>
        <p:cxnSp>
          <p:nvCxnSpPr>
            <p:cNvPr id="54" name="Straight Arrow Connector 53"/>
            <p:cNvCxnSpPr/>
            <p:nvPr/>
          </p:nvCxnSpPr>
          <p:spPr bwMode="auto">
            <a:xfrm>
              <a:off x="286544" y="4191522"/>
              <a:ext cx="4288536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8" name="Straight Arrow Connector 77"/>
            <p:cNvCxnSpPr/>
            <p:nvPr/>
          </p:nvCxnSpPr>
          <p:spPr bwMode="auto">
            <a:xfrm flipV="1">
              <a:off x="1408176" y="4211334"/>
              <a:ext cx="0" cy="2304288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0" name="Line 37"/>
            <p:cNvSpPr>
              <a:spLocks noChangeShapeType="1"/>
            </p:cNvSpPr>
            <p:nvPr/>
          </p:nvSpPr>
          <p:spPr bwMode="auto">
            <a:xfrm>
              <a:off x="2743200" y="4127326"/>
              <a:ext cx="0" cy="1320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37"/>
            <p:cNvSpPr>
              <a:spLocks noChangeShapeType="1"/>
            </p:cNvSpPr>
            <p:nvPr/>
          </p:nvSpPr>
          <p:spPr bwMode="auto">
            <a:xfrm>
              <a:off x="914400" y="4127326"/>
              <a:ext cx="0" cy="1320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332713" y="3862192"/>
              <a:ext cx="377450" cy="217927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92896" y="3275556"/>
              <a:ext cx="407087" cy="145575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3504" y="3862563"/>
              <a:ext cx="392268" cy="217926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73" name="Line 37"/>
            <p:cNvSpPr>
              <a:spLocks noChangeShapeType="1"/>
            </p:cNvSpPr>
            <p:nvPr/>
          </p:nvSpPr>
          <p:spPr bwMode="auto">
            <a:xfrm>
              <a:off x="1408176" y="4127326"/>
              <a:ext cx="0" cy="1320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76" name="Straight Arrow Connector 75"/>
            <p:cNvCxnSpPr/>
            <p:nvPr/>
          </p:nvCxnSpPr>
          <p:spPr bwMode="auto">
            <a:xfrm rot="5400000" flipV="1">
              <a:off x="1067568" y="3772104"/>
              <a:ext cx="681214" cy="1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Straight Arrow Connector 76"/>
            <p:cNvCxnSpPr/>
            <p:nvPr/>
          </p:nvCxnSpPr>
          <p:spPr bwMode="auto">
            <a:xfrm flipV="1">
              <a:off x="2743200" y="1864374"/>
              <a:ext cx="0" cy="4654296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9" name="Freeform 115"/>
            <p:cNvSpPr>
              <a:spLocks/>
            </p:cNvSpPr>
            <p:nvPr/>
          </p:nvSpPr>
          <p:spPr bwMode="auto">
            <a:xfrm flipH="1">
              <a:off x="2781822" y="1864374"/>
              <a:ext cx="1801368" cy="2331720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39611"/>
                <a:gd name="connsiteY0" fmla="*/ 0 h 5482"/>
                <a:gd name="connsiteX1" fmla="*/ 39611 w 39611"/>
                <a:gd name="connsiteY1" fmla="*/ 5482 h 5482"/>
                <a:gd name="connsiteX0" fmla="*/ 0 w 9278"/>
                <a:gd name="connsiteY0" fmla="*/ 22230 h 23189"/>
                <a:gd name="connsiteX1" fmla="*/ 9278 w 9278"/>
                <a:gd name="connsiteY1" fmla="*/ 262 h 23189"/>
                <a:gd name="connsiteX0" fmla="*/ 0 w 10000"/>
                <a:gd name="connsiteY0" fmla="*/ 9614 h 9614"/>
                <a:gd name="connsiteX1" fmla="*/ 10000 w 10000"/>
                <a:gd name="connsiteY1" fmla="*/ 141 h 9614"/>
                <a:gd name="connsiteX0" fmla="*/ 0 w 10000"/>
                <a:gd name="connsiteY0" fmla="*/ 9999 h 9999"/>
                <a:gd name="connsiteX1" fmla="*/ 10000 w 10000"/>
                <a:gd name="connsiteY1" fmla="*/ 146 h 9999"/>
                <a:gd name="connsiteX0" fmla="*/ 0 w 10000"/>
                <a:gd name="connsiteY0" fmla="*/ 9854 h 9854"/>
                <a:gd name="connsiteX1" fmla="*/ 10000 w 10000"/>
                <a:gd name="connsiteY1" fmla="*/ 0 h 9854"/>
                <a:gd name="connsiteX0" fmla="*/ 0 w 10000"/>
                <a:gd name="connsiteY0" fmla="*/ 10000 h 10000"/>
                <a:gd name="connsiteX1" fmla="*/ 7651 w 10000"/>
                <a:gd name="connsiteY1" fmla="*/ 5807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7651 w 10000"/>
                <a:gd name="connsiteY1" fmla="*/ 5807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7651 w 10000"/>
                <a:gd name="connsiteY1" fmla="*/ 5807 h 10000"/>
                <a:gd name="connsiteX2" fmla="*/ 10000 w 10000"/>
                <a:gd name="connsiteY2" fmla="*/ 0 h 10000"/>
                <a:gd name="connsiteX0" fmla="*/ 0 w 10548"/>
                <a:gd name="connsiteY0" fmla="*/ 10000 h 10000"/>
                <a:gd name="connsiteX1" fmla="*/ 7651 w 10548"/>
                <a:gd name="connsiteY1" fmla="*/ 5807 h 10000"/>
                <a:gd name="connsiteX2" fmla="*/ 10000 w 10548"/>
                <a:gd name="connsiteY2" fmla="*/ 0 h 10000"/>
                <a:gd name="connsiteX0" fmla="*/ 0 w 10548"/>
                <a:gd name="connsiteY0" fmla="*/ 10000 h 10000"/>
                <a:gd name="connsiteX1" fmla="*/ 7651 w 10548"/>
                <a:gd name="connsiteY1" fmla="*/ 5807 h 10000"/>
                <a:gd name="connsiteX2" fmla="*/ 10000 w 10548"/>
                <a:gd name="connsiteY2" fmla="*/ 0 h 10000"/>
                <a:gd name="connsiteX0" fmla="*/ 0 w 11320"/>
                <a:gd name="connsiteY0" fmla="*/ 10000 h 10000"/>
                <a:gd name="connsiteX1" fmla="*/ 7651 w 11320"/>
                <a:gd name="connsiteY1" fmla="*/ 5807 h 10000"/>
                <a:gd name="connsiteX2" fmla="*/ 10000 w 11320"/>
                <a:gd name="connsiteY2" fmla="*/ 0 h 10000"/>
                <a:gd name="connsiteX0" fmla="*/ 0 w 11021"/>
                <a:gd name="connsiteY0" fmla="*/ 14225 h 14225"/>
                <a:gd name="connsiteX1" fmla="*/ 7651 w 11021"/>
                <a:gd name="connsiteY1" fmla="*/ 10032 h 14225"/>
                <a:gd name="connsiteX2" fmla="*/ 10545 w 11021"/>
                <a:gd name="connsiteY2" fmla="*/ 0 h 14225"/>
                <a:gd name="connsiteX0" fmla="*/ 0 w 10820"/>
                <a:gd name="connsiteY0" fmla="*/ 14225 h 14225"/>
                <a:gd name="connsiteX1" fmla="*/ 4693 w 10820"/>
                <a:gd name="connsiteY1" fmla="*/ 11440 h 14225"/>
                <a:gd name="connsiteX2" fmla="*/ 10545 w 10820"/>
                <a:gd name="connsiteY2" fmla="*/ 0 h 14225"/>
                <a:gd name="connsiteX0" fmla="*/ 0 w 10853"/>
                <a:gd name="connsiteY0" fmla="*/ 14225 h 14225"/>
                <a:gd name="connsiteX1" fmla="*/ 4693 w 10853"/>
                <a:gd name="connsiteY1" fmla="*/ 11440 h 14225"/>
                <a:gd name="connsiteX2" fmla="*/ 10545 w 10853"/>
                <a:gd name="connsiteY2" fmla="*/ 0 h 14225"/>
                <a:gd name="connsiteX0" fmla="*/ 0 w 10971"/>
                <a:gd name="connsiteY0" fmla="*/ 15164 h 15164"/>
                <a:gd name="connsiteX1" fmla="*/ 4693 w 10971"/>
                <a:gd name="connsiteY1" fmla="*/ 12379 h 15164"/>
                <a:gd name="connsiteX2" fmla="*/ 10701 w 10971"/>
                <a:gd name="connsiteY2" fmla="*/ 0 h 15164"/>
                <a:gd name="connsiteX0" fmla="*/ 0 w 10701"/>
                <a:gd name="connsiteY0" fmla="*/ 15164 h 15164"/>
                <a:gd name="connsiteX1" fmla="*/ 4693 w 10701"/>
                <a:gd name="connsiteY1" fmla="*/ 12379 h 15164"/>
                <a:gd name="connsiteX2" fmla="*/ 10701 w 10701"/>
                <a:gd name="connsiteY2" fmla="*/ 0 h 15164"/>
                <a:gd name="connsiteX0" fmla="*/ 0 w 10857"/>
                <a:gd name="connsiteY0" fmla="*/ 15633 h 15633"/>
                <a:gd name="connsiteX1" fmla="*/ 4693 w 10857"/>
                <a:gd name="connsiteY1" fmla="*/ 12848 h 15633"/>
                <a:gd name="connsiteX2" fmla="*/ 10857 w 10857"/>
                <a:gd name="connsiteY2" fmla="*/ 0 h 15633"/>
                <a:gd name="connsiteX0" fmla="*/ 0 w 10857"/>
                <a:gd name="connsiteY0" fmla="*/ 15633 h 15633"/>
                <a:gd name="connsiteX1" fmla="*/ 4693 w 10857"/>
                <a:gd name="connsiteY1" fmla="*/ 12848 h 15633"/>
                <a:gd name="connsiteX2" fmla="*/ 10857 w 10857"/>
                <a:gd name="connsiteY2" fmla="*/ 0 h 15633"/>
                <a:gd name="connsiteX0" fmla="*/ 0 w 10857"/>
                <a:gd name="connsiteY0" fmla="*/ 15633 h 15633"/>
                <a:gd name="connsiteX1" fmla="*/ 6094 w 10857"/>
                <a:gd name="connsiteY1" fmla="*/ 11322 h 15633"/>
                <a:gd name="connsiteX2" fmla="*/ 10857 w 10857"/>
                <a:gd name="connsiteY2" fmla="*/ 0 h 15633"/>
                <a:gd name="connsiteX0" fmla="*/ 0 w 10857"/>
                <a:gd name="connsiteY0" fmla="*/ 15633 h 15633"/>
                <a:gd name="connsiteX1" fmla="*/ 6094 w 10857"/>
                <a:gd name="connsiteY1" fmla="*/ 11322 h 15633"/>
                <a:gd name="connsiteX2" fmla="*/ 10857 w 10857"/>
                <a:gd name="connsiteY2" fmla="*/ 0 h 15633"/>
                <a:gd name="connsiteX0" fmla="*/ 0 w 10857"/>
                <a:gd name="connsiteY0" fmla="*/ 15633 h 15633"/>
                <a:gd name="connsiteX1" fmla="*/ 6250 w 10857"/>
                <a:gd name="connsiteY1" fmla="*/ 12496 h 15633"/>
                <a:gd name="connsiteX2" fmla="*/ 10857 w 10857"/>
                <a:gd name="connsiteY2" fmla="*/ 0 h 15633"/>
                <a:gd name="connsiteX0" fmla="*/ 0 w 10857"/>
                <a:gd name="connsiteY0" fmla="*/ 15633 h 15633"/>
                <a:gd name="connsiteX1" fmla="*/ 6250 w 10857"/>
                <a:gd name="connsiteY1" fmla="*/ 12496 h 15633"/>
                <a:gd name="connsiteX2" fmla="*/ 10857 w 10857"/>
                <a:gd name="connsiteY2" fmla="*/ 0 h 15633"/>
                <a:gd name="connsiteX0" fmla="*/ 0 w 10857"/>
                <a:gd name="connsiteY0" fmla="*/ 15633 h 15633"/>
                <a:gd name="connsiteX1" fmla="*/ 7028 w 10857"/>
                <a:gd name="connsiteY1" fmla="*/ 11440 h 15633"/>
                <a:gd name="connsiteX2" fmla="*/ 10857 w 10857"/>
                <a:gd name="connsiteY2" fmla="*/ 0 h 15633"/>
                <a:gd name="connsiteX0" fmla="*/ 0 w 10857"/>
                <a:gd name="connsiteY0" fmla="*/ 15633 h 15633"/>
                <a:gd name="connsiteX1" fmla="*/ 7028 w 10857"/>
                <a:gd name="connsiteY1" fmla="*/ 11440 h 15633"/>
                <a:gd name="connsiteX2" fmla="*/ 10857 w 10857"/>
                <a:gd name="connsiteY2" fmla="*/ 0 h 15633"/>
                <a:gd name="connsiteX0" fmla="*/ 0 w 10857"/>
                <a:gd name="connsiteY0" fmla="*/ 15633 h 15633"/>
                <a:gd name="connsiteX1" fmla="*/ 7028 w 10857"/>
                <a:gd name="connsiteY1" fmla="*/ 11440 h 15633"/>
                <a:gd name="connsiteX2" fmla="*/ 10857 w 10857"/>
                <a:gd name="connsiteY2" fmla="*/ 0 h 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57" h="15633">
                  <a:moveTo>
                    <a:pt x="0" y="15633"/>
                  </a:moveTo>
                  <a:cubicBezTo>
                    <a:pt x="3173" y="15643"/>
                    <a:pt x="6456" y="12290"/>
                    <a:pt x="7028" y="11440"/>
                  </a:cubicBezTo>
                  <a:cubicBezTo>
                    <a:pt x="7600" y="10590"/>
                    <a:pt x="10572" y="7925"/>
                    <a:pt x="10857" y="0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4582664" y="5005526"/>
              <a:ext cx="1119810" cy="276756"/>
              <a:chOff x="4595190" y="4943891"/>
              <a:chExt cx="1119810" cy="276756"/>
            </a:xfrm>
          </p:grpSpPr>
          <p:pic>
            <p:nvPicPr>
              <p:cNvPr id="9" name="Picture 8" descr="txp_fig"/>
              <p:cNvPicPr>
                <a:picLocks noChangeAspect="1"/>
              </p:cNvPicPr>
              <p:nvPr>
                <p:custDataLst>
                  <p:tags r:id="rId23"/>
                </p:custDataLst>
              </p:nvPr>
            </p:nvPicPr>
            <p:blipFill>
              <a:blip r:embed="rId5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322128" y="4943891"/>
                <a:ext cx="392872" cy="276756"/>
              </a:xfrm>
              <a:prstGeom prst="rect">
                <a:avLst/>
              </a:prstGeom>
              <a:pattFill prst="pct5">
                <a:fgClr>
                  <a:srgbClr val="FFFFFF"/>
                </a:fgClr>
                <a:bgClr>
                  <a:srgbClr val="FFFFFF"/>
                </a:bgClr>
              </a:pattFill>
              <a:ln/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cxnSp>
            <p:nvCxnSpPr>
              <p:cNvPr id="83" name="Straight Arrow Connector 82"/>
              <p:cNvCxnSpPr/>
              <p:nvPr/>
            </p:nvCxnSpPr>
            <p:spPr bwMode="auto">
              <a:xfrm flipH="1" flipV="1">
                <a:off x="4595190" y="5083577"/>
                <a:ext cx="681214" cy="1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triangle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89" name="Group 88"/>
            <p:cNvGrpSpPr/>
            <p:nvPr/>
          </p:nvGrpSpPr>
          <p:grpSpPr>
            <a:xfrm flipH="1" flipV="1">
              <a:off x="286543" y="4562464"/>
              <a:ext cx="4285457" cy="1956206"/>
              <a:chOff x="4571999" y="1911096"/>
              <a:chExt cx="4285457" cy="1956206"/>
            </a:xfrm>
          </p:grpSpPr>
          <p:cxnSp>
            <p:nvCxnSpPr>
              <p:cNvPr id="90" name="Straight Arrow Connector 89"/>
              <p:cNvCxnSpPr/>
              <p:nvPr/>
            </p:nvCxnSpPr>
            <p:spPr bwMode="auto">
              <a:xfrm>
                <a:off x="4572000" y="3282086"/>
                <a:ext cx="4285456" cy="0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none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91" name="Line 37"/>
              <p:cNvSpPr>
                <a:spLocks noChangeShapeType="1"/>
              </p:cNvSpPr>
              <p:nvPr/>
            </p:nvSpPr>
            <p:spPr bwMode="auto">
              <a:xfrm rot="16200000" flipH="1">
                <a:off x="4613148" y="3826154"/>
                <a:ext cx="0" cy="822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37"/>
              <p:cNvSpPr>
                <a:spLocks noChangeShapeType="1"/>
              </p:cNvSpPr>
              <p:nvPr/>
            </p:nvSpPr>
            <p:spPr bwMode="auto">
              <a:xfrm rot="16200000" flipH="1">
                <a:off x="4613147" y="3460394"/>
                <a:ext cx="0" cy="822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Line 37"/>
              <p:cNvSpPr>
                <a:spLocks noChangeShapeType="1"/>
              </p:cNvSpPr>
              <p:nvPr/>
            </p:nvSpPr>
            <p:spPr bwMode="auto">
              <a:xfrm rot="16200000" flipH="1">
                <a:off x="4613147" y="3240938"/>
                <a:ext cx="0" cy="822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37"/>
              <p:cNvSpPr>
                <a:spLocks noChangeShapeType="1"/>
              </p:cNvSpPr>
              <p:nvPr/>
            </p:nvSpPr>
            <p:spPr bwMode="auto">
              <a:xfrm rot="16200000" flipH="1">
                <a:off x="4613147" y="3094634"/>
                <a:ext cx="0" cy="822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Freeform 115"/>
              <p:cNvSpPr>
                <a:spLocks/>
              </p:cNvSpPr>
              <p:nvPr/>
            </p:nvSpPr>
            <p:spPr bwMode="auto">
              <a:xfrm flipV="1">
                <a:off x="6436574" y="1911096"/>
                <a:ext cx="2414016" cy="1371600"/>
              </a:xfrm>
              <a:custGeom>
                <a:avLst/>
                <a:gdLst>
                  <a:gd name="T0" fmla="*/ 0 w 1506"/>
                  <a:gd name="T1" fmla="*/ 524 h 524"/>
                  <a:gd name="T2" fmla="*/ 1000 w 1506"/>
                  <a:gd name="T3" fmla="*/ 489 h 524"/>
                  <a:gd name="T4" fmla="*/ 1349 w 1506"/>
                  <a:gd name="T5" fmla="*/ 393 h 524"/>
                  <a:gd name="T6" fmla="*/ 1462 w 1506"/>
                  <a:gd name="T7" fmla="*/ 218 h 524"/>
                  <a:gd name="T8" fmla="*/ 1506 w 1506"/>
                  <a:gd name="T9" fmla="*/ 0 h 524"/>
                  <a:gd name="connsiteX0" fmla="*/ 0 w 17754"/>
                  <a:gd name="connsiteY0" fmla="*/ 5967 h 6415"/>
                  <a:gd name="connsiteX1" fmla="*/ 6640 w 17754"/>
                  <a:gd name="connsiteY1" fmla="*/ 5299 h 6415"/>
                  <a:gd name="connsiteX2" fmla="*/ 8958 w 17754"/>
                  <a:gd name="connsiteY2" fmla="*/ 3467 h 6415"/>
                  <a:gd name="connsiteX3" fmla="*/ 9708 w 17754"/>
                  <a:gd name="connsiteY3" fmla="*/ 127 h 6415"/>
                  <a:gd name="connsiteX4" fmla="*/ 17754 w 17754"/>
                  <a:gd name="connsiteY4" fmla="*/ 6353 h 6415"/>
                  <a:gd name="connsiteX0" fmla="*/ 0 w 10000"/>
                  <a:gd name="connsiteY0" fmla="*/ 5332 h 6070"/>
                  <a:gd name="connsiteX1" fmla="*/ 3740 w 10000"/>
                  <a:gd name="connsiteY1" fmla="*/ 4290 h 6070"/>
                  <a:gd name="connsiteX2" fmla="*/ 5046 w 10000"/>
                  <a:gd name="connsiteY2" fmla="*/ 1435 h 6070"/>
                  <a:gd name="connsiteX3" fmla="*/ 9422 w 10000"/>
                  <a:gd name="connsiteY3" fmla="*/ 276 h 6070"/>
                  <a:gd name="connsiteX4" fmla="*/ 10000 w 10000"/>
                  <a:gd name="connsiteY4" fmla="*/ 5933 h 6070"/>
                  <a:gd name="connsiteX0" fmla="*/ 0 w 10000"/>
                  <a:gd name="connsiteY0" fmla="*/ 24984 h 26200"/>
                  <a:gd name="connsiteX1" fmla="*/ 3740 w 10000"/>
                  <a:gd name="connsiteY1" fmla="*/ 23268 h 26200"/>
                  <a:gd name="connsiteX2" fmla="*/ 7968 w 10000"/>
                  <a:gd name="connsiteY2" fmla="*/ 42 h 26200"/>
                  <a:gd name="connsiteX3" fmla="*/ 9422 w 10000"/>
                  <a:gd name="connsiteY3" fmla="*/ 16655 h 26200"/>
                  <a:gd name="connsiteX4" fmla="*/ 10000 w 10000"/>
                  <a:gd name="connsiteY4" fmla="*/ 25974 h 26200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45 h 26267"/>
                  <a:gd name="connsiteX1" fmla="*/ 3740 w 10000"/>
                  <a:gd name="connsiteY1" fmla="*/ 23429 h 26267"/>
                  <a:gd name="connsiteX2" fmla="*/ 7968 w 10000"/>
                  <a:gd name="connsiteY2" fmla="*/ 203 h 26267"/>
                  <a:gd name="connsiteX3" fmla="*/ 9038 w 10000"/>
                  <a:gd name="connsiteY3" fmla="*/ 9407 h 26267"/>
                  <a:gd name="connsiteX4" fmla="*/ 10000 w 10000"/>
                  <a:gd name="connsiteY4" fmla="*/ 26135 h 26267"/>
                  <a:gd name="connsiteX0" fmla="*/ 0 w 10000"/>
                  <a:gd name="connsiteY0" fmla="*/ 25172 h 26290"/>
                  <a:gd name="connsiteX1" fmla="*/ 3740 w 10000"/>
                  <a:gd name="connsiteY1" fmla="*/ 23456 h 26290"/>
                  <a:gd name="connsiteX2" fmla="*/ 7968 w 10000"/>
                  <a:gd name="connsiteY2" fmla="*/ 230 h 26290"/>
                  <a:gd name="connsiteX3" fmla="*/ 9215 w 10000"/>
                  <a:gd name="connsiteY3" fmla="*/ 8693 h 26290"/>
                  <a:gd name="connsiteX4" fmla="*/ 10000 w 10000"/>
                  <a:gd name="connsiteY4" fmla="*/ 26162 h 26290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16 h 41334"/>
                  <a:gd name="connsiteX1" fmla="*/ 5865 w 10000"/>
                  <a:gd name="connsiteY1" fmla="*/ 714 h 41334"/>
                  <a:gd name="connsiteX2" fmla="*/ 7968 w 10000"/>
                  <a:gd name="connsiteY2" fmla="*/ 15274 h 41334"/>
                  <a:gd name="connsiteX3" fmla="*/ 9215 w 10000"/>
                  <a:gd name="connsiteY3" fmla="*/ 23737 h 41334"/>
                  <a:gd name="connsiteX4" fmla="*/ 10000 w 10000"/>
                  <a:gd name="connsiteY4" fmla="*/ 41206 h 41334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10000 w 10000"/>
                  <a:gd name="connsiteY3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4299 h 41570"/>
                  <a:gd name="connsiteX4" fmla="*/ 10000 w 10000"/>
                  <a:gd name="connsiteY4" fmla="*/ 41570 h 41570"/>
                  <a:gd name="connsiteX0" fmla="*/ 0 w 4135"/>
                  <a:gd name="connsiteY0" fmla="*/ 0 h 40492"/>
                  <a:gd name="connsiteX1" fmla="*/ 2103 w 4135"/>
                  <a:gd name="connsiteY1" fmla="*/ 14560 h 40492"/>
                  <a:gd name="connsiteX2" fmla="*/ 3185 w 4135"/>
                  <a:gd name="connsiteY2" fmla="*/ 23221 h 40492"/>
                  <a:gd name="connsiteX3" fmla="*/ 4135 w 4135"/>
                  <a:gd name="connsiteY3" fmla="*/ 40492 h 40492"/>
                  <a:gd name="connsiteX0" fmla="*/ 0 w 10357"/>
                  <a:gd name="connsiteY0" fmla="*/ 0 h 13019"/>
                  <a:gd name="connsiteX1" fmla="*/ 5443 w 10357"/>
                  <a:gd name="connsiteY1" fmla="*/ 6615 h 13019"/>
                  <a:gd name="connsiteX2" fmla="*/ 8060 w 10357"/>
                  <a:gd name="connsiteY2" fmla="*/ 8754 h 13019"/>
                  <a:gd name="connsiteX3" fmla="*/ 10357 w 10357"/>
                  <a:gd name="connsiteY3" fmla="*/ 13019 h 13019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7489 w 10286"/>
                  <a:gd name="connsiteY3" fmla="*/ 11681 h 13202"/>
                  <a:gd name="connsiteX4" fmla="*/ 10286 w 10286"/>
                  <a:gd name="connsiteY4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89 w 10286"/>
                  <a:gd name="connsiteY2" fmla="*/ 1168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4914"/>
                  <a:gd name="connsiteY0" fmla="*/ 0 h 6404"/>
                  <a:gd name="connsiteX1" fmla="*/ 1332 w 4914"/>
                  <a:gd name="connsiteY1" fmla="*/ 3603 h 6404"/>
                  <a:gd name="connsiteX2" fmla="*/ 4914 w 4914"/>
                  <a:gd name="connsiteY2" fmla="*/ 6404 h 6404"/>
                  <a:gd name="connsiteX0" fmla="*/ 0 w 10000"/>
                  <a:gd name="connsiteY0" fmla="*/ 0 h 10000"/>
                  <a:gd name="connsiteX1" fmla="*/ 10000 w 10000"/>
                  <a:gd name="connsiteY1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2856 w 10000"/>
                  <a:gd name="connsiteY1" fmla="*/ 6339 h 10000"/>
                  <a:gd name="connsiteX2" fmla="*/ 10000 w 10000"/>
                  <a:gd name="connsiteY2" fmla="*/ 10000 h 10000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7339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39611"/>
                  <a:gd name="connsiteY0" fmla="*/ 0 h 5482"/>
                  <a:gd name="connsiteX1" fmla="*/ 39611 w 39611"/>
                  <a:gd name="connsiteY1" fmla="*/ 5482 h 5482"/>
                  <a:gd name="connsiteX0" fmla="*/ 0 w 9278"/>
                  <a:gd name="connsiteY0" fmla="*/ 22230 h 23189"/>
                  <a:gd name="connsiteX1" fmla="*/ 9278 w 9278"/>
                  <a:gd name="connsiteY1" fmla="*/ 262 h 23189"/>
                  <a:gd name="connsiteX0" fmla="*/ 0 w 10000"/>
                  <a:gd name="connsiteY0" fmla="*/ 9614 h 9614"/>
                  <a:gd name="connsiteX1" fmla="*/ 10000 w 10000"/>
                  <a:gd name="connsiteY1" fmla="*/ 141 h 9614"/>
                  <a:gd name="connsiteX0" fmla="*/ 0 w 10000"/>
                  <a:gd name="connsiteY0" fmla="*/ 9999 h 9999"/>
                  <a:gd name="connsiteX1" fmla="*/ 10000 w 10000"/>
                  <a:gd name="connsiteY1" fmla="*/ 146 h 9999"/>
                  <a:gd name="connsiteX0" fmla="*/ 0 w 10000"/>
                  <a:gd name="connsiteY0" fmla="*/ 9854 h 9854"/>
                  <a:gd name="connsiteX1" fmla="*/ 10000 w 10000"/>
                  <a:gd name="connsiteY1" fmla="*/ 0 h 9854"/>
                  <a:gd name="connsiteX0" fmla="*/ 0 w 10000"/>
                  <a:gd name="connsiteY0" fmla="*/ 10000 h 10000"/>
                  <a:gd name="connsiteX1" fmla="*/ 7651 w 10000"/>
                  <a:gd name="connsiteY1" fmla="*/ 5807 h 10000"/>
                  <a:gd name="connsiteX2" fmla="*/ 10000 w 10000"/>
                  <a:gd name="connsiteY2" fmla="*/ 0 h 10000"/>
                  <a:gd name="connsiteX0" fmla="*/ 0 w 10000"/>
                  <a:gd name="connsiteY0" fmla="*/ 10000 h 10000"/>
                  <a:gd name="connsiteX1" fmla="*/ 7651 w 10000"/>
                  <a:gd name="connsiteY1" fmla="*/ 5807 h 10000"/>
                  <a:gd name="connsiteX2" fmla="*/ 10000 w 10000"/>
                  <a:gd name="connsiteY2" fmla="*/ 0 h 10000"/>
                  <a:gd name="connsiteX0" fmla="*/ 0 w 10000"/>
                  <a:gd name="connsiteY0" fmla="*/ 10000 h 10000"/>
                  <a:gd name="connsiteX1" fmla="*/ 7651 w 10000"/>
                  <a:gd name="connsiteY1" fmla="*/ 5807 h 10000"/>
                  <a:gd name="connsiteX2" fmla="*/ 10000 w 10000"/>
                  <a:gd name="connsiteY2" fmla="*/ 0 h 10000"/>
                  <a:gd name="connsiteX0" fmla="*/ 0 w 10548"/>
                  <a:gd name="connsiteY0" fmla="*/ 10000 h 10000"/>
                  <a:gd name="connsiteX1" fmla="*/ 7651 w 10548"/>
                  <a:gd name="connsiteY1" fmla="*/ 5807 h 10000"/>
                  <a:gd name="connsiteX2" fmla="*/ 10000 w 10548"/>
                  <a:gd name="connsiteY2" fmla="*/ 0 h 10000"/>
                  <a:gd name="connsiteX0" fmla="*/ 0 w 10548"/>
                  <a:gd name="connsiteY0" fmla="*/ 10000 h 10000"/>
                  <a:gd name="connsiteX1" fmla="*/ 7651 w 10548"/>
                  <a:gd name="connsiteY1" fmla="*/ 5807 h 10000"/>
                  <a:gd name="connsiteX2" fmla="*/ 10000 w 10548"/>
                  <a:gd name="connsiteY2" fmla="*/ 0 h 10000"/>
                  <a:gd name="connsiteX0" fmla="*/ 0 w 11320"/>
                  <a:gd name="connsiteY0" fmla="*/ 10000 h 10000"/>
                  <a:gd name="connsiteX1" fmla="*/ 7651 w 11320"/>
                  <a:gd name="connsiteY1" fmla="*/ 5807 h 10000"/>
                  <a:gd name="connsiteX2" fmla="*/ 10000 w 11320"/>
                  <a:gd name="connsiteY2" fmla="*/ 0 h 10000"/>
                  <a:gd name="connsiteX0" fmla="*/ 0 w 11021"/>
                  <a:gd name="connsiteY0" fmla="*/ 14225 h 14225"/>
                  <a:gd name="connsiteX1" fmla="*/ 7651 w 11021"/>
                  <a:gd name="connsiteY1" fmla="*/ 10032 h 14225"/>
                  <a:gd name="connsiteX2" fmla="*/ 10545 w 11021"/>
                  <a:gd name="connsiteY2" fmla="*/ 0 h 14225"/>
                  <a:gd name="connsiteX0" fmla="*/ 0 w 10820"/>
                  <a:gd name="connsiteY0" fmla="*/ 14225 h 14225"/>
                  <a:gd name="connsiteX1" fmla="*/ 4693 w 10820"/>
                  <a:gd name="connsiteY1" fmla="*/ 11440 h 14225"/>
                  <a:gd name="connsiteX2" fmla="*/ 10545 w 10820"/>
                  <a:gd name="connsiteY2" fmla="*/ 0 h 14225"/>
                  <a:gd name="connsiteX0" fmla="*/ 0 w 10853"/>
                  <a:gd name="connsiteY0" fmla="*/ 14225 h 14225"/>
                  <a:gd name="connsiteX1" fmla="*/ 4693 w 10853"/>
                  <a:gd name="connsiteY1" fmla="*/ 11440 h 14225"/>
                  <a:gd name="connsiteX2" fmla="*/ 10545 w 10853"/>
                  <a:gd name="connsiteY2" fmla="*/ 0 h 14225"/>
                  <a:gd name="connsiteX0" fmla="*/ 0 w 10971"/>
                  <a:gd name="connsiteY0" fmla="*/ 15164 h 15164"/>
                  <a:gd name="connsiteX1" fmla="*/ 4693 w 10971"/>
                  <a:gd name="connsiteY1" fmla="*/ 12379 h 15164"/>
                  <a:gd name="connsiteX2" fmla="*/ 10701 w 10971"/>
                  <a:gd name="connsiteY2" fmla="*/ 0 h 15164"/>
                  <a:gd name="connsiteX0" fmla="*/ 0 w 10701"/>
                  <a:gd name="connsiteY0" fmla="*/ 15164 h 15164"/>
                  <a:gd name="connsiteX1" fmla="*/ 4693 w 10701"/>
                  <a:gd name="connsiteY1" fmla="*/ 12379 h 15164"/>
                  <a:gd name="connsiteX2" fmla="*/ 10701 w 10701"/>
                  <a:gd name="connsiteY2" fmla="*/ 0 h 15164"/>
                  <a:gd name="connsiteX0" fmla="*/ 0 w 10857"/>
                  <a:gd name="connsiteY0" fmla="*/ 15633 h 15633"/>
                  <a:gd name="connsiteX1" fmla="*/ 4693 w 10857"/>
                  <a:gd name="connsiteY1" fmla="*/ 12848 h 15633"/>
                  <a:gd name="connsiteX2" fmla="*/ 10857 w 10857"/>
                  <a:gd name="connsiteY2" fmla="*/ 0 h 15633"/>
                  <a:gd name="connsiteX0" fmla="*/ 0 w 10857"/>
                  <a:gd name="connsiteY0" fmla="*/ 15633 h 15633"/>
                  <a:gd name="connsiteX1" fmla="*/ 4693 w 10857"/>
                  <a:gd name="connsiteY1" fmla="*/ 12848 h 15633"/>
                  <a:gd name="connsiteX2" fmla="*/ 10857 w 10857"/>
                  <a:gd name="connsiteY2" fmla="*/ 0 h 15633"/>
                  <a:gd name="connsiteX0" fmla="*/ 0 w 10857"/>
                  <a:gd name="connsiteY0" fmla="*/ 15633 h 15633"/>
                  <a:gd name="connsiteX1" fmla="*/ 6094 w 10857"/>
                  <a:gd name="connsiteY1" fmla="*/ 11322 h 15633"/>
                  <a:gd name="connsiteX2" fmla="*/ 10857 w 10857"/>
                  <a:gd name="connsiteY2" fmla="*/ 0 h 15633"/>
                  <a:gd name="connsiteX0" fmla="*/ 0 w 10857"/>
                  <a:gd name="connsiteY0" fmla="*/ 15633 h 15633"/>
                  <a:gd name="connsiteX1" fmla="*/ 6094 w 10857"/>
                  <a:gd name="connsiteY1" fmla="*/ 11322 h 15633"/>
                  <a:gd name="connsiteX2" fmla="*/ 10857 w 10857"/>
                  <a:gd name="connsiteY2" fmla="*/ 0 h 15633"/>
                  <a:gd name="connsiteX0" fmla="*/ 0 w 10857"/>
                  <a:gd name="connsiteY0" fmla="*/ 15633 h 15633"/>
                  <a:gd name="connsiteX1" fmla="*/ 6250 w 10857"/>
                  <a:gd name="connsiteY1" fmla="*/ 12496 h 15633"/>
                  <a:gd name="connsiteX2" fmla="*/ 10857 w 10857"/>
                  <a:gd name="connsiteY2" fmla="*/ 0 h 15633"/>
                  <a:gd name="connsiteX0" fmla="*/ 0 w 10857"/>
                  <a:gd name="connsiteY0" fmla="*/ 15633 h 15633"/>
                  <a:gd name="connsiteX1" fmla="*/ 6250 w 10857"/>
                  <a:gd name="connsiteY1" fmla="*/ 12496 h 15633"/>
                  <a:gd name="connsiteX2" fmla="*/ 10857 w 10857"/>
                  <a:gd name="connsiteY2" fmla="*/ 0 h 15633"/>
                  <a:gd name="connsiteX0" fmla="*/ 0 w 10857"/>
                  <a:gd name="connsiteY0" fmla="*/ 15633 h 15633"/>
                  <a:gd name="connsiteX1" fmla="*/ 7028 w 10857"/>
                  <a:gd name="connsiteY1" fmla="*/ 11440 h 15633"/>
                  <a:gd name="connsiteX2" fmla="*/ 10857 w 10857"/>
                  <a:gd name="connsiteY2" fmla="*/ 0 h 15633"/>
                  <a:gd name="connsiteX0" fmla="*/ 0 w 10857"/>
                  <a:gd name="connsiteY0" fmla="*/ 15633 h 15633"/>
                  <a:gd name="connsiteX1" fmla="*/ 7028 w 10857"/>
                  <a:gd name="connsiteY1" fmla="*/ 11440 h 15633"/>
                  <a:gd name="connsiteX2" fmla="*/ 10857 w 10857"/>
                  <a:gd name="connsiteY2" fmla="*/ 0 h 15633"/>
                  <a:gd name="connsiteX0" fmla="*/ 0 w 10857"/>
                  <a:gd name="connsiteY0" fmla="*/ 15633 h 15633"/>
                  <a:gd name="connsiteX1" fmla="*/ 7028 w 10857"/>
                  <a:gd name="connsiteY1" fmla="*/ 11440 h 15633"/>
                  <a:gd name="connsiteX2" fmla="*/ 10857 w 10857"/>
                  <a:gd name="connsiteY2" fmla="*/ 0 h 15633"/>
                  <a:gd name="connsiteX0" fmla="*/ 3498 w 4349"/>
                  <a:gd name="connsiteY0" fmla="*/ 41757 h 41757"/>
                  <a:gd name="connsiteX1" fmla="*/ 1 w 4349"/>
                  <a:gd name="connsiteY1" fmla="*/ 11440 h 41757"/>
                  <a:gd name="connsiteX2" fmla="*/ 3830 w 4349"/>
                  <a:gd name="connsiteY2" fmla="*/ 0 h 41757"/>
                  <a:gd name="connsiteX0" fmla="*/ 0 w 10900"/>
                  <a:gd name="connsiteY0" fmla="*/ 10000 h 10000"/>
                  <a:gd name="connsiteX1" fmla="*/ 10899 w 10900"/>
                  <a:gd name="connsiteY1" fmla="*/ 6687 h 10000"/>
                  <a:gd name="connsiteX2" fmla="*/ 764 w 10900"/>
                  <a:gd name="connsiteY2" fmla="*/ 0 h 10000"/>
                  <a:gd name="connsiteX0" fmla="*/ 0 w 25141"/>
                  <a:gd name="connsiteY0" fmla="*/ 3387 h 3387"/>
                  <a:gd name="connsiteX1" fmla="*/ 10899 w 25141"/>
                  <a:gd name="connsiteY1" fmla="*/ 74 h 3387"/>
                  <a:gd name="connsiteX2" fmla="*/ 25141 w 25141"/>
                  <a:gd name="connsiteY2" fmla="*/ 207 h 3387"/>
                  <a:gd name="connsiteX0" fmla="*/ 0 w 10000"/>
                  <a:gd name="connsiteY0" fmla="*/ 10000 h 10000"/>
                  <a:gd name="connsiteX1" fmla="*/ 4335 w 10000"/>
                  <a:gd name="connsiteY1" fmla="*/ 218 h 10000"/>
                  <a:gd name="connsiteX2" fmla="*/ 10000 w 10000"/>
                  <a:gd name="connsiteY2" fmla="*/ 611 h 10000"/>
                  <a:gd name="connsiteX0" fmla="*/ 0 w 10000"/>
                  <a:gd name="connsiteY0" fmla="*/ 9389 h 9389"/>
                  <a:gd name="connsiteX1" fmla="*/ 2103 w 10000"/>
                  <a:gd name="connsiteY1" fmla="*/ 3650 h 9389"/>
                  <a:gd name="connsiteX2" fmla="*/ 10000 w 10000"/>
                  <a:gd name="connsiteY2" fmla="*/ 0 h 9389"/>
                  <a:gd name="connsiteX0" fmla="*/ 0 w 12441"/>
                  <a:gd name="connsiteY0" fmla="*/ 6134 h 6134"/>
                  <a:gd name="connsiteX1" fmla="*/ 2103 w 12441"/>
                  <a:gd name="connsiteY1" fmla="*/ 22 h 6134"/>
                  <a:gd name="connsiteX2" fmla="*/ 12441 w 12441"/>
                  <a:gd name="connsiteY2" fmla="*/ 2973 h 6134"/>
                  <a:gd name="connsiteX0" fmla="*/ 0 w 10000"/>
                  <a:gd name="connsiteY0" fmla="*/ 10404 h 10404"/>
                  <a:gd name="connsiteX1" fmla="*/ 1690 w 10000"/>
                  <a:gd name="connsiteY1" fmla="*/ 440 h 10404"/>
                  <a:gd name="connsiteX2" fmla="*/ 10000 w 10000"/>
                  <a:gd name="connsiteY2" fmla="*/ 5251 h 10404"/>
                  <a:gd name="connsiteX0" fmla="*/ 0 w 10000"/>
                  <a:gd name="connsiteY0" fmla="*/ 10925 h 10925"/>
                  <a:gd name="connsiteX1" fmla="*/ 1690 w 10000"/>
                  <a:gd name="connsiteY1" fmla="*/ 961 h 10925"/>
                  <a:gd name="connsiteX2" fmla="*/ 5783 w 10000"/>
                  <a:gd name="connsiteY2" fmla="*/ 937 h 10925"/>
                  <a:gd name="connsiteX3" fmla="*/ 10000 w 10000"/>
                  <a:gd name="connsiteY3" fmla="*/ 5772 h 10925"/>
                  <a:gd name="connsiteX0" fmla="*/ 0 w 10000"/>
                  <a:gd name="connsiteY0" fmla="*/ 10925 h 10925"/>
                  <a:gd name="connsiteX1" fmla="*/ 1690 w 10000"/>
                  <a:gd name="connsiteY1" fmla="*/ 961 h 10925"/>
                  <a:gd name="connsiteX2" fmla="*/ 5783 w 10000"/>
                  <a:gd name="connsiteY2" fmla="*/ 937 h 10925"/>
                  <a:gd name="connsiteX3" fmla="*/ 10000 w 10000"/>
                  <a:gd name="connsiteY3" fmla="*/ 5772 h 10925"/>
                  <a:gd name="connsiteX0" fmla="*/ 0 w 10000"/>
                  <a:gd name="connsiteY0" fmla="*/ 17501 h 17501"/>
                  <a:gd name="connsiteX1" fmla="*/ 1690 w 10000"/>
                  <a:gd name="connsiteY1" fmla="*/ 7537 h 17501"/>
                  <a:gd name="connsiteX2" fmla="*/ 5671 w 10000"/>
                  <a:gd name="connsiteY2" fmla="*/ 80 h 17501"/>
                  <a:gd name="connsiteX3" fmla="*/ 10000 w 10000"/>
                  <a:gd name="connsiteY3" fmla="*/ 12348 h 17501"/>
                  <a:gd name="connsiteX0" fmla="*/ 0 w 10000"/>
                  <a:gd name="connsiteY0" fmla="*/ 17424 h 17424"/>
                  <a:gd name="connsiteX1" fmla="*/ 1690 w 10000"/>
                  <a:gd name="connsiteY1" fmla="*/ 7460 h 17424"/>
                  <a:gd name="connsiteX2" fmla="*/ 5671 w 10000"/>
                  <a:gd name="connsiteY2" fmla="*/ 3 h 17424"/>
                  <a:gd name="connsiteX3" fmla="*/ 10000 w 10000"/>
                  <a:gd name="connsiteY3" fmla="*/ 12271 h 17424"/>
                  <a:gd name="connsiteX0" fmla="*/ 0 w 10224"/>
                  <a:gd name="connsiteY0" fmla="*/ 17727 h 18355"/>
                  <a:gd name="connsiteX1" fmla="*/ 1690 w 10224"/>
                  <a:gd name="connsiteY1" fmla="*/ 7763 h 18355"/>
                  <a:gd name="connsiteX2" fmla="*/ 5671 w 10224"/>
                  <a:gd name="connsiteY2" fmla="*/ 306 h 18355"/>
                  <a:gd name="connsiteX3" fmla="*/ 10224 w 10224"/>
                  <a:gd name="connsiteY3" fmla="*/ 18355 h 18355"/>
                  <a:gd name="connsiteX0" fmla="*/ 0 w 10224"/>
                  <a:gd name="connsiteY0" fmla="*/ 17423 h 18051"/>
                  <a:gd name="connsiteX1" fmla="*/ 1690 w 10224"/>
                  <a:gd name="connsiteY1" fmla="*/ 7459 h 18051"/>
                  <a:gd name="connsiteX2" fmla="*/ 5671 w 10224"/>
                  <a:gd name="connsiteY2" fmla="*/ 2 h 18051"/>
                  <a:gd name="connsiteX3" fmla="*/ 10224 w 10224"/>
                  <a:gd name="connsiteY3" fmla="*/ 18051 h 18051"/>
                  <a:gd name="connsiteX0" fmla="*/ 0 w 10224"/>
                  <a:gd name="connsiteY0" fmla="*/ 17430 h 18058"/>
                  <a:gd name="connsiteX1" fmla="*/ 1690 w 10224"/>
                  <a:gd name="connsiteY1" fmla="*/ 7466 h 18058"/>
                  <a:gd name="connsiteX2" fmla="*/ 5671 w 10224"/>
                  <a:gd name="connsiteY2" fmla="*/ 9 h 18058"/>
                  <a:gd name="connsiteX3" fmla="*/ 10224 w 10224"/>
                  <a:gd name="connsiteY3" fmla="*/ 18058 h 18058"/>
                  <a:gd name="connsiteX0" fmla="*/ 0 w 10224"/>
                  <a:gd name="connsiteY0" fmla="*/ 17422 h 18050"/>
                  <a:gd name="connsiteX1" fmla="*/ 1690 w 10224"/>
                  <a:gd name="connsiteY1" fmla="*/ 7458 h 18050"/>
                  <a:gd name="connsiteX2" fmla="*/ 5671 w 10224"/>
                  <a:gd name="connsiteY2" fmla="*/ 1 h 18050"/>
                  <a:gd name="connsiteX3" fmla="*/ 10224 w 10224"/>
                  <a:gd name="connsiteY3" fmla="*/ 18050 h 18050"/>
                  <a:gd name="connsiteX0" fmla="*/ 0 w 10224"/>
                  <a:gd name="connsiteY0" fmla="*/ 17422 h 18050"/>
                  <a:gd name="connsiteX1" fmla="*/ 1690 w 10224"/>
                  <a:gd name="connsiteY1" fmla="*/ 7458 h 18050"/>
                  <a:gd name="connsiteX2" fmla="*/ 5671 w 10224"/>
                  <a:gd name="connsiteY2" fmla="*/ 1 h 18050"/>
                  <a:gd name="connsiteX3" fmla="*/ 10224 w 10224"/>
                  <a:gd name="connsiteY3" fmla="*/ 18050 h 18050"/>
                  <a:gd name="connsiteX0" fmla="*/ 0 w 10224"/>
                  <a:gd name="connsiteY0" fmla="*/ 17891 h 18519"/>
                  <a:gd name="connsiteX1" fmla="*/ 1354 w 10224"/>
                  <a:gd name="connsiteY1" fmla="*/ 6000 h 18519"/>
                  <a:gd name="connsiteX2" fmla="*/ 5671 w 10224"/>
                  <a:gd name="connsiteY2" fmla="*/ 470 h 18519"/>
                  <a:gd name="connsiteX3" fmla="*/ 10224 w 10224"/>
                  <a:gd name="connsiteY3" fmla="*/ 18519 h 18519"/>
                  <a:gd name="connsiteX0" fmla="*/ 0 w 10224"/>
                  <a:gd name="connsiteY0" fmla="*/ 17819 h 18447"/>
                  <a:gd name="connsiteX1" fmla="*/ 1354 w 10224"/>
                  <a:gd name="connsiteY1" fmla="*/ 5928 h 18447"/>
                  <a:gd name="connsiteX2" fmla="*/ 5671 w 10224"/>
                  <a:gd name="connsiteY2" fmla="*/ 398 h 18447"/>
                  <a:gd name="connsiteX3" fmla="*/ 10224 w 10224"/>
                  <a:gd name="connsiteY3" fmla="*/ 18447 h 18447"/>
                  <a:gd name="connsiteX0" fmla="*/ 0 w 10224"/>
                  <a:gd name="connsiteY0" fmla="*/ 17425 h 18053"/>
                  <a:gd name="connsiteX1" fmla="*/ 1354 w 10224"/>
                  <a:gd name="connsiteY1" fmla="*/ 5534 h 18053"/>
                  <a:gd name="connsiteX2" fmla="*/ 5671 w 10224"/>
                  <a:gd name="connsiteY2" fmla="*/ 4 h 18053"/>
                  <a:gd name="connsiteX3" fmla="*/ 10224 w 10224"/>
                  <a:gd name="connsiteY3" fmla="*/ 18053 h 18053"/>
                  <a:gd name="connsiteX0" fmla="*/ 0 w 10224"/>
                  <a:gd name="connsiteY0" fmla="*/ 17425 h 18053"/>
                  <a:gd name="connsiteX1" fmla="*/ 1354 w 10224"/>
                  <a:gd name="connsiteY1" fmla="*/ 5534 h 18053"/>
                  <a:gd name="connsiteX2" fmla="*/ 5671 w 10224"/>
                  <a:gd name="connsiteY2" fmla="*/ 4 h 18053"/>
                  <a:gd name="connsiteX3" fmla="*/ 10224 w 10224"/>
                  <a:gd name="connsiteY3" fmla="*/ 18053 h 18053"/>
                  <a:gd name="connsiteX0" fmla="*/ 0 w 10224"/>
                  <a:gd name="connsiteY0" fmla="*/ 17422 h 18050"/>
                  <a:gd name="connsiteX1" fmla="*/ 1354 w 10224"/>
                  <a:gd name="connsiteY1" fmla="*/ 5531 h 18050"/>
                  <a:gd name="connsiteX2" fmla="*/ 5671 w 10224"/>
                  <a:gd name="connsiteY2" fmla="*/ 1 h 18050"/>
                  <a:gd name="connsiteX3" fmla="*/ 10224 w 10224"/>
                  <a:gd name="connsiteY3" fmla="*/ 18050 h 18050"/>
                  <a:gd name="connsiteX0" fmla="*/ 0 w 10224"/>
                  <a:gd name="connsiteY0" fmla="*/ 17452 h 18080"/>
                  <a:gd name="connsiteX1" fmla="*/ 1354 w 10224"/>
                  <a:gd name="connsiteY1" fmla="*/ 5561 h 18080"/>
                  <a:gd name="connsiteX2" fmla="*/ 5671 w 10224"/>
                  <a:gd name="connsiteY2" fmla="*/ 31 h 18080"/>
                  <a:gd name="connsiteX3" fmla="*/ 8587 w 10224"/>
                  <a:gd name="connsiteY3" fmla="*/ 8428 h 18080"/>
                  <a:gd name="connsiteX4" fmla="*/ 10224 w 10224"/>
                  <a:gd name="connsiteY4" fmla="*/ 18080 h 18080"/>
                  <a:gd name="connsiteX0" fmla="*/ 0 w 10224"/>
                  <a:gd name="connsiteY0" fmla="*/ 17452 h 18080"/>
                  <a:gd name="connsiteX1" fmla="*/ 1354 w 10224"/>
                  <a:gd name="connsiteY1" fmla="*/ 5561 h 18080"/>
                  <a:gd name="connsiteX2" fmla="*/ 5671 w 10224"/>
                  <a:gd name="connsiteY2" fmla="*/ 31 h 18080"/>
                  <a:gd name="connsiteX3" fmla="*/ 8587 w 10224"/>
                  <a:gd name="connsiteY3" fmla="*/ 8428 h 18080"/>
                  <a:gd name="connsiteX4" fmla="*/ 10224 w 10224"/>
                  <a:gd name="connsiteY4" fmla="*/ 18080 h 18080"/>
                  <a:gd name="connsiteX0" fmla="*/ 0 w 10224"/>
                  <a:gd name="connsiteY0" fmla="*/ 17452 h 18080"/>
                  <a:gd name="connsiteX1" fmla="*/ 1354 w 10224"/>
                  <a:gd name="connsiteY1" fmla="*/ 5561 h 18080"/>
                  <a:gd name="connsiteX2" fmla="*/ 5671 w 10224"/>
                  <a:gd name="connsiteY2" fmla="*/ 31 h 18080"/>
                  <a:gd name="connsiteX3" fmla="*/ 8587 w 10224"/>
                  <a:gd name="connsiteY3" fmla="*/ 8428 h 18080"/>
                  <a:gd name="connsiteX4" fmla="*/ 10224 w 10224"/>
                  <a:gd name="connsiteY4" fmla="*/ 18080 h 18080"/>
                  <a:gd name="connsiteX0" fmla="*/ 0 w 10224"/>
                  <a:gd name="connsiteY0" fmla="*/ 17440 h 18068"/>
                  <a:gd name="connsiteX1" fmla="*/ 1354 w 10224"/>
                  <a:gd name="connsiteY1" fmla="*/ 5549 h 18068"/>
                  <a:gd name="connsiteX2" fmla="*/ 5671 w 10224"/>
                  <a:gd name="connsiteY2" fmla="*/ 19 h 18068"/>
                  <a:gd name="connsiteX3" fmla="*/ 9036 w 10224"/>
                  <a:gd name="connsiteY3" fmla="*/ 7728 h 18068"/>
                  <a:gd name="connsiteX4" fmla="*/ 10224 w 10224"/>
                  <a:gd name="connsiteY4" fmla="*/ 18068 h 18068"/>
                  <a:gd name="connsiteX0" fmla="*/ 0 w 10224"/>
                  <a:gd name="connsiteY0" fmla="*/ 17440 h 18068"/>
                  <a:gd name="connsiteX1" fmla="*/ 1354 w 10224"/>
                  <a:gd name="connsiteY1" fmla="*/ 5549 h 18068"/>
                  <a:gd name="connsiteX2" fmla="*/ 5671 w 10224"/>
                  <a:gd name="connsiteY2" fmla="*/ 19 h 18068"/>
                  <a:gd name="connsiteX3" fmla="*/ 9036 w 10224"/>
                  <a:gd name="connsiteY3" fmla="*/ 7728 h 18068"/>
                  <a:gd name="connsiteX4" fmla="*/ 10224 w 10224"/>
                  <a:gd name="connsiteY4" fmla="*/ 18068 h 18068"/>
                  <a:gd name="connsiteX0" fmla="*/ 0 w 10224"/>
                  <a:gd name="connsiteY0" fmla="*/ 17433 h 18061"/>
                  <a:gd name="connsiteX1" fmla="*/ 1522 w 10224"/>
                  <a:gd name="connsiteY1" fmla="*/ 5955 h 18061"/>
                  <a:gd name="connsiteX2" fmla="*/ 5671 w 10224"/>
                  <a:gd name="connsiteY2" fmla="*/ 12 h 18061"/>
                  <a:gd name="connsiteX3" fmla="*/ 9036 w 10224"/>
                  <a:gd name="connsiteY3" fmla="*/ 7721 h 18061"/>
                  <a:gd name="connsiteX4" fmla="*/ 10224 w 10224"/>
                  <a:gd name="connsiteY4" fmla="*/ 18061 h 18061"/>
                  <a:gd name="connsiteX0" fmla="*/ 0 w 10224"/>
                  <a:gd name="connsiteY0" fmla="*/ 17427 h 18055"/>
                  <a:gd name="connsiteX1" fmla="*/ 1802 w 10224"/>
                  <a:gd name="connsiteY1" fmla="*/ 6500 h 18055"/>
                  <a:gd name="connsiteX2" fmla="*/ 5671 w 10224"/>
                  <a:gd name="connsiteY2" fmla="*/ 6 h 18055"/>
                  <a:gd name="connsiteX3" fmla="*/ 9036 w 10224"/>
                  <a:gd name="connsiteY3" fmla="*/ 7715 h 18055"/>
                  <a:gd name="connsiteX4" fmla="*/ 10224 w 10224"/>
                  <a:gd name="connsiteY4" fmla="*/ 18055 h 18055"/>
                  <a:gd name="connsiteX0" fmla="*/ 0 w 10224"/>
                  <a:gd name="connsiteY0" fmla="*/ 17422 h 18050"/>
                  <a:gd name="connsiteX1" fmla="*/ 1802 w 10224"/>
                  <a:gd name="connsiteY1" fmla="*/ 6495 h 18050"/>
                  <a:gd name="connsiteX2" fmla="*/ 5671 w 10224"/>
                  <a:gd name="connsiteY2" fmla="*/ 1 h 18050"/>
                  <a:gd name="connsiteX3" fmla="*/ 9036 w 10224"/>
                  <a:gd name="connsiteY3" fmla="*/ 7710 h 18050"/>
                  <a:gd name="connsiteX4" fmla="*/ 10224 w 10224"/>
                  <a:gd name="connsiteY4" fmla="*/ 18050 h 18050"/>
                  <a:gd name="connsiteX0" fmla="*/ 0 w 10280"/>
                  <a:gd name="connsiteY0" fmla="*/ 18248 h 18248"/>
                  <a:gd name="connsiteX1" fmla="*/ 1858 w 10280"/>
                  <a:gd name="connsiteY1" fmla="*/ 6495 h 18248"/>
                  <a:gd name="connsiteX2" fmla="*/ 5727 w 10280"/>
                  <a:gd name="connsiteY2" fmla="*/ 1 h 18248"/>
                  <a:gd name="connsiteX3" fmla="*/ 9092 w 10280"/>
                  <a:gd name="connsiteY3" fmla="*/ 7710 h 18248"/>
                  <a:gd name="connsiteX4" fmla="*/ 10280 w 10280"/>
                  <a:gd name="connsiteY4" fmla="*/ 18050 h 18248"/>
                  <a:gd name="connsiteX0" fmla="*/ 0 w 10224"/>
                  <a:gd name="connsiteY0" fmla="*/ 18110 h 18110"/>
                  <a:gd name="connsiteX1" fmla="*/ 1802 w 10224"/>
                  <a:gd name="connsiteY1" fmla="*/ 6495 h 18110"/>
                  <a:gd name="connsiteX2" fmla="*/ 5671 w 10224"/>
                  <a:gd name="connsiteY2" fmla="*/ 1 h 18110"/>
                  <a:gd name="connsiteX3" fmla="*/ 9036 w 10224"/>
                  <a:gd name="connsiteY3" fmla="*/ 7710 h 18110"/>
                  <a:gd name="connsiteX4" fmla="*/ 10224 w 10224"/>
                  <a:gd name="connsiteY4" fmla="*/ 18050 h 18110"/>
                  <a:gd name="connsiteX0" fmla="*/ 0 w 10224"/>
                  <a:gd name="connsiteY0" fmla="*/ 18110 h 18110"/>
                  <a:gd name="connsiteX1" fmla="*/ 1802 w 10224"/>
                  <a:gd name="connsiteY1" fmla="*/ 6495 h 18110"/>
                  <a:gd name="connsiteX2" fmla="*/ 5671 w 10224"/>
                  <a:gd name="connsiteY2" fmla="*/ 1 h 18110"/>
                  <a:gd name="connsiteX3" fmla="*/ 9036 w 10224"/>
                  <a:gd name="connsiteY3" fmla="*/ 7710 h 18110"/>
                  <a:gd name="connsiteX4" fmla="*/ 10224 w 10224"/>
                  <a:gd name="connsiteY4" fmla="*/ 18050 h 18110"/>
                  <a:gd name="connsiteX0" fmla="*/ 0 w 10224"/>
                  <a:gd name="connsiteY0" fmla="*/ 18117 h 18117"/>
                  <a:gd name="connsiteX1" fmla="*/ 1802 w 10224"/>
                  <a:gd name="connsiteY1" fmla="*/ 6502 h 18117"/>
                  <a:gd name="connsiteX2" fmla="*/ 5671 w 10224"/>
                  <a:gd name="connsiteY2" fmla="*/ 8 h 18117"/>
                  <a:gd name="connsiteX3" fmla="*/ 8756 w 10224"/>
                  <a:gd name="connsiteY3" fmla="*/ 7717 h 18117"/>
                  <a:gd name="connsiteX4" fmla="*/ 10224 w 10224"/>
                  <a:gd name="connsiteY4" fmla="*/ 18057 h 18117"/>
                  <a:gd name="connsiteX0" fmla="*/ 0 w 10224"/>
                  <a:gd name="connsiteY0" fmla="*/ 18110 h 18110"/>
                  <a:gd name="connsiteX1" fmla="*/ 1802 w 10224"/>
                  <a:gd name="connsiteY1" fmla="*/ 6495 h 18110"/>
                  <a:gd name="connsiteX2" fmla="*/ 5671 w 10224"/>
                  <a:gd name="connsiteY2" fmla="*/ 1 h 18110"/>
                  <a:gd name="connsiteX3" fmla="*/ 8756 w 10224"/>
                  <a:gd name="connsiteY3" fmla="*/ 7710 h 18110"/>
                  <a:gd name="connsiteX4" fmla="*/ 10224 w 10224"/>
                  <a:gd name="connsiteY4" fmla="*/ 18050 h 18110"/>
                  <a:gd name="connsiteX0" fmla="*/ 0 w 10224"/>
                  <a:gd name="connsiteY0" fmla="*/ 18248 h 18248"/>
                  <a:gd name="connsiteX1" fmla="*/ 1802 w 10224"/>
                  <a:gd name="connsiteY1" fmla="*/ 6633 h 18248"/>
                  <a:gd name="connsiteX2" fmla="*/ 5459 w 10224"/>
                  <a:gd name="connsiteY2" fmla="*/ 0 h 18248"/>
                  <a:gd name="connsiteX3" fmla="*/ 8756 w 10224"/>
                  <a:gd name="connsiteY3" fmla="*/ 7848 h 18248"/>
                  <a:gd name="connsiteX4" fmla="*/ 10224 w 10224"/>
                  <a:gd name="connsiteY4" fmla="*/ 18188 h 18248"/>
                  <a:gd name="connsiteX0" fmla="*/ 0 w 10224"/>
                  <a:gd name="connsiteY0" fmla="*/ 18387 h 18387"/>
                  <a:gd name="connsiteX1" fmla="*/ 1802 w 10224"/>
                  <a:gd name="connsiteY1" fmla="*/ 6772 h 18387"/>
                  <a:gd name="connsiteX2" fmla="*/ 5512 w 10224"/>
                  <a:gd name="connsiteY2" fmla="*/ 0 h 18387"/>
                  <a:gd name="connsiteX3" fmla="*/ 8756 w 10224"/>
                  <a:gd name="connsiteY3" fmla="*/ 7987 h 18387"/>
                  <a:gd name="connsiteX4" fmla="*/ 10224 w 10224"/>
                  <a:gd name="connsiteY4" fmla="*/ 18327 h 18387"/>
                  <a:gd name="connsiteX0" fmla="*/ 0 w 10224"/>
                  <a:gd name="connsiteY0" fmla="*/ 18249 h 18249"/>
                  <a:gd name="connsiteX1" fmla="*/ 1802 w 10224"/>
                  <a:gd name="connsiteY1" fmla="*/ 6634 h 18249"/>
                  <a:gd name="connsiteX2" fmla="*/ 5512 w 10224"/>
                  <a:gd name="connsiteY2" fmla="*/ 1 h 18249"/>
                  <a:gd name="connsiteX3" fmla="*/ 8756 w 10224"/>
                  <a:gd name="connsiteY3" fmla="*/ 7849 h 18249"/>
                  <a:gd name="connsiteX4" fmla="*/ 10224 w 10224"/>
                  <a:gd name="connsiteY4" fmla="*/ 18189 h 18249"/>
                  <a:gd name="connsiteX0" fmla="*/ 0 w 10224"/>
                  <a:gd name="connsiteY0" fmla="*/ 18254 h 18254"/>
                  <a:gd name="connsiteX1" fmla="*/ 1802 w 10224"/>
                  <a:gd name="connsiteY1" fmla="*/ 6639 h 18254"/>
                  <a:gd name="connsiteX2" fmla="*/ 5512 w 10224"/>
                  <a:gd name="connsiteY2" fmla="*/ 6 h 18254"/>
                  <a:gd name="connsiteX3" fmla="*/ 8756 w 10224"/>
                  <a:gd name="connsiteY3" fmla="*/ 7854 h 18254"/>
                  <a:gd name="connsiteX4" fmla="*/ 10224 w 10224"/>
                  <a:gd name="connsiteY4" fmla="*/ 18194 h 18254"/>
                  <a:gd name="connsiteX0" fmla="*/ 0 w 10224"/>
                  <a:gd name="connsiteY0" fmla="*/ 18249 h 18249"/>
                  <a:gd name="connsiteX1" fmla="*/ 1802 w 10224"/>
                  <a:gd name="connsiteY1" fmla="*/ 6634 h 18249"/>
                  <a:gd name="connsiteX2" fmla="*/ 5512 w 10224"/>
                  <a:gd name="connsiteY2" fmla="*/ 1 h 18249"/>
                  <a:gd name="connsiteX3" fmla="*/ 8756 w 10224"/>
                  <a:gd name="connsiteY3" fmla="*/ 7849 h 18249"/>
                  <a:gd name="connsiteX4" fmla="*/ 10224 w 10224"/>
                  <a:gd name="connsiteY4" fmla="*/ 18189 h 18249"/>
                  <a:gd name="connsiteX0" fmla="*/ 0 w 10224"/>
                  <a:gd name="connsiteY0" fmla="*/ 18251 h 18251"/>
                  <a:gd name="connsiteX1" fmla="*/ 1802 w 10224"/>
                  <a:gd name="connsiteY1" fmla="*/ 6636 h 18251"/>
                  <a:gd name="connsiteX2" fmla="*/ 5512 w 10224"/>
                  <a:gd name="connsiteY2" fmla="*/ 3 h 18251"/>
                  <a:gd name="connsiteX3" fmla="*/ 8332 w 10224"/>
                  <a:gd name="connsiteY3" fmla="*/ 5885 h 18251"/>
                  <a:gd name="connsiteX4" fmla="*/ 10224 w 10224"/>
                  <a:gd name="connsiteY4" fmla="*/ 18191 h 18251"/>
                  <a:gd name="connsiteX0" fmla="*/ 0 w 10224"/>
                  <a:gd name="connsiteY0" fmla="*/ 18249 h 18249"/>
                  <a:gd name="connsiteX1" fmla="*/ 1855 w 10224"/>
                  <a:gd name="connsiteY1" fmla="*/ 5791 h 18249"/>
                  <a:gd name="connsiteX2" fmla="*/ 5512 w 10224"/>
                  <a:gd name="connsiteY2" fmla="*/ 1 h 18249"/>
                  <a:gd name="connsiteX3" fmla="*/ 8332 w 10224"/>
                  <a:gd name="connsiteY3" fmla="*/ 5883 h 18249"/>
                  <a:gd name="connsiteX4" fmla="*/ 10224 w 10224"/>
                  <a:gd name="connsiteY4" fmla="*/ 18189 h 18249"/>
                  <a:gd name="connsiteX0" fmla="*/ 0 w 10224"/>
                  <a:gd name="connsiteY0" fmla="*/ 18249 h 18249"/>
                  <a:gd name="connsiteX1" fmla="*/ 1855 w 10224"/>
                  <a:gd name="connsiteY1" fmla="*/ 5791 h 18249"/>
                  <a:gd name="connsiteX2" fmla="*/ 5512 w 10224"/>
                  <a:gd name="connsiteY2" fmla="*/ 1 h 18249"/>
                  <a:gd name="connsiteX3" fmla="*/ 8332 w 10224"/>
                  <a:gd name="connsiteY3" fmla="*/ 5883 h 18249"/>
                  <a:gd name="connsiteX4" fmla="*/ 10224 w 10224"/>
                  <a:gd name="connsiteY4" fmla="*/ 18189 h 1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24" h="18249">
                    <a:moveTo>
                      <a:pt x="0" y="18249"/>
                    </a:moveTo>
                    <a:cubicBezTo>
                      <a:pt x="258" y="11239"/>
                      <a:pt x="1413" y="7287"/>
                      <a:pt x="1855" y="5791"/>
                    </a:cubicBezTo>
                    <a:cubicBezTo>
                      <a:pt x="2297" y="4295"/>
                      <a:pt x="4433" y="-14"/>
                      <a:pt x="5512" y="1"/>
                    </a:cubicBezTo>
                    <a:cubicBezTo>
                      <a:pt x="6591" y="16"/>
                      <a:pt x="7547" y="2852"/>
                      <a:pt x="8332" y="5883"/>
                    </a:cubicBezTo>
                    <a:cubicBezTo>
                      <a:pt x="9117" y="8914"/>
                      <a:pt x="9951" y="14791"/>
                      <a:pt x="10224" y="18189"/>
                    </a:cubicBezTo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80" name="Freeform 115"/>
          <p:cNvSpPr>
            <a:spLocks/>
          </p:cNvSpPr>
          <p:nvPr/>
        </p:nvSpPr>
        <p:spPr bwMode="auto">
          <a:xfrm flipV="1">
            <a:off x="6436573" y="1873518"/>
            <a:ext cx="1301363" cy="1362456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39611"/>
              <a:gd name="connsiteY0" fmla="*/ 0 h 5482"/>
              <a:gd name="connsiteX1" fmla="*/ 39611 w 39611"/>
              <a:gd name="connsiteY1" fmla="*/ 5482 h 5482"/>
              <a:gd name="connsiteX0" fmla="*/ 0 w 9278"/>
              <a:gd name="connsiteY0" fmla="*/ 22230 h 23189"/>
              <a:gd name="connsiteX1" fmla="*/ 9278 w 9278"/>
              <a:gd name="connsiteY1" fmla="*/ 262 h 23189"/>
              <a:gd name="connsiteX0" fmla="*/ 0 w 10000"/>
              <a:gd name="connsiteY0" fmla="*/ 9614 h 9614"/>
              <a:gd name="connsiteX1" fmla="*/ 10000 w 10000"/>
              <a:gd name="connsiteY1" fmla="*/ 141 h 9614"/>
              <a:gd name="connsiteX0" fmla="*/ 0 w 10000"/>
              <a:gd name="connsiteY0" fmla="*/ 9999 h 9999"/>
              <a:gd name="connsiteX1" fmla="*/ 10000 w 10000"/>
              <a:gd name="connsiteY1" fmla="*/ 146 h 9999"/>
              <a:gd name="connsiteX0" fmla="*/ 0 w 10000"/>
              <a:gd name="connsiteY0" fmla="*/ 9854 h 9854"/>
              <a:gd name="connsiteX1" fmla="*/ 10000 w 10000"/>
              <a:gd name="connsiteY1" fmla="*/ 0 h 9854"/>
              <a:gd name="connsiteX0" fmla="*/ 0 w 10000"/>
              <a:gd name="connsiteY0" fmla="*/ 10000 h 10000"/>
              <a:gd name="connsiteX1" fmla="*/ 7651 w 10000"/>
              <a:gd name="connsiteY1" fmla="*/ 5807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7651 w 10000"/>
              <a:gd name="connsiteY1" fmla="*/ 5807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7651 w 10000"/>
              <a:gd name="connsiteY1" fmla="*/ 5807 h 10000"/>
              <a:gd name="connsiteX2" fmla="*/ 10000 w 10000"/>
              <a:gd name="connsiteY2" fmla="*/ 0 h 10000"/>
              <a:gd name="connsiteX0" fmla="*/ 0 w 10548"/>
              <a:gd name="connsiteY0" fmla="*/ 10000 h 10000"/>
              <a:gd name="connsiteX1" fmla="*/ 7651 w 10548"/>
              <a:gd name="connsiteY1" fmla="*/ 5807 h 10000"/>
              <a:gd name="connsiteX2" fmla="*/ 10000 w 10548"/>
              <a:gd name="connsiteY2" fmla="*/ 0 h 10000"/>
              <a:gd name="connsiteX0" fmla="*/ 0 w 10548"/>
              <a:gd name="connsiteY0" fmla="*/ 10000 h 10000"/>
              <a:gd name="connsiteX1" fmla="*/ 7651 w 10548"/>
              <a:gd name="connsiteY1" fmla="*/ 5807 h 10000"/>
              <a:gd name="connsiteX2" fmla="*/ 10000 w 10548"/>
              <a:gd name="connsiteY2" fmla="*/ 0 h 10000"/>
              <a:gd name="connsiteX0" fmla="*/ 0 w 11320"/>
              <a:gd name="connsiteY0" fmla="*/ 10000 h 10000"/>
              <a:gd name="connsiteX1" fmla="*/ 7651 w 11320"/>
              <a:gd name="connsiteY1" fmla="*/ 5807 h 10000"/>
              <a:gd name="connsiteX2" fmla="*/ 10000 w 11320"/>
              <a:gd name="connsiteY2" fmla="*/ 0 h 10000"/>
              <a:gd name="connsiteX0" fmla="*/ 0 w 11021"/>
              <a:gd name="connsiteY0" fmla="*/ 14225 h 14225"/>
              <a:gd name="connsiteX1" fmla="*/ 7651 w 11021"/>
              <a:gd name="connsiteY1" fmla="*/ 10032 h 14225"/>
              <a:gd name="connsiteX2" fmla="*/ 10545 w 11021"/>
              <a:gd name="connsiteY2" fmla="*/ 0 h 14225"/>
              <a:gd name="connsiteX0" fmla="*/ 0 w 10820"/>
              <a:gd name="connsiteY0" fmla="*/ 14225 h 14225"/>
              <a:gd name="connsiteX1" fmla="*/ 4693 w 10820"/>
              <a:gd name="connsiteY1" fmla="*/ 11440 h 14225"/>
              <a:gd name="connsiteX2" fmla="*/ 10545 w 10820"/>
              <a:gd name="connsiteY2" fmla="*/ 0 h 14225"/>
              <a:gd name="connsiteX0" fmla="*/ 0 w 10853"/>
              <a:gd name="connsiteY0" fmla="*/ 14225 h 14225"/>
              <a:gd name="connsiteX1" fmla="*/ 4693 w 10853"/>
              <a:gd name="connsiteY1" fmla="*/ 11440 h 14225"/>
              <a:gd name="connsiteX2" fmla="*/ 10545 w 10853"/>
              <a:gd name="connsiteY2" fmla="*/ 0 h 14225"/>
              <a:gd name="connsiteX0" fmla="*/ 0 w 10971"/>
              <a:gd name="connsiteY0" fmla="*/ 15164 h 15164"/>
              <a:gd name="connsiteX1" fmla="*/ 4693 w 10971"/>
              <a:gd name="connsiteY1" fmla="*/ 12379 h 15164"/>
              <a:gd name="connsiteX2" fmla="*/ 10701 w 10971"/>
              <a:gd name="connsiteY2" fmla="*/ 0 h 15164"/>
              <a:gd name="connsiteX0" fmla="*/ 0 w 10701"/>
              <a:gd name="connsiteY0" fmla="*/ 15164 h 15164"/>
              <a:gd name="connsiteX1" fmla="*/ 4693 w 10701"/>
              <a:gd name="connsiteY1" fmla="*/ 12379 h 15164"/>
              <a:gd name="connsiteX2" fmla="*/ 10701 w 10701"/>
              <a:gd name="connsiteY2" fmla="*/ 0 h 15164"/>
              <a:gd name="connsiteX0" fmla="*/ 0 w 10857"/>
              <a:gd name="connsiteY0" fmla="*/ 15633 h 15633"/>
              <a:gd name="connsiteX1" fmla="*/ 4693 w 10857"/>
              <a:gd name="connsiteY1" fmla="*/ 12848 h 15633"/>
              <a:gd name="connsiteX2" fmla="*/ 10857 w 10857"/>
              <a:gd name="connsiteY2" fmla="*/ 0 h 15633"/>
              <a:gd name="connsiteX0" fmla="*/ 0 w 10857"/>
              <a:gd name="connsiteY0" fmla="*/ 15633 h 15633"/>
              <a:gd name="connsiteX1" fmla="*/ 4693 w 10857"/>
              <a:gd name="connsiteY1" fmla="*/ 12848 h 15633"/>
              <a:gd name="connsiteX2" fmla="*/ 10857 w 10857"/>
              <a:gd name="connsiteY2" fmla="*/ 0 h 15633"/>
              <a:gd name="connsiteX0" fmla="*/ 0 w 10857"/>
              <a:gd name="connsiteY0" fmla="*/ 15633 h 15633"/>
              <a:gd name="connsiteX1" fmla="*/ 6094 w 10857"/>
              <a:gd name="connsiteY1" fmla="*/ 11322 h 15633"/>
              <a:gd name="connsiteX2" fmla="*/ 10857 w 10857"/>
              <a:gd name="connsiteY2" fmla="*/ 0 h 15633"/>
              <a:gd name="connsiteX0" fmla="*/ 0 w 10857"/>
              <a:gd name="connsiteY0" fmla="*/ 15633 h 15633"/>
              <a:gd name="connsiteX1" fmla="*/ 6094 w 10857"/>
              <a:gd name="connsiteY1" fmla="*/ 11322 h 15633"/>
              <a:gd name="connsiteX2" fmla="*/ 10857 w 10857"/>
              <a:gd name="connsiteY2" fmla="*/ 0 h 15633"/>
              <a:gd name="connsiteX0" fmla="*/ 0 w 10857"/>
              <a:gd name="connsiteY0" fmla="*/ 15633 h 15633"/>
              <a:gd name="connsiteX1" fmla="*/ 6250 w 10857"/>
              <a:gd name="connsiteY1" fmla="*/ 12496 h 15633"/>
              <a:gd name="connsiteX2" fmla="*/ 10857 w 10857"/>
              <a:gd name="connsiteY2" fmla="*/ 0 h 15633"/>
              <a:gd name="connsiteX0" fmla="*/ 0 w 10857"/>
              <a:gd name="connsiteY0" fmla="*/ 15633 h 15633"/>
              <a:gd name="connsiteX1" fmla="*/ 6250 w 10857"/>
              <a:gd name="connsiteY1" fmla="*/ 12496 h 15633"/>
              <a:gd name="connsiteX2" fmla="*/ 10857 w 10857"/>
              <a:gd name="connsiteY2" fmla="*/ 0 h 15633"/>
              <a:gd name="connsiteX0" fmla="*/ 0 w 10857"/>
              <a:gd name="connsiteY0" fmla="*/ 15633 h 15633"/>
              <a:gd name="connsiteX1" fmla="*/ 7028 w 10857"/>
              <a:gd name="connsiteY1" fmla="*/ 11440 h 15633"/>
              <a:gd name="connsiteX2" fmla="*/ 10857 w 10857"/>
              <a:gd name="connsiteY2" fmla="*/ 0 h 15633"/>
              <a:gd name="connsiteX0" fmla="*/ 0 w 10857"/>
              <a:gd name="connsiteY0" fmla="*/ 15633 h 15633"/>
              <a:gd name="connsiteX1" fmla="*/ 7028 w 10857"/>
              <a:gd name="connsiteY1" fmla="*/ 11440 h 15633"/>
              <a:gd name="connsiteX2" fmla="*/ 10857 w 10857"/>
              <a:gd name="connsiteY2" fmla="*/ 0 h 15633"/>
              <a:gd name="connsiteX0" fmla="*/ 0 w 10857"/>
              <a:gd name="connsiteY0" fmla="*/ 15633 h 15633"/>
              <a:gd name="connsiteX1" fmla="*/ 7028 w 10857"/>
              <a:gd name="connsiteY1" fmla="*/ 11440 h 15633"/>
              <a:gd name="connsiteX2" fmla="*/ 10857 w 10857"/>
              <a:gd name="connsiteY2" fmla="*/ 0 h 15633"/>
              <a:gd name="connsiteX0" fmla="*/ 3498 w 4349"/>
              <a:gd name="connsiteY0" fmla="*/ 41757 h 41757"/>
              <a:gd name="connsiteX1" fmla="*/ 1 w 4349"/>
              <a:gd name="connsiteY1" fmla="*/ 11440 h 41757"/>
              <a:gd name="connsiteX2" fmla="*/ 3830 w 4349"/>
              <a:gd name="connsiteY2" fmla="*/ 0 h 41757"/>
              <a:gd name="connsiteX0" fmla="*/ 0 w 10900"/>
              <a:gd name="connsiteY0" fmla="*/ 10000 h 10000"/>
              <a:gd name="connsiteX1" fmla="*/ 10899 w 10900"/>
              <a:gd name="connsiteY1" fmla="*/ 6687 h 10000"/>
              <a:gd name="connsiteX2" fmla="*/ 764 w 10900"/>
              <a:gd name="connsiteY2" fmla="*/ 0 h 10000"/>
              <a:gd name="connsiteX0" fmla="*/ 0 w 25141"/>
              <a:gd name="connsiteY0" fmla="*/ 3387 h 3387"/>
              <a:gd name="connsiteX1" fmla="*/ 10899 w 25141"/>
              <a:gd name="connsiteY1" fmla="*/ 74 h 3387"/>
              <a:gd name="connsiteX2" fmla="*/ 25141 w 25141"/>
              <a:gd name="connsiteY2" fmla="*/ 207 h 3387"/>
              <a:gd name="connsiteX0" fmla="*/ 0 w 10000"/>
              <a:gd name="connsiteY0" fmla="*/ 10000 h 10000"/>
              <a:gd name="connsiteX1" fmla="*/ 4335 w 10000"/>
              <a:gd name="connsiteY1" fmla="*/ 218 h 10000"/>
              <a:gd name="connsiteX2" fmla="*/ 10000 w 10000"/>
              <a:gd name="connsiteY2" fmla="*/ 611 h 10000"/>
              <a:gd name="connsiteX0" fmla="*/ 0 w 10000"/>
              <a:gd name="connsiteY0" fmla="*/ 9389 h 9389"/>
              <a:gd name="connsiteX1" fmla="*/ 2103 w 10000"/>
              <a:gd name="connsiteY1" fmla="*/ 3650 h 9389"/>
              <a:gd name="connsiteX2" fmla="*/ 10000 w 10000"/>
              <a:gd name="connsiteY2" fmla="*/ 0 h 9389"/>
              <a:gd name="connsiteX0" fmla="*/ 0 w 12441"/>
              <a:gd name="connsiteY0" fmla="*/ 6134 h 6134"/>
              <a:gd name="connsiteX1" fmla="*/ 2103 w 12441"/>
              <a:gd name="connsiteY1" fmla="*/ 22 h 6134"/>
              <a:gd name="connsiteX2" fmla="*/ 12441 w 12441"/>
              <a:gd name="connsiteY2" fmla="*/ 2973 h 6134"/>
              <a:gd name="connsiteX0" fmla="*/ 0 w 10000"/>
              <a:gd name="connsiteY0" fmla="*/ 10404 h 10404"/>
              <a:gd name="connsiteX1" fmla="*/ 1690 w 10000"/>
              <a:gd name="connsiteY1" fmla="*/ 440 h 10404"/>
              <a:gd name="connsiteX2" fmla="*/ 10000 w 10000"/>
              <a:gd name="connsiteY2" fmla="*/ 5251 h 10404"/>
              <a:gd name="connsiteX0" fmla="*/ 0 w 10000"/>
              <a:gd name="connsiteY0" fmla="*/ 10925 h 10925"/>
              <a:gd name="connsiteX1" fmla="*/ 1690 w 10000"/>
              <a:gd name="connsiteY1" fmla="*/ 961 h 10925"/>
              <a:gd name="connsiteX2" fmla="*/ 5783 w 10000"/>
              <a:gd name="connsiteY2" fmla="*/ 937 h 10925"/>
              <a:gd name="connsiteX3" fmla="*/ 10000 w 10000"/>
              <a:gd name="connsiteY3" fmla="*/ 5772 h 10925"/>
              <a:gd name="connsiteX0" fmla="*/ 0 w 10000"/>
              <a:gd name="connsiteY0" fmla="*/ 10925 h 10925"/>
              <a:gd name="connsiteX1" fmla="*/ 1690 w 10000"/>
              <a:gd name="connsiteY1" fmla="*/ 961 h 10925"/>
              <a:gd name="connsiteX2" fmla="*/ 5783 w 10000"/>
              <a:gd name="connsiteY2" fmla="*/ 937 h 10925"/>
              <a:gd name="connsiteX3" fmla="*/ 10000 w 10000"/>
              <a:gd name="connsiteY3" fmla="*/ 5772 h 10925"/>
              <a:gd name="connsiteX0" fmla="*/ 0 w 10000"/>
              <a:gd name="connsiteY0" fmla="*/ 17501 h 17501"/>
              <a:gd name="connsiteX1" fmla="*/ 1690 w 10000"/>
              <a:gd name="connsiteY1" fmla="*/ 7537 h 17501"/>
              <a:gd name="connsiteX2" fmla="*/ 5671 w 10000"/>
              <a:gd name="connsiteY2" fmla="*/ 80 h 17501"/>
              <a:gd name="connsiteX3" fmla="*/ 10000 w 10000"/>
              <a:gd name="connsiteY3" fmla="*/ 12348 h 17501"/>
              <a:gd name="connsiteX0" fmla="*/ 0 w 10000"/>
              <a:gd name="connsiteY0" fmla="*/ 17424 h 17424"/>
              <a:gd name="connsiteX1" fmla="*/ 1690 w 10000"/>
              <a:gd name="connsiteY1" fmla="*/ 7460 h 17424"/>
              <a:gd name="connsiteX2" fmla="*/ 5671 w 10000"/>
              <a:gd name="connsiteY2" fmla="*/ 3 h 17424"/>
              <a:gd name="connsiteX3" fmla="*/ 10000 w 10000"/>
              <a:gd name="connsiteY3" fmla="*/ 12271 h 17424"/>
              <a:gd name="connsiteX0" fmla="*/ 0 w 10224"/>
              <a:gd name="connsiteY0" fmla="*/ 17727 h 18355"/>
              <a:gd name="connsiteX1" fmla="*/ 1690 w 10224"/>
              <a:gd name="connsiteY1" fmla="*/ 7763 h 18355"/>
              <a:gd name="connsiteX2" fmla="*/ 5671 w 10224"/>
              <a:gd name="connsiteY2" fmla="*/ 306 h 18355"/>
              <a:gd name="connsiteX3" fmla="*/ 10224 w 10224"/>
              <a:gd name="connsiteY3" fmla="*/ 18355 h 18355"/>
              <a:gd name="connsiteX0" fmla="*/ 0 w 10224"/>
              <a:gd name="connsiteY0" fmla="*/ 17423 h 18051"/>
              <a:gd name="connsiteX1" fmla="*/ 1690 w 10224"/>
              <a:gd name="connsiteY1" fmla="*/ 7459 h 18051"/>
              <a:gd name="connsiteX2" fmla="*/ 5671 w 10224"/>
              <a:gd name="connsiteY2" fmla="*/ 2 h 18051"/>
              <a:gd name="connsiteX3" fmla="*/ 10224 w 10224"/>
              <a:gd name="connsiteY3" fmla="*/ 18051 h 18051"/>
              <a:gd name="connsiteX0" fmla="*/ 0 w 10224"/>
              <a:gd name="connsiteY0" fmla="*/ 17430 h 18058"/>
              <a:gd name="connsiteX1" fmla="*/ 1690 w 10224"/>
              <a:gd name="connsiteY1" fmla="*/ 7466 h 18058"/>
              <a:gd name="connsiteX2" fmla="*/ 5671 w 10224"/>
              <a:gd name="connsiteY2" fmla="*/ 9 h 18058"/>
              <a:gd name="connsiteX3" fmla="*/ 10224 w 10224"/>
              <a:gd name="connsiteY3" fmla="*/ 18058 h 18058"/>
              <a:gd name="connsiteX0" fmla="*/ 0 w 10224"/>
              <a:gd name="connsiteY0" fmla="*/ 17422 h 18050"/>
              <a:gd name="connsiteX1" fmla="*/ 1690 w 10224"/>
              <a:gd name="connsiteY1" fmla="*/ 7458 h 18050"/>
              <a:gd name="connsiteX2" fmla="*/ 5671 w 10224"/>
              <a:gd name="connsiteY2" fmla="*/ 1 h 18050"/>
              <a:gd name="connsiteX3" fmla="*/ 10224 w 10224"/>
              <a:gd name="connsiteY3" fmla="*/ 18050 h 18050"/>
              <a:gd name="connsiteX0" fmla="*/ 0 w 10224"/>
              <a:gd name="connsiteY0" fmla="*/ 17422 h 18050"/>
              <a:gd name="connsiteX1" fmla="*/ 1690 w 10224"/>
              <a:gd name="connsiteY1" fmla="*/ 7458 h 18050"/>
              <a:gd name="connsiteX2" fmla="*/ 5671 w 10224"/>
              <a:gd name="connsiteY2" fmla="*/ 1 h 18050"/>
              <a:gd name="connsiteX3" fmla="*/ 10224 w 10224"/>
              <a:gd name="connsiteY3" fmla="*/ 18050 h 18050"/>
              <a:gd name="connsiteX0" fmla="*/ 0 w 10224"/>
              <a:gd name="connsiteY0" fmla="*/ 17891 h 18519"/>
              <a:gd name="connsiteX1" fmla="*/ 1354 w 10224"/>
              <a:gd name="connsiteY1" fmla="*/ 6000 h 18519"/>
              <a:gd name="connsiteX2" fmla="*/ 5671 w 10224"/>
              <a:gd name="connsiteY2" fmla="*/ 470 h 18519"/>
              <a:gd name="connsiteX3" fmla="*/ 10224 w 10224"/>
              <a:gd name="connsiteY3" fmla="*/ 18519 h 18519"/>
              <a:gd name="connsiteX0" fmla="*/ 0 w 10224"/>
              <a:gd name="connsiteY0" fmla="*/ 17819 h 18447"/>
              <a:gd name="connsiteX1" fmla="*/ 1354 w 10224"/>
              <a:gd name="connsiteY1" fmla="*/ 5928 h 18447"/>
              <a:gd name="connsiteX2" fmla="*/ 5671 w 10224"/>
              <a:gd name="connsiteY2" fmla="*/ 398 h 18447"/>
              <a:gd name="connsiteX3" fmla="*/ 10224 w 10224"/>
              <a:gd name="connsiteY3" fmla="*/ 18447 h 18447"/>
              <a:gd name="connsiteX0" fmla="*/ 0 w 10224"/>
              <a:gd name="connsiteY0" fmla="*/ 17425 h 18053"/>
              <a:gd name="connsiteX1" fmla="*/ 1354 w 10224"/>
              <a:gd name="connsiteY1" fmla="*/ 5534 h 18053"/>
              <a:gd name="connsiteX2" fmla="*/ 5671 w 10224"/>
              <a:gd name="connsiteY2" fmla="*/ 4 h 18053"/>
              <a:gd name="connsiteX3" fmla="*/ 10224 w 10224"/>
              <a:gd name="connsiteY3" fmla="*/ 18053 h 18053"/>
              <a:gd name="connsiteX0" fmla="*/ 0 w 10224"/>
              <a:gd name="connsiteY0" fmla="*/ 17425 h 18053"/>
              <a:gd name="connsiteX1" fmla="*/ 1354 w 10224"/>
              <a:gd name="connsiteY1" fmla="*/ 5534 h 18053"/>
              <a:gd name="connsiteX2" fmla="*/ 5671 w 10224"/>
              <a:gd name="connsiteY2" fmla="*/ 4 h 18053"/>
              <a:gd name="connsiteX3" fmla="*/ 10224 w 10224"/>
              <a:gd name="connsiteY3" fmla="*/ 18053 h 18053"/>
              <a:gd name="connsiteX0" fmla="*/ 0 w 10224"/>
              <a:gd name="connsiteY0" fmla="*/ 17422 h 18050"/>
              <a:gd name="connsiteX1" fmla="*/ 1354 w 10224"/>
              <a:gd name="connsiteY1" fmla="*/ 5531 h 18050"/>
              <a:gd name="connsiteX2" fmla="*/ 5671 w 10224"/>
              <a:gd name="connsiteY2" fmla="*/ 1 h 18050"/>
              <a:gd name="connsiteX3" fmla="*/ 10224 w 10224"/>
              <a:gd name="connsiteY3" fmla="*/ 18050 h 18050"/>
              <a:gd name="connsiteX0" fmla="*/ 0 w 10224"/>
              <a:gd name="connsiteY0" fmla="*/ 17452 h 18080"/>
              <a:gd name="connsiteX1" fmla="*/ 1354 w 10224"/>
              <a:gd name="connsiteY1" fmla="*/ 5561 h 18080"/>
              <a:gd name="connsiteX2" fmla="*/ 5671 w 10224"/>
              <a:gd name="connsiteY2" fmla="*/ 31 h 18080"/>
              <a:gd name="connsiteX3" fmla="*/ 8587 w 10224"/>
              <a:gd name="connsiteY3" fmla="*/ 8428 h 18080"/>
              <a:gd name="connsiteX4" fmla="*/ 10224 w 10224"/>
              <a:gd name="connsiteY4" fmla="*/ 18080 h 18080"/>
              <a:gd name="connsiteX0" fmla="*/ 0 w 10224"/>
              <a:gd name="connsiteY0" fmla="*/ 17452 h 18080"/>
              <a:gd name="connsiteX1" fmla="*/ 1354 w 10224"/>
              <a:gd name="connsiteY1" fmla="*/ 5561 h 18080"/>
              <a:gd name="connsiteX2" fmla="*/ 5671 w 10224"/>
              <a:gd name="connsiteY2" fmla="*/ 31 h 18080"/>
              <a:gd name="connsiteX3" fmla="*/ 8587 w 10224"/>
              <a:gd name="connsiteY3" fmla="*/ 8428 h 18080"/>
              <a:gd name="connsiteX4" fmla="*/ 10224 w 10224"/>
              <a:gd name="connsiteY4" fmla="*/ 18080 h 18080"/>
              <a:gd name="connsiteX0" fmla="*/ 0 w 10224"/>
              <a:gd name="connsiteY0" fmla="*/ 17452 h 18080"/>
              <a:gd name="connsiteX1" fmla="*/ 1354 w 10224"/>
              <a:gd name="connsiteY1" fmla="*/ 5561 h 18080"/>
              <a:gd name="connsiteX2" fmla="*/ 5671 w 10224"/>
              <a:gd name="connsiteY2" fmla="*/ 31 h 18080"/>
              <a:gd name="connsiteX3" fmla="*/ 8587 w 10224"/>
              <a:gd name="connsiteY3" fmla="*/ 8428 h 18080"/>
              <a:gd name="connsiteX4" fmla="*/ 10224 w 10224"/>
              <a:gd name="connsiteY4" fmla="*/ 18080 h 18080"/>
              <a:gd name="connsiteX0" fmla="*/ 0 w 10224"/>
              <a:gd name="connsiteY0" fmla="*/ 17440 h 18068"/>
              <a:gd name="connsiteX1" fmla="*/ 1354 w 10224"/>
              <a:gd name="connsiteY1" fmla="*/ 5549 h 18068"/>
              <a:gd name="connsiteX2" fmla="*/ 5671 w 10224"/>
              <a:gd name="connsiteY2" fmla="*/ 19 h 18068"/>
              <a:gd name="connsiteX3" fmla="*/ 9036 w 10224"/>
              <a:gd name="connsiteY3" fmla="*/ 7728 h 18068"/>
              <a:gd name="connsiteX4" fmla="*/ 10224 w 10224"/>
              <a:gd name="connsiteY4" fmla="*/ 18068 h 18068"/>
              <a:gd name="connsiteX0" fmla="*/ 0 w 10224"/>
              <a:gd name="connsiteY0" fmla="*/ 17440 h 18068"/>
              <a:gd name="connsiteX1" fmla="*/ 1354 w 10224"/>
              <a:gd name="connsiteY1" fmla="*/ 5549 h 18068"/>
              <a:gd name="connsiteX2" fmla="*/ 5671 w 10224"/>
              <a:gd name="connsiteY2" fmla="*/ 19 h 18068"/>
              <a:gd name="connsiteX3" fmla="*/ 9036 w 10224"/>
              <a:gd name="connsiteY3" fmla="*/ 7728 h 18068"/>
              <a:gd name="connsiteX4" fmla="*/ 10224 w 10224"/>
              <a:gd name="connsiteY4" fmla="*/ 18068 h 18068"/>
              <a:gd name="connsiteX0" fmla="*/ 0 w 10224"/>
              <a:gd name="connsiteY0" fmla="*/ 17433 h 18061"/>
              <a:gd name="connsiteX1" fmla="*/ 1522 w 10224"/>
              <a:gd name="connsiteY1" fmla="*/ 5955 h 18061"/>
              <a:gd name="connsiteX2" fmla="*/ 5671 w 10224"/>
              <a:gd name="connsiteY2" fmla="*/ 12 h 18061"/>
              <a:gd name="connsiteX3" fmla="*/ 9036 w 10224"/>
              <a:gd name="connsiteY3" fmla="*/ 7721 h 18061"/>
              <a:gd name="connsiteX4" fmla="*/ 10224 w 10224"/>
              <a:gd name="connsiteY4" fmla="*/ 18061 h 18061"/>
              <a:gd name="connsiteX0" fmla="*/ 0 w 10224"/>
              <a:gd name="connsiteY0" fmla="*/ 17427 h 18055"/>
              <a:gd name="connsiteX1" fmla="*/ 1802 w 10224"/>
              <a:gd name="connsiteY1" fmla="*/ 6500 h 18055"/>
              <a:gd name="connsiteX2" fmla="*/ 5671 w 10224"/>
              <a:gd name="connsiteY2" fmla="*/ 6 h 18055"/>
              <a:gd name="connsiteX3" fmla="*/ 9036 w 10224"/>
              <a:gd name="connsiteY3" fmla="*/ 7715 h 18055"/>
              <a:gd name="connsiteX4" fmla="*/ 10224 w 10224"/>
              <a:gd name="connsiteY4" fmla="*/ 18055 h 18055"/>
              <a:gd name="connsiteX0" fmla="*/ 0 w 10224"/>
              <a:gd name="connsiteY0" fmla="*/ 17422 h 18050"/>
              <a:gd name="connsiteX1" fmla="*/ 1802 w 10224"/>
              <a:gd name="connsiteY1" fmla="*/ 6495 h 18050"/>
              <a:gd name="connsiteX2" fmla="*/ 5671 w 10224"/>
              <a:gd name="connsiteY2" fmla="*/ 1 h 18050"/>
              <a:gd name="connsiteX3" fmla="*/ 9036 w 10224"/>
              <a:gd name="connsiteY3" fmla="*/ 7710 h 18050"/>
              <a:gd name="connsiteX4" fmla="*/ 10224 w 10224"/>
              <a:gd name="connsiteY4" fmla="*/ 18050 h 18050"/>
              <a:gd name="connsiteX0" fmla="*/ 0 w 10280"/>
              <a:gd name="connsiteY0" fmla="*/ 18248 h 18248"/>
              <a:gd name="connsiteX1" fmla="*/ 1858 w 10280"/>
              <a:gd name="connsiteY1" fmla="*/ 6495 h 18248"/>
              <a:gd name="connsiteX2" fmla="*/ 5727 w 10280"/>
              <a:gd name="connsiteY2" fmla="*/ 1 h 18248"/>
              <a:gd name="connsiteX3" fmla="*/ 9092 w 10280"/>
              <a:gd name="connsiteY3" fmla="*/ 7710 h 18248"/>
              <a:gd name="connsiteX4" fmla="*/ 10280 w 10280"/>
              <a:gd name="connsiteY4" fmla="*/ 18050 h 18248"/>
              <a:gd name="connsiteX0" fmla="*/ 0 w 10224"/>
              <a:gd name="connsiteY0" fmla="*/ 18110 h 18110"/>
              <a:gd name="connsiteX1" fmla="*/ 1802 w 10224"/>
              <a:gd name="connsiteY1" fmla="*/ 6495 h 18110"/>
              <a:gd name="connsiteX2" fmla="*/ 5671 w 10224"/>
              <a:gd name="connsiteY2" fmla="*/ 1 h 18110"/>
              <a:gd name="connsiteX3" fmla="*/ 9036 w 10224"/>
              <a:gd name="connsiteY3" fmla="*/ 7710 h 18110"/>
              <a:gd name="connsiteX4" fmla="*/ 10224 w 10224"/>
              <a:gd name="connsiteY4" fmla="*/ 18050 h 18110"/>
              <a:gd name="connsiteX0" fmla="*/ 0 w 10224"/>
              <a:gd name="connsiteY0" fmla="*/ 18110 h 18110"/>
              <a:gd name="connsiteX1" fmla="*/ 1802 w 10224"/>
              <a:gd name="connsiteY1" fmla="*/ 6495 h 18110"/>
              <a:gd name="connsiteX2" fmla="*/ 5671 w 10224"/>
              <a:gd name="connsiteY2" fmla="*/ 1 h 18110"/>
              <a:gd name="connsiteX3" fmla="*/ 9036 w 10224"/>
              <a:gd name="connsiteY3" fmla="*/ 7710 h 18110"/>
              <a:gd name="connsiteX4" fmla="*/ 10224 w 10224"/>
              <a:gd name="connsiteY4" fmla="*/ 18050 h 18110"/>
              <a:gd name="connsiteX0" fmla="*/ 0 w 10224"/>
              <a:gd name="connsiteY0" fmla="*/ 18117 h 18117"/>
              <a:gd name="connsiteX1" fmla="*/ 1802 w 10224"/>
              <a:gd name="connsiteY1" fmla="*/ 6502 h 18117"/>
              <a:gd name="connsiteX2" fmla="*/ 5671 w 10224"/>
              <a:gd name="connsiteY2" fmla="*/ 8 h 18117"/>
              <a:gd name="connsiteX3" fmla="*/ 8756 w 10224"/>
              <a:gd name="connsiteY3" fmla="*/ 7717 h 18117"/>
              <a:gd name="connsiteX4" fmla="*/ 10224 w 10224"/>
              <a:gd name="connsiteY4" fmla="*/ 18057 h 18117"/>
              <a:gd name="connsiteX0" fmla="*/ 0 w 10224"/>
              <a:gd name="connsiteY0" fmla="*/ 18110 h 18110"/>
              <a:gd name="connsiteX1" fmla="*/ 1802 w 10224"/>
              <a:gd name="connsiteY1" fmla="*/ 6495 h 18110"/>
              <a:gd name="connsiteX2" fmla="*/ 5671 w 10224"/>
              <a:gd name="connsiteY2" fmla="*/ 1 h 18110"/>
              <a:gd name="connsiteX3" fmla="*/ 8756 w 10224"/>
              <a:gd name="connsiteY3" fmla="*/ 7710 h 18110"/>
              <a:gd name="connsiteX4" fmla="*/ 10224 w 10224"/>
              <a:gd name="connsiteY4" fmla="*/ 18050 h 18110"/>
              <a:gd name="connsiteX0" fmla="*/ 0 w 10224"/>
              <a:gd name="connsiteY0" fmla="*/ 18248 h 18248"/>
              <a:gd name="connsiteX1" fmla="*/ 1802 w 10224"/>
              <a:gd name="connsiteY1" fmla="*/ 6633 h 18248"/>
              <a:gd name="connsiteX2" fmla="*/ 5459 w 10224"/>
              <a:gd name="connsiteY2" fmla="*/ 0 h 18248"/>
              <a:gd name="connsiteX3" fmla="*/ 8756 w 10224"/>
              <a:gd name="connsiteY3" fmla="*/ 7848 h 18248"/>
              <a:gd name="connsiteX4" fmla="*/ 10224 w 10224"/>
              <a:gd name="connsiteY4" fmla="*/ 18188 h 18248"/>
              <a:gd name="connsiteX0" fmla="*/ 0 w 10224"/>
              <a:gd name="connsiteY0" fmla="*/ 18387 h 18387"/>
              <a:gd name="connsiteX1" fmla="*/ 1802 w 10224"/>
              <a:gd name="connsiteY1" fmla="*/ 6772 h 18387"/>
              <a:gd name="connsiteX2" fmla="*/ 5512 w 10224"/>
              <a:gd name="connsiteY2" fmla="*/ 0 h 18387"/>
              <a:gd name="connsiteX3" fmla="*/ 8756 w 10224"/>
              <a:gd name="connsiteY3" fmla="*/ 7987 h 18387"/>
              <a:gd name="connsiteX4" fmla="*/ 10224 w 10224"/>
              <a:gd name="connsiteY4" fmla="*/ 18327 h 18387"/>
              <a:gd name="connsiteX0" fmla="*/ 0 w 10224"/>
              <a:gd name="connsiteY0" fmla="*/ 18249 h 18249"/>
              <a:gd name="connsiteX1" fmla="*/ 1802 w 10224"/>
              <a:gd name="connsiteY1" fmla="*/ 6634 h 18249"/>
              <a:gd name="connsiteX2" fmla="*/ 5512 w 10224"/>
              <a:gd name="connsiteY2" fmla="*/ 1 h 18249"/>
              <a:gd name="connsiteX3" fmla="*/ 8756 w 10224"/>
              <a:gd name="connsiteY3" fmla="*/ 7849 h 18249"/>
              <a:gd name="connsiteX4" fmla="*/ 10224 w 10224"/>
              <a:gd name="connsiteY4" fmla="*/ 18189 h 18249"/>
              <a:gd name="connsiteX0" fmla="*/ 0 w 10224"/>
              <a:gd name="connsiteY0" fmla="*/ 18254 h 18254"/>
              <a:gd name="connsiteX1" fmla="*/ 1802 w 10224"/>
              <a:gd name="connsiteY1" fmla="*/ 6639 h 18254"/>
              <a:gd name="connsiteX2" fmla="*/ 5512 w 10224"/>
              <a:gd name="connsiteY2" fmla="*/ 6 h 18254"/>
              <a:gd name="connsiteX3" fmla="*/ 8756 w 10224"/>
              <a:gd name="connsiteY3" fmla="*/ 7854 h 18254"/>
              <a:gd name="connsiteX4" fmla="*/ 10224 w 10224"/>
              <a:gd name="connsiteY4" fmla="*/ 18194 h 18254"/>
              <a:gd name="connsiteX0" fmla="*/ 0 w 10224"/>
              <a:gd name="connsiteY0" fmla="*/ 18249 h 18249"/>
              <a:gd name="connsiteX1" fmla="*/ 1802 w 10224"/>
              <a:gd name="connsiteY1" fmla="*/ 6634 h 18249"/>
              <a:gd name="connsiteX2" fmla="*/ 5512 w 10224"/>
              <a:gd name="connsiteY2" fmla="*/ 1 h 18249"/>
              <a:gd name="connsiteX3" fmla="*/ 8756 w 10224"/>
              <a:gd name="connsiteY3" fmla="*/ 7849 h 18249"/>
              <a:gd name="connsiteX4" fmla="*/ 10224 w 10224"/>
              <a:gd name="connsiteY4" fmla="*/ 18189 h 18249"/>
              <a:gd name="connsiteX0" fmla="*/ 0 w 10224"/>
              <a:gd name="connsiteY0" fmla="*/ 18251 h 18251"/>
              <a:gd name="connsiteX1" fmla="*/ 1802 w 10224"/>
              <a:gd name="connsiteY1" fmla="*/ 6636 h 18251"/>
              <a:gd name="connsiteX2" fmla="*/ 5512 w 10224"/>
              <a:gd name="connsiteY2" fmla="*/ 3 h 18251"/>
              <a:gd name="connsiteX3" fmla="*/ 8332 w 10224"/>
              <a:gd name="connsiteY3" fmla="*/ 5885 h 18251"/>
              <a:gd name="connsiteX4" fmla="*/ 10224 w 10224"/>
              <a:gd name="connsiteY4" fmla="*/ 18191 h 18251"/>
              <a:gd name="connsiteX0" fmla="*/ 0 w 10224"/>
              <a:gd name="connsiteY0" fmla="*/ 18249 h 18249"/>
              <a:gd name="connsiteX1" fmla="*/ 1855 w 10224"/>
              <a:gd name="connsiteY1" fmla="*/ 5791 h 18249"/>
              <a:gd name="connsiteX2" fmla="*/ 5512 w 10224"/>
              <a:gd name="connsiteY2" fmla="*/ 1 h 18249"/>
              <a:gd name="connsiteX3" fmla="*/ 8332 w 10224"/>
              <a:gd name="connsiteY3" fmla="*/ 5883 h 18249"/>
              <a:gd name="connsiteX4" fmla="*/ 10224 w 10224"/>
              <a:gd name="connsiteY4" fmla="*/ 18189 h 18249"/>
              <a:gd name="connsiteX0" fmla="*/ 0 w 10224"/>
              <a:gd name="connsiteY0" fmla="*/ 18249 h 18249"/>
              <a:gd name="connsiteX1" fmla="*/ 1855 w 10224"/>
              <a:gd name="connsiteY1" fmla="*/ 5791 h 18249"/>
              <a:gd name="connsiteX2" fmla="*/ 5512 w 10224"/>
              <a:gd name="connsiteY2" fmla="*/ 1 h 18249"/>
              <a:gd name="connsiteX3" fmla="*/ 8332 w 10224"/>
              <a:gd name="connsiteY3" fmla="*/ 5883 h 18249"/>
              <a:gd name="connsiteX4" fmla="*/ 10224 w 10224"/>
              <a:gd name="connsiteY4" fmla="*/ 18189 h 18249"/>
              <a:gd name="connsiteX0" fmla="*/ 0 w 8332"/>
              <a:gd name="connsiteY0" fmla="*/ 18249 h 18249"/>
              <a:gd name="connsiteX1" fmla="*/ 1855 w 8332"/>
              <a:gd name="connsiteY1" fmla="*/ 5791 h 18249"/>
              <a:gd name="connsiteX2" fmla="*/ 5512 w 8332"/>
              <a:gd name="connsiteY2" fmla="*/ 1 h 18249"/>
              <a:gd name="connsiteX3" fmla="*/ 8332 w 8332"/>
              <a:gd name="connsiteY3" fmla="*/ 5883 h 18249"/>
              <a:gd name="connsiteX0" fmla="*/ 0 w 6615"/>
              <a:gd name="connsiteY0" fmla="*/ 10000 h 10000"/>
              <a:gd name="connsiteX1" fmla="*/ 2226 w 6615"/>
              <a:gd name="connsiteY1" fmla="*/ 3173 h 10000"/>
              <a:gd name="connsiteX2" fmla="*/ 6615 w 6615"/>
              <a:gd name="connsiteY2" fmla="*/ 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15" h="10000">
                <a:moveTo>
                  <a:pt x="0" y="10000"/>
                </a:moveTo>
                <a:cubicBezTo>
                  <a:pt x="310" y="6159"/>
                  <a:pt x="1696" y="3993"/>
                  <a:pt x="2226" y="3173"/>
                </a:cubicBezTo>
                <a:cubicBezTo>
                  <a:pt x="2757" y="2354"/>
                  <a:pt x="5320" y="-8"/>
                  <a:pt x="6615" y="1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Freeform 115"/>
          <p:cNvSpPr>
            <a:spLocks/>
          </p:cNvSpPr>
          <p:nvPr/>
        </p:nvSpPr>
        <p:spPr bwMode="auto">
          <a:xfrm flipV="1">
            <a:off x="7738087" y="1877998"/>
            <a:ext cx="1112503" cy="1357840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39611"/>
              <a:gd name="connsiteY0" fmla="*/ 0 h 5482"/>
              <a:gd name="connsiteX1" fmla="*/ 39611 w 39611"/>
              <a:gd name="connsiteY1" fmla="*/ 5482 h 5482"/>
              <a:gd name="connsiteX0" fmla="*/ 0 w 9278"/>
              <a:gd name="connsiteY0" fmla="*/ 22230 h 23189"/>
              <a:gd name="connsiteX1" fmla="*/ 9278 w 9278"/>
              <a:gd name="connsiteY1" fmla="*/ 262 h 23189"/>
              <a:gd name="connsiteX0" fmla="*/ 0 w 10000"/>
              <a:gd name="connsiteY0" fmla="*/ 9614 h 9614"/>
              <a:gd name="connsiteX1" fmla="*/ 10000 w 10000"/>
              <a:gd name="connsiteY1" fmla="*/ 141 h 9614"/>
              <a:gd name="connsiteX0" fmla="*/ 0 w 10000"/>
              <a:gd name="connsiteY0" fmla="*/ 9999 h 9999"/>
              <a:gd name="connsiteX1" fmla="*/ 10000 w 10000"/>
              <a:gd name="connsiteY1" fmla="*/ 146 h 9999"/>
              <a:gd name="connsiteX0" fmla="*/ 0 w 10000"/>
              <a:gd name="connsiteY0" fmla="*/ 9854 h 9854"/>
              <a:gd name="connsiteX1" fmla="*/ 10000 w 10000"/>
              <a:gd name="connsiteY1" fmla="*/ 0 h 9854"/>
              <a:gd name="connsiteX0" fmla="*/ 0 w 10000"/>
              <a:gd name="connsiteY0" fmla="*/ 10000 h 10000"/>
              <a:gd name="connsiteX1" fmla="*/ 7651 w 10000"/>
              <a:gd name="connsiteY1" fmla="*/ 5807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7651 w 10000"/>
              <a:gd name="connsiteY1" fmla="*/ 5807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7651 w 10000"/>
              <a:gd name="connsiteY1" fmla="*/ 5807 h 10000"/>
              <a:gd name="connsiteX2" fmla="*/ 10000 w 10000"/>
              <a:gd name="connsiteY2" fmla="*/ 0 h 10000"/>
              <a:gd name="connsiteX0" fmla="*/ 0 w 10548"/>
              <a:gd name="connsiteY0" fmla="*/ 10000 h 10000"/>
              <a:gd name="connsiteX1" fmla="*/ 7651 w 10548"/>
              <a:gd name="connsiteY1" fmla="*/ 5807 h 10000"/>
              <a:gd name="connsiteX2" fmla="*/ 10000 w 10548"/>
              <a:gd name="connsiteY2" fmla="*/ 0 h 10000"/>
              <a:gd name="connsiteX0" fmla="*/ 0 w 10548"/>
              <a:gd name="connsiteY0" fmla="*/ 10000 h 10000"/>
              <a:gd name="connsiteX1" fmla="*/ 7651 w 10548"/>
              <a:gd name="connsiteY1" fmla="*/ 5807 h 10000"/>
              <a:gd name="connsiteX2" fmla="*/ 10000 w 10548"/>
              <a:gd name="connsiteY2" fmla="*/ 0 h 10000"/>
              <a:gd name="connsiteX0" fmla="*/ 0 w 11320"/>
              <a:gd name="connsiteY0" fmla="*/ 10000 h 10000"/>
              <a:gd name="connsiteX1" fmla="*/ 7651 w 11320"/>
              <a:gd name="connsiteY1" fmla="*/ 5807 h 10000"/>
              <a:gd name="connsiteX2" fmla="*/ 10000 w 11320"/>
              <a:gd name="connsiteY2" fmla="*/ 0 h 10000"/>
              <a:gd name="connsiteX0" fmla="*/ 0 w 11021"/>
              <a:gd name="connsiteY0" fmla="*/ 14225 h 14225"/>
              <a:gd name="connsiteX1" fmla="*/ 7651 w 11021"/>
              <a:gd name="connsiteY1" fmla="*/ 10032 h 14225"/>
              <a:gd name="connsiteX2" fmla="*/ 10545 w 11021"/>
              <a:gd name="connsiteY2" fmla="*/ 0 h 14225"/>
              <a:gd name="connsiteX0" fmla="*/ 0 w 10820"/>
              <a:gd name="connsiteY0" fmla="*/ 14225 h 14225"/>
              <a:gd name="connsiteX1" fmla="*/ 4693 w 10820"/>
              <a:gd name="connsiteY1" fmla="*/ 11440 h 14225"/>
              <a:gd name="connsiteX2" fmla="*/ 10545 w 10820"/>
              <a:gd name="connsiteY2" fmla="*/ 0 h 14225"/>
              <a:gd name="connsiteX0" fmla="*/ 0 w 10853"/>
              <a:gd name="connsiteY0" fmla="*/ 14225 h 14225"/>
              <a:gd name="connsiteX1" fmla="*/ 4693 w 10853"/>
              <a:gd name="connsiteY1" fmla="*/ 11440 h 14225"/>
              <a:gd name="connsiteX2" fmla="*/ 10545 w 10853"/>
              <a:gd name="connsiteY2" fmla="*/ 0 h 14225"/>
              <a:gd name="connsiteX0" fmla="*/ 0 w 10971"/>
              <a:gd name="connsiteY0" fmla="*/ 15164 h 15164"/>
              <a:gd name="connsiteX1" fmla="*/ 4693 w 10971"/>
              <a:gd name="connsiteY1" fmla="*/ 12379 h 15164"/>
              <a:gd name="connsiteX2" fmla="*/ 10701 w 10971"/>
              <a:gd name="connsiteY2" fmla="*/ 0 h 15164"/>
              <a:gd name="connsiteX0" fmla="*/ 0 w 10701"/>
              <a:gd name="connsiteY0" fmla="*/ 15164 h 15164"/>
              <a:gd name="connsiteX1" fmla="*/ 4693 w 10701"/>
              <a:gd name="connsiteY1" fmla="*/ 12379 h 15164"/>
              <a:gd name="connsiteX2" fmla="*/ 10701 w 10701"/>
              <a:gd name="connsiteY2" fmla="*/ 0 h 15164"/>
              <a:gd name="connsiteX0" fmla="*/ 0 w 10857"/>
              <a:gd name="connsiteY0" fmla="*/ 15633 h 15633"/>
              <a:gd name="connsiteX1" fmla="*/ 4693 w 10857"/>
              <a:gd name="connsiteY1" fmla="*/ 12848 h 15633"/>
              <a:gd name="connsiteX2" fmla="*/ 10857 w 10857"/>
              <a:gd name="connsiteY2" fmla="*/ 0 h 15633"/>
              <a:gd name="connsiteX0" fmla="*/ 0 w 10857"/>
              <a:gd name="connsiteY0" fmla="*/ 15633 h 15633"/>
              <a:gd name="connsiteX1" fmla="*/ 4693 w 10857"/>
              <a:gd name="connsiteY1" fmla="*/ 12848 h 15633"/>
              <a:gd name="connsiteX2" fmla="*/ 10857 w 10857"/>
              <a:gd name="connsiteY2" fmla="*/ 0 h 15633"/>
              <a:gd name="connsiteX0" fmla="*/ 0 w 10857"/>
              <a:gd name="connsiteY0" fmla="*/ 15633 h 15633"/>
              <a:gd name="connsiteX1" fmla="*/ 6094 w 10857"/>
              <a:gd name="connsiteY1" fmla="*/ 11322 h 15633"/>
              <a:gd name="connsiteX2" fmla="*/ 10857 w 10857"/>
              <a:gd name="connsiteY2" fmla="*/ 0 h 15633"/>
              <a:gd name="connsiteX0" fmla="*/ 0 w 10857"/>
              <a:gd name="connsiteY0" fmla="*/ 15633 h 15633"/>
              <a:gd name="connsiteX1" fmla="*/ 6094 w 10857"/>
              <a:gd name="connsiteY1" fmla="*/ 11322 h 15633"/>
              <a:gd name="connsiteX2" fmla="*/ 10857 w 10857"/>
              <a:gd name="connsiteY2" fmla="*/ 0 h 15633"/>
              <a:gd name="connsiteX0" fmla="*/ 0 w 10857"/>
              <a:gd name="connsiteY0" fmla="*/ 15633 h 15633"/>
              <a:gd name="connsiteX1" fmla="*/ 6250 w 10857"/>
              <a:gd name="connsiteY1" fmla="*/ 12496 h 15633"/>
              <a:gd name="connsiteX2" fmla="*/ 10857 w 10857"/>
              <a:gd name="connsiteY2" fmla="*/ 0 h 15633"/>
              <a:gd name="connsiteX0" fmla="*/ 0 w 10857"/>
              <a:gd name="connsiteY0" fmla="*/ 15633 h 15633"/>
              <a:gd name="connsiteX1" fmla="*/ 6250 w 10857"/>
              <a:gd name="connsiteY1" fmla="*/ 12496 h 15633"/>
              <a:gd name="connsiteX2" fmla="*/ 10857 w 10857"/>
              <a:gd name="connsiteY2" fmla="*/ 0 h 15633"/>
              <a:gd name="connsiteX0" fmla="*/ 0 w 10857"/>
              <a:gd name="connsiteY0" fmla="*/ 15633 h 15633"/>
              <a:gd name="connsiteX1" fmla="*/ 7028 w 10857"/>
              <a:gd name="connsiteY1" fmla="*/ 11440 h 15633"/>
              <a:gd name="connsiteX2" fmla="*/ 10857 w 10857"/>
              <a:gd name="connsiteY2" fmla="*/ 0 h 15633"/>
              <a:gd name="connsiteX0" fmla="*/ 0 w 10857"/>
              <a:gd name="connsiteY0" fmla="*/ 15633 h 15633"/>
              <a:gd name="connsiteX1" fmla="*/ 7028 w 10857"/>
              <a:gd name="connsiteY1" fmla="*/ 11440 h 15633"/>
              <a:gd name="connsiteX2" fmla="*/ 10857 w 10857"/>
              <a:gd name="connsiteY2" fmla="*/ 0 h 15633"/>
              <a:gd name="connsiteX0" fmla="*/ 0 w 10857"/>
              <a:gd name="connsiteY0" fmla="*/ 15633 h 15633"/>
              <a:gd name="connsiteX1" fmla="*/ 7028 w 10857"/>
              <a:gd name="connsiteY1" fmla="*/ 11440 h 15633"/>
              <a:gd name="connsiteX2" fmla="*/ 10857 w 10857"/>
              <a:gd name="connsiteY2" fmla="*/ 0 h 15633"/>
              <a:gd name="connsiteX0" fmla="*/ 3498 w 4349"/>
              <a:gd name="connsiteY0" fmla="*/ 41757 h 41757"/>
              <a:gd name="connsiteX1" fmla="*/ 1 w 4349"/>
              <a:gd name="connsiteY1" fmla="*/ 11440 h 41757"/>
              <a:gd name="connsiteX2" fmla="*/ 3830 w 4349"/>
              <a:gd name="connsiteY2" fmla="*/ 0 h 41757"/>
              <a:gd name="connsiteX0" fmla="*/ 0 w 10900"/>
              <a:gd name="connsiteY0" fmla="*/ 10000 h 10000"/>
              <a:gd name="connsiteX1" fmla="*/ 10899 w 10900"/>
              <a:gd name="connsiteY1" fmla="*/ 6687 h 10000"/>
              <a:gd name="connsiteX2" fmla="*/ 764 w 10900"/>
              <a:gd name="connsiteY2" fmla="*/ 0 h 10000"/>
              <a:gd name="connsiteX0" fmla="*/ 0 w 25141"/>
              <a:gd name="connsiteY0" fmla="*/ 3387 h 3387"/>
              <a:gd name="connsiteX1" fmla="*/ 10899 w 25141"/>
              <a:gd name="connsiteY1" fmla="*/ 74 h 3387"/>
              <a:gd name="connsiteX2" fmla="*/ 25141 w 25141"/>
              <a:gd name="connsiteY2" fmla="*/ 207 h 3387"/>
              <a:gd name="connsiteX0" fmla="*/ 0 w 10000"/>
              <a:gd name="connsiteY0" fmla="*/ 10000 h 10000"/>
              <a:gd name="connsiteX1" fmla="*/ 4335 w 10000"/>
              <a:gd name="connsiteY1" fmla="*/ 218 h 10000"/>
              <a:gd name="connsiteX2" fmla="*/ 10000 w 10000"/>
              <a:gd name="connsiteY2" fmla="*/ 611 h 10000"/>
              <a:gd name="connsiteX0" fmla="*/ 0 w 10000"/>
              <a:gd name="connsiteY0" fmla="*/ 9389 h 9389"/>
              <a:gd name="connsiteX1" fmla="*/ 2103 w 10000"/>
              <a:gd name="connsiteY1" fmla="*/ 3650 h 9389"/>
              <a:gd name="connsiteX2" fmla="*/ 10000 w 10000"/>
              <a:gd name="connsiteY2" fmla="*/ 0 h 9389"/>
              <a:gd name="connsiteX0" fmla="*/ 0 w 12441"/>
              <a:gd name="connsiteY0" fmla="*/ 6134 h 6134"/>
              <a:gd name="connsiteX1" fmla="*/ 2103 w 12441"/>
              <a:gd name="connsiteY1" fmla="*/ 22 h 6134"/>
              <a:gd name="connsiteX2" fmla="*/ 12441 w 12441"/>
              <a:gd name="connsiteY2" fmla="*/ 2973 h 6134"/>
              <a:gd name="connsiteX0" fmla="*/ 0 w 10000"/>
              <a:gd name="connsiteY0" fmla="*/ 10404 h 10404"/>
              <a:gd name="connsiteX1" fmla="*/ 1690 w 10000"/>
              <a:gd name="connsiteY1" fmla="*/ 440 h 10404"/>
              <a:gd name="connsiteX2" fmla="*/ 10000 w 10000"/>
              <a:gd name="connsiteY2" fmla="*/ 5251 h 10404"/>
              <a:gd name="connsiteX0" fmla="*/ 0 w 10000"/>
              <a:gd name="connsiteY0" fmla="*/ 10925 h 10925"/>
              <a:gd name="connsiteX1" fmla="*/ 1690 w 10000"/>
              <a:gd name="connsiteY1" fmla="*/ 961 h 10925"/>
              <a:gd name="connsiteX2" fmla="*/ 5783 w 10000"/>
              <a:gd name="connsiteY2" fmla="*/ 937 h 10925"/>
              <a:gd name="connsiteX3" fmla="*/ 10000 w 10000"/>
              <a:gd name="connsiteY3" fmla="*/ 5772 h 10925"/>
              <a:gd name="connsiteX0" fmla="*/ 0 w 10000"/>
              <a:gd name="connsiteY0" fmla="*/ 10925 h 10925"/>
              <a:gd name="connsiteX1" fmla="*/ 1690 w 10000"/>
              <a:gd name="connsiteY1" fmla="*/ 961 h 10925"/>
              <a:gd name="connsiteX2" fmla="*/ 5783 w 10000"/>
              <a:gd name="connsiteY2" fmla="*/ 937 h 10925"/>
              <a:gd name="connsiteX3" fmla="*/ 10000 w 10000"/>
              <a:gd name="connsiteY3" fmla="*/ 5772 h 10925"/>
              <a:gd name="connsiteX0" fmla="*/ 0 w 10000"/>
              <a:gd name="connsiteY0" fmla="*/ 17501 h 17501"/>
              <a:gd name="connsiteX1" fmla="*/ 1690 w 10000"/>
              <a:gd name="connsiteY1" fmla="*/ 7537 h 17501"/>
              <a:gd name="connsiteX2" fmla="*/ 5671 w 10000"/>
              <a:gd name="connsiteY2" fmla="*/ 80 h 17501"/>
              <a:gd name="connsiteX3" fmla="*/ 10000 w 10000"/>
              <a:gd name="connsiteY3" fmla="*/ 12348 h 17501"/>
              <a:gd name="connsiteX0" fmla="*/ 0 w 10000"/>
              <a:gd name="connsiteY0" fmla="*/ 17424 h 17424"/>
              <a:gd name="connsiteX1" fmla="*/ 1690 w 10000"/>
              <a:gd name="connsiteY1" fmla="*/ 7460 h 17424"/>
              <a:gd name="connsiteX2" fmla="*/ 5671 w 10000"/>
              <a:gd name="connsiteY2" fmla="*/ 3 h 17424"/>
              <a:gd name="connsiteX3" fmla="*/ 10000 w 10000"/>
              <a:gd name="connsiteY3" fmla="*/ 12271 h 17424"/>
              <a:gd name="connsiteX0" fmla="*/ 0 w 10224"/>
              <a:gd name="connsiteY0" fmla="*/ 17727 h 18355"/>
              <a:gd name="connsiteX1" fmla="*/ 1690 w 10224"/>
              <a:gd name="connsiteY1" fmla="*/ 7763 h 18355"/>
              <a:gd name="connsiteX2" fmla="*/ 5671 w 10224"/>
              <a:gd name="connsiteY2" fmla="*/ 306 h 18355"/>
              <a:gd name="connsiteX3" fmla="*/ 10224 w 10224"/>
              <a:gd name="connsiteY3" fmla="*/ 18355 h 18355"/>
              <a:gd name="connsiteX0" fmla="*/ 0 w 10224"/>
              <a:gd name="connsiteY0" fmla="*/ 17423 h 18051"/>
              <a:gd name="connsiteX1" fmla="*/ 1690 w 10224"/>
              <a:gd name="connsiteY1" fmla="*/ 7459 h 18051"/>
              <a:gd name="connsiteX2" fmla="*/ 5671 w 10224"/>
              <a:gd name="connsiteY2" fmla="*/ 2 h 18051"/>
              <a:gd name="connsiteX3" fmla="*/ 10224 w 10224"/>
              <a:gd name="connsiteY3" fmla="*/ 18051 h 18051"/>
              <a:gd name="connsiteX0" fmla="*/ 0 w 10224"/>
              <a:gd name="connsiteY0" fmla="*/ 17430 h 18058"/>
              <a:gd name="connsiteX1" fmla="*/ 1690 w 10224"/>
              <a:gd name="connsiteY1" fmla="*/ 7466 h 18058"/>
              <a:gd name="connsiteX2" fmla="*/ 5671 w 10224"/>
              <a:gd name="connsiteY2" fmla="*/ 9 h 18058"/>
              <a:gd name="connsiteX3" fmla="*/ 10224 w 10224"/>
              <a:gd name="connsiteY3" fmla="*/ 18058 h 18058"/>
              <a:gd name="connsiteX0" fmla="*/ 0 w 10224"/>
              <a:gd name="connsiteY0" fmla="*/ 17422 h 18050"/>
              <a:gd name="connsiteX1" fmla="*/ 1690 w 10224"/>
              <a:gd name="connsiteY1" fmla="*/ 7458 h 18050"/>
              <a:gd name="connsiteX2" fmla="*/ 5671 w 10224"/>
              <a:gd name="connsiteY2" fmla="*/ 1 h 18050"/>
              <a:gd name="connsiteX3" fmla="*/ 10224 w 10224"/>
              <a:gd name="connsiteY3" fmla="*/ 18050 h 18050"/>
              <a:gd name="connsiteX0" fmla="*/ 0 w 10224"/>
              <a:gd name="connsiteY0" fmla="*/ 17422 h 18050"/>
              <a:gd name="connsiteX1" fmla="*/ 1690 w 10224"/>
              <a:gd name="connsiteY1" fmla="*/ 7458 h 18050"/>
              <a:gd name="connsiteX2" fmla="*/ 5671 w 10224"/>
              <a:gd name="connsiteY2" fmla="*/ 1 h 18050"/>
              <a:gd name="connsiteX3" fmla="*/ 10224 w 10224"/>
              <a:gd name="connsiteY3" fmla="*/ 18050 h 18050"/>
              <a:gd name="connsiteX0" fmla="*/ 0 w 10224"/>
              <a:gd name="connsiteY0" fmla="*/ 17891 h 18519"/>
              <a:gd name="connsiteX1" fmla="*/ 1354 w 10224"/>
              <a:gd name="connsiteY1" fmla="*/ 6000 h 18519"/>
              <a:gd name="connsiteX2" fmla="*/ 5671 w 10224"/>
              <a:gd name="connsiteY2" fmla="*/ 470 h 18519"/>
              <a:gd name="connsiteX3" fmla="*/ 10224 w 10224"/>
              <a:gd name="connsiteY3" fmla="*/ 18519 h 18519"/>
              <a:gd name="connsiteX0" fmla="*/ 0 w 10224"/>
              <a:gd name="connsiteY0" fmla="*/ 17819 h 18447"/>
              <a:gd name="connsiteX1" fmla="*/ 1354 w 10224"/>
              <a:gd name="connsiteY1" fmla="*/ 5928 h 18447"/>
              <a:gd name="connsiteX2" fmla="*/ 5671 w 10224"/>
              <a:gd name="connsiteY2" fmla="*/ 398 h 18447"/>
              <a:gd name="connsiteX3" fmla="*/ 10224 w 10224"/>
              <a:gd name="connsiteY3" fmla="*/ 18447 h 18447"/>
              <a:gd name="connsiteX0" fmla="*/ 0 w 10224"/>
              <a:gd name="connsiteY0" fmla="*/ 17425 h 18053"/>
              <a:gd name="connsiteX1" fmla="*/ 1354 w 10224"/>
              <a:gd name="connsiteY1" fmla="*/ 5534 h 18053"/>
              <a:gd name="connsiteX2" fmla="*/ 5671 w 10224"/>
              <a:gd name="connsiteY2" fmla="*/ 4 h 18053"/>
              <a:gd name="connsiteX3" fmla="*/ 10224 w 10224"/>
              <a:gd name="connsiteY3" fmla="*/ 18053 h 18053"/>
              <a:gd name="connsiteX0" fmla="*/ 0 w 10224"/>
              <a:gd name="connsiteY0" fmla="*/ 17425 h 18053"/>
              <a:gd name="connsiteX1" fmla="*/ 1354 w 10224"/>
              <a:gd name="connsiteY1" fmla="*/ 5534 h 18053"/>
              <a:gd name="connsiteX2" fmla="*/ 5671 w 10224"/>
              <a:gd name="connsiteY2" fmla="*/ 4 h 18053"/>
              <a:gd name="connsiteX3" fmla="*/ 10224 w 10224"/>
              <a:gd name="connsiteY3" fmla="*/ 18053 h 18053"/>
              <a:gd name="connsiteX0" fmla="*/ 0 w 10224"/>
              <a:gd name="connsiteY0" fmla="*/ 17422 h 18050"/>
              <a:gd name="connsiteX1" fmla="*/ 1354 w 10224"/>
              <a:gd name="connsiteY1" fmla="*/ 5531 h 18050"/>
              <a:gd name="connsiteX2" fmla="*/ 5671 w 10224"/>
              <a:gd name="connsiteY2" fmla="*/ 1 h 18050"/>
              <a:gd name="connsiteX3" fmla="*/ 10224 w 10224"/>
              <a:gd name="connsiteY3" fmla="*/ 18050 h 18050"/>
              <a:gd name="connsiteX0" fmla="*/ 0 w 10224"/>
              <a:gd name="connsiteY0" fmla="*/ 17452 h 18080"/>
              <a:gd name="connsiteX1" fmla="*/ 1354 w 10224"/>
              <a:gd name="connsiteY1" fmla="*/ 5561 h 18080"/>
              <a:gd name="connsiteX2" fmla="*/ 5671 w 10224"/>
              <a:gd name="connsiteY2" fmla="*/ 31 h 18080"/>
              <a:gd name="connsiteX3" fmla="*/ 8587 w 10224"/>
              <a:gd name="connsiteY3" fmla="*/ 8428 h 18080"/>
              <a:gd name="connsiteX4" fmla="*/ 10224 w 10224"/>
              <a:gd name="connsiteY4" fmla="*/ 18080 h 18080"/>
              <a:gd name="connsiteX0" fmla="*/ 0 w 10224"/>
              <a:gd name="connsiteY0" fmla="*/ 17452 h 18080"/>
              <a:gd name="connsiteX1" fmla="*/ 1354 w 10224"/>
              <a:gd name="connsiteY1" fmla="*/ 5561 h 18080"/>
              <a:gd name="connsiteX2" fmla="*/ 5671 w 10224"/>
              <a:gd name="connsiteY2" fmla="*/ 31 h 18080"/>
              <a:gd name="connsiteX3" fmla="*/ 8587 w 10224"/>
              <a:gd name="connsiteY3" fmla="*/ 8428 h 18080"/>
              <a:gd name="connsiteX4" fmla="*/ 10224 w 10224"/>
              <a:gd name="connsiteY4" fmla="*/ 18080 h 18080"/>
              <a:gd name="connsiteX0" fmla="*/ 0 w 10224"/>
              <a:gd name="connsiteY0" fmla="*/ 17452 h 18080"/>
              <a:gd name="connsiteX1" fmla="*/ 1354 w 10224"/>
              <a:gd name="connsiteY1" fmla="*/ 5561 h 18080"/>
              <a:gd name="connsiteX2" fmla="*/ 5671 w 10224"/>
              <a:gd name="connsiteY2" fmla="*/ 31 h 18080"/>
              <a:gd name="connsiteX3" fmla="*/ 8587 w 10224"/>
              <a:gd name="connsiteY3" fmla="*/ 8428 h 18080"/>
              <a:gd name="connsiteX4" fmla="*/ 10224 w 10224"/>
              <a:gd name="connsiteY4" fmla="*/ 18080 h 18080"/>
              <a:gd name="connsiteX0" fmla="*/ 0 w 10224"/>
              <a:gd name="connsiteY0" fmla="*/ 17440 h 18068"/>
              <a:gd name="connsiteX1" fmla="*/ 1354 w 10224"/>
              <a:gd name="connsiteY1" fmla="*/ 5549 h 18068"/>
              <a:gd name="connsiteX2" fmla="*/ 5671 w 10224"/>
              <a:gd name="connsiteY2" fmla="*/ 19 h 18068"/>
              <a:gd name="connsiteX3" fmla="*/ 9036 w 10224"/>
              <a:gd name="connsiteY3" fmla="*/ 7728 h 18068"/>
              <a:gd name="connsiteX4" fmla="*/ 10224 w 10224"/>
              <a:gd name="connsiteY4" fmla="*/ 18068 h 18068"/>
              <a:gd name="connsiteX0" fmla="*/ 0 w 10224"/>
              <a:gd name="connsiteY0" fmla="*/ 17440 h 18068"/>
              <a:gd name="connsiteX1" fmla="*/ 1354 w 10224"/>
              <a:gd name="connsiteY1" fmla="*/ 5549 h 18068"/>
              <a:gd name="connsiteX2" fmla="*/ 5671 w 10224"/>
              <a:gd name="connsiteY2" fmla="*/ 19 h 18068"/>
              <a:gd name="connsiteX3" fmla="*/ 9036 w 10224"/>
              <a:gd name="connsiteY3" fmla="*/ 7728 h 18068"/>
              <a:gd name="connsiteX4" fmla="*/ 10224 w 10224"/>
              <a:gd name="connsiteY4" fmla="*/ 18068 h 18068"/>
              <a:gd name="connsiteX0" fmla="*/ 0 w 10224"/>
              <a:gd name="connsiteY0" fmla="*/ 17433 h 18061"/>
              <a:gd name="connsiteX1" fmla="*/ 1522 w 10224"/>
              <a:gd name="connsiteY1" fmla="*/ 5955 h 18061"/>
              <a:gd name="connsiteX2" fmla="*/ 5671 w 10224"/>
              <a:gd name="connsiteY2" fmla="*/ 12 h 18061"/>
              <a:gd name="connsiteX3" fmla="*/ 9036 w 10224"/>
              <a:gd name="connsiteY3" fmla="*/ 7721 h 18061"/>
              <a:gd name="connsiteX4" fmla="*/ 10224 w 10224"/>
              <a:gd name="connsiteY4" fmla="*/ 18061 h 18061"/>
              <a:gd name="connsiteX0" fmla="*/ 0 w 10224"/>
              <a:gd name="connsiteY0" fmla="*/ 17427 h 18055"/>
              <a:gd name="connsiteX1" fmla="*/ 1802 w 10224"/>
              <a:gd name="connsiteY1" fmla="*/ 6500 h 18055"/>
              <a:gd name="connsiteX2" fmla="*/ 5671 w 10224"/>
              <a:gd name="connsiteY2" fmla="*/ 6 h 18055"/>
              <a:gd name="connsiteX3" fmla="*/ 9036 w 10224"/>
              <a:gd name="connsiteY3" fmla="*/ 7715 h 18055"/>
              <a:gd name="connsiteX4" fmla="*/ 10224 w 10224"/>
              <a:gd name="connsiteY4" fmla="*/ 18055 h 18055"/>
              <a:gd name="connsiteX0" fmla="*/ 0 w 10224"/>
              <a:gd name="connsiteY0" fmla="*/ 17422 h 18050"/>
              <a:gd name="connsiteX1" fmla="*/ 1802 w 10224"/>
              <a:gd name="connsiteY1" fmla="*/ 6495 h 18050"/>
              <a:gd name="connsiteX2" fmla="*/ 5671 w 10224"/>
              <a:gd name="connsiteY2" fmla="*/ 1 h 18050"/>
              <a:gd name="connsiteX3" fmla="*/ 9036 w 10224"/>
              <a:gd name="connsiteY3" fmla="*/ 7710 h 18050"/>
              <a:gd name="connsiteX4" fmla="*/ 10224 w 10224"/>
              <a:gd name="connsiteY4" fmla="*/ 18050 h 18050"/>
              <a:gd name="connsiteX0" fmla="*/ 0 w 10280"/>
              <a:gd name="connsiteY0" fmla="*/ 18248 h 18248"/>
              <a:gd name="connsiteX1" fmla="*/ 1858 w 10280"/>
              <a:gd name="connsiteY1" fmla="*/ 6495 h 18248"/>
              <a:gd name="connsiteX2" fmla="*/ 5727 w 10280"/>
              <a:gd name="connsiteY2" fmla="*/ 1 h 18248"/>
              <a:gd name="connsiteX3" fmla="*/ 9092 w 10280"/>
              <a:gd name="connsiteY3" fmla="*/ 7710 h 18248"/>
              <a:gd name="connsiteX4" fmla="*/ 10280 w 10280"/>
              <a:gd name="connsiteY4" fmla="*/ 18050 h 18248"/>
              <a:gd name="connsiteX0" fmla="*/ 0 w 10224"/>
              <a:gd name="connsiteY0" fmla="*/ 18110 h 18110"/>
              <a:gd name="connsiteX1" fmla="*/ 1802 w 10224"/>
              <a:gd name="connsiteY1" fmla="*/ 6495 h 18110"/>
              <a:gd name="connsiteX2" fmla="*/ 5671 w 10224"/>
              <a:gd name="connsiteY2" fmla="*/ 1 h 18110"/>
              <a:gd name="connsiteX3" fmla="*/ 9036 w 10224"/>
              <a:gd name="connsiteY3" fmla="*/ 7710 h 18110"/>
              <a:gd name="connsiteX4" fmla="*/ 10224 w 10224"/>
              <a:gd name="connsiteY4" fmla="*/ 18050 h 18110"/>
              <a:gd name="connsiteX0" fmla="*/ 0 w 10224"/>
              <a:gd name="connsiteY0" fmla="*/ 18110 h 18110"/>
              <a:gd name="connsiteX1" fmla="*/ 1802 w 10224"/>
              <a:gd name="connsiteY1" fmla="*/ 6495 h 18110"/>
              <a:gd name="connsiteX2" fmla="*/ 5671 w 10224"/>
              <a:gd name="connsiteY2" fmla="*/ 1 h 18110"/>
              <a:gd name="connsiteX3" fmla="*/ 9036 w 10224"/>
              <a:gd name="connsiteY3" fmla="*/ 7710 h 18110"/>
              <a:gd name="connsiteX4" fmla="*/ 10224 w 10224"/>
              <a:gd name="connsiteY4" fmla="*/ 18050 h 18110"/>
              <a:gd name="connsiteX0" fmla="*/ 0 w 10224"/>
              <a:gd name="connsiteY0" fmla="*/ 18117 h 18117"/>
              <a:gd name="connsiteX1" fmla="*/ 1802 w 10224"/>
              <a:gd name="connsiteY1" fmla="*/ 6502 h 18117"/>
              <a:gd name="connsiteX2" fmla="*/ 5671 w 10224"/>
              <a:gd name="connsiteY2" fmla="*/ 8 h 18117"/>
              <a:gd name="connsiteX3" fmla="*/ 8756 w 10224"/>
              <a:gd name="connsiteY3" fmla="*/ 7717 h 18117"/>
              <a:gd name="connsiteX4" fmla="*/ 10224 w 10224"/>
              <a:gd name="connsiteY4" fmla="*/ 18057 h 18117"/>
              <a:gd name="connsiteX0" fmla="*/ 0 w 10224"/>
              <a:gd name="connsiteY0" fmla="*/ 18110 h 18110"/>
              <a:gd name="connsiteX1" fmla="*/ 1802 w 10224"/>
              <a:gd name="connsiteY1" fmla="*/ 6495 h 18110"/>
              <a:gd name="connsiteX2" fmla="*/ 5671 w 10224"/>
              <a:gd name="connsiteY2" fmla="*/ 1 h 18110"/>
              <a:gd name="connsiteX3" fmla="*/ 8756 w 10224"/>
              <a:gd name="connsiteY3" fmla="*/ 7710 h 18110"/>
              <a:gd name="connsiteX4" fmla="*/ 10224 w 10224"/>
              <a:gd name="connsiteY4" fmla="*/ 18050 h 18110"/>
              <a:gd name="connsiteX0" fmla="*/ 0 w 10224"/>
              <a:gd name="connsiteY0" fmla="*/ 18248 h 18248"/>
              <a:gd name="connsiteX1" fmla="*/ 1802 w 10224"/>
              <a:gd name="connsiteY1" fmla="*/ 6633 h 18248"/>
              <a:gd name="connsiteX2" fmla="*/ 5459 w 10224"/>
              <a:gd name="connsiteY2" fmla="*/ 0 h 18248"/>
              <a:gd name="connsiteX3" fmla="*/ 8756 w 10224"/>
              <a:gd name="connsiteY3" fmla="*/ 7848 h 18248"/>
              <a:gd name="connsiteX4" fmla="*/ 10224 w 10224"/>
              <a:gd name="connsiteY4" fmla="*/ 18188 h 18248"/>
              <a:gd name="connsiteX0" fmla="*/ 0 w 10224"/>
              <a:gd name="connsiteY0" fmla="*/ 18387 h 18387"/>
              <a:gd name="connsiteX1" fmla="*/ 1802 w 10224"/>
              <a:gd name="connsiteY1" fmla="*/ 6772 h 18387"/>
              <a:gd name="connsiteX2" fmla="*/ 5512 w 10224"/>
              <a:gd name="connsiteY2" fmla="*/ 0 h 18387"/>
              <a:gd name="connsiteX3" fmla="*/ 8756 w 10224"/>
              <a:gd name="connsiteY3" fmla="*/ 7987 h 18387"/>
              <a:gd name="connsiteX4" fmla="*/ 10224 w 10224"/>
              <a:gd name="connsiteY4" fmla="*/ 18327 h 18387"/>
              <a:gd name="connsiteX0" fmla="*/ 0 w 10224"/>
              <a:gd name="connsiteY0" fmla="*/ 18249 h 18249"/>
              <a:gd name="connsiteX1" fmla="*/ 1802 w 10224"/>
              <a:gd name="connsiteY1" fmla="*/ 6634 h 18249"/>
              <a:gd name="connsiteX2" fmla="*/ 5512 w 10224"/>
              <a:gd name="connsiteY2" fmla="*/ 1 h 18249"/>
              <a:gd name="connsiteX3" fmla="*/ 8756 w 10224"/>
              <a:gd name="connsiteY3" fmla="*/ 7849 h 18249"/>
              <a:gd name="connsiteX4" fmla="*/ 10224 w 10224"/>
              <a:gd name="connsiteY4" fmla="*/ 18189 h 18249"/>
              <a:gd name="connsiteX0" fmla="*/ 0 w 10224"/>
              <a:gd name="connsiteY0" fmla="*/ 18254 h 18254"/>
              <a:gd name="connsiteX1" fmla="*/ 1802 w 10224"/>
              <a:gd name="connsiteY1" fmla="*/ 6639 h 18254"/>
              <a:gd name="connsiteX2" fmla="*/ 5512 w 10224"/>
              <a:gd name="connsiteY2" fmla="*/ 6 h 18254"/>
              <a:gd name="connsiteX3" fmla="*/ 8756 w 10224"/>
              <a:gd name="connsiteY3" fmla="*/ 7854 h 18254"/>
              <a:gd name="connsiteX4" fmla="*/ 10224 w 10224"/>
              <a:gd name="connsiteY4" fmla="*/ 18194 h 18254"/>
              <a:gd name="connsiteX0" fmla="*/ 0 w 10224"/>
              <a:gd name="connsiteY0" fmla="*/ 18249 h 18249"/>
              <a:gd name="connsiteX1" fmla="*/ 1802 w 10224"/>
              <a:gd name="connsiteY1" fmla="*/ 6634 h 18249"/>
              <a:gd name="connsiteX2" fmla="*/ 5512 w 10224"/>
              <a:gd name="connsiteY2" fmla="*/ 1 h 18249"/>
              <a:gd name="connsiteX3" fmla="*/ 8756 w 10224"/>
              <a:gd name="connsiteY3" fmla="*/ 7849 h 18249"/>
              <a:gd name="connsiteX4" fmla="*/ 10224 w 10224"/>
              <a:gd name="connsiteY4" fmla="*/ 18189 h 18249"/>
              <a:gd name="connsiteX0" fmla="*/ 0 w 10224"/>
              <a:gd name="connsiteY0" fmla="*/ 18251 h 18251"/>
              <a:gd name="connsiteX1" fmla="*/ 1802 w 10224"/>
              <a:gd name="connsiteY1" fmla="*/ 6636 h 18251"/>
              <a:gd name="connsiteX2" fmla="*/ 5512 w 10224"/>
              <a:gd name="connsiteY2" fmla="*/ 3 h 18251"/>
              <a:gd name="connsiteX3" fmla="*/ 8332 w 10224"/>
              <a:gd name="connsiteY3" fmla="*/ 5885 h 18251"/>
              <a:gd name="connsiteX4" fmla="*/ 10224 w 10224"/>
              <a:gd name="connsiteY4" fmla="*/ 18191 h 18251"/>
              <a:gd name="connsiteX0" fmla="*/ 0 w 10224"/>
              <a:gd name="connsiteY0" fmla="*/ 18249 h 18249"/>
              <a:gd name="connsiteX1" fmla="*/ 1855 w 10224"/>
              <a:gd name="connsiteY1" fmla="*/ 5791 h 18249"/>
              <a:gd name="connsiteX2" fmla="*/ 5512 w 10224"/>
              <a:gd name="connsiteY2" fmla="*/ 1 h 18249"/>
              <a:gd name="connsiteX3" fmla="*/ 8332 w 10224"/>
              <a:gd name="connsiteY3" fmla="*/ 5883 h 18249"/>
              <a:gd name="connsiteX4" fmla="*/ 10224 w 10224"/>
              <a:gd name="connsiteY4" fmla="*/ 18189 h 18249"/>
              <a:gd name="connsiteX0" fmla="*/ 0 w 10224"/>
              <a:gd name="connsiteY0" fmla="*/ 18249 h 18249"/>
              <a:gd name="connsiteX1" fmla="*/ 1855 w 10224"/>
              <a:gd name="connsiteY1" fmla="*/ 5791 h 18249"/>
              <a:gd name="connsiteX2" fmla="*/ 5512 w 10224"/>
              <a:gd name="connsiteY2" fmla="*/ 1 h 18249"/>
              <a:gd name="connsiteX3" fmla="*/ 8332 w 10224"/>
              <a:gd name="connsiteY3" fmla="*/ 5883 h 18249"/>
              <a:gd name="connsiteX4" fmla="*/ 10224 w 10224"/>
              <a:gd name="connsiteY4" fmla="*/ 18189 h 18249"/>
              <a:gd name="connsiteX0" fmla="*/ 0 w 8369"/>
              <a:gd name="connsiteY0" fmla="*/ 5791 h 18189"/>
              <a:gd name="connsiteX1" fmla="*/ 3657 w 8369"/>
              <a:gd name="connsiteY1" fmla="*/ 1 h 18189"/>
              <a:gd name="connsiteX2" fmla="*/ 6477 w 8369"/>
              <a:gd name="connsiteY2" fmla="*/ 5883 h 18189"/>
              <a:gd name="connsiteX3" fmla="*/ 8369 w 8369"/>
              <a:gd name="connsiteY3" fmla="*/ 18189 h 18189"/>
              <a:gd name="connsiteX0" fmla="*/ 0 w 5630"/>
              <a:gd name="connsiteY0" fmla="*/ 0 h 9999"/>
              <a:gd name="connsiteX1" fmla="*/ 3369 w 5630"/>
              <a:gd name="connsiteY1" fmla="*/ 3233 h 9999"/>
              <a:gd name="connsiteX2" fmla="*/ 5630 w 5630"/>
              <a:gd name="connsiteY2" fmla="*/ 9999 h 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30" h="9999">
                <a:moveTo>
                  <a:pt x="0" y="0"/>
                </a:moveTo>
                <a:cubicBezTo>
                  <a:pt x="1289" y="8"/>
                  <a:pt x="2431" y="1567"/>
                  <a:pt x="3369" y="3233"/>
                </a:cubicBezTo>
                <a:cubicBezTo>
                  <a:pt x="4307" y="4900"/>
                  <a:pt x="5304" y="8131"/>
                  <a:pt x="5630" y="9999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82" name="Straight Arrow Connector 81"/>
          <p:cNvCxnSpPr/>
          <p:nvPr/>
        </p:nvCxnSpPr>
        <p:spPr bwMode="auto">
          <a:xfrm flipH="1">
            <a:off x="3136392" y="1076457"/>
            <a:ext cx="3575304" cy="2075688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Arrow Connector 83"/>
          <p:cNvCxnSpPr/>
          <p:nvPr/>
        </p:nvCxnSpPr>
        <p:spPr bwMode="auto">
          <a:xfrm flipH="1">
            <a:off x="2281962" y="1063931"/>
            <a:ext cx="4445293" cy="4498848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6" name="Rectangle 21"/>
          <p:cNvSpPr>
            <a:spLocks noChangeArrowheads="1"/>
          </p:cNvSpPr>
          <p:nvPr/>
        </p:nvSpPr>
        <p:spPr bwMode="auto">
          <a:xfrm>
            <a:off x="7924800" y="65532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7" name="Group 18"/>
          <p:cNvGrpSpPr>
            <a:grpSpLocks/>
          </p:cNvGrpSpPr>
          <p:nvPr/>
        </p:nvGrpSpPr>
        <p:grpSpPr bwMode="auto">
          <a:xfrm>
            <a:off x="2782887" y="6343650"/>
            <a:ext cx="1865313" cy="514350"/>
            <a:chOff x="2538" y="432"/>
            <a:chExt cx="1175" cy="324"/>
          </a:xfrm>
        </p:grpSpPr>
        <p:pic>
          <p:nvPicPr>
            <p:cNvPr id="88" name="Picture 19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6" y="432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9" name="Picture 20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8" y="619"/>
              <a:ext cx="1175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35170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1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" y="6618288"/>
            <a:ext cx="493713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D705B-9AFF-485D-8ECD-92747D30B6C6}" type="slidenum">
              <a:rPr lang="en-US"/>
              <a:pPr/>
              <a:t>3</a:t>
            </a:fld>
            <a:endParaRPr lang="en-US"/>
          </a:p>
        </p:txBody>
      </p:sp>
      <p:sp>
        <p:nvSpPr>
          <p:cNvPr id="160358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03601" name="Picture 1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513"/>
            <a:ext cx="53943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03598" name="Rectangle 1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03600" name="Picture 1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4450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1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26" y="381000"/>
            <a:ext cx="16383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395288"/>
            <a:ext cx="336620" cy="2197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4600" y="406052"/>
            <a:ext cx="427410" cy="178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35474" y="406052"/>
            <a:ext cx="4238491" cy="2372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329208" y="762000"/>
            <a:ext cx="6798102" cy="1211262"/>
            <a:chOff x="329208" y="1002082"/>
            <a:chExt cx="6798102" cy="1211262"/>
          </a:xfrm>
        </p:grpSpPr>
        <p:pic>
          <p:nvPicPr>
            <p:cNvPr id="28" name="Picture 103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606" y="1002082"/>
              <a:ext cx="5637213" cy="277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" name="Picture 28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9208" y="1014782"/>
              <a:ext cx="320692" cy="20359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0" name="Picture 147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3246" y="1316407"/>
              <a:ext cx="322263" cy="293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1" name="Picture 153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221" y="1616444"/>
              <a:ext cx="395288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" name="Picture 31" descr="txp_fig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19021" y="1615031"/>
              <a:ext cx="2019146" cy="27829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3" name="Picture 154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908" y="1921244"/>
              <a:ext cx="48260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4" name="Picture 33" descr="txp_fig"/>
            <p:cNvPicPr>
              <a:picLocks noChangeAspect="1"/>
            </p:cNvPicPr>
            <p:nvPr>
              <p:custDataLst>
                <p:tags r:id="rId32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19021" y="1937119"/>
              <a:ext cx="4548925" cy="24837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5" name="Picture 149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021" y="1330520"/>
              <a:ext cx="10541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6" name="Picture 35" descr="txp_fig"/>
            <p:cNvPicPr>
              <a:picLocks noChangeAspect="1"/>
            </p:cNvPicPr>
            <p:nvPr>
              <p:custDataLst>
                <p:tags r:id="rId34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11206" y="1010019"/>
              <a:ext cx="716104" cy="24805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46" name="Picture 4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33578" y="1688926"/>
            <a:ext cx="2127146" cy="2474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9898" y="1090392"/>
            <a:ext cx="1136767" cy="2911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43653" y="1372686"/>
            <a:ext cx="903295" cy="2911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0" name="Picture 5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0356" y="1169138"/>
            <a:ext cx="1370244" cy="2911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0621" y="2648185"/>
            <a:ext cx="3376467" cy="4235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622" y="2321490"/>
            <a:ext cx="3522940" cy="2920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9" name="Group 48"/>
          <p:cNvGrpSpPr/>
          <p:nvPr/>
        </p:nvGrpSpPr>
        <p:grpSpPr>
          <a:xfrm>
            <a:off x="317326" y="2050440"/>
            <a:ext cx="5744444" cy="233298"/>
            <a:chOff x="317326" y="2077189"/>
            <a:chExt cx="5744444" cy="233298"/>
          </a:xfrm>
        </p:grpSpPr>
        <p:pic>
          <p:nvPicPr>
            <p:cNvPr id="52" name="Picture 108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470" y="2077189"/>
              <a:ext cx="53213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" name="Picture 53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7326" y="2077363"/>
              <a:ext cx="320438" cy="23312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7" name="Picture 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5339" y="3109356"/>
            <a:ext cx="2367907" cy="2631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1933" y="3426916"/>
            <a:ext cx="3127843" cy="2481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1933" y="3711830"/>
            <a:ext cx="3128275" cy="2631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46162" y="3696226"/>
            <a:ext cx="2937934" cy="2920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2400" y="4013548"/>
            <a:ext cx="2236676" cy="2920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2667000" y="4879932"/>
            <a:ext cx="6019800" cy="471040"/>
            <a:chOff x="2667000" y="4879932"/>
            <a:chExt cx="6019800" cy="471040"/>
          </a:xfrm>
        </p:grpSpPr>
        <p:sp>
          <p:nvSpPr>
            <p:cNvPr id="50" name="Line 35"/>
            <p:cNvSpPr>
              <a:spLocks noChangeShapeType="1"/>
            </p:cNvSpPr>
            <p:nvPr/>
          </p:nvSpPr>
          <p:spPr bwMode="auto">
            <a:xfrm>
              <a:off x="2743200" y="4962482"/>
              <a:ext cx="59436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37"/>
            <p:cNvSpPr>
              <a:spLocks noChangeShapeType="1"/>
            </p:cNvSpPr>
            <p:nvPr/>
          </p:nvSpPr>
          <p:spPr bwMode="auto">
            <a:xfrm>
              <a:off x="2743200" y="4879932"/>
              <a:ext cx="0" cy="165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3" name="Picture 43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5131897"/>
              <a:ext cx="160338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9" name="Picture 8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5493" y="5658635"/>
            <a:ext cx="160507" cy="2043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7123" y="5596818"/>
            <a:ext cx="160215" cy="2188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9" name="Picture 58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4677" y="5634396"/>
            <a:ext cx="480646" cy="2036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8" name="Straight Arrow Connector 17"/>
          <p:cNvCxnSpPr/>
          <p:nvPr/>
        </p:nvCxnSpPr>
        <p:spPr bwMode="auto">
          <a:xfrm flipH="1">
            <a:off x="4348614" y="228600"/>
            <a:ext cx="932688" cy="3867912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Arrow Connector 54"/>
          <p:cNvCxnSpPr/>
          <p:nvPr/>
        </p:nvCxnSpPr>
        <p:spPr bwMode="auto">
          <a:xfrm flipV="1">
            <a:off x="5765104" y="1389888"/>
            <a:ext cx="1691640" cy="4233672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Arrow Connector 55"/>
          <p:cNvCxnSpPr/>
          <p:nvPr/>
        </p:nvCxnSpPr>
        <p:spPr bwMode="auto">
          <a:xfrm flipV="1">
            <a:off x="2769296" y="1600200"/>
            <a:ext cx="1529214" cy="397764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" name="Group 37"/>
          <p:cNvGrpSpPr/>
          <p:nvPr/>
        </p:nvGrpSpPr>
        <p:grpSpPr>
          <a:xfrm>
            <a:off x="5765104" y="3904488"/>
            <a:ext cx="1041732" cy="1730012"/>
            <a:chOff x="5765104" y="3904488"/>
            <a:chExt cx="1041732" cy="1730012"/>
          </a:xfrm>
        </p:grpSpPr>
        <p:cxnSp>
          <p:nvCxnSpPr>
            <p:cNvPr id="57" name="Straight Arrow Connector 56"/>
            <p:cNvCxnSpPr/>
            <p:nvPr/>
          </p:nvCxnSpPr>
          <p:spPr bwMode="auto">
            <a:xfrm>
              <a:off x="6448784" y="3904488"/>
              <a:ext cx="358052" cy="932688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Straight Arrow Connector 57"/>
            <p:cNvCxnSpPr/>
            <p:nvPr/>
          </p:nvCxnSpPr>
          <p:spPr bwMode="auto">
            <a:xfrm flipH="1">
              <a:off x="5765104" y="4829828"/>
              <a:ext cx="1041732" cy="804672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6806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39083-8299-4BE4-BA6C-C5D0C8D8A735}" type="slidenum">
              <a:rPr lang="en-US"/>
              <a:pPr/>
              <a:t>30</a:t>
            </a:fld>
            <a:endParaRPr lang="en-US"/>
          </a:p>
        </p:txBody>
      </p:sp>
      <p:sp>
        <p:nvSpPr>
          <p:cNvPr id="1608710" name="Rectangle 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711" name="Rectangle 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08716" name="Group 12"/>
          <p:cNvGrpSpPr>
            <a:grpSpLocks/>
          </p:cNvGrpSpPr>
          <p:nvPr/>
        </p:nvGrpSpPr>
        <p:grpSpPr bwMode="auto">
          <a:xfrm>
            <a:off x="3444875" y="685800"/>
            <a:ext cx="3032125" cy="1120775"/>
            <a:chOff x="3322" y="1358"/>
            <a:chExt cx="1910" cy="706"/>
          </a:xfrm>
        </p:grpSpPr>
        <p:pic>
          <p:nvPicPr>
            <p:cNvPr id="1608717" name="Picture 13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8" y="1358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08718" name="Picture 14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2" y="1742"/>
              <a:ext cx="1467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08719" name="Picture 15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2" y="1911"/>
              <a:ext cx="1910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08720" name="Picture 16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0" y="1545"/>
              <a:ext cx="1175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608712" name="Group 8"/>
          <p:cNvGrpSpPr>
            <a:grpSpLocks/>
          </p:cNvGrpSpPr>
          <p:nvPr/>
        </p:nvGrpSpPr>
        <p:grpSpPr bwMode="auto">
          <a:xfrm>
            <a:off x="4419600" y="2743200"/>
            <a:ext cx="914400" cy="914400"/>
            <a:chOff x="4853" y="1680"/>
            <a:chExt cx="576" cy="576"/>
          </a:xfrm>
        </p:grpSpPr>
        <p:sp>
          <p:nvSpPr>
            <p:cNvPr id="1608713" name="AutoShape 9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8714" name="Text Box 10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STOP</a:t>
              </a:r>
            </a:p>
          </p:txBody>
        </p:sp>
      </p:grpSp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858" y="6595996"/>
            <a:ext cx="427885" cy="2192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08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08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1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" y="6618288"/>
            <a:ext cx="493713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D705B-9AFF-485D-8ECD-92747D30B6C6}" type="slidenum">
              <a:rPr lang="en-US"/>
              <a:pPr/>
              <a:t>4</a:t>
            </a:fld>
            <a:endParaRPr lang="en-US"/>
          </a:p>
        </p:txBody>
      </p:sp>
      <p:sp>
        <p:nvSpPr>
          <p:cNvPr id="160358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03601" name="Picture 1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513"/>
            <a:ext cx="53943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03598" name="Rectangle 1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03600" name="Picture 1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4450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1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26" y="381000"/>
            <a:ext cx="16383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395288"/>
            <a:ext cx="336620" cy="2197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4600" y="406052"/>
            <a:ext cx="427410" cy="178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35474" y="406052"/>
            <a:ext cx="4238491" cy="2372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329208" y="762000"/>
            <a:ext cx="6798102" cy="1211262"/>
            <a:chOff x="329208" y="1002082"/>
            <a:chExt cx="6798102" cy="1211262"/>
          </a:xfrm>
        </p:grpSpPr>
        <p:pic>
          <p:nvPicPr>
            <p:cNvPr id="28" name="Picture 103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606" y="1002082"/>
              <a:ext cx="5637213" cy="277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" name="Picture 28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9208" y="1014782"/>
              <a:ext cx="320692" cy="20359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0" name="Picture 147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3246" y="1316407"/>
              <a:ext cx="322263" cy="293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1" name="Picture 153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221" y="1616444"/>
              <a:ext cx="395288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" name="Picture 31" descr="txp_fig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19021" y="1615031"/>
              <a:ext cx="2019146" cy="27829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3" name="Picture 154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908" y="1921244"/>
              <a:ext cx="48260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4" name="Picture 33" descr="txp_fig"/>
            <p:cNvPicPr>
              <a:picLocks noChangeAspect="1"/>
            </p:cNvPicPr>
            <p:nvPr>
              <p:custDataLst>
                <p:tags r:id="rId32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19021" y="1937119"/>
              <a:ext cx="4548925" cy="24837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5" name="Picture 149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021" y="1330520"/>
              <a:ext cx="10541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6" name="Picture 35" descr="txp_fig"/>
            <p:cNvPicPr>
              <a:picLocks noChangeAspect="1"/>
            </p:cNvPicPr>
            <p:nvPr>
              <p:custDataLst>
                <p:tags r:id="rId34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11206" y="1010019"/>
              <a:ext cx="716104" cy="24805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8" name="Group 37"/>
          <p:cNvGrpSpPr/>
          <p:nvPr/>
        </p:nvGrpSpPr>
        <p:grpSpPr>
          <a:xfrm>
            <a:off x="317326" y="2050440"/>
            <a:ext cx="5744444" cy="233298"/>
            <a:chOff x="317326" y="2077189"/>
            <a:chExt cx="5744444" cy="233298"/>
          </a:xfrm>
        </p:grpSpPr>
        <p:pic>
          <p:nvPicPr>
            <p:cNvPr id="39" name="Picture 108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470" y="2077189"/>
              <a:ext cx="53213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0" name="Picture 39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7326" y="2077363"/>
              <a:ext cx="320438" cy="23312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5" name="Picture 2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33578" y="1688926"/>
            <a:ext cx="2127146" cy="2474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9898" y="1090392"/>
            <a:ext cx="1136767" cy="2911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43653" y="1379760"/>
            <a:ext cx="903295" cy="2911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0356" y="1169138"/>
            <a:ext cx="1370244" cy="2911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1378" y="4476498"/>
            <a:ext cx="2324394" cy="6289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8196" y="4667194"/>
            <a:ext cx="1286752" cy="2482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2400" y="4013548"/>
            <a:ext cx="2236676" cy="2920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2667000" y="5439656"/>
            <a:ext cx="6019800" cy="471040"/>
            <a:chOff x="2667000" y="5439656"/>
            <a:chExt cx="6019800" cy="471040"/>
          </a:xfrm>
        </p:grpSpPr>
        <p:sp>
          <p:nvSpPr>
            <p:cNvPr id="46" name="Line 35"/>
            <p:cNvSpPr>
              <a:spLocks noChangeShapeType="1"/>
            </p:cNvSpPr>
            <p:nvPr/>
          </p:nvSpPr>
          <p:spPr bwMode="auto">
            <a:xfrm>
              <a:off x="2743200" y="5522206"/>
              <a:ext cx="59436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37"/>
            <p:cNvSpPr>
              <a:spLocks noChangeShapeType="1"/>
            </p:cNvSpPr>
            <p:nvPr/>
          </p:nvSpPr>
          <p:spPr bwMode="auto">
            <a:xfrm>
              <a:off x="2743200" y="5439656"/>
              <a:ext cx="0" cy="165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48" name="Picture 43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5691621"/>
              <a:ext cx="160338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0" y="6205833"/>
            <a:ext cx="787945" cy="3064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3452" y="1994749"/>
            <a:ext cx="1093282" cy="2912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2489548" y="6256750"/>
            <a:ext cx="3465775" cy="203619"/>
            <a:chOff x="2489548" y="6256750"/>
            <a:chExt cx="3465775" cy="203619"/>
          </a:xfrm>
        </p:grpSpPr>
        <p:pic>
          <p:nvPicPr>
            <p:cNvPr id="51" name="Picture 50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74677" y="6256750"/>
              <a:ext cx="480646" cy="20361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3" name="Picture 52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89548" y="6256750"/>
              <a:ext cx="480646" cy="20361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54" name="Group 53"/>
          <p:cNvGrpSpPr/>
          <p:nvPr/>
        </p:nvGrpSpPr>
        <p:grpSpPr>
          <a:xfrm>
            <a:off x="304800" y="2411651"/>
            <a:ext cx="5943781" cy="263525"/>
            <a:chOff x="527217" y="4067349"/>
            <a:chExt cx="5943781" cy="263525"/>
          </a:xfrm>
        </p:grpSpPr>
        <p:pic>
          <p:nvPicPr>
            <p:cNvPr id="55" name="Picture 54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7217" y="4084812"/>
              <a:ext cx="335625" cy="20417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6" name="Picture 27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548" y="4067349"/>
              <a:ext cx="5505450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9" name="Picture 8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800000">
            <a:off x="4615617" y="1386835"/>
            <a:ext cx="159931" cy="2770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3" name="Straight Arrow Connector 42"/>
          <p:cNvCxnSpPr/>
          <p:nvPr/>
        </p:nvCxnSpPr>
        <p:spPr bwMode="auto">
          <a:xfrm>
            <a:off x="4348614" y="4206240"/>
            <a:ext cx="0" cy="539496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Arrow Connector 49"/>
          <p:cNvCxnSpPr>
            <a:endCxn id="9" idx="2"/>
          </p:cNvCxnSpPr>
          <p:nvPr/>
        </p:nvCxnSpPr>
        <p:spPr bwMode="auto">
          <a:xfrm flipV="1">
            <a:off x="2777234" y="1645316"/>
            <a:ext cx="1849089" cy="4602792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Arrow Connector 56"/>
          <p:cNvCxnSpPr/>
          <p:nvPr/>
        </p:nvCxnSpPr>
        <p:spPr bwMode="auto">
          <a:xfrm flipV="1">
            <a:off x="5740052" y="2276856"/>
            <a:ext cx="603504" cy="3959352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49912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1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" y="6618288"/>
            <a:ext cx="493713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43653" y="1379760"/>
            <a:ext cx="903295" cy="2911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D705B-9AFF-485D-8ECD-92747D30B6C6}" type="slidenum">
              <a:rPr lang="en-US"/>
              <a:pPr/>
              <a:t>5</a:t>
            </a:fld>
            <a:endParaRPr lang="en-US"/>
          </a:p>
        </p:txBody>
      </p:sp>
      <p:sp>
        <p:nvSpPr>
          <p:cNvPr id="160358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03601" name="Picture 1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513"/>
            <a:ext cx="53943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03598" name="Rectangle 1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03600" name="Picture 1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4450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1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26" y="381000"/>
            <a:ext cx="16383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395288"/>
            <a:ext cx="336620" cy="2197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4600" y="406052"/>
            <a:ext cx="427410" cy="178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35474" y="406052"/>
            <a:ext cx="4238491" cy="2372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329208" y="762000"/>
            <a:ext cx="6798102" cy="1211262"/>
            <a:chOff x="329208" y="1002082"/>
            <a:chExt cx="6798102" cy="1211262"/>
          </a:xfrm>
        </p:grpSpPr>
        <p:pic>
          <p:nvPicPr>
            <p:cNvPr id="28" name="Picture 103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606" y="1002082"/>
              <a:ext cx="5637213" cy="277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" name="Picture 28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9208" y="1014782"/>
              <a:ext cx="320692" cy="20359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0" name="Picture 147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3246" y="1316407"/>
              <a:ext cx="322263" cy="293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1" name="Picture 153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221" y="1616444"/>
              <a:ext cx="395288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" name="Picture 31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19021" y="1615031"/>
              <a:ext cx="2019146" cy="27829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3" name="Picture 154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908" y="1921244"/>
              <a:ext cx="48260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4" name="Picture 33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19021" y="1937119"/>
              <a:ext cx="4548925" cy="24837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5" name="Picture 149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021" y="1330520"/>
              <a:ext cx="10541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6" name="Picture 35" descr="txp_fig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11206" y="1010019"/>
              <a:ext cx="716104" cy="24805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8" name="Group 37"/>
          <p:cNvGrpSpPr/>
          <p:nvPr/>
        </p:nvGrpSpPr>
        <p:grpSpPr>
          <a:xfrm>
            <a:off x="317326" y="2050440"/>
            <a:ext cx="5744444" cy="233298"/>
            <a:chOff x="317326" y="2077189"/>
            <a:chExt cx="5744444" cy="233298"/>
          </a:xfrm>
        </p:grpSpPr>
        <p:pic>
          <p:nvPicPr>
            <p:cNvPr id="39" name="Picture 108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470" y="2077189"/>
              <a:ext cx="53213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0" name="Picture 39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7326" y="2077363"/>
              <a:ext cx="320438" cy="23312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5" name="Picture 24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33578" y="1688926"/>
            <a:ext cx="2127146" cy="2474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9898" y="1090392"/>
            <a:ext cx="1136767" cy="2911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0356" y="1169138"/>
            <a:ext cx="1370244" cy="2911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3452" y="1994749"/>
            <a:ext cx="1093282" cy="2912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4" name="Group 53"/>
          <p:cNvGrpSpPr/>
          <p:nvPr/>
        </p:nvGrpSpPr>
        <p:grpSpPr>
          <a:xfrm>
            <a:off x="304800" y="2411651"/>
            <a:ext cx="5943781" cy="263525"/>
            <a:chOff x="527217" y="4067349"/>
            <a:chExt cx="5943781" cy="263525"/>
          </a:xfrm>
        </p:grpSpPr>
        <p:pic>
          <p:nvPicPr>
            <p:cNvPr id="55" name="Picture 54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7217" y="4084812"/>
              <a:ext cx="335625" cy="20417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6" name="Picture 27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548" y="4067349"/>
              <a:ext cx="5505450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44" name="Picture 4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1378" y="3377767"/>
            <a:ext cx="2324394" cy="6289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800000">
            <a:off x="4615617" y="1386835"/>
            <a:ext cx="159931" cy="2770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1378" y="4476498"/>
            <a:ext cx="2324394" cy="6289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3326" y="4156843"/>
            <a:ext cx="1578349" cy="7014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551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231 L -0.00069 -0.1577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7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icture 1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" y="6618288"/>
            <a:ext cx="493713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" name="Picture 9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43653" y="1379760"/>
            <a:ext cx="903295" cy="2911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245225"/>
            <a:ext cx="457200" cy="460375"/>
          </a:xfrm>
        </p:spPr>
        <p:txBody>
          <a:bodyPr/>
          <a:lstStyle/>
          <a:p>
            <a:fld id="{807D705B-9AFF-485D-8ECD-92747D30B6C6}" type="slidenum">
              <a:rPr lang="en-US"/>
              <a:pPr/>
              <a:t>6</a:t>
            </a:fld>
            <a:endParaRPr lang="en-US"/>
          </a:p>
        </p:txBody>
      </p:sp>
      <p:sp>
        <p:nvSpPr>
          <p:cNvPr id="160358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03601" name="Picture 1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513"/>
            <a:ext cx="53943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03598" name="Rectangle 1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03600" name="Picture 1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4450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1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26" y="381000"/>
            <a:ext cx="16383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395288"/>
            <a:ext cx="336620" cy="2197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4600" y="406052"/>
            <a:ext cx="427410" cy="178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35474" y="406052"/>
            <a:ext cx="4238491" cy="2372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10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06" y="762000"/>
            <a:ext cx="5637213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9208" y="774700"/>
            <a:ext cx="320692" cy="2035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14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246" y="1076325"/>
            <a:ext cx="322263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" name="Picture 15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221" y="1376362"/>
            <a:ext cx="39528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9021" y="1374949"/>
            <a:ext cx="2019146" cy="2782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15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08" y="1681162"/>
            <a:ext cx="4826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9021" y="1697037"/>
            <a:ext cx="4548925" cy="2483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14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021" y="1090438"/>
            <a:ext cx="10541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1206" y="769937"/>
            <a:ext cx="716104" cy="2480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8" name="Group 37"/>
          <p:cNvGrpSpPr/>
          <p:nvPr/>
        </p:nvGrpSpPr>
        <p:grpSpPr>
          <a:xfrm>
            <a:off x="317326" y="2050440"/>
            <a:ext cx="5744444" cy="233298"/>
            <a:chOff x="317326" y="2077189"/>
            <a:chExt cx="5744444" cy="233298"/>
          </a:xfrm>
        </p:grpSpPr>
        <p:pic>
          <p:nvPicPr>
            <p:cNvPr id="39" name="Picture 108" descr="txp_fig"/>
            <p:cNvPicPr>
              <a:picLocks noChangeAspect="1" noChangeArrowheads="1"/>
            </p:cNvPicPr>
            <p:nvPr>
              <p:custDataLst>
                <p:tags r:id="rId52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470" y="2077189"/>
              <a:ext cx="53213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0" name="Picture 39" descr="txp_fig"/>
            <p:cNvPicPr>
              <a:picLocks noChangeAspect="1"/>
            </p:cNvPicPr>
            <p:nvPr>
              <p:custDataLst>
                <p:tags r:id="rId53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7326" y="2077363"/>
              <a:ext cx="320438" cy="23312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41" name="Group 40"/>
          <p:cNvGrpSpPr/>
          <p:nvPr/>
        </p:nvGrpSpPr>
        <p:grpSpPr>
          <a:xfrm>
            <a:off x="304800" y="2411651"/>
            <a:ext cx="5943781" cy="263525"/>
            <a:chOff x="527217" y="4067349"/>
            <a:chExt cx="5943781" cy="263525"/>
          </a:xfrm>
        </p:grpSpPr>
        <p:pic>
          <p:nvPicPr>
            <p:cNvPr id="42" name="Picture 41" descr="txp_fig"/>
            <p:cNvPicPr>
              <a:picLocks noChangeAspect="1"/>
            </p:cNvPicPr>
            <p:nvPr>
              <p:custDataLst>
                <p:tags r:id="rId50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7217" y="4084812"/>
              <a:ext cx="335625" cy="20417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3" name="Picture 27" descr="txp_fig"/>
            <p:cNvPicPr>
              <a:picLocks noChangeAspect="1" noChangeArrowheads="1"/>
            </p:cNvPicPr>
            <p:nvPr>
              <p:custDataLst>
                <p:tags r:id="rId51"/>
              </p:custDataLst>
            </p:nvPr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548" y="4067349"/>
              <a:ext cx="5505450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7" name="Picture 36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33578" y="1688926"/>
            <a:ext cx="2127146" cy="2474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9898" y="1090392"/>
            <a:ext cx="1136767" cy="2911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0356" y="1169138"/>
            <a:ext cx="1370244" cy="2911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1378" y="3377767"/>
            <a:ext cx="2324394" cy="6289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3452" y="1994749"/>
            <a:ext cx="1093282" cy="2912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3326" y="4156843"/>
            <a:ext cx="1578349" cy="7014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4" name="Picture 93" descr="txp_fi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800000">
            <a:off x="4615617" y="1386835"/>
            <a:ext cx="159931" cy="2770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2667000" y="5181600"/>
            <a:ext cx="6019800" cy="471040"/>
            <a:chOff x="2667000" y="5181600"/>
            <a:chExt cx="6019800" cy="471040"/>
          </a:xfrm>
        </p:grpSpPr>
        <p:sp>
          <p:nvSpPr>
            <p:cNvPr id="51" name="Line 35"/>
            <p:cNvSpPr>
              <a:spLocks noChangeShapeType="1"/>
            </p:cNvSpPr>
            <p:nvPr/>
          </p:nvSpPr>
          <p:spPr bwMode="auto">
            <a:xfrm>
              <a:off x="2743200" y="5264150"/>
              <a:ext cx="59436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37"/>
            <p:cNvSpPr>
              <a:spLocks noChangeShapeType="1"/>
            </p:cNvSpPr>
            <p:nvPr/>
          </p:nvSpPr>
          <p:spPr bwMode="auto">
            <a:xfrm>
              <a:off x="2743200" y="5181600"/>
              <a:ext cx="0" cy="165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3" name="Picture 43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8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5433565"/>
              <a:ext cx="160338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4" name="Line 37"/>
            <p:cNvSpPr>
              <a:spLocks noChangeShapeType="1"/>
            </p:cNvSpPr>
            <p:nvPr/>
          </p:nvSpPr>
          <p:spPr bwMode="auto">
            <a:xfrm>
              <a:off x="3657600" y="5181600"/>
              <a:ext cx="0" cy="165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37"/>
            <p:cNvSpPr>
              <a:spLocks noChangeShapeType="1"/>
            </p:cNvSpPr>
            <p:nvPr/>
          </p:nvSpPr>
          <p:spPr bwMode="auto">
            <a:xfrm>
              <a:off x="4572000" y="5181600"/>
              <a:ext cx="0" cy="165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37"/>
            <p:cNvSpPr>
              <a:spLocks noChangeShapeType="1"/>
            </p:cNvSpPr>
            <p:nvPr/>
          </p:nvSpPr>
          <p:spPr bwMode="auto">
            <a:xfrm>
              <a:off x="5486400" y="5181600"/>
              <a:ext cx="0" cy="165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37"/>
            <p:cNvSpPr>
              <a:spLocks noChangeShapeType="1"/>
            </p:cNvSpPr>
            <p:nvPr/>
          </p:nvSpPr>
          <p:spPr bwMode="auto">
            <a:xfrm>
              <a:off x="6400800" y="5181600"/>
              <a:ext cx="0" cy="165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37"/>
            <p:cNvSpPr>
              <a:spLocks noChangeShapeType="1"/>
            </p:cNvSpPr>
            <p:nvPr/>
          </p:nvSpPr>
          <p:spPr bwMode="auto">
            <a:xfrm>
              <a:off x="7315200" y="5181600"/>
              <a:ext cx="0" cy="165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37"/>
            <p:cNvSpPr>
              <a:spLocks noChangeShapeType="1"/>
            </p:cNvSpPr>
            <p:nvPr/>
          </p:nvSpPr>
          <p:spPr bwMode="auto">
            <a:xfrm>
              <a:off x="8229600" y="5181600"/>
              <a:ext cx="0" cy="165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44"/>
              </p:custDataLst>
            </p:nvPr>
          </p:nvPicPr>
          <p:blipFill>
            <a:blip r:embed="rId8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58740" y="5521454"/>
              <a:ext cx="189782" cy="13118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45"/>
              </p:custDataLst>
            </p:nvPr>
          </p:nvPicPr>
          <p:blipFill>
            <a:blip r:embed="rId8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04221" y="5448551"/>
              <a:ext cx="350368" cy="20408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46"/>
              </p:custDataLst>
            </p:nvPr>
          </p:nvPicPr>
          <p:blipFill>
            <a:blip r:embed="rId8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04007" y="5433661"/>
              <a:ext cx="350368" cy="21897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47"/>
              </p:custDataLst>
            </p:nvPr>
          </p:nvPicPr>
          <p:blipFill>
            <a:blip r:embed="rId8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18407" y="5448551"/>
              <a:ext cx="350368" cy="20408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Picture 9" descr="txp_fig"/>
            <p:cNvPicPr>
              <a:picLocks noChangeAspect="1"/>
            </p:cNvPicPr>
            <p:nvPr>
              <p:custDataLst>
                <p:tags r:id="rId48"/>
              </p:custDataLst>
            </p:nvPr>
          </p:nvPicPr>
          <p:blipFill>
            <a:blip r:embed="rId8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20086" y="5433661"/>
              <a:ext cx="350368" cy="21897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Picture 11" descr="txp_fig"/>
            <p:cNvPicPr>
              <a:picLocks noChangeAspect="1"/>
            </p:cNvPicPr>
            <p:nvPr>
              <p:custDataLst>
                <p:tags r:id="rId49"/>
              </p:custDataLst>
            </p:nvPr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048251" y="5433661"/>
              <a:ext cx="350368" cy="21897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603584" name="Group 1603583"/>
          <p:cNvGrpSpPr/>
          <p:nvPr/>
        </p:nvGrpSpPr>
        <p:grpSpPr bwMode="auto">
          <a:xfrm>
            <a:off x="228523" y="2755726"/>
            <a:ext cx="8839354" cy="291316"/>
            <a:chOff x="228598" y="2755726"/>
            <a:chExt cx="8839354" cy="291316"/>
          </a:xfrm>
        </p:grpSpPr>
        <p:pic>
          <p:nvPicPr>
            <p:cNvPr id="25" name="Picture 24" descr="txp_fig"/>
            <p:cNvPicPr>
              <a:picLocks noChangeAspect="1"/>
            </p:cNvPicPr>
            <p:nvPr>
              <p:custDataLst>
                <p:tags r:id="rId41"/>
              </p:custDataLst>
            </p:nvPr>
          </p:nvPicPr>
          <p:blipFill>
            <a:blip r:embed="rId9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8598" y="2755726"/>
              <a:ext cx="5292211" cy="29129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3" name="Picture 92" descr="txp_fig"/>
            <p:cNvPicPr>
              <a:picLocks noChangeAspect="1"/>
            </p:cNvPicPr>
            <p:nvPr>
              <p:custDataLst>
                <p:tags r:id="rId42"/>
              </p:custDataLst>
            </p:nvPr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85019" y="2755726"/>
              <a:ext cx="3382933" cy="29131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7" name="Picture 16" descr="txp_fig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274" y="5766148"/>
            <a:ext cx="1094370" cy="3650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667123" y="5838789"/>
            <a:ext cx="6129399" cy="218873"/>
            <a:chOff x="2667123" y="5838789"/>
            <a:chExt cx="6129399" cy="218873"/>
          </a:xfrm>
        </p:grpSpPr>
        <p:pic>
          <p:nvPicPr>
            <p:cNvPr id="75" name="Picture 74" descr="txp_fig"/>
            <p:cNvPicPr>
              <a:picLocks noChangeAspect="1"/>
            </p:cNvPicPr>
            <p:nvPr>
              <p:custDataLst>
                <p:tags r:id="rId33"/>
              </p:custDataLst>
            </p:nvPr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67123" y="5838789"/>
              <a:ext cx="160215" cy="21887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6" name="Picture 75" descr="txp_fig"/>
            <p:cNvPicPr>
              <a:picLocks noChangeAspect="1"/>
            </p:cNvPicPr>
            <p:nvPr>
              <p:custDataLst>
                <p:tags r:id="rId34"/>
              </p:custDataLst>
            </p:nvPr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73585" y="5838789"/>
              <a:ext cx="160215" cy="21887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7" name="Picture 76" descr="txp_fig"/>
            <p:cNvPicPr>
              <a:picLocks noChangeAspect="1"/>
            </p:cNvPicPr>
            <p:nvPr>
              <p:custDataLst>
                <p:tags r:id="rId35"/>
              </p:custDataLst>
            </p:nvPr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87985" y="5838789"/>
              <a:ext cx="160215" cy="21887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8" name="Picture 77" descr="txp_fig"/>
            <p:cNvPicPr>
              <a:picLocks noChangeAspect="1"/>
            </p:cNvPicPr>
            <p:nvPr>
              <p:custDataLst>
                <p:tags r:id="rId36"/>
              </p:custDataLst>
            </p:nvPr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02385" y="5838789"/>
              <a:ext cx="160215" cy="21887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9" name="Picture 78" descr="txp_fig"/>
            <p:cNvPicPr>
              <a:picLocks noChangeAspect="1"/>
            </p:cNvPicPr>
            <p:nvPr>
              <p:custDataLst>
                <p:tags r:id="rId37"/>
              </p:custDataLst>
            </p:nvPr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16785" y="5838789"/>
              <a:ext cx="160215" cy="21887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0" name="Picture 79" descr="txp_fig"/>
            <p:cNvPicPr>
              <a:picLocks noChangeAspect="1"/>
            </p:cNvPicPr>
            <p:nvPr>
              <p:custDataLst>
                <p:tags r:id="rId38"/>
              </p:custDataLst>
            </p:nvPr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231185" y="5838789"/>
              <a:ext cx="160215" cy="21887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1" name="Picture 80" descr="txp_fig"/>
            <p:cNvPicPr>
              <a:picLocks noChangeAspect="1"/>
            </p:cNvPicPr>
            <p:nvPr>
              <p:custDataLst>
                <p:tags r:id="rId39"/>
              </p:custDataLst>
            </p:nvPr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145585" y="5838789"/>
              <a:ext cx="160215" cy="21887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" name="Picture 18" descr="txp_fig"/>
            <p:cNvPicPr>
              <a:picLocks noChangeAspect="1"/>
            </p:cNvPicPr>
            <p:nvPr>
              <p:custDataLst>
                <p:tags r:id="rId40"/>
              </p:custDataLst>
            </p:nvPr>
          </p:nvPicPr>
          <p:blipFill>
            <a:blip r:embed="rId9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432104" y="5926378"/>
              <a:ext cx="364418" cy="4369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84" name="Picture 83" descr="txp_fig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9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1800" y="5864040"/>
            <a:ext cx="480646" cy="2036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5" name="Picture 84" descr="txp_fig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9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73674" y="5864040"/>
            <a:ext cx="480647" cy="2184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4789679" y="5864040"/>
            <a:ext cx="3226497" cy="218475"/>
            <a:chOff x="4789679" y="5864040"/>
            <a:chExt cx="3226497" cy="218475"/>
          </a:xfrm>
        </p:grpSpPr>
        <p:pic>
          <p:nvPicPr>
            <p:cNvPr id="16" name="Picture 15" descr="txp_fig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9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35529" y="5864040"/>
              <a:ext cx="480647" cy="21847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6" name="Picture 85" descr="txp_fig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9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89679" y="5864040"/>
              <a:ext cx="480646" cy="20361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7" name="Picture 86" descr="txp_fig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9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91553" y="5864040"/>
              <a:ext cx="480647" cy="21847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9" name="Picture 88" descr="txp_fig"/>
            <p:cNvPicPr>
              <a:picLocks noChangeAspect="1"/>
            </p:cNvPicPr>
            <p:nvPr>
              <p:custDataLst>
                <p:tags r:id="rId32"/>
              </p:custDataLst>
            </p:nvPr>
          </p:nvPicPr>
          <p:blipFill>
            <a:blip r:embed="rId9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633656" y="5864040"/>
              <a:ext cx="480646" cy="20361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cxnSp>
        <p:nvCxnSpPr>
          <p:cNvPr id="70" name="Straight Arrow Connector 69"/>
          <p:cNvCxnSpPr/>
          <p:nvPr/>
        </p:nvCxnSpPr>
        <p:spPr bwMode="auto">
          <a:xfrm flipH="1" flipV="1">
            <a:off x="384048" y="2962656"/>
            <a:ext cx="2779776" cy="2907792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Arrow Connector 81"/>
          <p:cNvCxnSpPr/>
          <p:nvPr/>
        </p:nvCxnSpPr>
        <p:spPr bwMode="auto">
          <a:xfrm flipH="1" flipV="1">
            <a:off x="1539574" y="2975182"/>
            <a:ext cx="2514600" cy="2898648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Straight Arrow Connector 82"/>
          <p:cNvCxnSpPr/>
          <p:nvPr/>
        </p:nvCxnSpPr>
        <p:spPr bwMode="auto">
          <a:xfrm flipH="1" flipV="1">
            <a:off x="2807208" y="2975182"/>
            <a:ext cx="2167128" cy="2907792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Straight Arrow Connector 87"/>
          <p:cNvCxnSpPr/>
          <p:nvPr/>
        </p:nvCxnSpPr>
        <p:spPr bwMode="auto">
          <a:xfrm flipH="1" flipV="1">
            <a:off x="4270248" y="2962656"/>
            <a:ext cx="1609344" cy="2898648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Straight Arrow Connector 89"/>
          <p:cNvCxnSpPr/>
          <p:nvPr/>
        </p:nvCxnSpPr>
        <p:spPr bwMode="auto">
          <a:xfrm flipH="1" flipV="1">
            <a:off x="5824728" y="2971800"/>
            <a:ext cx="1024128" cy="288036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Straight Arrow Connector 90"/>
          <p:cNvCxnSpPr/>
          <p:nvPr/>
        </p:nvCxnSpPr>
        <p:spPr bwMode="auto">
          <a:xfrm flipH="1" flipV="1">
            <a:off x="7278624" y="2975182"/>
            <a:ext cx="475488" cy="288036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10965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1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" y="6618288"/>
            <a:ext cx="493713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5" name="Group 34"/>
          <p:cNvGrpSpPr/>
          <p:nvPr/>
        </p:nvGrpSpPr>
        <p:grpSpPr bwMode="auto">
          <a:xfrm>
            <a:off x="253575" y="1461310"/>
            <a:ext cx="8839354" cy="291316"/>
            <a:chOff x="228598" y="2755726"/>
            <a:chExt cx="8839354" cy="291316"/>
          </a:xfrm>
        </p:grpSpPr>
        <p:pic>
          <p:nvPicPr>
            <p:cNvPr id="36" name="Picture 35" descr="txp_fig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8598" y="2755726"/>
              <a:ext cx="5292211" cy="29129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" name="Picture 36" descr="txp_fig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85019" y="2755726"/>
              <a:ext cx="3382933" cy="29131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8" name="Picture 3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36819" y="685800"/>
            <a:ext cx="1370244" cy="2911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13781" y="1065696"/>
            <a:ext cx="1093282" cy="2912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0" name="Group 39"/>
          <p:cNvGrpSpPr/>
          <p:nvPr/>
        </p:nvGrpSpPr>
        <p:grpSpPr>
          <a:xfrm>
            <a:off x="267222" y="1081396"/>
            <a:ext cx="1131895" cy="291188"/>
            <a:chOff x="3643653" y="1372686"/>
            <a:chExt cx="1131895" cy="291188"/>
          </a:xfrm>
        </p:grpSpPr>
        <p:pic>
          <p:nvPicPr>
            <p:cNvPr id="41" name="Picture 40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43653" y="1372686"/>
              <a:ext cx="903295" cy="29118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2" name="Picture 41" descr="txp_fig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800000">
              <a:off x="4615617" y="1386835"/>
              <a:ext cx="159931" cy="27703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43" name="Group 42"/>
          <p:cNvGrpSpPr/>
          <p:nvPr/>
        </p:nvGrpSpPr>
        <p:grpSpPr>
          <a:xfrm>
            <a:off x="65762" y="685800"/>
            <a:ext cx="2287644" cy="291188"/>
            <a:chOff x="1519021" y="1090392"/>
            <a:chExt cx="2287644" cy="291188"/>
          </a:xfrm>
        </p:grpSpPr>
        <p:pic>
          <p:nvPicPr>
            <p:cNvPr id="47" name="Picture 46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69898" y="1090392"/>
              <a:ext cx="1136767" cy="29118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8" name="Picture 149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021" y="1090438"/>
              <a:ext cx="10541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245225"/>
            <a:ext cx="457200" cy="460375"/>
          </a:xfrm>
        </p:spPr>
        <p:txBody>
          <a:bodyPr/>
          <a:lstStyle/>
          <a:p>
            <a:fld id="{807D705B-9AFF-485D-8ECD-92747D30B6C6}" type="slidenum">
              <a:rPr lang="en-US"/>
              <a:pPr/>
              <a:t>7</a:t>
            </a:fld>
            <a:endParaRPr lang="en-US"/>
          </a:p>
        </p:txBody>
      </p:sp>
      <p:sp>
        <p:nvSpPr>
          <p:cNvPr id="160358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03601" name="Picture 1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513"/>
            <a:ext cx="53943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03598" name="Rectangle 1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0360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4450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514600" y="406052"/>
            <a:ext cx="4759365" cy="237213"/>
            <a:chOff x="2514600" y="406052"/>
            <a:chExt cx="4759365" cy="237213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14600" y="406052"/>
              <a:ext cx="427410" cy="17808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35474" y="406052"/>
              <a:ext cx="4238491" cy="23721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46" name="Picture 4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0356" y="1169138"/>
            <a:ext cx="1370244" cy="2911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3452" y="1994749"/>
            <a:ext cx="1093282" cy="2912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3643653" y="1372686"/>
            <a:ext cx="1131895" cy="291188"/>
            <a:chOff x="3643653" y="1372686"/>
            <a:chExt cx="1131895" cy="291188"/>
          </a:xfrm>
        </p:grpSpPr>
        <p:pic>
          <p:nvPicPr>
            <p:cNvPr id="45" name="Picture 44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43653" y="1372686"/>
              <a:ext cx="903295" cy="29118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4" name="Picture 93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800000">
              <a:off x="4615617" y="1386835"/>
              <a:ext cx="159931" cy="27703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1519021" y="1090392"/>
            <a:ext cx="2287644" cy="291188"/>
            <a:chOff x="1519021" y="1090392"/>
            <a:chExt cx="2287644" cy="291188"/>
          </a:xfrm>
        </p:grpSpPr>
        <p:pic>
          <p:nvPicPr>
            <p:cNvPr id="44" name="Picture 43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69898" y="1090392"/>
              <a:ext cx="1136767" cy="29118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8" name="Picture 149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021" y="1090438"/>
              <a:ext cx="10541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1" name="Group 70"/>
          <p:cNvGrpSpPr/>
          <p:nvPr/>
        </p:nvGrpSpPr>
        <p:grpSpPr bwMode="auto">
          <a:xfrm>
            <a:off x="228523" y="2755726"/>
            <a:ext cx="8839354" cy="291316"/>
            <a:chOff x="228598" y="2755726"/>
            <a:chExt cx="8839354" cy="291316"/>
          </a:xfrm>
        </p:grpSpPr>
        <p:pic>
          <p:nvPicPr>
            <p:cNvPr id="72" name="Picture 71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8598" y="2755726"/>
              <a:ext cx="5292211" cy="29129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3" name="Picture 72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85019" y="2755726"/>
              <a:ext cx="3382933" cy="29131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88" name="Group 87"/>
          <p:cNvGrpSpPr/>
          <p:nvPr/>
        </p:nvGrpSpPr>
        <p:grpSpPr>
          <a:xfrm>
            <a:off x="5029200" y="2066505"/>
            <a:ext cx="2750319" cy="4410495"/>
            <a:chOff x="5029200" y="2066505"/>
            <a:chExt cx="2750319" cy="4410495"/>
          </a:xfrm>
        </p:grpSpPr>
        <p:cxnSp>
          <p:nvCxnSpPr>
            <p:cNvPr id="89" name="Straight Arrow Connector 88"/>
            <p:cNvCxnSpPr/>
            <p:nvPr/>
          </p:nvCxnSpPr>
          <p:spPr bwMode="auto">
            <a:xfrm rot="16200000" flipV="1">
              <a:off x="6636519" y="3198889"/>
              <a:ext cx="0" cy="22860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0" name="Straight Arrow Connector 89"/>
            <p:cNvCxnSpPr/>
            <p:nvPr/>
          </p:nvCxnSpPr>
          <p:spPr bwMode="auto">
            <a:xfrm flipV="1">
              <a:off x="6400800" y="2066505"/>
              <a:ext cx="0" cy="41148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1" name="Straight Arrow Connector 90"/>
            <p:cNvCxnSpPr/>
            <p:nvPr/>
          </p:nvCxnSpPr>
          <p:spPr bwMode="auto">
            <a:xfrm flipV="1">
              <a:off x="5485059" y="2066505"/>
              <a:ext cx="0" cy="41148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" name="Straight Arrow Connector 91"/>
            <p:cNvCxnSpPr/>
            <p:nvPr/>
          </p:nvCxnSpPr>
          <p:spPr bwMode="auto">
            <a:xfrm>
              <a:off x="5485059" y="6181305"/>
              <a:ext cx="228600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3" name="Line 37"/>
            <p:cNvSpPr>
              <a:spLocks noChangeShapeType="1"/>
            </p:cNvSpPr>
            <p:nvPr/>
          </p:nvSpPr>
          <p:spPr bwMode="auto">
            <a:xfrm>
              <a:off x="6400800" y="6107886"/>
              <a:ext cx="0" cy="1645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95" name="Line 37"/>
            <p:cNvSpPr>
              <a:spLocks noChangeShapeType="1"/>
            </p:cNvSpPr>
            <p:nvPr/>
          </p:nvSpPr>
          <p:spPr bwMode="auto">
            <a:xfrm rot="16200000">
              <a:off x="5487343" y="4259339"/>
              <a:ext cx="0" cy="165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96" name="Straight Arrow Connector 95"/>
            <p:cNvCxnSpPr/>
            <p:nvPr/>
          </p:nvCxnSpPr>
          <p:spPr bwMode="auto">
            <a:xfrm rot="16200000" flipV="1">
              <a:off x="6636519" y="4114800"/>
              <a:ext cx="0" cy="22860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7" name="Line 37"/>
            <p:cNvSpPr>
              <a:spLocks noChangeShapeType="1"/>
            </p:cNvSpPr>
            <p:nvPr/>
          </p:nvSpPr>
          <p:spPr bwMode="auto">
            <a:xfrm rot="16200000">
              <a:off x="5487343" y="2419020"/>
              <a:ext cx="0" cy="165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37"/>
            <p:cNvSpPr>
              <a:spLocks noChangeShapeType="1"/>
            </p:cNvSpPr>
            <p:nvPr/>
          </p:nvSpPr>
          <p:spPr bwMode="auto">
            <a:xfrm rot="16200000">
              <a:off x="5487343" y="3346484"/>
              <a:ext cx="0" cy="165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37"/>
            <p:cNvSpPr>
              <a:spLocks noChangeShapeType="1"/>
            </p:cNvSpPr>
            <p:nvPr/>
          </p:nvSpPr>
          <p:spPr bwMode="auto">
            <a:xfrm>
              <a:off x="7315200" y="6107886"/>
              <a:ext cx="0" cy="1645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n-US" dirty="0" smtClean="0"/>
                <a:t> </a:t>
              </a:r>
              <a:endParaRPr lang="en-US" dirty="0"/>
            </a:p>
          </p:txBody>
        </p:sp>
        <p:cxnSp>
          <p:nvCxnSpPr>
            <p:cNvPr id="100" name="Straight Arrow Connector 99"/>
            <p:cNvCxnSpPr/>
            <p:nvPr/>
          </p:nvCxnSpPr>
          <p:spPr bwMode="auto">
            <a:xfrm rot="16200000" flipV="1">
              <a:off x="6636519" y="1359075"/>
              <a:ext cx="0" cy="22860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1" name="Straight Arrow Connector 100"/>
            <p:cNvCxnSpPr/>
            <p:nvPr/>
          </p:nvCxnSpPr>
          <p:spPr bwMode="auto">
            <a:xfrm rot="16200000" flipV="1">
              <a:off x="6636519" y="2286539"/>
              <a:ext cx="0" cy="22860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" name="Straight Arrow Connector 101"/>
            <p:cNvCxnSpPr/>
            <p:nvPr/>
          </p:nvCxnSpPr>
          <p:spPr bwMode="auto">
            <a:xfrm flipV="1">
              <a:off x="7315200" y="2066505"/>
              <a:ext cx="0" cy="41148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3" name="Straight Arrow Connector 102"/>
            <p:cNvCxnSpPr/>
            <p:nvPr/>
          </p:nvCxnSpPr>
          <p:spPr bwMode="auto">
            <a:xfrm flipV="1">
              <a:off x="5943600" y="2066505"/>
              <a:ext cx="0" cy="41148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4" name="Line 37"/>
            <p:cNvSpPr>
              <a:spLocks noChangeShapeType="1"/>
            </p:cNvSpPr>
            <p:nvPr/>
          </p:nvSpPr>
          <p:spPr bwMode="auto">
            <a:xfrm>
              <a:off x="5962007" y="6107886"/>
              <a:ext cx="0" cy="1645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n-US" dirty="0" smtClean="0"/>
                <a:t> </a:t>
              </a:r>
              <a:endParaRPr lang="en-US" dirty="0"/>
            </a:p>
          </p:txBody>
        </p:sp>
        <p:pic>
          <p:nvPicPr>
            <p:cNvPr id="105" name="Picture 104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39439" y="6298451"/>
              <a:ext cx="306523" cy="178549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6" name="Picture 105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29201" y="4217411"/>
              <a:ext cx="306678" cy="178640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7" name="Picture 106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29200" y="5141975"/>
              <a:ext cx="306679" cy="178640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8" name="Picture 107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29201" y="2362200"/>
              <a:ext cx="306679" cy="191674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9" name="Picture 108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29200" y="3314178"/>
              <a:ext cx="306680" cy="191675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0" name="Picture 109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51925" y="6298451"/>
              <a:ext cx="306524" cy="178549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1" name="Picture 110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93222" y="6362054"/>
              <a:ext cx="166289" cy="114946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2" name="Picture 111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02463" y="6285424"/>
              <a:ext cx="306524" cy="191576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13" name="Straight Arrow Connector 112"/>
            <p:cNvCxnSpPr/>
            <p:nvPr/>
          </p:nvCxnSpPr>
          <p:spPr bwMode="auto">
            <a:xfrm flipV="1">
              <a:off x="6858000" y="2066505"/>
              <a:ext cx="0" cy="41148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4" name="Line 37"/>
            <p:cNvSpPr>
              <a:spLocks noChangeShapeType="1"/>
            </p:cNvSpPr>
            <p:nvPr/>
          </p:nvSpPr>
          <p:spPr bwMode="auto">
            <a:xfrm>
              <a:off x="6858000" y="6107886"/>
              <a:ext cx="0" cy="1645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115" name="Line 37"/>
            <p:cNvSpPr>
              <a:spLocks noChangeShapeType="1"/>
            </p:cNvSpPr>
            <p:nvPr/>
          </p:nvSpPr>
          <p:spPr bwMode="auto">
            <a:xfrm rot="16200000">
              <a:off x="5487343" y="5175250"/>
              <a:ext cx="0" cy="165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16" name="Picture 11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0" y="4419600"/>
            <a:ext cx="2236685" cy="2920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612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0555E-6 L -0.15782 -0.0578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99" y="-289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58187E-6 L -0.36857 -0.04348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38" y="-217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6.38298E-7 L -0.24167 -0.06938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83" y="-346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61887E-6 L -0.10416 -0.13414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" y="-670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63737E-6 L -3.33333E-6 -0.18871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4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1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" y="6618288"/>
            <a:ext cx="493713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0" name="Rectangle 89"/>
          <p:cNvSpPr/>
          <p:nvPr/>
        </p:nvSpPr>
        <p:spPr bwMode="auto">
          <a:xfrm>
            <a:off x="5486400" y="6191894"/>
            <a:ext cx="2284659" cy="591340"/>
          </a:xfrm>
          <a:prstGeom prst="rect">
            <a:avLst/>
          </a:prstGeom>
          <a:pattFill prst="pct25">
            <a:fgClr>
              <a:srgbClr val="FF0000"/>
            </a:fgClr>
            <a:bgClr>
              <a:schemeClr val="bg1"/>
            </a:bgClr>
          </a:patt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9" name="Group 28"/>
          <p:cNvGrpSpPr/>
          <p:nvPr/>
        </p:nvGrpSpPr>
        <p:grpSpPr bwMode="auto">
          <a:xfrm>
            <a:off x="253575" y="1461310"/>
            <a:ext cx="8839354" cy="291316"/>
            <a:chOff x="228598" y="2755726"/>
            <a:chExt cx="8839354" cy="291316"/>
          </a:xfrm>
        </p:grpSpPr>
        <p:pic>
          <p:nvPicPr>
            <p:cNvPr id="30" name="Picture 29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8598" y="2755726"/>
              <a:ext cx="5292211" cy="29129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" name="Picture 30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85019" y="2755726"/>
              <a:ext cx="3382933" cy="29131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245225"/>
            <a:ext cx="457200" cy="460375"/>
          </a:xfrm>
        </p:spPr>
        <p:txBody>
          <a:bodyPr/>
          <a:lstStyle/>
          <a:p>
            <a:fld id="{807D705B-9AFF-485D-8ECD-92747D30B6C6}" type="slidenum">
              <a:rPr lang="en-US"/>
              <a:pPr/>
              <a:t>8</a:t>
            </a:fld>
            <a:endParaRPr lang="en-US"/>
          </a:p>
        </p:txBody>
      </p:sp>
      <p:sp>
        <p:nvSpPr>
          <p:cNvPr id="160358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03601" name="Picture 1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513"/>
            <a:ext cx="53943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03598" name="Rectangle 1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03600" name="Picture 1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4450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514600" y="406052"/>
            <a:ext cx="4759365" cy="237213"/>
            <a:chOff x="2514600" y="406052"/>
            <a:chExt cx="4759365" cy="237213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14600" y="406052"/>
              <a:ext cx="427410" cy="17808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35474" y="406052"/>
              <a:ext cx="4238491" cy="23721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46" name="Picture 4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36819" y="685800"/>
            <a:ext cx="1370244" cy="2911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13781" y="1065696"/>
            <a:ext cx="1093282" cy="2912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67222" y="1081396"/>
            <a:ext cx="1131895" cy="291188"/>
            <a:chOff x="3643653" y="1372686"/>
            <a:chExt cx="1131895" cy="291188"/>
          </a:xfrm>
        </p:grpSpPr>
        <p:pic>
          <p:nvPicPr>
            <p:cNvPr id="45" name="Picture 44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43653" y="1372686"/>
              <a:ext cx="903295" cy="29118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4" name="Picture 93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800000">
              <a:off x="4615617" y="1386835"/>
              <a:ext cx="159931" cy="27703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65762" y="685800"/>
            <a:ext cx="2287644" cy="291188"/>
            <a:chOff x="1519021" y="1090392"/>
            <a:chExt cx="2287644" cy="291188"/>
          </a:xfrm>
        </p:grpSpPr>
        <p:pic>
          <p:nvPicPr>
            <p:cNvPr id="44" name="Picture 43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69898" y="1090392"/>
              <a:ext cx="1136767" cy="29118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" name="Picture 149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021" y="1090438"/>
              <a:ext cx="10541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5029200" y="2066505"/>
            <a:ext cx="2750319" cy="4410495"/>
            <a:chOff x="5029200" y="2066505"/>
            <a:chExt cx="2750319" cy="4410495"/>
          </a:xfrm>
        </p:grpSpPr>
        <p:cxnSp>
          <p:nvCxnSpPr>
            <p:cNvPr id="96" name="Straight Arrow Connector 95"/>
            <p:cNvCxnSpPr/>
            <p:nvPr/>
          </p:nvCxnSpPr>
          <p:spPr bwMode="auto">
            <a:xfrm rot="16200000" flipV="1">
              <a:off x="6636519" y="3198889"/>
              <a:ext cx="0" cy="22860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" name="Straight Arrow Connector 81"/>
            <p:cNvCxnSpPr/>
            <p:nvPr/>
          </p:nvCxnSpPr>
          <p:spPr bwMode="auto">
            <a:xfrm flipV="1">
              <a:off x="6400800" y="2066505"/>
              <a:ext cx="0" cy="41148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" name="Straight Arrow Connector 6"/>
            <p:cNvCxnSpPr/>
            <p:nvPr/>
          </p:nvCxnSpPr>
          <p:spPr bwMode="auto">
            <a:xfrm flipV="1">
              <a:off x="5485059" y="2066505"/>
              <a:ext cx="0" cy="41148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Arrow Connector 8"/>
            <p:cNvCxnSpPr/>
            <p:nvPr/>
          </p:nvCxnSpPr>
          <p:spPr bwMode="auto">
            <a:xfrm>
              <a:off x="5485059" y="6181305"/>
              <a:ext cx="228600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0" name="Line 37"/>
            <p:cNvSpPr>
              <a:spLocks noChangeShapeType="1"/>
            </p:cNvSpPr>
            <p:nvPr/>
          </p:nvSpPr>
          <p:spPr bwMode="auto">
            <a:xfrm>
              <a:off x="6400800" y="6107886"/>
              <a:ext cx="0" cy="1645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129" name="Line 37"/>
            <p:cNvSpPr>
              <a:spLocks noChangeShapeType="1"/>
            </p:cNvSpPr>
            <p:nvPr/>
          </p:nvSpPr>
          <p:spPr bwMode="auto">
            <a:xfrm rot="16200000">
              <a:off x="5487343" y="4259339"/>
              <a:ext cx="0" cy="165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133" name="Straight Arrow Connector 132"/>
            <p:cNvCxnSpPr/>
            <p:nvPr/>
          </p:nvCxnSpPr>
          <p:spPr bwMode="auto">
            <a:xfrm rot="16200000" flipV="1">
              <a:off x="6636519" y="4114800"/>
              <a:ext cx="0" cy="22860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1" name="Line 37"/>
            <p:cNvSpPr>
              <a:spLocks noChangeShapeType="1"/>
            </p:cNvSpPr>
            <p:nvPr/>
          </p:nvSpPr>
          <p:spPr bwMode="auto">
            <a:xfrm rot="16200000">
              <a:off x="5487343" y="2419020"/>
              <a:ext cx="0" cy="165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Line 37"/>
            <p:cNvSpPr>
              <a:spLocks noChangeShapeType="1"/>
            </p:cNvSpPr>
            <p:nvPr/>
          </p:nvSpPr>
          <p:spPr bwMode="auto">
            <a:xfrm rot="16200000">
              <a:off x="5487343" y="3346484"/>
              <a:ext cx="0" cy="165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Line 37"/>
            <p:cNvSpPr>
              <a:spLocks noChangeShapeType="1"/>
            </p:cNvSpPr>
            <p:nvPr/>
          </p:nvSpPr>
          <p:spPr bwMode="auto">
            <a:xfrm>
              <a:off x="7315200" y="6107886"/>
              <a:ext cx="0" cy="1645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n-US" dirty="0" smtClean="0"/>
                <a:t> </a:t>
              </a:r>
              <a:endParaRPr lang="en-US" dirty="0"/>
            </a:p>
          </p:txBody>
        </p:sp>
        <p:cxnSp>
          <p:nvCxnSpPr>
            <p:cNvPr id="148" name="Straight Arrow Connector 147"/>
            <p:cNvCxnSpPr/>
            <p:nvPr/>
          </p:nvCxnSpPr>
          <p:spPr bwMode="auto">
            <a:xfrm rot="16200000" flipV="1">
              <a:off x="6636519" y="1359075"/>
              <a:ext cx="0" cy="22860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0" name="Straight Arrow Connector 149"/>
            <p:cNvCxnSpPr/>
            <p:nvPr/>
          </p:nvCxnSpPr>
          <p:spPr bwMode="auto">
            <a:xfrm rot="16200000" flipV="1">
              <a:off x="6636519" y="2286539"/>
              <a:ext cx="0" cy="22860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1" name="Straight Arrow Connector 150"/>
            <p:cNvCxnSpPr/>
            <p:nvPr/>
          </p:nvCxnSpPr>
          <p:spPr bwMode="auto">
            <a:xfrm flipV="1">
              <a:off x="7315200" y="2066505"/>
              <a:ext cx="0" cy="41148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7" name="Straight Arrow Connector 156"/>
            <p:cNvCxnSpPr/>
            <p:nvPr/>
          </p:nvCxnSpPr>
          <p:spPr bwMode="auto">
            <a:xfrm flipV="1">
              <a:off x="5943600" y="2066505"/>
              <a:ext cx="0" cy="41148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8" name="Line 37"/>
            <p:cNvSpPr>
              <a:spLocks noChangeShapeType="1"/>
            </p:cNvSpPr>
            <p:nvPr/>
          </p:nvSpPr>
          <p:spPr bwMode="auto">
            <a:xfrm>
              <a:off x="5962007" y="6107886"/>
              <a:ext cx="0" cy="1645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n-US" dirty="0" smtClean="0"/>
                <a:t> </a:t>
              </a:r>
              <a:endParaRPr lang="en-US" dirty="0"/>
            </a:p>
          </p:txBody>
        </p:sp>
        <p:pic>
          <p:nvPicPr>
            <p:cNvPr id="13" name="Picture 12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39439" y="6298451"/>
              <a:ext cx="306523" cy="178549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6" name="Picture 25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29201" y="4217411"/>
              <a:ext cx="306678" cy="178640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1" name="Picture 40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29200" y="5141975"/>
              <a:ext cx="306679" cy="178640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4" name="Picture 53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29201" y="2362200"/>
              <a:ext cx="306679" cy="191674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3" name="Picture 52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29200" y="3314178"/>
              <a:ext cx="306680" cy="191675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1" name="Picture 50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51925" y="6298451"/>
              <a:ext cx="306524" cy="178549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5" name="Picture 64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93222" y="6362054"/>
              <a:ext cx="166289" cy="114946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9" name="Picture 68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02463" y="6285424"/>
              <a:ext cx="306524" cy="191576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62" name="Straight Arrow Connector 161"/>
            <p:cNvCxnSpPr/>
            <p:nvPr/>
          </p:nvCxnSpPr>
          <p:spPr bwMode="auto">
            <a:xfrm flipV="1">
              <a:off x="6858000" y="2066505"/>
              <a:ext cx="0" cy="41148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3" name="Line 37"/>
            <p:cNvSpPr>
              <a:spLocks noChangeShapeType="1"/>
            </p:cNvSpPr>
            <p:nvPr/>
          </p:nvSpPr>
          <p:spPr bwMode="auto">
            <a:xfrm>
              <a:off x="6858000" y="6107886"/>
              <a:ext cx="0" cy="1645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134" name="Line 37"/>
            <p:cNvSpPr>
              <a:spLocks noChangeShapeType="1"/>
            </p:cNvSpPr>
            <p:nvPr/>
          </p:nvSpPr>
          <p:spPr bwMode="auto">
            <a:xfrm rot="16200000">
              <a:off x="5487343" y="5175250"/>
              <a:ext cx="0" cy="165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6" name="Oval 99"/>
          <p:cNvSpPr>
            <a:spLocks noChangeArrowheads="1"/>
          </p:cNvSpPr>
          <p:nvPr/>
        </p:nvSpPr>
        <p:spPr bwMode="auto">
          <a:xfrm>
            <a:off x="5916168" y="5221224"/>
            <a:ext cx="55562" cy="54864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7" name="Picture 16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0" y="4419600"/>
            <a:ext cx="2236685" cy="2920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2302" y="1918612"/>
            <a:ext cx="1092698" cy="2910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2468" y="1917526"/>
            <a:ext cx="1267532" cy="2910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8" name="Straight Arrow Connector 97"/>
          <p:cNvCxnSpPr/>
          <p:nvPr/>
        </p:nvCxnSpPr>
        <p:spPr bwMode="auto">
          <a:xfrm>
            <a:off x="2323286" y="1689971"/>
            <a:ext cx="521208" cy="27432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7" name="Oval 99"/>
          <p:cNvSpPr>
            <a:spLocks noChangeArrowheads="1"/>
          </p:cNvSpPr>
          <p:nvPr/>
        </p:nvSpPr>
        <p:spPr bwMode="auto">
          <a:xfrm>
            <a:off x="5463357" y="6149556"/>
            <a:ext cx="55562" cy="54864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" name="Oval 99"/>
          <p:cNvSpPr>
            <a:spLocks noChangeArrowheads="1"/>
          </p:cNvSpPr>
          <p:nvPr/>
        </p:nvSpPr>
        <p:spPr bwMode="auto">
          <a:xfrm>
            <a:off x="6382867" y="4303804"/>
            <a:ext cx="55562" cy="54864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5288729" y="929972"/>
            <a:ext cx="521208" cy="5687568"/>
            <a:chOff x="5288729" y="929972"/>
            <a:chExt cx="521208" cy="5687568"/>
          </a:xfrm>
        </p:grpSpPr>
        <p:cxnSp>
          <p:nvCxnSpPr>
            <p:cNvPr id="99" name="Straight Arrow Connector 98"/>
            <p:cNvCxnSpPr/>
            <p:nvPr/>
          </p:nvCxnSpPr>
          <p:spPr bwMode="auto">
            <a:xfrm flipH="1">
              <a:off x="5288729" y="929972"/>
              <a:ext cx="1" cy="5687568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" name="Straight Arrow Connector 101"/>
            <p:cNvCxnSpPr/>
            <p:nvPr/>
          </p:nvCxnSpPr>
          <p:spPr bwMode="auto">
            <a:xfrm>
              <a:off x="5288729" y="6604348"/>
              <a:ext cx="521208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03" name="Straight Arrow Connector 102"/>
          <p:cNvCxnSpPr/>
          <p:nvPr/>
        </p:nvCxnSpPr>
        <p:spPr bwMode="auto">
          <a:xfrm>
            <a:off x="3264408" y="2176606"/>
            <a:ext cx="3108960" cy="2139696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5" name="Straight Arrow Connector 104"/>
          <p:cNvCxnSpPr/>
          <p:nvPr/>
        </p:nvCxnSpPr>
        <p:spPr bwMode="auto">
          <a:xfrm>
            <a:off x="1346548" y="2176272"/>
            <a:ext cx="4562856" cy="3044952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7" name="Straight Arrow Connector 106"/>
          <p:cNvCxnSpPr>
            <a:endCxn id="127" idx="1"/>
          </p:cNvCxnSpPr>
          <p:nvPr/>
        </p:nvCxnSpPr>
        <p:spPr bwMode="auto">
          <a:xfrm>
            <a:off x="774526" y="1345249"/>
            <a:ext cx="4696968" cy="4812342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6" name="Group 65"/>
          <p:cNvGrpSpPr/>
          <p:nvPr/>
        </p:nvGrpSpPr>
        <p:grpSpPr>
          <a:xfrm>
            <a:off x="1009412" y="1689971"/>
            <a:ext cx="687135" cy="310896"/>
            <a:chOff x="1009412" y="1689971"/>
            <a:chExt cx="687135" cy="310896"/>
          </a:xfrm>
        </p:grpSpPr>
        <p:cxnSp>
          <p:nvCxnSpPr>
            <p:cNvPr id="67" name="Straight Arrow Connector 66"/>
            <p:cNvCxnSpPr/>
            <p:nvPr/>
          </p:nvCxnSpPr>
          <p:spPr bwMode="auto">
            <a:xfrm>
              <a:off x="1009412" y="1689971"/>
              <a:ext cx="161105" cy="310896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Straight Arrow Connector 67"/>
            <p:cNvCxnSpPr/>
            <p:nvPr/>
          </p:nvCxnSpPr>
          <p:spPr bwMode="auto">
            <a:xfrm flipH="1">
              <a:off x="1211915" y="1689971"/>
              <a:ext cx="484632" cy="310896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4222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136" grpId="0" animBg="1"/>
      <p:bldP spid="127" grpId="0" animBg="1"/>
      <p:bldP spid="1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1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" y="6618288"/>
            <a:ext cx="493713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0" name="Rectangle 89"/>
          <p:cNvSpPr/>
          <p:nvPr/>
        </p:nvSpPr>
        <p:spPr bwMode="auto">
          <a:xfrm>
            <a:off x="5486400" y="6191894"/>
            <a:ext cx="2284659" cy="591340"/>
          </a:xfrm>
          <a:prstGeom prst="rect">
            <a:avLst/>
          </a:prstGeom>
          <a:pattFill prst="pct25">
            <a:fgClr>
              <a:srgbClr val="FF0000"/>
            </a:fgClr>
            <a:bgClr>
              <a:schemeClr val="bg1"/>
            </a:bgClr>
          </a:patt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9" name="Group 28"/>
          <p:cNvGrpSpPr/>
          <p:nvPr/>
        </p:nvGrpSpPr>
        <p:grpSpPr bwMode="auto">
          <a:xfrm>
            <a:off x="253575" y="1461310"/>
            <a:ext cx="8839354" cy="291316"/>
            <a:chOff x="228598" y="2755726"/>
            <a:chExt cx="8839354" cy="291316"/>
          </a:xfrm>
        </p:grpSpPr>
        <p:pic>
          <p:nvPicPr>
            <p:cNvPr id="30" name="Picture 29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8598" y="2755726"/>
              <a:ext cx="5292211" cy="29129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" name="Picture 30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85019" y="2755726"/>
              <a:ext cx="3382933" cy="29131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245225"/>
            <a:ext cx="457200" cy="460375"/>
          </a:xfrm>
        </p:spPr>
        <p:txBody>
          <a:bodyPr/>
          <a:lstStyle/>
          <a:p>
            <a:fld id="{807D705B-9AFF-485D-8ECD-92747D30B6C6}" type="slidenum">
              <a:rPr lang="en-US"/>
              <a:pPr/>
              <a:t>9</a:t>
            </a:fld>
            <a:endParaRPr lang="en-US"/>
          </a:p>
        </p:txBody>
      </p:sp>
      <p:sp>
        <p:nvSpPr>
          <p:cNvPr id="160358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03601" name="Picture 1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513"/>
            <a:ext cx="53943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03598" name="Rectangle 1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03600" name="Picture 1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4450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514600" y="406052"/>
            <a:ext cx="4759365" cy="237213"/>
            <a:chOff x="2514600" y="406052"/>
            <a:chExt cx="4759365" cy="237213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14600" y="406052"/>
              <a:ext cx="427410" cy="17808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35474" y="406052"/>
              <a:ext cx="4238491" cy="23721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46" name="Picture 4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36819" y="685800"/>
            <a:ext cx="1370244" cy="2911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13781" y="1065696"/>
            <a:ext cx="1093282" cy="2912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67222" y="1081396"/>
            <a:ext cx="1131895" cy="291188"/>
            <a:chOff x="3643653" y="1372686"/>
            <a:chExt cx="1131895" cy="291188"/>
          </a:xfrm>
        </p:grpSpPr>
        <p:pic>
          <p:nvPicPr>
            <p:cNvPr id="45" name="Picture 44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43653" y="1372686"/>
              <a:ext cx="903295" cy="29118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4" name="Picture 93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800000">
              <a:off x="4615617" y="1386835"/>
              <a:ext cx="159931" cy="27703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65762" y="685800"/>
            <a:ext cx="2287644" cy="291188"/>
            <a:chOff x="1519021" y="1090392"/>
            <a:chExt cx="2287644" cy="291188"/>
          </a:xfrm>
        </p:grpSpPr>
        <p:pic>
          <p:nvPicPr>
            <p:cNvPr id="44" name="Picture 43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69898" y="1090392"/>
              <a:ext cx="1136767" cy="29118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" name="Picture 149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021" y="1090438"/>
              <a:ext cx="10541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cxnSp>
        <p:nvCxnSpPr>
          <p:cNvPr id="96" name="Straight Arrow Connector 95"/>
          <p:cNvCxnSpPr/>
          <p:nvPr/>
        </p:nvCxnSpPr>
        <p:spPr bwMode="auto">
          <a:xfrm rot="16200000" flipV="1">
            <a:off x="6636519" y="3198889"/>
            <a:ext cx="0" cy="22860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Arrow Connector 81"/>
          <p:cNvCxnSpPr/>
          <p:nvPr/>
        </p:nvCxnSpPr>
        <p:spPr bwMode="auto">
          <a:xfrm flipV="1">
            <a:off x="6400800" y="2066505"/>
            <a:ext cx="0" cy="41148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Arrow Connector 6"/>
          <p:cNvCxnSpPr/>
          <p:nvPr/>
        </p:nvCxnSpPr>
        <p:spPr bwMode="auto">
          <a:xfrm flipV="1">
            <a:off x="5485059" y="2066505"/>
            <a:ext cx="0" cy="41148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>
            <a:off x="5485059" y="6181305"/>
            <a:ext cx="2286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Line 37"/>
          <p:cNvSpPr>
            <a:spLocks noChangeShapeType="1"/>
          </p:cNvSpPr>
          <p:nvPr/>
        </p:nvSpPr>
        <p:spPr bwMode="auto">
          <a:xfrm>
            <a:off x="6400800" y="6107886"/>
            <a:ext cx="0" cy="16459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9" name="Line 37"/>
          <p:cNvSpPr>
            <a:spLocks noChangeShapeType="1"/>
          </p:cNvSpPr>
          <p:nvPr/>
        </p:nvSpPr>
        <p:spPr bwMode="auto">
          <a:xfrm rot="16200000">
            <a:off x="5487343" y="4259339"/>
            <a:ext cx="0" cy="1651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33" name="Straight Arrow Connector 132"/>
          <p:cNvCxnSpPr/>
          <p:nvPr/>
        </p:nvCxnSpPr>
        <p:spPr bwMode="auto">
          <a:xfrm rot="16200000" flipV="1">
            <a:off x="6636519" y="4114800"/>
            <a:ext cx="0" cy="22860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1" name="Line 37"/>
          <p:cNvSpPr>
            <a:spLocks noChangeShapeType="1"/>
          </p:cNvSpPr>
          <p:nvPr/>
        </p:nvSpPr>
        <p:spPr bwMode="auto">
          <a:xfrm rot="16200000">
            <a:off x="5487343" y="2419020"/>
            <a:ext cx="0" cy="1651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" name="Line 37"/>
          <p:cNvSpPr>
            <a:spLocks noChangeShapeType="1"/>
          </p:cNvSpPr>
          <p:nvPr/>
        </p:nvSpPr>
        <p:spPr bwMode="auto">
          <a:xfrm rot="16200000">
            <a:off x="5487343" y="3346484"/>
            <a:ext cx="0" cy="1651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7" name="Line 37"/>
          <p:cNvSpPr>
            <a:spLocks noChangeShapeType="1"/>
          </p:cNvSpPr>
          <p:nvPr/>
        </p:nvSpPr>
        <p:spPr bwMode="auto">
          <a:xfrm>
            <a:off x="7315200" y="6107886"/>
            <a:ext cx="0" cy="16459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148" name="Straight Arrow Connector 147"/>
          <p:cNvCxnSpPr/>
          <p:nvPr/>
        </p:nvCxnSpPr>
        <p:spPr bwMode="auto">
          <a:xfrm rot="16200000" flipV="1">
            <a:off x="6636519" y="1359075"/>
            <a:ext cx="0" cy="22860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0" name="Straight Arrow Connector 149"/>
          <p:cNvCxnSpPr/>
          <p:nvPr/>
        </p:nvCxnSpPr>
        <p:spPr bwMode="auto">
          <a:xfrm rot="16200000" flipV="1">
            <a:off x="6636519" y="2286539"/>
            <a:ext cx="0" cy="22860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1" name="Straight Arrow Connector 150"/>
          <p:cNvCxnSpPr/>
          <p:nvPr/>
        </p:nvCxnSpPr>
        <p:spPr bwMode="auto">
          <a:xfrm flipV="1">
            <a:off x="7315200" y="2066505"/>
            <a:ext cx="0" cy="41148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7" name="Straight Arrow Connector 156"/>
          <p:cNvCxnSpPr/>
          <p:nvPr/>
        </p:nvCxnSpPr>
        <p:spPr bwMode="auto">
          <a:xfrm flipV="1">
            <a:off x="5943600" y="2066505"/>
            <a:ext cx="0" cy="41148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8" name="Line 37"/>
          <p:cNvSpPr>
            <a:spLocks noChangeShapeType="1"/>
          </p:cNvSpPr>
          <p:nvPr/>
        </p:nvSpPr>
        <p:spPr bwMode="auto">
          <a:xfrm>
            <a:off x="5962007" y="6107886"/>
            <a:ext cx="0" cy="16459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3" name="Picture 1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9439" y="6298451"/>
            <a:ext cx="306523" cy="178549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29201" y="4217411"/>
            <a:ext cx="306678" cy="178640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29200" y="5141975"/>
            <a:ext cx="306679" cy="178640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Picture 53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29201" y="2362200"/>
            <a:ext cx="306679" cy="191674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29200" y="3314178"/>
            <a:ext cx="306680" cy="191675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51925" y="6298451"/>
            <a:ext cx="306524" cy="178549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5" name="Picture 6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93222" y="6362054"/>
            <a:ext cx="166289" cy="114946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9" name="Picture 6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2463" y="6285424"/>
            <a:ext cx="306524" cy="191576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62" name="Straight Arrow Connector 161"/>
          <p:cNvCxnSpPr/>
          <p:nvPr/>
        </p:nvCxnSpPr>
        <p:spPr bwMode="auto">
          <a:xfrm flipV="1">
            <a:off x="6858000" y="2066505"/>
            <a:ext cx="0" cy="41148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3" name="Line 37"/>
          <p:cNvSpPr>
            <a:spLocks noChangeShapeType="1"/>
          </p:cNvSpPr>
          <p:nvPr/>
        </p:nvSpPr>
        <p:spPr bwMode="auto">
          <a:xfrm>
            <a:off x="6858000" y="6107886"/>
            <a:ext cx="0" cy="16459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4" name="Line 37"/>
          <p:cNvSpPr>
            <a:spLocks noChangeShapeType="1"/>
          </p:cNvSpPr>
          <p:nvPr/>
        </p:nvSpPr>
        <p:spPr bwMode="auto">
          <a:xfrm rot="16200000">
            <a:off x="5487343" y="5175250"/>
            <a:ext cx="0" cy="1651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" name="Oval 99"/>
          <p:cNvSpPr>
            <a:spLocks noChangeArrowheads="1"/>
          </p:cNvSpPr>
          <p:nvPr/>
        </p:nvSpPr>
        <p:spPr bwMode="auto">
          <a:xfrm>
            <a:off x="5463357" y="6149556"/>
            <a:ext cx="55562" cy="54864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Freeform 115"/>
          <p:cNvSpPr>
            <a:spLocks/>
          </p:cNvSpPr>
          <p:nvPr/>
        </p:nvSpPr>
        <p:spPr bwMode="auto">
          <a:xfrm flipH="1">
            <a:off x="5503607" y="5231635"/>
            <a:ext cx="448056" cy="924685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1906" y="3762"/>
                  <a:pt x="4527" y="8525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Freeform 115"/>
          <p:cNvSpPr>
            <a:spLocks/>
          </p:cNvSpPr>
          <p:nvPr/>
        </p:nvSpPr>
        <p:spPr bwMode="auto">
          <a:xfrm flipV="1">
            <a:off x="5946010" y="4327520"/>
            <a:ext cx="457016" cy="924313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1906" y="3762"/>
                  <a:pt x="4527" y="8525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" name="Oval 99"/>
          <p:cNvSpPr>
            <a:spLocks noChangeArrowheads="1"/>
          </p:cNvSpPr>
          <p:nvPr/>
        </p:nvSpPr>
        <p:spPr bwMode="auto">
          <a:xfrm>
            <a:off x="6382867" y="4303804"/>
            <a:ext cx="55562" cy="54864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" name="Oval 99"/>
          <p:cNvSpPr>
            <a:spLocks noChangeArrowheads="1"/>
          </p:cNvSpPr>
          <p:nvPr/>
        </p:nvSpPr>
        <p:spPr bwMode="auto">
          <a:xfrm>
            <a:off x="5916168" y="5221224"/>
            <a:ext cx="55562" cy="54864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7" name="Picture 1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0" y="4419600"/>
            <a:ext cx="2236685" cy="2920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2302" y="1918612"/>
            <a:ext cx="1092698" cy="2910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2468" y="1917526"/>
            <a:ext cx="1267532" cy="2910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09" name="Straight Arrow Connector 108"/>
          <p:cNvCxnSpPr/>
          <p:nvPr/>
        </p:nvCxnSpPr>
        <p:spPr bwMode="auto">
          <a:xfrm>
            <a:off x="799195" y="1726556"/>
            <a:ext cx="4897694" cy="4177429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" name="Straight Arrow Connector 111"/>
          <p:cNvCxnSpPr/>
          <p:nvPr/>
        </p:nvCxnSpPr>
        <p:spPr bwMode="auto">
          <a:xfrm>
            <a:off x="3810000" y="3245800"/>
            <a:ext cx="2029968" cy="2303229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4" name="Straight Arrow Connector 113"/>
          <p:cNvCxnSpPr/>
          <p:nvPr/>
        </p:nvCxnSpPr>
        <p:spPr bwMode="auto">
          <a:xfrm flipH="1">
            <a:off x="3810000" y="1356946"/>
            <a:ext cx="1572768" cy="192024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9" name="Straight Arrow Connector 118"/>
          <p:cNvCxnSpPr/>
          <p:nvPr/>
        </p:nvCxnSpPr>
        <p:spPr bwMode="auto">
          <a:xfrm flipH="1">
            <a:off x="4525962" y="1356946"/>
            <a:ext cx="859536" cy="1864767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" name="Straight Arrow Connector 121"/>
          <p:cNvCxnSpPr/>
          <p:nvPr/>
        </p:nvCxnSpPr>
        <p:spPr bwMode="auto">
          <a:xfrm>
            <a:off x="4513436" y="3208222"/>
            <a:ext cx="1664208" cy="1344168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5" name="Straight Arrow Connector 124"/>
          <p:cNvCxnSpPr/>
          <p:nvPr/>
        </p:nvCxnSpPr>
        <p:spPr bwMode="auto">
          <a:xfrm>
            <a:off x="1930051" y="1716065"/>
            <a:ext cx="4160520" cy="301752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Arrow Connector 62"/>
          <p:cNvCxnSpPr/>
          <p:nvPr/>
        </p:nvCxnSpPr>
        <p:spPr bwMode="auto">
          <a:xfrm>
            <a:off x="1324610" y="1271392"/>
            <a:ext cx="4206240" cy="484632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422364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0.0"/>
  <p:tag name="BULLETTYPE" val="6"/>
  <p:tag name="RESPCOUNTERSTYLE" val="1"/>
  <p:tag name="INPUTSOURCE" val="1"/>
  <p:tag name="BACKUPMAINTENANCE" val="7"/>
  <p:tag name="ROTATIONINTERVAL" val="2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50"/>
  <p:tag name="AUTOADJUSTPARTRANGE" val="True"/>
  <p:tag name="FIBNUMRESULTS" val="5"/>
  <p:tag name="PRRESPONSE2" val="9"/>
  <p:tag name="PRRESPONSE6" val="5"/>
  <p:tag name="PRRESPONSE10" val="1"/>
  <p:tag name="SHOWBARVISIBLE" val="True"/>
  <p:tag name="ANSWERNOWTEXT" val="Answer Now"/>
  <p:tag name="COUNTDOWNSECONDS" val="1"/>
  <p:tag name="CHARTVALUEFORMAT" val="0%"/>
  <p:tag name="STDCHART" val="1"/>
  <p:tag name="BUBBLESIZEVISIBLE" val="True"/>
  <p:tag name="CUSTOMCELLBACKCOLOR1" val="-657956"/>
  <p:tag name="DISPLAYNAME" val="True"/>
  <p:tag name="AUTOSIZEGRID" val="True"/>
  <p:tag name="RESETCHARTS" val="True"/>
  <p:tag name="ALLOWUSERFEEDBACK" val="True"/>
  <p:tag name="ZEROBASED" val="False"/>
  <p:tag name="FIBINCLUDEOTHER" val="True"/>
  <p:tag name="PRRESPONSE4" val="7"/>
  <p:tag name="PRRESPONSE9" val="2"/>
  <p:tag name="EXPANDSHOWBAR" val="True"/>
  <p:tag name="RESPCOUNTERFORMAT" val="0"/>
  <p:tag name="BACKUPSESSIONS" val="True"/>
  <p:tag name="PARTICIPANTSINLEADERBOARD" val="5"/>
  <p:tag name="DEFAULTNUMTEAMS" val="5"/>
  <p:tag name="USESCHEMECOLORS" val="False"/>
  <p:tag name="GRIDPOSITION" val="4"/>
  <p:tag name="MULTIRESPDIVISOR" val="1"/>
  <p:tag name="REALTIMEBACKUPPATH" val="(None)"/>
  <p:tag name="FIBDISPLAYKEYWORDS" val="True"/>
  <p:tag name="PRRESPONSE7" val="4"/>
  <p:tag name="TPVERSION" val="2008"/>
  <p:tag name="RESPTABLESTYLE" val="1"/>
  <p:tag name="REVIEWONLY" val="False"/>
  <p:tag name="BUBBLEGROUPING" val="3"/>
  <p:tag name="DISPLAYDEVICENUMBER" val="True"/>
  <p:tag name="CHARTCOLORS" val="0"/>
  <p:tag name="REALTIMEBACKUP" val="False"/>
  <p:tag name="PRRESPONSE1" val="10"/>
  <p:tag name="MMPROD_NEXTUNIQUEID" val="10008"/>
  <p:tag name="COUNTDOWNSTYLE" val="-1"/>
  <p:tag name="AUTOUPDATEALIASES" val="True"/>
  <p:tag name="CUSTOMCELLBACKCOLOR2" val="-13395457"/>
  <p:tag name="POLLINGCYCLE" val="2"/>
  <p:tag name="CHARTSCALE" val="True"/>
  <p:tag name="PRRESPONSE5" val="6"/>
  <p:tag name="ANSWERNOWSTYLE" val="-1"/>
  <p:tag name="MAXRESPONDERS" val="5"/>
  <p:tag name="GRIDOPACITY" val="90"/>
  <p:tag name="CORRECTPOINTVALUE" val="100"/>
  <p:tag name="PRRESPONSE8" val="3"/>
  <p:tag name="ALLOWDUPLICATES" val="False"/>
  <p:tag name="CUSTOMCELLBACKCOLOR3" val="-268652"/>
  <p:tag name="ADVANCEDSETTINGSVIEW" val="True"/>
  <p:tag name="USESECONDARYMONITOR" val="False"/>
  <p:tag name="CUSTOMGRIDBACKCOLOR" val="-2830136"/>
  <p:tag name="FIBDISPLAYRESULTS" val="True"/>
  <p:tag name="AUTOADVANCE" val="False"/>
  <p:tag name="INCLUDEPPT" val="True"/>
  <p:tag name="BUBBLENAMEVISIBLE" val="True"/>
  <p:tag name="PRRESPONSE3" val="8"/>
  <p:tag name="NUMRESPONSES" val="1"/>
  <p:tag name="INCLUDENONRESPONDERS" val="False"/>
  <p:tag name="GRIDROTATIONINTERVAL" val="1"/>
  <p:tag name="DELIMITERS" val="3.1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61226&quot;&gt;&lt;property id=&quot;20148&quot; value=&quot;5&quot;/&gt;&lt;property id=&quot;20300&quot; value=&quot;Slide 30&quot;/&gt;&lt;property id=&quot;20307&quot; value=&quot;597&quot;/&gt;&lt;/object&gt;&lt;object type=&quot;3&quot; unique_id=&quot;64200&quot;&gt;&lt;property id=&quot;20148&quot; value=&quot;5&quot;/&gt;&lt;property id=&quot;20300&quot; value=&quot;Slide 9&quot;/&gt;&lt;property id=&quot;20307&quot; value=&quot;631&quot;/&gt;&lt;/object&gt;&lt;object type=&quot;3&quot; unique_id=&quot;64571&quot;&gt;&lt;property id=&quot;20148&quot; value=&quot;5&quot;/&gt;&lt;property id=&quot;20300&quot; value=&quot;Slide 3&quot;/&gt;&lt;property id=&quot;20307&quot; value=&quot;635&quot;/&gt;&lt;/object&gt;&lt;object type=&quot;3&quot; unique_id=&quot;64572&quot;&gt;&lt;property id=&quot;20148&quot; value=&quot;5&quot;/&gt;&lt;property id=&quot;20300&quot; value=&quot;Slide 15&quot;/&gt;&lt;property id=&quot;20307&quot; value=&quot;636&quot;/&gt;&lt;/object&gt;&lt;object type=&quot;3&quot; unique_id=&quot;64573&quot;&gt;&lt;property id=&quot;20148&quot; value=&quot;5&quot;/&gt;&lt;property id=&quot;20300&quot; value=&quot;Slide 16&quot;/&gt;&lt;property id=&quot;20307&quot; value=&quot;637&quot;/&gt;&lt;/object&gt;&lt;object type=&quot;3&quot; unique_id=&quot;64574&quot;&gt;&lt;property id=&quot;20148&quot; value=&quot;5&quot;/&gt;&lt;property id=&quot;20300&quot; value=&quot;Slide 27&quot;/&gt;&lt;property id=&quot;20307&quot; value=&quot;638&quot;/&gt;&lt;/object&gt;&lt;object type=&quot;3&quot; unique_id=&quot;64575&quot;&gt;&lt;property id=&quot;20148&quot; value=&quot;5&quot;/&gt;&lt;property id=&quot;20300&quot; value=&quot;Slide 28&quot;/&gt;&lt;property id=&quot;20307&quot; value=&quot;639&quot;/&gt;&lt;/object&gt;&lt;object type=&quot;3&quot; unique_id=&quot;64576&quot;&gt;&lt;property id=&quot;20148&quot; value=&quot;5&quot;/&gt;&lt;property id=&quot;20300&quot; value=&quot;Slide 31&quot;/&gt;&lt;property id=&quot;20307&quot; value=&quot;640&quot;/&gt;&lt;/object&gt;&lt;object type=&quot;3&quot; unique_id=&quot;64577&quot;&gt;&lt;property id=&quot;20148&quot; value=&quot;5&quot;/&gt;&lt;property id=&quot;20300&quot; value=&quot;Slide 32&quot;/&gt;&lt;property id=&quot;20307&quot; value=&quot;641&quot;/&gt;&lt;/object&gt;&lt;object type=&quot;3&quot; unique_id=&quot;64579&quot;&gt;&lt;property id=&quot;20148&quot; value=&quot;5&quot;/&gt;&lt;property id=&quot;20300&quot; value=&quot;Slide 34&quot;/&gt;&lt;property id=&quot;20307&quot; value=&quot;643&quot;/&gt;&lt;/object&gt;&lt;object type=&quot;3&quot; unique_id=&quot;64580&quot;&gt;&lt;property id=&quot;20148&quot; value=&quot;5&quot;/&gt;&lt;property id=&quot;20300&quot; value=&quot;Slide 35&quot;/&gt;&lt;property id=&quot;20307&quot; value=&quot;644&quot;/&gt;&lt;/object&gt;&lt;object type=&quot;3&quot; unique_id=&quot;64581&quot;&gt;&lt;property id=&quot;20148&quot; value=&quot;5&quot;/&gt;&lt;property id=&quot;20300&quot; value=&quot;Slide 36&quot;/&gt;&lt;property id=&quot;20307&quot; value=&quot;645&quot;/&gt;&lt;/object&gt;&lt;object type=&quot;3&quot; unique_id=&quot;64582&quot;&gt;&lt;property id=&quot;20148&quot; value=&quot;5&quot;/&gt;&lt;property id=&quot;20300&quot; value=&quot;Slide 37&quot;/&gt;&lt;property id=&quot;20307&quot; value=&quot;646&quot;/&gt;&lt;/object&gt;&lt;object type=&quot;3&quot; unique_id=&quot;64583&quot;&gt;&lt;property id=&quot;20148&quot; value=&quot;5&quot;/&gt;&lt;property id=&quot;20300&quot; value=&quot;Slide 38&quot;/&gt;&lt;property id=&quot;20307&quot; value=&quot;647&quot;/&gt;&lt;/object&gt;&lt;object type=&quot;3&quot; unique_id=&quot;64723&quot;&gt;&lt;property id=&quot;20148&quot; value=&quot;5&quot;/&gt;&lt;property id=&quot;20300&quot; value=&quot;Slide 2&quot;/&gt;&lt;property id=&quot;20307&quot; value=&quot;649&quot;/&gt;&lt;/object&gt;&lt;object type=&quot;3&quot; unique_id=&quot;64745&quot;&gt;&lt;property id=&quot;20148&quot; value=&quot;5&quot;/&gt;&lt;property id=&quot;20300&quot; value=&quot;Slide 39&quot;/&gt;&lt;property id=&quot;20307&quot; value=&quot;650&quot;/&gt;&lt;/object&gt;&lt;object type=&quot;3&quot; unique_id=&quot;64790&quot;&gt;&lt;property id=&quot;20148&quot; value=&quot;5&quot;/&gt;&lt;property id=&quot;20300&quot; value=&quot;Slide 4&quot;/&gt;&lt;property id=&quot;20307&quot; value=&quot;652&quot;/&gt;&lt;/object&gt;&lt;object type=&quot;3&quot; unique_id=&quot;64791&quot;&gt;&lt;property id=&quot;20148&quot; value=&quot;5&quot;/&gt;&lt;property id=&quot;20300&quot; value=&quot;Slide 5&quot;/&gt;&lt;property id=&quot;20307&quot; value=&quot;651&quot;/&gt;&lt;/object&gt;&lt;object type=&quot;3&quot; unique_id=&quot;64931&quot;&gt;&lt;property id=&quot;20148&quot; value=&quot;5&quot;/&gt;&lt;property id=&quot;20300&quot; value=&quot;Slide 7&quot;/&gt;&lt;property id=&quot;20307&quot; value=&quot;653&quot;/&gt;&lt;/object&gt;&lt;object type=&quot;3&quot; unique_id=&quot;64932&quot;&gt;&lt;property id=&quot;20148&quot; value=&quot;5&quot;/&gt;&lt;property id=&quot;20300&quot; value=&quot;Slide 8&quot;/&gt;&lt;property id=&quot;20307&quot; value=&quot;654&quot;/&gt;&lt;/object&gt;&lt;object type=&quot;3&quot; unique_id=&quot;65283&quot;&gt;&lt;property id=&quot;20148&quot; value=&quot;5&quot;/&gt;&lt;property id=&quot;20300&quot; value=&quot;Slide 6&quot;/&gt;&lt;property id=&quot;20307&quot; value=&quot;655&quot;/&gt;&lt;/object&gt;&lt;object type=&quot;3&quot; unique_id=&quot;65795&quot;&gt;&lt;property id=&quot;20148&quot; value=&quot;5&quot;/&gt;&lt;property id=&quot;20300&quot; value=&quot;Slide 11&quot;/&gt;&lt;property id=&quot;20307&quot; value=&quot;656&quot;/&gt;&lt;/object&gt;&lt;object type=&quot;3&quot; unique_id=&quot;65796&quot;&gt;&lt;property id=&quot;20148&quot; value=&quot;5&quot;/&gt;&lt;property id=&quot;20300&quot; value=&quot;Slide 13&quot;/&gt;&lt;property id=&quot;20307&quot; value=&quot;657&quot;/&gt;&lt;/object&gt;&lt;object type=&quot;3&quot; unique_id=&quot;66175&quot;&gt;&lt;property id=&quot;20148&quot; value=&quot;5&quot;/&gt;&lt;property id=&quot;20300&quot; value=&quot;Slide 14&quot;/&gt;&lt;property id=&quot;20307&quot; value=&quot;658&quot;/&gt;&lt;/object&gt;&lt;object type=&quot;3&quot; unique_id=&quot;66204&quot;&gt;&lt;property id=&quot;20148&quot; value=&quot;5&quot;/&gt;&lt;property id=&quot;20300&quot; value=&quot;Slide 10&quot;/&gt;&lt;property id=&quot;20307&quot; value=&quot;659&quot;/&gt;&lt;/object&gt;&lt;object type=&quot;3&quot; unique_id=&quot;66321&quot;&gt;&lt;property id=&quot;20148&quot; value=&quot;5&quot;/&gt;&lt;property id=&quot;20300&quot; value=&quot;Slide 12&quot;/&gt;&lt;property id=&quot;20307&quot; value=&quot;660&quot;/&gt;&lt;/object&gt;&lt;object type=&quot;3&quot; unique_id=&quot;66592&quot;&gt;&lt;property id=&quot;20148&quot; value=&quot;5&quot;/&gt;&lt;property id=&quot;20300&quot; value=&quot;Slide 18&quot;/&gt;&lt;property id=&quot;20307&quot; value=&quot;662&quot;/&gt;&lt;/object&gt;&lt;object type=&quot;3&quot; unique_id=&quot;66628&quot;&gt;&lt;property id=&quot;20148&quot; value=&quot;5&quot;/&gt;&lt;property id=&quot;20300&quot; value=&quot;Slide 20&quot;/&gt;&lt;property id=&quot;20307&quot; value=&quot;663&quot;/&gt;&lt;/object&gt;&lt;object type=&quot;3&quot; unique_id=&quot;67072&quot;&gt;&lt;property id=&quot;20148&quot; value=&quot;5&quot;/&gt;&lt;property id=&quot;20300&quot; value=&quot;Slide 17&quot;/&gt;&lt;property id=&quot;20307&quot; value=&quot;666&quot;/&gt;&lt;/object&gt;&lt;object type=&quot;3&quot; unique_id=&quot;67181&quot;&gt;&lt;property id=&quot;20148&quot; value=&quot;5&quot;/&gt;&lt;property id=&quot;20300&quot; value=&quot;Slide 19&quot;/&gt;&lt;property id=&quot;20307&quot; value=&quot;667&quot;/&gt;&lt;/object&gt;&lt;object type=&quot;3&quot; unique_id=&quot;67793&quot;&gt;&lt;property id=&quot;20148&quot; value=&quot;5&quot;/&gt;&lt;property id=&quot;20300&quot; value=&quot;Slide 21&quot;/&gt;&lt;property id=&quot;20307&quot; value=&quot;671&quot;/&gt;&lt;/object&gt;&lt;object type=&quot;3&quot; unique_id=&quot;67958&quot;&gt;&lt;property id=&quot;20148&quot; value=&quot;5&quot;/&gt;&lt;property id=&quot;20300&quot; value=&quot;Slide 22&quot;/&gt;&lt;property id=&quot;20307&quot; value=&quot;672&quot;/&gt;&lt;/object&gt;&lt;object type=&quot;3&quot; unique_id=&quot;68245&quot;&gt;&lt;property id=&quot;20148&quot; value=&quot;5&quot;/&gt;&lt;property id=&quot;20300&quot; value=&quot;Slide 23&quot;/&gt;&lt;property id=&quot;20307&quot; value=&quot;673&quot;/&gt;&lt;/object&gt;&lt;object type=&quot;3&quot; unique_id=&quot;68446&quot;&gt;&lt;property id=&quot;20148&quot; value=&quot;5&quot;/&gt;&lt;property id=&quot;20300&quot; value=&quot;Slide 24&quot;/&gt;&lt;property id=&quot;20307&quot; value=&quot;674&quot;/&gt;&lt;/object&gt;&lt;object type=&quot;3&quot; unique_id=&quot;69346&quot;&gt;&lt;property id=&quot;20148&quot; value=&quot;5&quot;/&gt;&lt;property id=&quot;20300&quot; value=&quot;Slide 25&quot;/&gt;&lt;property id=&quot;20307&quot; value=&quot;678&quot;/&gt;&lt;/object&gt;&lt;object type=&quot;3&quot; unique_id=&quot;69347&quot;&gt;&lt;property id=&quot;20148&quot; value=&quot;5&quot;/&gt;&lt;property id=&quot;20300&quot; value=&quot;Slide 26&quot;/&gt;&lt;property id=&quot;20307&quot; value=&quot;679&quot;/&gt;&lt;/object&gt;&lt;object type=&quot;3&quot; unique_id=&quot;69761&quot;&gt;&lt;property id=&quot;20148&quot; value=&quot;5&quot;/&gt;&lt;property id=&quot;20300&quot; value=&quot;Slide 33&quot;/&gt;&lt;property id=&quot;20307&quot; value=&quot;684&quot;/&gt;&lt;/object&gt;&lt;object type=&quot;3&quot; unique_id=&quot;69802&quot;&gt;&lt;property id=&quot;20148&quot; value=&quot;5&quot;/&gt;&lt;property id=&quot;20300&quot; value=&quot;Slide 29&quot;/&gt;&lt;property id=&quot;20307&quot; value=&quot;685&quot;/&gt;&lt;/object&gt;&lt;object type=&quot;3&quot; unique_id=&quot;69844&quot;&gt;&lt;property id=&quot;20148&quot; value=&quot;5&quot;/&gt;&lt;property id=&quot;20300&quot; value=&quot;Slide 1&quot;/&gt;&lt;property id=&quot;20307&quot; value=&quot;686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A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213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uparrow[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736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y}{dx}=2-(\cos x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560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up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8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y}{dx}=2-(\cos x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560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^2y}{dx^2}=\sin 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13764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D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047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Concavity and Points of Inflectio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7"/>
  <p:tag name="PICTUREFILESIZE" val="28607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Intervals of Increase or Decreas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4"/>
  <p:tag name="PICTUREFILESIZE" val="25626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C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405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Intervals of Positivity or Negativit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3082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-x)=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934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B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126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1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237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x$,$y$-intercept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215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i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3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vertical, horizontal asymptote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4385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domai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348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 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488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3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-x)=-(f(x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150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0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6125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graph of $y=2x-(\sin x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9"/>
  <p:tag name="PICTUREFILESIZE" val="2846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Symmetr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962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A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213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od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58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(over $[0,\infty)$; reflect through origin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7"/>
  <p:tag name="PICTUREFILESIZE" val="29124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Intervals of Positivity or Negativit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30823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B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126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1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+p)=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1799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237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x$,$y$-intercept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215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i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3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vertical, horizontal asymptote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4385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domai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348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 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488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{\color{red}no} asymptot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1943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supseteq[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7194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pos$(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8924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y}{dx}=2-(\cos x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560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i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3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uparrow[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736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^2y}{dx^2}=\sin 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13764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up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8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d^2y/d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855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o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494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14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14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o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494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14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o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49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periodic func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3643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1097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cup[0,\pi]$, $\cap[\pi,2\pi]$,&#10;$\cup[2\pi,3\pi]$, $\cap[3\pi,4\pi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3"/>
  <p:tag name="PICTUREFILESIZE" val="26864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cup[4\pi,5\pi]$, $\cap[5\pi,6\pi]$,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659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237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617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718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95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736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704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939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D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047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Concavity and Points of Inflectio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7"/>
  <p:tag name="PICTUREFILESIZE" val="28607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Intervals of Increase or Decreas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4"/>
  <p:tag name="PICTUREFILESIZE" val="2562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odd func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10033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C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405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35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pos$(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8924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uparrow[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736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graph of $y=2x-(\sin x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9"/>
  <p:tag name="PICTUREFILESIZE" val="28462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pos$(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8924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uparrow[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736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=2x-(\sin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22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1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718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736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718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957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939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736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617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950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cup[0,\pi]$, $\cap[\pi,2\pi]$,&#10;$\cup[2\pi,3\pi]$, $\cap[3\pi,4\pi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3"/>
  <p:tag name="PICTUREFILESIZE" val="26864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cup[4\pi,5\pi]$, $\cap[5\pi,6\pi]$,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659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even func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0579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supseteq[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7194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domai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348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0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6125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up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8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od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581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(over $[0,\infty)$; reflect through origin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7"/>
  <p:tag name="PICTUREFILESIZE" val="29124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supseteq[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7194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domai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348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0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6125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up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cup[0,\pi]$, $\cap[\pi,2\pi]$,&#10;$\cup[2\pi,3\pi]$, $\cap[3\pi,4\pi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3"/>
  <p:tag name="PICTUREFILESIZE" val="26864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cup[4\pi,5\pi]$, $\cap[5\pi,6\pi]$,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6593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35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graph of $y=2x-(\sin x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9"/>
  <p:tag name="PICTUREFILESIZE" val="28462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pos$(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8924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uparrow[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7362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=2x-(\sin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224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\pi,2\pi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60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35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2\pi,4\pi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854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718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736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718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957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939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736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617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950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supseteq[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719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graph of $y=2x-(\sin x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9"/>
  <p:tag name="PICTUREFILESIZE" val="28462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domai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348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0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6125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up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8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od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58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(over $[0,\infty)$; reflect through origin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7"/>
  <p:tag name="PICTUREFILESIZE" val="29124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cup[0,\pi]$, $\cap[\pi,2\pi]$,&#10;$\cup[2\pi,3\pi]$, $\cap[3\pi,4\pi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3"/>
  <p:tag name="PICTUREFILESIZE" val="26864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cup[4\pi,5\pi]$, $\cap[5\pi,6\pi]$,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6593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35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graph of $y=2x-(\sin x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9"/>
  <p:tag name="PICTUREFILESIZE" val="2846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pos$(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8924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uparrow[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7362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718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736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718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957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939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736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61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Symmetr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9624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950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=2x-(\sin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224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\pi,2\pi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609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2\pi,4\pi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854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supseteq[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7194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domai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348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0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6125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up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8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od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581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(over $[0,\infty)$; reflect through origin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7"/>
  <p:tag name="PICTUREFILESIZE" val="2912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A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213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cup[0,\pi]$, $\cap[\pi,2\pi]$,&#10;$\cup[2\pi,3\pi]$, $\cap[3\pi,4\pi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3"/>
  <p:tag name="PICTUREFILESIZE" val="26864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cup[4\pi,5\pi]$, $\cap[5\pi,6\pi]$,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6593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35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graph of $y=2x-(\sin x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9"/>
  <p:tag name="PICTUREFILESIZE" val="28462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od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581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(over $[0,\infty)$; reflect through origin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7"/>
  <p:tag name="PICTUREFILESIZE" val="29124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pos$(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8924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uparrow[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736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od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581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718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736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718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957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939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736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617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=2(x-2\pi)-(\sin(x-2\pi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0"/>
  <p:tag name="PICTUREFILESIZE" val="19529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950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=2x-(\sin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22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(over $[0,\infty)$; reflect through origin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7"/>
  <p:tag name="PICTUREFILESIZE" val="29124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\pi,2\pi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609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2\pi,4\pi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854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x:\to x-2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7906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2x-4\pi-(\sin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2263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supseteq[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7194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domai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348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0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6125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up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8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cup[0,\pi]$, $\cap[\pi,2\pi]$,&#10;$\cup[2\pi,3\pi]$, $\cap[3\pi,4\pi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3"/>
  <p:tag name="PICTUREFILESIZE" val="26864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cup[4\pi,5\pi]$, $\cap[5\pi,6\pi]$,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659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{\color{red}no} asymptot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1943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35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graph of $y=2x-(\sin x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9"/>
  <p:tag name="PICTUREFILESIZE" val="28462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od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581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(over $[0,\infty)$; reflect through origin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7"/>
  <p:tag name="PICTUREFILESIZE" val="29124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pos$(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8924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uparrow[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7362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2x-4\pi-(\sin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2263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-4\pi=2x-4\pi-(\sin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1568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supseteq[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7194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718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736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718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957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939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736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617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=2(x-2\pi)-(\sin(x-2\pi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0"/>
  <p:tag name="PICTUREFILESIZE" val="19529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950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=2x-(\sin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22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0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6125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=2x-(\sin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224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\pi,2\pi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609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2\pi,4\pi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854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y:\to y-4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8938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supseteq[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7194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domai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348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0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6125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up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8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cup[0,\pi]$, $\cap[\pi,2\pi]$,&#10;$\cup[2\pi,3\pi]$, $\cap[3\pi,4\pi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3"/>
  <p:tag name="PICTUREFILESIZE" val="26864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cup[4\pi,5\pi]$, $\cap[5\pi,6\pi]$,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659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pos$(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8924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35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graph of $y=2x-(\sin x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9"/>
  <p:tag name="PICTUREFILESIZE" val="28462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od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581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(over $[0,\infty)$; reflect through origin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7"/>
  <p:tag name="PICTUREFILESIZE" val="29124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pos$(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8924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uparrow[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7362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718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73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x\ge0$, $\frac{d}{dx}[\sin x]\le\frac{d}{dx}[x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22161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718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957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939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736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617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950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=2x-(\sin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224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\pi,2\pi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609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2\pi,4\pi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854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supseteq[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719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sin x]_{x:\to0}=0=[x]_{x:\to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16649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domai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348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0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6125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up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8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cup[0,\pi]$, $\cap[\pi,2\pi]$,&#10;$\cup[2\pi,3\pi]$, $\cap[3\pi,4\pi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3"/>
  <p:tag name="PICTUREFILESIZE" val="26864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cup[4\pi,5\pi]$, $\cap[5\pi,6\pi]$,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6593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35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=2x-(\sin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224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graph of $y=2x-(\sin x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9"/>
  <p:tag name="PICTUREFILESIZE" val="28462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x\ge0$, $\sin x\le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1401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od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581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(over $[0,\infty)$; reflect through origin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7"/>
  <p:tag name="PICTUREFILESIZE" val="29124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pos$(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8924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uparrow[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7362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\pi,2\pi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609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2\pi,4\pi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854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=2x-(\sin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224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718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736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93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x&gt;0$,\hskip1.1in$x&lt;2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4"/>
  <p:tag name="PICTUREFILESIZE" val="10348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6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3404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4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3318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3205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736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957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2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280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718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736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718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95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x&gt;0$, $\sin x\le x&lt;2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4"/>
  <p:tag name="PICTUREFILESIZE" val="13838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939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736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617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950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supseteq[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7194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domai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348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0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6125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up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8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cup[0,\pi]$, $\cap[\pi,2\pi]$,&#10;$\cup[2\pi,3\pi]$, $\cap[3\pi,4\pi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3"/>
  <p:tag name="PICTUREFILESIZE" val="26864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cup[4\pi,5\pi]$, $\cap[5\pi,6\pi]$,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659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 {\color[rgb]{0,.8,0}so} $2x-(\sin x)&gt;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4274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35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=2x-(\sin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224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graph of $y=2x-(\sin x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9"/>
  <p:tag name="PICTUREFILESIZE" val="28462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od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581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(over $[0,\infty)$; reflect through origin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7"/>
  <p:tag name="PICTUREFILESIZE" val="29124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pos$(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8924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uparrow[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7362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\pi,2\pi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60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2x-(\sin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097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2\pi,4\pi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854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Recap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6020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irst, over $[0,2\pi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3933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n translate repeatedly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20127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n reflect through origi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21152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supseteq[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7194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domai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348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0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6125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up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8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cup[0,\pi]$, $\cap[\pi,2\pi]$,&#10;$\cup[2\pi,3\pi]$, $\cap[3\pi,4\pi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3"/>
  <p:tag name="PICTUREFILESIZE" val="2686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8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cup[4\pi,5\pi]$, $\cap[5\pi,6\pi]$,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6593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718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736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939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6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3404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4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3318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3205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736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957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2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28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graph of $y=2x-(\sin x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9"/>
  <p:tag name="PICTUREFILESIZE" val="2846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35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=2x-(\sin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224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graph of $y=2x-(\sin x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9"/>
  <p:tag name="PICTUREFILESIZE" val="28462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od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581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(over $[0,\infty)$; reflect through origin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7"/>
  <p:tag name="PICTUREFILESIZE" val="29124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pos$(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8924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uparrow[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7362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\pi,2\pi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609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o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494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2\pi,4\pi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854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asi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5380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irst, gph over $[0,\pi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0"/>
  <p:tag name="PICTUREFILESIZE" val="16606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n reflect through origin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21279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n translate repeatedly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20094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curve sketch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3037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supseteq[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7194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domai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348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0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612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up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8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cup[0,\pi]$, $\cap[\pi,2\pi]$,&#10;$\cup[2\pi,3\pi]$, $\cap[3\pi,4\pi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3"/>
  <p:tag name="PICTUREFILESIZE" val="26864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cup[4\pi,5\pi]$, $\cap[5\pi,6\pi]$,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6593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718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736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939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6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3404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4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3318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3205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73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Intervals of Increase or Decreas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4"/>
  <p:tag name="PICTUREFILESIZE" val="25626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957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2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280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35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graph of&#10;$\displaystyle{y=\frac{x^3}{x^2-4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0"/>
  <p:tag name="PICTUREFILESIZE" val="29807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od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581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(over $[0,\infty)$; reflect through origin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7"/>
  <p:tag name="PICTUREFILESIZE" val="29124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Symmetr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9624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A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21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C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405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-x)=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9347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-x)=-(f(x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1505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+p)=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1799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i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31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periodic func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3643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237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odd func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10033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11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even func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0579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Intervals of Positivity or Negativit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30823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35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graph of&#10;$\displaystyle{y=\frac{x^3}{x^2-4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0"/>
  <p:tag name="PICTUREFILESIZE" val="29807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Symmetr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9624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A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213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od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581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(over $[0,\infty)$; reflect through origin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7"/>
  <p:tag name="PICTUREFILESIZE" val="29124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displaystyle{y=\frac{x^3}{x^2-4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9886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displaystyle{=\frac{x^3}{(x-2)(x+2)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5952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supseteq[0,\infty){\color{red}\backslash\{2\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1126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B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126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0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6125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2,-\infty{\color{red}|}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959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neg$(0,2)$, pos$(2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17165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\infty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6806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os$\to\hskip-.1in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5818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14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Intervals of Increase or Decreas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4"/>
  <p:tag name="PICTUREFILESIZE" val="25626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C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405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U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607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0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0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11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Intervals of Positivity or Negativit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30823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B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126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11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237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x$,$y$-intercept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2150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i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31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vertical, horizontal asymptote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4385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domai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34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237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 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488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35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graph of&#10;$\displaystyle{y=\frac{x^3}{x^2-4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0"/>
  <p:tag name="PICTUREFILESIZE" val="29807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Symmetr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9624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A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213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od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581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(over $[0,\infty)$; reflect through origin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7"/>
  <p:tag name="PICTUREFILESIZE" val="29124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displaystyle{y=\frac{x^3}{x^2-4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988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x$,$y$-intercept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2150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supseteq[0,\infty){\color{red}\backslash\{2\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11267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0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6125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2,-\infty{\color{red}|}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959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=\frac{x^4-12x^2}{(x^2-4)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15733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dy}{d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5905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=\frac{(x^2-4)(3x^2)-(x^3)(2x)}{(x^2-4)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2"/>
  <p:tag name="PICTUREFILESIZE" val="29960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=\frac{(3x^4-12x^2)-(2x^4)}{(x^2-4)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25160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=\frac{x^2(x^2-12)}{((x-2)(x+2))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24551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neg$(0,2)$, pos$(2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17165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\infty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680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3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i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31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FACTOR OUT $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6993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FACTO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7448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Intervals of Increase or Decreas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4"/>
  <p:tag name="PICTUREFILESIZE" val="25626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C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405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Intervals of Positivity or Negativit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30823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B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126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11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237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x$,$y$-intercept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2150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i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3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vertical, horizontal asymptote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4385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vertical, horizontal asymptote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4385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domai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348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 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488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35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dy}{d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5905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graph of&#10;$\displaystyle{y=\frac{x^3}{x^2-4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0"/>
  <p:tag name="PICTUREFILESIZE" val="29807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Symmetr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9624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A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21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domai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348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od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581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(over $[0,\infty)$; reflect through origin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7"/>
  <p:tag name="PICTUREFILESIZE" val="29124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supseteq[0,\infty){\color{red}\backslash\{2\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11267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0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6125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2,-\infty{\color{red}|}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959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dy}{d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5905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neg$(0,2)$, pos$(2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17165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\infty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6806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FACTO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9221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=\frac{x^4-12x^2}{(x^2-4)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1573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 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488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=\frac{x^2(x^2-12)}{((x-2)(x+2))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24551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Intervals of Increase or Decreas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4"/>
  <p:tag name="PICTUREFILESIZE" val="25626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C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405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Intervals of Positivity or Negativit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30823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B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126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11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237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x$,$y$-intercept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2150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i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31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vertical, horizontal asymptote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438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domai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348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 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488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=\frac{x^4-12x^2}{(x^2-4)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15733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=\frac{x^2(x^2-12)}{((x-2)(x+2))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24551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35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=\frac{x^4-12x^2}{(x^2-4)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15733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=\frac{x^2(x^2-12)}{((x-2)(x+2))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24551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dy}{d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5905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=\frac{x^2(x-\alpha)(x+\alpha)}{(x-2)^2(x+2)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2694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35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graph of&#10;$\displaystyle{y=\frac{x^3}{x^2-4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0"/>
  <p:tag name="PICTUREFILESIZE" val="29807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Symmetr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9624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A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213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od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581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(over $[0,\infty)$; reflect through origin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7"/>
  <p:tag name="PICTUREFILESIZE" val="29124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supseteq[0,\infty){\color{red}\backslash\{2\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11267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0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6125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2,-\infty{\color{red}|}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959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o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49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graph of $y=2x-(\sin x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9"/>
  <p:tag name="PICTUREFILESIZE" val="28462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neg$(0,2)$, pos$(2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17165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\infty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6806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alpha:=\sqrt{1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6956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14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14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downarrow[0,2)$, $\downarrow(2,\alpha]$, $\uparrow[\alpha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19127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$\beta:=\frac{\alpha^3}{\alpha^2-4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10443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\alpha,\bet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695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677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approx3.46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664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677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$=\frac{\alpha^3}{8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6444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approx5.19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6886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alpha\approx3.46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860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eta\approx5.19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90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x:\to\alph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4164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y:\to\be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073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FACTO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9221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D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047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Concavity and Points of Inflectio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7"/>
  <p:tag name="PICTUREFILESIZE" val="28607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Symmetr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9624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0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01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U$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797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lph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933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Intervals of Increase or Decreas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4"/>
  <p:tag name="PICTUREFILESIZE" val="25626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C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405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Intervals of Positivity or Negativit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30823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B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12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A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213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11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237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x$,$y$-intercept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2150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i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31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vertical, horizontal asymptote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4385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domai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348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 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488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35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=\frac{x^4-12x^2}{(x^2-4)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1573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od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581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677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dy}{d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5905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graph of&#10;$\displaystyle{y=\frac{x^3}{x^2-4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0"/>
  <p:tag name="PICTUREFILESIZE" val="29807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Symmetr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9624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A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213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od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581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(over $[0,\infty)$; reflect through origin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7"/>
  <p:tag name="PICTUREFILESIZE" val="29124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supseteq[0,\infty){\color{red}\backslash\{2\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11267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0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612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(over $[0,\infty)$; reflect through origin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7"/>
  <p:tag name="PICTUREFILESIZE" val="29124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2,-\infty{\color{red}|}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959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d^2y}{dx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7973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=\frac{(x^2-4)^2(4x^3-24x)-(x^4-12x^2)(2(x^2-4)(2x))}{(x^2-4)^4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0"/>
  <p:tag name="PICTUREFILESIZE" val="47799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=\frac{(x^2-4)(4x^3-24x)-(x^4-12x^2)(4x)}{(x^2-4)^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8"/>
  <p:tag name="PICTUREFILESIZE" val="37960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neg$(0,2)$, pos$(2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17165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\infty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6806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downarrow[0,2)$, $\downarrow(2,\alpha]$, $\uparrow[\alpha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19127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\alpha,\bet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695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alpha\approx3.46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860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eta\approx5.19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9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{\color{red}no} asymptot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1943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677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$^3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85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D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047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Concavity and Points of Inflectio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7"/>
  <p:tag name="PICTUREFILESIZE" val="28607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Intervals of Increase or Decreas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4"/>
  <p:tag name="PICTUREFILESIZE" val="25626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C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405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Intervals of Positivity or Negativit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30823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B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126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11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237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supseteq[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7194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x$,$y$-intercept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2150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i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31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vertical, horizontal asymptote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4385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domai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348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 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488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d^2y}{dx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7973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=\frac{(x^2-4)(4x^3-24x)-(x^4-12x^2)(4x)}{(x^2-4)^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8"/>
  <p:tag name="PICTUREFILESIZE" val="37960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677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graph of&#10;$\displaystyle{y=\frac{x^3}{x^2-4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0"/>
  <p:tag name="PICTUREFILESIZE" val="29807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0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6125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Symmetr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9624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A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213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od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581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(over $[0,\infty)$; reflect through origin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7"/>
  <p:tag name="PICTUREFILESIZE" val="29124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supseteq[0,\infty){\color{red}\backslash\{2\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11267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0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6125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2,-\infty{\color{red}|}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959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d^2y}{dx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7973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=\frac{(x^2-4)(4x^3-24x)-(x^4-12x^2)(4x)}{(x^2-4)^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8"/>
  <p:tag name="PICTUREFILESIZE" val="3796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pos$(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8924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neg$(0,2)$, pos$(2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17165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\infty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6806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downarrow[0,2)$, $\downarrow(2,\alpha]$, $\uparrow[\alpha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19127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\alpha,\bet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695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alpha\approx3.46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860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eta\approx5.19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90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677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=\frac{4x[(x^2-4)(x^2-6)-(x^4-12x^2)]}{(x^2-4)^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6"/>
  <p:tag name="PICTUREFILESIZE" val="35052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35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FACTOR OUT $4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1652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y}{dx}=2-(\cos x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5600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D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047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Concavity and Points of Inflectio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7"/>
  <p:tag name="PICTUREFILESIZE" val="28607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Intervals of Increase or Decreas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4"/>
  <p:tag name="PICTUREFILESIZE" val="25626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C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405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Intervals of Positivity or Negativit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30823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B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126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11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237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x$,$y$-intercept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2150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i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3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&gt;0$,\quad${\color[rgb]{0,.8,0}\forall}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6203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vertical, horizontal asymptote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4385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domai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348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 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488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35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677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graph of&#10;$\displaystyle{y=\frac{x^3}{x^2-4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0"/>
  <p:tag name="PICTUREFILESIZE" val="29807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Symmetr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9624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A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21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2x-(\sin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097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od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581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(over $[0,\infty)$; reflect through origin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7"/>
  <p:tag name="PICTUREFILESIZE" val="29124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supseteq[0,\infty){\color{red}\backslash\{2\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11267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0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6125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2,-\infty{\color{red}|}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959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d^2y}{dx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7973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=\frac{(x^2-4)(4x^3-24x)-(x^4-12x^2)(4x)}{(x^2-4)^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8"/>
  <p:tag name="PICTUREFILESIZE" val="37960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neg$(0,2)$, pos$(2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17165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\infty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6806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downarrow[0,2)$, $\downarrow(2,\alpha]$, $\uparrow[\alpha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19127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dy/d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6634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\alpha,\bet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695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alpha\approx3.46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860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eta\approx5.19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90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677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=\frac{4x[(x^2-4)(x^2-6)-(x^4-12x^2)]}{(x^2-4)^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6"/>
  <p:tag name="PICTUREFILESIZE" val="35052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=\frac{4x[(x^4-10x^2+24)-(x^4-12x^2)]}{(x^2-4)^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4"/>
  <p:tag name="PICTUREFILESIZE" val="36100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EXP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10379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D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047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Concavity and Points of Inflectio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7"/>
  <p:tag name="PICTUREFILESIZE" val="28607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Intervals of Increase or Decreas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4"/>
  <p:tag name="PICTUREFILESIZE" val="2562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od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58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uparrow[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7362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C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405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Intervals of Positivity or Negativit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30823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B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126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11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237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x$,$y$-intercept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2150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i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31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vertical, horizontal asymptote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4385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domai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348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 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48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up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8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35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=\frac{4x[(x^4-10x^2+24)-(x^4-12x^2)]}{(x^2-4)^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4"/>
  <p:tag name="PICTUREFILESIZE" val="36100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677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graph of&#10;$\displaystyle{y=\frac{x^3}{x^2-4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0"/>
  <p:tag name="PICTUREFILESIZE" val="29807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Symmetr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9624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A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213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od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581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(over $[0,\infty)$; reflect through origin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7"/>
  <p:tag name="PICTUREFILESIZE" val="2912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D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047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supseteq[0,\infty){\color{red}\backslash\{2\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11267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0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6125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2,-\infty{\color{red}|}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959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d^2y}{dx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7973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neg$(0,2)$, pos$(2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17165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\infty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6806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downarrow[0,2)$, $\downarrow(2,\alpha]$, $\uparrow[\alpha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19127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\alpha,\bet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695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alpha\approx3.46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860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eta\approx5.19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9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Concavity and Points of Inflectio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7"/>
  <p:tag name="PICTUREFILESIZE" val="28607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677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=\frac{4x[(x^4-10x^2+24)-(x^4-12x^2)]}{(x^2-4)^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4"/>
  <p:tag name="PICTUREFILESIZE" val="36100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D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047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Concavity and Points of Inflectio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7"/>
  <p:tag name="PICTUREFILESIZE" val="28607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Intervals of Increase or Decreas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4"/>
  <p:tag name="PICTUREFILESIZE" val="25626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C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405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Intervals of Positivity or Negativit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30823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B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126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11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237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o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494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x$,$y$-intercept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2150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i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31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vertical, horizontal asymptote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4385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domai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348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 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488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35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=\frac{4x[(x^4-10x^2+24)-(x^4-12x^2)]}{(x^2-4)^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4"/>
  <p:tag name="PICTUREFILESIZE" val="36100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677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graph of&#10;$\displaystyle{y=\frac{x^3}{x^2-4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0"/>
  <p:tag name="PICTUREFILESIZE" val="29807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o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494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Symmetr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9624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A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213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od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581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(over $[0,\infty)$; reflect through origin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7"/>
  <p:tag name="PICTUREFILESIZE" val="29124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supseteq[0,\infty){\color{red}\backslash\{2\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11267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0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6125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2,-\infty{\color{red}|}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959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=\frac{4x[2x^2+24]}{(x^2-4)^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2"/>
  <p:tag name="PICTUREFILESIZE" val="20554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d^2y}{dx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797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cap[0,2)$, $\cup(2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3250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neg$(0,2)$, pos$(2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17165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\infty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6806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downarrow[0,2)$, $\downarrow(2,\alpha]$, $\uparrow[\alpha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19127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\alpha,\bet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695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alpha\approx3.46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860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eta\approx5.19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90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677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=\frac{4x[2(x^2+12)]}{((x-2)(x+2))^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28926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=\frac{8x(x^2+12)}{(x-2)^3(x+2)^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25009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Intervals of Increase or Decreas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4"/>
  <p:tag name="PICTUREFILESIZE" val="25626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o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494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14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U$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760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always positi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9"/>
  <p:tag name="PICTUREFILESIZE" val="16946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FACTO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7448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FACTOR OUT 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5143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D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047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C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405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Concavity and Points of Inflectio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7"/>
  <p:tag name="PICTUREFILESIZE" val="28607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Intervals of Increase or Decreas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4"/>
  <p:tag name="PICTUREFILESIZE" val="25626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C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405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Intervals of Positivity or Negativit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30823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B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126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11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237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x$,$y$-intercept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2150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i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31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vertical, horizontal asymptote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438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Intervals of Positivity or Negativit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30823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domai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348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 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488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35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graph of&#10;$\displaystyle{y=\frac{x^3}{x^2-4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0"/>
  <p:tag name="PICTUREFILESIZE" val="29807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neg$(0,2)$, pos$(2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17165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od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581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(over $[0,\infty)$; reflect through origin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7"/>
  <p:tag name="PICTUREFILESIZE" val="29124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cap[0,2)$, $\cup(2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325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(over $[0,\infty)$; reflect through origin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7"/>
  <p:tag name="PICTUREFILESIZE" val="29124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B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126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neg$(0,2)$, pos$(2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17165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2,-\infty{\color{red}|}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959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\infty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6806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downarrow[0,2)$, $\downarrow(2,\alpha]$, $\uparrow[\alpha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19127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od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581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(over $[0,\infty)$; reflect through origin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7"/>
  <p:tag name="PICTUREFILESIZE" val="29124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cap[0,2)$, $\cup(2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3250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2,-\infty{\color{red}|}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959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\infty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6806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downarrow[0,2)$, $\downarrow(2,\alpha]$, $\uparrow[\alpha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19127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11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\alpha,\bet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695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677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0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6125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677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alpha\approx3.46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86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237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eta\approx5.19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90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domai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348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supseteq[0,\infty){\color{red}\backslash\{2\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11267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0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6125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677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alpha\approx3.46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860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eta\approx5.19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90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domai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348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supseteq[0,\infty){\color{red}\backslash\{2\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11267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\alpha,\bet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69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x$,$y$-intercept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2150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677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35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graph of&#10;$\displaystyle{y=\frac{x^3}{x^2-4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0"/>
  <p:tag name="PICTUREFILESIZE" val="29807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od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581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(over $[0,\infty)$; reflect through origin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7"/>
  <p:tag name="PICTUREFILESIZE" val="29124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cap[0,2)$, $\cup(2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3250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neg$(0,2)$, pos$(2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17165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2,-\infty{\color{red}|}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959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i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31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\infty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6806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downarrow[0,2)$, $\downarrow(2,\alpha]$, $\uparrow[\alpha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19127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lph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933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be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2435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0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612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vertical, horizontal asymptote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4385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677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alpha\approx3.46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860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eta\approx5.19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90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domai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348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supseteq[0,\infty){\color{red}\backslash\{2\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11267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\alpha,\bet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695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677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35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graph of&#10;$\displaystyle{y=\frac{x^3}{x^2-4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0"/>
  <p:tag name="PICTUREFILESIZE" val="29807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domai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348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od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581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(over $[0,\infty)$; reflect through origin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7"/>
  <p:tag name="PICTUREFILESIZE" val="29124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cap[0,2)$, $\cup(2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3250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neg$(0,2)$, pos$(2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17165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2,-\infty{\color{red}|}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959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\infty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6806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downarrow[0,2)$, $\downarrow(2,\alpha]$, $\uparrow[\alpha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19127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lph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933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 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488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be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2435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0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6125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677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alpha\approx3.46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860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eta\approx5.19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90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domai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348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supseteq[0,\infty){\color{red}\backslash\{2\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11267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\alpha,\bet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695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677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35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graph of&#10;$\displaystyle{y=\frac{x^3}{x^2-4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0"/>
  <p:tag name="PICTUREFILESIZE" val="29807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35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od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581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(over $[0,\infty)$; reflect through origin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7"/>
  <p:tag name="PICTUREFILESIZE" val="29124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cap[0,2)$, $\cup(2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3250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neg$(0,2)$, pos$(2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17165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lph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933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2,-\infty{\color{red}|}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959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\infty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6806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downarrow[0,2)$, $\downarrow(2,\alpha]$, $\uparrow[\alpha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1912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Symmetr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962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0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6125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curve sketch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3037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alph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2263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063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be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915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be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2435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0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6125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677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alpha\approx3.46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86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graph of $y=2x-(\sin x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9"/>
  <p:tag name="PICTUREFILESIZE" val="28462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eta\approx5.19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90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domai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348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supseteq[0,\infty){\color{red}\backslash\{2\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11267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\alpha,\bet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695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677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5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34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hitman proble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878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\S5.5, p.~103--104, \#1-3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0"/>
  <p:tag name="PICTUREFILESIZE" val="1836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curve sketch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3037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Symmetr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962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A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213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od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58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(over $[0,\infty)$; reflect through origin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7"/>
  <p:tag name="PICTUREFILESIZE" val="29124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{\color{red}no} asymptot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1943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supseteq[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7194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pos$(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8924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18066</TotalTime>
  <Words>75</Words>
  <Application>Microsoft Office PowerPoint</Application>
  <PresentationFormat>On-screen Show (4:3)</PresentationFormat>
  <Paragraphs>73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2225</cp:revision>
  <dcterms:created xsi:type="dcterms:W3CDTF">2008-09-20T13:47:00Z</dcterms:created>
  <dcterms:modified xsi:type="dcterms:W3CDTF">2011-08-29T20:21:49Z</dcterms:modified>
</cp:coreProperties>
</file>