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2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686" r:id="rId2"/>
    <p:sldId id="736" r:id="rId3"/>
    <p:sldId id="777" r:id="rId4"/>
    <p:sldId id="778" r:id="rId5"/>
    <p:sldId id="779" r:id="rId6"/>
    <p:sldId id="783" r:id="rId7"/>
    <p:sldId id="780" r:id="rId8"/>
    <p:sldId id="784" r:id="rId9"/>
    <p:sldId id="781" r:id="rId10"/>
    <p:sldId id="782" r:id="rId11"/>
    <p:sldId id="734" r:id="rId12"/>
    <p:sldId id="740" r:id="rId13"/>
    <p:sldId id="756" r:id="rId14"/>
    <p:sldId id="757" r:id="rId15"/>
    <p:sldId id="758" r:id="rId16"/>
    <p:sldId id="755" r:id="rId17"/>
    <p:sldId id="760" r:id="rId18"/>
    <p:sldId id="741" r:id="rId19"/>
    <p:sldId id="742" r:id="rId20"/>
    <p:sldId id="759" r:id="rId21"/>
    <p:sldId id="746" r:id="rId22"/>
    <p:sldId id="744" r:id="rId23"/>
    <p:sldId id="747" r:id="rId24"/>
    <p:sldId id="748" r:id="rId25"/>
    <p:sldId id="749" r:id="rId26"/>
    <p:sldId id="751" r:id="rId27"/>
    <p:sldId id="752" r:id="rId28"/>
    <p:sldId id="761" r:id="rId29"/>
    <p:sldId id="753" r:id="rId30"/>
    <p:sldId id="762" r:id="rId31"/>
    <p:sldId id="763" r:id="rId32"/>
    <p:sldId id="764" r:id="rId33"/>
    <p:sldId id="765" r:id="rId34"/>
    <p:sldId id="766" r:id="rId35"/>
    <p:sldId id="767" r:id="rId36"/>
    <p:sldId id="769" r:id="rId37"/>
    <p:sldId id="770" r:id="rId38"/>
    <p:sldId id="771" r:id="rId39"/>
    <p:sldId id="772" r:id="rId40"/>
    <p:sldId id="773" r:id="rId41"/>
    <p:sldId id="774" r:id="rId42"/>
    <p:sldId id="738" r:id="rId43"/>
    <p:sldId id="775" r:id="rId44"/>
    <p:sldId id="776" r:id="rId45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83423" autoAdjust="0"/>
  </p:normalViewPr>
  <p:slideViewPr>
    <p:cSldViewPr>
      <p:cViewPr varScale="1">
        <p:scale>
          <a:sx n="76" d="100"/>
          <a:sy n="7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01DAC47-D4BF-431E-A6F3-DACE9FEB9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8331C-ABF0-4D22-B4D8-E880373EB953}" type="slidenum">
              <a:rPr lang="en-US"/>
              <a:pPr/>
              <a:t>1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DAC47-D4BF-431E-A6F3-DACE9FEB9F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0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30C3-6A7C-4F68-AF69-6A8F010F0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D5C2A-358B-4781-BCC2-D2E42B1B8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8230-4CA6-4194-9AFE-99E02A89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221-E97A-4574-8A40-635006ACF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B99-7DDD-4EAB-B1E9-491744345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9BFBE-3E43-415E-8456-BE0FA316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17407-204D-48C9-9FF6-0D11D0E19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7F98E-696B-4832-9F4E-D2A00C824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29D4F-7CE1-495B-9496-1CB0008EFF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0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FCDA-5052-4304-9FAC-D88E94B04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86C0F-25DE-4DAE-83CC-2A27AA47D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FDAF42-B847-44A1-A71B-88F372FE82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image" Target="../media/image1.png"/><Relationship Id="rId18" Type="http://schemas.openxmlformats.org/officeDocument/2006/relationships/image" Target="../media/image33.png"/><Relationship Id="rId3" Type="http://schemas.openxmlformats.org/officeDocument/2006/relationships/tags" Target="../tags/tag286.xml"/><Relationship Id="rId21" Type="http://schemas.openxmlformats.org/officeDocument/2006/relationships/image" Target="../media/image69.png"/><Relationship Id="rId7" Type="http://schemas.openxmlformats.org/officeDocument/2006/relationships/tags" Target="../tags/tag29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7.png"/><Relationship Id="rId2" Type="http://schemas.openxmlformats.org/officeDocument/2006/relationships/tags" Target="../tags/tag285.xml"/><Relationship Id="rId16" Type="http://schemas.openxmlformats.org/officeDocument/2006/relationships/image" Target="../media/image17.png"/><Relationship Id="rId20" Type="http://schemas.openxmlformats.org/officeDocument/2006/relationships/image" Target="../media/image68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image" Target="../media/image3.png"/><Relationship Id="rId10" Type="http://schemas.openxmlformats.org/officeDocument/2006/relationships/tags" Target="../tags/tag293.xml"/><Relationship Id="rId19" Type="http://schemas.openxmlformats.org/officeDocument/2006/relationships/image" Target="../media/image34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image" Target="../media/image2.png"/><Relationship Id="rId22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image" Target="../media/image71.png"/><Relationship Id="rId39" Type="http://schemas.openxmlformats.org/officeDocument/2006/relationships/image" Target="../media/image72.png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34" Type="http://schemas.openxmlformats.org/officeDocument/2006/relationships/image" Target="../media/image10.png"/><Relationship Id="rId42" Type="http://schemas.openxmlformats.org/officeDocument/2006/relationships/image" Target="../media/image75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79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29" Type="http://schemas.openxmlformats.org/officeDocument/2006/relationships/image" Target="../media/image5.png"/><Relationship Id="rId41" Type="http://schemas.openxmlformats.org/officeDocument/2006/relationships/image" Target="../media/image74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image" Target="../media/image7.png"/><Relationship Id="rId44" Type="http://schemas.openxmlformats.org/officeDocument/2006/relationships/image" Target="../media/image77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30.xml"/><Relationship Id="rId18" Type="http://schemas.openxmlformats.org/officeDocument/2006/relationships/tags" Target="../tags/tag335.xml"/><Relationship Id="rId26" Type="http://schemas.openxmlformats.org/officeDocument/2006/relationships/tags" Target="../tags/tag343.xml"/><Relationship Id="rId39" Type="http://schemas.openxmlformats.org/officeDocument/2006/relationships/image" Target="../media/image4.png"/><Relationship Id="rId21" Type="http://schemas.openxmlformats.org/officeDocument/2006/relationships/tags" Target="../tags/tag338.xml"/><Relationship Id="rId34" Type="http://schemas.openxmlformats.org/officeDocument/2006/relationships/image" Target="../media/image1.png"/><Relationship Id="rId42" Type="http://schemas.openxmlformats.org/officeDocument/2006/relationships/image" Target="../media/image79.png"/><Relationship Id="rId47" Type="http://schemas.openxmlformats.org/officeDocument/2006/relationships/image" Target="../media/image20.png"/><Relationship Id="rId50" Type="http://schemas.openxmlformats.org/officeDocument/2006/relationships/image" Target="../media/image22.png"/><Relationship Id="rId55" Type="http://schemas.openxmlformats.org/officeDocument/2006/relationships/image" Target="../media/image85.png"/><Relationship Id="rId63" Type="http://schemas.openxmlformats.org/officeDocument/2006/relationships/image" Target="../media/image93.png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6" Type="http://schemas.openxmlformats.org/officeDocument/2006/relationships/tags" Target="../tags/tag333.xml"/><Relationship Id="rId20" Type="http://schemas.openxmlformats.org/officeDocument/2006/relationships/tags" Target="../tags/tag337.xml"/><Relationship Id="rId29" Type="http://schemas.openxmlformats.org/officeDocument/2006/relationships/tags" Target="../tags/tag346.xml"/><Relationship Id="rId41" Type="http://schemas.openxmlformats.org/officeDocument/2006/relationships/image" Target="../media/image78.png"/><Relationship Id="rId54" Type="http://schemas.openxmlformats.org/officeDocument/2006/relationships/image" Target="../media/image84.png"/><Relationship Id="rId62" Type="http://schemas.openxmlformats.org/officeDocument/2006/relationships/image" Target="../media/image92.png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24" Type="http://schemas.openxmlformats.org/officeDocument/2006/relationships/tags" Target="../tags/tag341.xml"/><Relationship Id="rId32" Type="http://schemas.openxmlformats.org/officeDocument/2006/relationships/tags" Target="../tags/tag349.xml"/><Relationship Id="rId37" Type="http://schemas.openxmlformats.org/officeDocument/2006/relationships/image" Target="../media/image71.png"/><Relationship Id="rId40" Type="http://schemas.openxmlformats.org/officeDocument/2006/relationships/image" Target="../media/image5.png"/><Relationship Id="rId45" Type="http://schemas.openxmlformats.org/officeDocument/2006/relationships/image" Target="../media/image8.png"/><Relationship Id="rId53" Type="http://schemas.openxmlformats.org/officeDocument/2006/relationships/image" Target="../media/image83.png"/><Relationship Id="rId58" Type="http://schemas.openxmlformats.org/officeDocument/2006/relationships/image" Target="../media/image88.png"/><Relationship Id="rId5" Type="http://schemas.openxmlformats.org/officeDocument/2006/relationships/tags" Target="../tags/tag322.xml"/><Relationship Id="rId15" Type="http://schemas.openxmlformats.org/officeDocument/2006/relationships/tags" Target="../tags/tag332.xml"/><Relationship Id="rId23" Type="http://schemas.openxmlformats.org/officeDocument/2006/relationships/tags" Target="../tags/tag340.xml"/><Relationship Id="rId28" Type="http://schemas.openxmlformats.org/officeDocument/2006/relationships/tags" Target="../tags/tag345.xml"/><Relationship Id="rId36" Type="http://schemas.openxmlformats.org/officeDocument/2006/relationships/image" Target="../media/image81.png"/><Relationship Id="rId49" Type="http://schemas.openxmlformats.org/officeDocument/2006/relationships/image" Target="../media/image21.png"/><Relationship Id="rId57" Type="http://schemas.openxmlformats.org/officeDocument/2006/relationships/image" Target="../media/image87.png"/><Relationship Id="rId61" Type="http://schemas.openxmlformats.org/officeDocument/2006/relationships/image" Target="../media/image91.png"/><Relationship Id="rId10" Type="http://schemas.openxmlformats.org/officeDocument/2006/relationships/tags" Target="../tags/tag327.xml"/><Relationship Id="rId19" Type="http://schemas.openxmlformats.org/officeDocument/2006/relationships/tags" Target="../tags/tag336.xml"/><Relationship Id="rId31" Type="http://schemas.openxmlformats.org/officeDocument/2006/relationships/tags" Target="../tags/tag348.xml"/><Relationship Id="rId44" Type="http://schemas.openxmlformats.org/officeDocument/2006/relationships/image" Target="../media/image19.png"/><Relationship Id="rId52" Type="http://schemas.openxmlformats.org/officeDocument/2006/relationships/image" Target="../media/image82.png"/><Relationship Id="rId60" Type="http://schemas.openxmlformats.org/officeDocument/2006/relationships/image" Target="../media/image90.png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tags" Target="../tags/tag331.xml"/><Relationship Id="rId22" Type="http://schemas.openxmlformats.org/officeDocument/2006/relationships/tags" Target="../tags/tag339.xml"/><Relationship Id="rId27" Type="http://schemas.openxmlformats.org/officeDocument/2006/relationships/tags" Target="../tags/tag344.xml"/><Relationship Id="rId30" Type="http://schemas.openxmlformats.org/officeDocument/2006/relationships/tags" Target="../tags/tag347.xml"/><Relationship Id="rId35" Type="http://schemas.openxmlformats.org/officeDocument/2006/relationships/image" Target="../media/image80.png"/><Relationship Id="rId43" Type="http://schemas.openxmlformats.org/officeDocument/2006/relationships/image" Target="../media/image18.png"/><Relationship Id="rId48" Type="http://schemas.openxmlformats.org/officeDocument/2006/relationships/image" Target="../media/image12.png"/><Relationship Id="rId56" Type="http://schemas.openxmlformats.org/officeDocument/2006/relationships/image" Target="../media/image86.png"/><Relationship Id="rId64" Type="http://schemas.openxmlformats.org/officeDocument/2006/relationships/image" Target="../media/image94.png"/><Relationship Id="rId8" Type="http://schemas.openxmlformats.org/officeDocument/2006/relationships/tags" Target="../tags/tag325.xml"/><Relationship Id="rId51" Type="http://schemas.openxmlformats.org/officeDocument/2006/relationships/image" Target="../media/image23.png"/><Relationship Id="rId3" Type="http://schemas.openxmlformats.org/officeDocument/2006/relationships/tags" Target="../tags/tag320.xml"/><Relationship Id="rId12" Type="http://schemas.openxmlformats.org/officeDocument/2006/relationships/tags" Target="../tags/tag329.xml"/><Relationship Id="rId17" Type="http://schemas.openxmlformats.org/officeDocument/2006/relationships/tags" Target="../tags/tag334.xml"/><Relationship Id="rId25" Type="http://schemas.openxmlformats.org/officeDocument/2006/relationships/tags" Target="../tags/tag342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.png"/><Relationship Id="rId46" Type="http://schemas.openxmlformats.org/officeDocument/2006/relationships/image" Target="../media/image10.png"/><Relationship Id="rId59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9" Type="http://schemas.openxmlformats.org/officeDocument/2006/relationships/image" Target="../media/image10.png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34" Type="http://schemas.openxmlformats.org/officeDocument/2006/relationships/image" Target="../media/image78.png"/><Relationship Id="rId42" Type="http://schemas.openxmlformats.org/officeDocument/2006/relationships/image" Target="../media/image21.png"/><Relationship Id="rId47" Type="http://schemas.openxmlformats.org/officeDocument/2006/relationships/image" Target="../media/image95.png"/><Relationship Id="rId50" Type="http://schemas.openxmlformats.org/officeDocument/2006/relationships/image" Target="../media/image97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33" Type="http://schemas.openxmlformats.org/officeDocument/2006/relationships/image" Target="../media/image5.png"/><Relationship Id="rId38" Type="http://schemas.openxmlformats.org/officeDocument/2006/relationships/image" Target="../media/image8.png"/><Relationship Id="rId46" Type="http://schemas.openxmlformats.org/officeDocument/2006/relationships/image" Target="../media/image94.png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image" Target="../media/image1.png"/><Relationship Id="rId41" Type="http://schemas.openxmlformats.org/officeDocument/2006/relationships/image" Target="../media/image12.png"/><Relationship Id="rId54" Type="http://schemas.openxmlformats.org/officeDocument/2006/relationships/image" Target="../media/image81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32" Type="http://schemas.openxmlformats.org/officeDocument/2006/relationships/image" Target="../media/image4.png"/><Relationship Id="rId37" Type="http://schemas.openxmlformats.org/officeDocument/2006/relationships/image" Target="../media/image19.png"/><Relationship Id="rId40" Type="http://schemas.openxmlformats.org/officeDocument/2006/relationships/image" Target="../media/image20.png"/><Relationship Id="rId45" Type="http://schemas.openxmlformats.org/officeDocument/2006/relationships/image" Target="../media/image82.png"/><Relationship Id="rId53" Type="http://schemas.openxmlformats.org/officeDocument/2006/relationships/image" Target="../media/image100.png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8.png"/><Relationship Id="rId49" Type="http://schemas.openxmlformats.org/officeDocument/2006/relationships/image" Target="../media/image83.png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3.png"/><Relationship Id="rId44" Type="http://schemas.openxmlformats.org/officeDocument/2006/relationships/image" Target="../media/image23.png"/><Relationship Id="rId52" Type="http://schemas.openxmlformats.org/officeDocument/2006/relationships/image" Target="../media/image99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image" Target="../media/image71.png"/><Relationship Id="rId35" Type="http://schemas.openxmlformats.org/officeDocument/2006/relationships/image" Target="../media/image79.png"/><Relationship Id="rId43" Type="http://schemas.openxmlformats.org/officeDocument/2006/relationships/image" Target="../media/image22.png"/><Relationship Id="rId48" Type="http://schemas.openxmlformats.org/officeDocument/2006/relationships/image" Target="../media/image96.png"/><Relationship Id="rId8" Type="http://schemas.openxmlformats.org/officeDocument/2006/relationships/tags" Target="../tags/tag357.xml"/><Relationship Id="rId51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image" Target="../media/image96.png"/><Relationship Id="rId26" Type="http://schemas.openxmlformats.org/officeDocument/2006/relationships/image" Target="../media/image107.png"/><Relationship Id="rId3" Type="http://schemas.openxmlformats.org/officeDocument/2006/relationships/tags" Target="../tags/tag379.xml"/><Relationship Id="rId21" Type="http://schemas.openxmlformats.org/officeDocument/2006/relationships/image" Target="../media/image102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image" Target="../media/image1.png"/><Relationship Id="rId25" Type="http://schemas.openxmlformats.org/officeDocument/2006/relationships/image" Target="../media/image106.png"/><Relationship Id="rId2" Type="http://schemas.openxmlformats.org/officeDocument/2006/relationships/tags" Target="../tags/tag37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0.png"/><Relationship Id="rId29" Type="http://schemas.openxmlformats.org/officeDocument/2006/relationships/image" Target="../media/image110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05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tags" Target="../tags/tag386.xml"/><Relationship Id="rId19" Type="http://schemas.openxmlformats.org/officeDocument/2006/relationships/image" Target="../media/image101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tags" Target="../tags/tag40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3.png"/><Relationship Id="rId3" Type="http://schemas.openxmlformats.org/officeDocument/2006/relationships/tags" Target="../tags/tag394.xml"/><Relationship Id="rId21" Type="http://schemas.openxmlformats.org/officeDocument/2006/relationships/image" Target="../media/image101.png"/><Relationship Id="rId34" Type="http://schemas.openxmlformats.org/officeDocument/2006/relationships/image" Target="../media/image114.png"/><Relationship Id="rId7" Type="http://schemas.openxmlformats.org/officeDocument/2006/relationships/tags" Target="../tags/tag398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image" Target="../media/image102.png"/><Relationship Id="rId33" Type="http://schemas.openxmlformats.org/officeDocument/2006/relationships/image" Target="../media/image113.png"/><Relationship Id="rId2" Type="http://schemas.openxmlformats.org/officeDocument/2006/relationships/tags" Target="../tags/tag393.xml"/><Relationship Id="rId16" Type="http://schemas.openxmlformats.org/officeDocument/2006/relationships/tags" Target="../tags/tag407.xml"/><Relationship Id="rId20" Type="http://schemas.openxmlformats.org/officeDocument/2006/relationships/image" Target="../media/image96.png"/><Relationship Id="rId29" Type="http://schemas.openxmlformats.org/officeDocument/2006/relationships/image" Target="../media/image106.png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24" Type="http://schemas.openxmlformats.org/officeDocument/2006/relationships/image" Target="../media/image111.png"/><Relationship Id="rId32" Type="http://schemas.openxmlformats.org/officeDocument/2006/relationships/image" Target="../media/image112.png"/><Relationship Id="rId5" Type="http://schemas.openxmlformats.org/officeDocument/2006/relationships/tags" Target="../tags/tag396.xml"/><Relationship Id="rId15" Type="http://schemas.openxmlformats.org/officeDocument/2006/relationships/tags" Target="../tags/tag406.xml"/><Relationship Id="rId23" Type="http://schemas.openxmlformats.org/officeDocument/2006/relationships/image" Target="../media/image110.png"/><Relationship Id="rId28" Type="http://schemas.openxmlformats.org/officeDocument/2006/relationships/image" Target="../media/image105.png"/><Relationship Id="rId10" Type="http://schemas.openxmlformats.org/officeDocument/2006/relationships/tags" Target="../tags/tag401.xml"/><Relationship Id="rId19" Type="http://schemas.openxmlformats.org/officeDocument/2006/relationships/image" Target="../media/image1.png"/><Relationship Id="rId31" Type="http://schemas.openxmlformats.org/officeDocument/2006/relationships/image" Target="../media/image108.png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4" Type="http://schemas.openxmlformats.org/officeDocument/2006/relationships/tags" Target="../tags/tag405.xml"/><Relationship Id="rId22" Type="http://schemas.openxmlformats.org/officeDocument/2006/relationships/image" Target="../media/image10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image" Target="../media/image1.png"/><Relationship Id="rId26" Type="http://schemas.openxmlformats.org/officeDocument/2006/relationships/image" Target="../media/image103.png"/><Relationship Id="rId3" Type="http://schemas.openxmlformats.org/officeDocument/2006/relationships/tags" Target="../tags/tag411.xml"/><Relationship Id="rId21" Type="http://schemas.openxmlformats.org/officeDocument/2006/relationships/image" Target="../media/image102.png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8.png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0" Type="http://schemas.openxmlformats.org/officeDocument/2006/relationships/image" Target="../media/image101.png"/><Relationship Id="rId29" Type="http://schemas.openxmlformats.org/officeDocument/2006/relationships/image" Target="../media/image120.png"/><Relationship Id="rId1" Type="http://schemas.openxmlformats.org/officeDocument/2006/relationships/tags" Target="../tags/tag409.x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image" Target="../media/image117.png"/><Relationship Id="rId5" Type="http://schemas.openxmlformats.org/officeDocument/2006/relationships/tags" Target="../tags/tag413.xml"/><Relationship Id="rId15" Type="http://schemas.openxmlformats.org/officeDocument/2006/relationships/tags" Target="../tags/tag423.xml"/><Relationship Id="rId23" Type="http://schemas.openxmlformats.org/officeDocument/2006/relationships/image" Target="../media/image116.png"/><Relationship Id="rId28" Type="http://schemas.openxmlformats.org/officeDocument/2006/relationships/image" Target="../media/image119.png"/><Relationship Id="rId10" Type="http://schemas.openxmlformats.org/officeDocument/2006/relationships/tags" Target="../tags/tag418.xml"/><Relationship Id="rId19" Type="http://schemas.openxmlformats.org/officeDocument/2006/relationships/image" Target="../media/image96.png"/><Relationship Id="rId31" Type="http://schemas.openxmlformats.org/officeDocument/2006/relationships/image" Target="../media/image122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image" Target="../media/image115.png"/><Relationship Id="rId27" Type="http://schemas.openxmlformats.org/officeDocument/2006/relationships/image" Target="../media/image111.png"/><Relationship Id="rId30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15.png"/><Relationship Id="rId50" Type="http://schemas.openxmlformats.org/officeDocument/2006/relationships/image" Target="../media/image118.png"/><Relationship Id="rId55" Type="http://schemas.openxmlformats.org/officeDocument/2006/relationships/image" Target="../media/image123.png"/><Relationship Id="rId63" Type="http://schemas.openxmlformats.org/officeDocument/2006/relationships/image" Target="../media/image129.png"/><Relationship Id="rId68" Type="http://schemas.openxmlformats.org/officeDocument/2006/relationships/image" Target="../media/image134.png"/><Relationship Id="rId7" Type="http://schemas.openxmlformats.org/officeDocument/2006/relationships/tags" Target="../tags/tag431.xml"/><Relationship Id="rId71" Type="http://schemas.openxmlformats.org/officeDocument/2006/relationships/image" Target="../media/image136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9" Type="http://schemas.openxmlformats.org/officeDocument/2006/relationships/tags" Target="../tags/tag453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image" Target="../media/image101.png"/><Relationship Id="rId53" Type="http://schemas.openxmlformats.org/officeDocument/2006/relationships/image" Target="../media/image119.png"/><Relationship Id="rId58" Type="http://schemas.openxmlformats.org/officeDocument/2006/relationships/image" Target="../media/image125.png"/><Relationship Id="rId66" Type="http://schemas.openxmlformats.org/officeDocument/2006/relationships/image" Target="../media/image132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49" Type="http://schemas.openxmlformats.org/officeDocument/2006/relationships/image" Target="../media/image117.png"/><Relationship Id="rId57" Type="http://schemas.openxmlformats.org/officeDocument/2006/relationships/image" Target="../media/image124.png"/><Relationship Id="rId61" Type="http://schemas.openxmlformats.org/officeDocument/2006/relationships/image" Target="../media/image127.png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image" Target="../media/image96.png"/><Relationship Id="rId52" Type="http://schemas.openxmlformats.org/officeDocument/2006/relationships/image" Target="../media/image111.png"/><Relationship Id="rId60" Type="http://schemas.openxmlformats.org/officeDocument/2006/relationships/image" Target="../media/image126.png"/><Relationship Id="rId65" Type="http://schemas.openxmlformats.org/officeDocument/2006/relationships/image" Target="../media/image131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image" Target="../media/image1.png"/><Relationship Id="rId48" Type="http://schemas.openxmlformats.org/officeDocument/2006/relationships/image" Target="../media/image116.png"/><Relationship Id="rId56" Type="http://schemas.openxmlformats.org/officeDocument/2006/relationships/image" Target="../media/image121.png"/><Relationship Id="rId64" Type="http://schemas.openxmlformats.org/officeDocument/2006/relationships/image" Target="../media/image130.png"/><Relationship Id="rId69" Type="http://schemas.openxmlformats.org/officeDocument/2006/relationships/image" Target="../media/image135.png"/><Relationship Id="rId8" Type="http://schemas.openxmlformats.org/officeDocument/2006/relationships/tags" Target="../tags/tag432.xml"/><Relationship Id="rId51" Type="http://schemas.openxmlformats.org/officeDocument/2006/relationships/image" Target="../media/image103.png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image" Target="../media/image102.png"/><Relationship Id="rId59" Type="http://schemas.openxmlformats.org/officeDocument/2006/relationships/image" Target="../media/image122.png"/><Relationship Id="rId67" Type="http://schemas.openxmlformats.org/officeDocument/2006/relationships/image" Target="../media/image133.png"/><Relationship Id="rId20" Type="http://schemas.openxmlformats.org/officeDocument/2006/relationships/tags" Target="../tags/tag444.xml"/><Relationship Id="rId41" Type="http://schemas.openxmlformats.org/officeDocument/2006/relationships/tags" Target="../tags/tag465.xml"/><Relationship Id="rId54" Type="http://schemas.openxmlformats.org/officeDocument/2006/relationships/image" Target="../media/image120.png"/><Relationship Id="rId62" Type="http://schemas.openxmlformats.org/officeDocument/2006/relationships/image" Target="../media/image128.png"/><Relationship Id="rId70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491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50" Type="http://schemas.openxmlformats.org/officeDocument/2006/relationships/tags" Target="../tags/tag515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3.png"/><Relationship Id="rId68" Type="http://schemas.openxmlformats.org/officeDocument/2006/relationships/image" Target="../media/image18.png"/><Relationship Id="rId76" Type="http://schemas.openxmlformats.org/officeDocument/2006/relationships/image" Target="../media/image23.png"/><Relationship Id="rId84" Type="http://schemas.openxmlformats.org/officeDocument/2006/relationships/image" Target="../media/image141.png"/><Relationship Id="rId89" Type="http://schemas.openxmlformats.org/officeDocument/2006/relationships/image" Target="../media/image130.png"/><Relationship Id="rId97" Type="http://schemas.openxmlformats.org/officeDocument/2006/relationships/image" Target="../media/image135.png"/><Relationship Id="rId7" Type="http://schemas.openxmlformats.org/officeDocument/2006/relationships/tags" Target="../tags/tag472.xml"/><Relationship Id="rId71" Type="http://schemas.openxmlformats.org/officeDocument/2006/relationships/image" Target="../media/image10.png"/><Relationship Id="rId92" Type="http://schemas.openxmlformats.org/officeDocument/2006/relationships/image" Target="../media/image131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9" Type="http://schemas.openxmlformats.org/officeDocument/2006/relationships/tags" Target="../tags/tag494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53" Type="http://schemas.openxmlformats.org/officeDocument/2006/relationships/tags" Target="../tags/tag518.xml"/><Relationship Id="rId58" Type="http://schemas.openxmlformats.org/officeDocument/2006/relationships/image" Target="../media/image96.png"/><Relationship Id="rId66" Type="http://schemas.openxmlformats.org/officeDocument/2006/relationships/image" Target="../media/image78.png"/><Relationship Id="rId74" Type="http://schemas.openxmlformats.org/officeDocument/2006/relationships/image" Target="../media/image21.png"/><Relationship Id="rId79" Type="http://schemas.openxmlformats.org/officeDocument/2006/relationships/image" Target="../media/image81.png"/><Relationship Id="rId87" Type="http://schemas.openxmlformats.org/officeDocument/2006/relationships/image" Target="../media/image115.png"/><Relationship Id="rId5" Type="http://schemas.openxmlformats.org/officeDocument/2006/relationships/tags" Target="../tags/tag470.xml"/><Relationship Id="rId61" Type="http://schemas.openxmlformats.org/officeDocument/2006/relationships/image" Target="../media/image125.png"/><Relationship Id="rId82" Type="http://schemas.openxmlformats.org/officeDocument/2006/relationships/image" Target="../media/image139.png"/><Relationship Id="rId90" Type="http://schemas.openxmlformats.org/officeDocument/2006/relationships/image" Target="../media/image126.png"/><Relationship Id="rId95" Type="http://schemas.openxmlformats.org/officeDocument/2006/relationships/image" Target="../media/image134.png"/><Relationship Id="rId19" Type="http://schemas.openxmlformats.org/officeDocument/2006/relationships/tags" Target="../tags/tag48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image" Target="../media/image1.png"/><Relationship Id="rId64" Type="http://schemas.openxmlformats.org/officeDocument/2006/relationships/image" Target="../media/image4.png"/><Relationship Id="rId69" Type="http://schemas.openxmlformats.org/officeDocument/2006/relationships/image" Target="../media/image19.png"/><Relationship Id="rId77" Type="http://schemas.openxmlformats.org/officeDocument/2006/relationships/image" Target="../media/image83.png"/><Relationship Id="rId100" Type="http://schemas.openxmlformats.org/officeDocument/2006/relationships/image" Target="../media/image47.png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72" Type="http://schemas.openxmlformats.org/officeDocument/2006/relationships/image" Target="../media/image20.png"/><Relationship Id="rId80" Type="http://schemas.openxmlformats.org/officeDocument/2006/relationships/image" Target="../media/image137.png"/><Relationship Id="rId85" Type="http://schemas.openxmlformats.org/officeDocument/2006/relationships/image" Target="../media/image142.png"/><Relationship Id="rId93" Type="http://schemas.openxmlformats.org/officeDocument/2006/relationships/image" Target="../media/image132.png"/><Relationship Id="rId98" Type="http://schemas.openxmlformats.org/officeDocument/2006/relationships/image" Target="../media/image144.png"/><Relationship Id="rId3" Type="http://schemas.openxmlformats.org/officeDocument/2006/relationships/tags" Target="../tags/tag468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59" Type="http://schemas.openxmlformats.org/officeDocument/2006/relationships/image" Target="../media/image101.png"/><Relationship Id="rId67" Type="http://schemas.openxmlformats.org/officeDocument/2006/relationships/image" Target="../media/image79.png"/><Relationship Id="rId20" Type="http://schemas.openxmlformats.org/officeDocument/2006/relationships/tags" Target="../tags/tag485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62" Type="http://schemas.openxmlformats.org/officeDocument/2006/relationships/image" Target="../media/image71.png"/><Relationship Id="rId70" Type="http://schemas.openxmlformats.org/officeDocument/2006/relationships/image" Target="../media/image8.png"/><Relationship Id="rId75" Type="http://schemas.openxmlformats.org/officeDocument/2006/relationships/image" Target="../media/image22.png"/><Relationship Id="rId83" Type="http://schemas.openxmlformats.org/officeDocument/2006/relationships/image" Target="../media/image140.png"/><Relationship Id="rId88" Type="http://schemas.openxmlformats.org/officeDocument/2006/relationships/image" Target="../media/image129.png"/><Relationship Id="rId91" Type="http://schemas.openxmlformats.org/officeDocument/2006/relationships/image" Target="../media/image127.png"/><Relationship Id="rId96" Type="http://schemas.openxmlformats.org/officeDocument/2006/relationships/image" Target="../media/image143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57" Type="http://schemas.openxmlformats.org/officeDocument/2006/relationships/image" Target="../media/image136.png"/><Relationship Id="rId10" Type="http://schemas.openxmlformats.org/officeDocument/2006/relationships/tags" Target="../tags/tag475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60" Type="http://schemas.openxmlformats.org/officeDocument/2006/relationships/image" Target="../media/image124.png"/><Relationship Id="rId65" Type="http://schemas.openxmlformats.org/officeDocument/2006/relationships/image" Target="../media/image5.png"/><Relationship Id="rId73" Type="http://schemas.openxmlformats.org/officeDocument/2006/relationships/image" Target="../media/image12.png"/><Relationship Id="rId78" Type="http://schemas.openxmlformats.org/officeDocument/2006/relationships/image" Target="../media/image95.png"/><Relationship Id="rId81" Type="http://schemas.openxmlformats.org/officeDocument/2006/relationships/image" Target="../media/image138.png"/><Relationship Id="rId86" Type="http://schemas.openxmlformats.org/officeDocument/2006/relationships/image" Target="../media/image128.png"/><Relationship Id="rId94" Type="http://schemas.openxmlformats.org/officeDocument/2006/relationships/image" Target="../media/image133.png"/><Relationship Id="rId99" Type="http://schemas.openxmlformats.org/officeDocument/2006/relationships/image" Target="../media/image145.png"/><Relationship Id="rId101" Type="http://schemas.openxmlformats.org/officeDocument/2006/relationships/image" Target="../media/image48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9" Type="http://schemas.openxmlformats.org/officeDocument/2006/relationships/tags" Target="../tags/tag50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9" Type="http://schemas.openxmlformats.org/officeDocument/2006/relationships/image" Target="../media/image8.png"/><Relationship Id="rId21" Type="http://schemas.openxmlformats.org/officeDocument/2006/relationships/tags" Target="../tags/tag540.xml"/><Relationship Id="rId34" Type="http://schemas.openxmlformats.org/officeDocument/2006/relationships/tags" Target="../tags/tag553.xml"/><Relationship Id="rId42" Type="http://schemas.openxmlformats.org/officeDocument/2006/relationships/image" Target="../media/image12.png"/><Relationship Id="rId47" Type="http://schemas.openxmlformats.org/officeDocument/2006/relationships/image" Target="../media/image83.png"/><Relationship Id="rId50" Type="http://schemas.openxmlformats.org/officeDocument/2006/relationships/image" Target="../media/image4.png"/><Relationship Id="rId55" Type="http://schemas.openxmlformats.org/officeDocument/2006/relationships/image" Target="../media/image138.png"/><Relationship Id="rId63" Type="http://schemas.openxmlformats.org/officeDocument/2006/relationships/image" Target="../media/image146.png"/><Relationship Id="rId68" Type="http://schemas.openxmlformats.org/officeDocument/2006/relationships/image" Target="../media/image150.png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9" Type="http://schemas.openxmlformats.org/officeDocument/2006/relationships/tags" Target="../tags/tag548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tags" Target="../tags/tag551.xml"/><Relationship Id="rId37" Type="http://schemas.openxmlformats.org/officeDocument/2006/relationships/image" Target="../media/image18.png"/><Relationship Id="rId40" Type="http://schemas.openxmlformats.org/officeDocument/2006/relationships/image" Target="../media/image10.png"/><Relationship Id="rId45" Type="http://schemas.openxmlformats.org/officeDocument/2006/relationships/image" Target="../media/image23.png"/><Relationship Id="rId53" Type="http://schemas.openxmlformats.org/officeDocument/2006/relationships/image" Target="../media/image79.png"/><Relationship Id="rId58" Type="http://schemas.openxmlformats.org/officeDocument/2006/relationships/image" Target="../media/image141.png"/><Relationship Id="rId66" Type="http://schemas.openxmlformats.org/officeDocument/2006/relationships/image" Target="../media/image148.png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image" Target="../media/image1.png"/><Relationship Id="rId49" Type="http://schemas.openxmlformats.org/officeDocument/2006/relationships/image" Target="../media/image3.png"/><Relationship Id="rId57" Type="http://schemas.openxmlformats.org/officeDocument/2006/relationships/image" Target="../media/image140.png"/><Relationship Id="rId61" Type="http://schemas.openxmlformats.org/officeDocument/2006/relationships/image" Target="../media/image47.png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tags" Target="../tags/tag550.xml"/><Relationship Id="rId44" Type="http://schemas.openxmlformats.org/officeDocument/2006/relationships/image" Target="../media/image22.png"/><Relationship Id="rId52" Type="http://schemas.openxmlformats.org/officeDocument/2006/relationships/image" Target="../media/image78.png"/><Relationship Id="rId60" Type="http://schemas.openxmlformats.org/officeDocument/2006/relationships/image" Target="../media/image142.png"/><Relationship Id="rId65" Type="http://schemas.openxmlformats.org/officeDocument/2006/relationships/image" Target="../media/image147.png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21.png"/><Relationship Id="rId48" Type="http://schemas.openxmlformats.org/officeDocument/2006/relationships/image" Target="../media/image71.png"/><Relationship Id="rId56" Type="http://schemas.openxmlformats.org/officeDocument/2006/relationships/image" Target="../media/image139.png"/><Relationship Id="rId64" Type="http://schemas.openxmlformats.org/officeDocument/2006/relationships/image" Target="../media/image144.png"/><Relationship Id="rId8" Type="http://schemas.openxmlformats.org/officeDocument/2006/relationships/tags" Target="../tags/tag527.xml"/><Relationship Id="rId51" Type="http://schemas.openxmlformats.org/officeDocument/2006/relationships/image" Target="../media/image5.png"/><Relationship Id="rId3" Type="http://schemas.openxmlformats.org/officeDocument/2006/relationships/tags" Target="../tags/tag522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38" Type="http://schemas.openxmlformats.org/officeDocument/2006/relationships/image" Target="../media/image19.png"/><Relationship Id="rId46" Type="http://schemas.openxmlformats.org/officeDocument/2006/relationships/image" Target="../media/image143.png"/><Relationship Id="rId59" Type="http://schemas.openxmlformats.org/officeDocument/2006/relationships/image" Target="../media/image145.png"/><Relationship Id="rId67" Type="http://schemas.openxmlformats.org/officeDocument/2006/relationships/image" Target="../media/image149.png"/><Relationship Id="rId20" Type="http://schemas.openxmlformats.org/officeDocument/2006/relationships/tags" Target="../tags/tag539.xml"/><Relationship Id="rId41" Type="http://schemas.openxmlformats.org/officeDocument/2006/relationships/image" Target="../media/image20.png"/><Relationship Id="rId54" Type="http://schemas.openxmlformats.org/officeDocument/2006/relationships/image" Target="../media/image137.png"/><Relationship Id="rId6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13" Type="http://schemas.openxmlformats.org/officeDocument/2006/relationships/tags" Target="../tags/tag566.xml"/><Relationship Id="rId18" Type="http://schemas.openxmlformats.org/officeDocument/2006/relationships/tags" Target="../tags/tag571.xml"/><Relationship Id="rId26" Type="http://schemas.openxmlformats.org/officeDocument/2006/relationships/image" Target="../media/image103.png"/><Relationship Id="rId3" Type="http://schemas.openxmlformats.org/officeDocument/2006/relationships/tags" Target="../tags/tag556.xml"/><Relationship Id="rId21" Type="http://schemas.openxmlformats.org/officeDocument/2006/relationships/image" Target="../media/image102.png"/><Relationship Id="rId34" Type="http://schemas.openxmlformats.org/officeDocument/2006/relationships/image" Target="../media/image153.png"/><Relationship Id="rId7" Type="http://schemas.openxmlformats.org/officeDocument/2006/relationships/tags" Target="../tags/tag560.xml"/><Relationship Id="rId12" Type="http://schemas.openxmlformats.org/officeDocument/2006/relationships/tags" Target="../tags/tag565.xml"/><Relationship Id="rId17" Type="http://schemas.openxmlformats.org/officeDocument/2006/relationships/tags" Target="../tags/tag570.xml"/><Relationship Id="rId25" Type="http://schemas.openxmlformats.org/officeDocument/2006/relationships/image" Target="../media/image118.png"/><Relationship Id="rId33" Type="http://schemas.openxmlformats.org/officeDocument/2006/relationships/image" Target="../media/image152.png"/><Relationship Id="rId2" Type="http://schemas.openxmlformats.org/officeDocument/2006/relationships/tags" Target="../tags/tag555.xml"/><Relationship Id="rId16" Type="http://schemas.openxmlformats.org/officeDocument/2006/relationships/tags" Target="../tags/tag5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8.png"/><Relationship Id="rId1" Type="http://schemas.openxmlformats.org/officeDocument/2006/relationships/tags" Target="../tags/tag554.xml"/><Relationship Id="rId6" Type="http://schemas.openxmlformats.org/officeDocument/2006/relationships/tags" Target="../tags/tag559.xml"/><Relationship Id="rId11" Type="http://schemas.openxmlformats.org/officeDocument/2006/relationships/tags" Target="../tags/tag564.xml"/><Relationship Id="rId24" Type="http://schemas.openxmlformats.org/officeDocument/2006/relationships/image" Target="../media/image117.png"/><Relationship Id="rId32" Type="http://schemas.openxmlformats.org/officeDocument/2006/relationships/image" Target="../media/image151.png"/><Relationship Id="rId37" Type="http://schemas.openxmlformats.org/officeDocument/2006/relationships/image" Target="../media/image1.png"/><Relationship Id="rId5" Type="http://schemas.openxmlformats.org/officeDocument/2006/relationships/tags" Target="../tags/tag558.xml"/><Relationship Id="rId15" Type="http://schemas.openxmlformats.org/officeDocument/2006/relationships/tags" Target="../tags/tag568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36" Type="http://schemas.openxmlformats.org/officeDocument/2006/relationships/image" Target="../media/image155.png"/><Relationship Id="rId10" Type="http://schemas.openxmlformats.org/officeDocument/2006/relationships/tags" Target="../tags/tag563.xml"/><Relationship Id="rId19" Type="http://schemas.openxmlformats.org/officeDocument/2006/relationships/tags" Target="../tags/tag572.xml"/><Relationship Id="rId31" Type="http://schemas.openxmlformats.org/officeDocument/2006/relationships/image" Target="../media/image150.png"/><Relationship Id="rId4" Type="http://schemas.openxmlformats.org/officeDocument/2006/relationships/tags" Target="../tags/tag557.xml"/><Relationship Id="rId9" Type="http://schemas.openxmlformats.org/officeDocument/2006/relationships/tags" Target="../tags/tag562.xml"/><Relationship Id="rId14" Type="http://schemas.openxmlformats.org/officeDocument/2006/relationships/tags" Target="../tags/tag567.xml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image" Target="../media/image1.png"/><Relationship Id="rId39" Type="http://schemas.openxmlformats.org/officeDocument/2006/relationships/image" Target="../media/image157.png"/><Relationship Id="rId3" Type="http://schemas.openxmlformats.org/officeDocument/2006/relationships/tags" Target="../tags/tag575.xml"/><Relationship Id="rId21" Type="http://schemas.openxmlformats.org/officeDocument/2006/relationships/tags" Target="../tags/tag593.xml"/><Relationship Id="rId34" Type="http://schemas.openxmlformats.org/officeDocument/2006/relationships/image" Target="../media/image148.png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156.png"/><Relationship Id="rId38" Type="http://schemas.openxmlformats.org/officeDocument/2006/relationships/image" Target="../media/image121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tags" Target="../tags/tag592.xml"/><Relationship Id="rId29" Type="http://schemas.openxmlformats.org/officeDocument/2006/relationships/image" Target="../media/image116.png"/><Relationship Id="rId41" Type="http://schemas.openxmlformats.org/officeDocument/2006/relationships/image" Target="../media/image159.png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03.png"/><Relationship Id="rId37" Type="http://schemas.openxmlformats.org/officeDocument/2006/relationships/image" Target="../media/image153.png"/><Relationship Id="rId40" Type="http://schemas.openxmlformats.org/officeDocument/2006/relationships/image" Target="../media/image158.png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image" Target="../media/image115.png"/><Relationship Id="rId36" Type="http://schemas.openxmlformats.org/officeDocument/2006/relationships/image" Target="../media/image150.png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31" Type="http://schemas.openxmlformats.org/officeDocument/2006/relationships/image" Target="../media/image118.png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image" Target="../media/image102.png"/><Relationship Id="rId30" Type="http://schemas.openxmlformats.org/officeDocument/2006/relationships/image" Target="../media/image117.png"/><Relationship Id="rId35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image" Target="../media/image160.png"/><Relationship Id="rId39" Type="http://schemas.openxmlformats.org/officeDocument/2006/relationships/image" Target="../media/image162.png"/><Relationship Id="rId3" Type="http://schemas.openxmlformats.org/officeDocument/2006/relationships/tags" Target="../tags/tag598.xml"/><Relationship Id="rId21" Type="http://schemas.openxmlformats.org/officeDocument/2006/relationships/tags" Target="../tags/tag616.xml"/><Relationship Id="rId34" Type="http://schemas.openxmlformats.org/officeDocument/2006/relationships/image" Target="../media/image103.png"/><Relationship Id="rId42" Type="http://schemas.openxmlformats.org/officeDocument/2006/relationships/image" Target="../media/image165.png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image" Target="../media/image1.png"/><Relationship Id="rId33" Type="http://schemas.openxmlformats.org/officeDocument/2006/relationships/image" Target="../media/image118.png"/><Relationship Id="rId38" Type="http://schemas.openxmlformats.org/officeDocument/2006/relationships/image" Target="../media/image121.png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tags" Target="../tags/tag615.xml"/><Relationship Id="rId29" Type="http://schemas.openxmlformats.org/officeDocument/2006/relationships/image" Target="../media/image102.png"/><Relationship Id="rId41" Type="http://schemas.openxmlformats.org/officeDocument/2006/relationships/image" Target="../media/image164.png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7.png"/><Relationship Id="rId37" Type="http://schemas.openxmlformats.org/officeDocument/2006/relationships/image" Target="../media/image153.png"/><Relationship Id="rId40" Type="http://schemas.openxmlformats.org/officeDocument/2006/relationships/image" Target="../media/image163.png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tags" Target="../tags/tag618.xml"/><Relationship Id="rId28" Type="http://schemas.openxmlformats.org/officeDocument/2006/relationships/image" Target="../media/image159.png"/><Relationship Id="rId36" Type="http://schemas.openxmlformats.org/officeDocument/2006/relationships/image" Target="../media/image161.png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31" Type="http://schemas.openxmlformats.org/officeDocument/2006/relationships/image" Target="../media/image116.png"/><Relationship Id="rId44" Type="http://schemas.openxmlformats.org/officeDocument/2006/relationships/image" Target="../media/image167.png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tags" Target="../tags/tag617.xml"/><Relationship Id="rId27" Type="http://schemas.openxmlformats.org/officeDocument/2006/relationships/image" Target="../media/image158.png"/><Relationship Id="rId30" Type="http://schemas.openxmlformats.org/officeDocument/2006/relationships/image" Target="../media/image115.png"/><Relationship Id="rId35" Type="http://schemas.openxmlformats.org/officeDocument/2006/relationships/image" Target="../media/image156.png"/><Relationship Id="rId43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3.png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34" Type="http://schemas.openxmlformats.org/officeDocument/2006/relationships/image" Target="../media/image118.png"/><Relationship Id="rId42" Type="http://schemas.openxmlformats.org/officeDocument/2006/relationships/image" Target="../media/image160.png"/><Relationship Id="rId47" Type="http://schemas.openxmlformats.org/officeDocument/2006/relationships/image" Target="../media/image173.png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tags" Target="../tags/tag643.xml"/><Relationship Id="rId33" Type="http://schemas.openxmlformats.org/officeDocument/2006/relationships/image" Target="../media/image117.png"/><Relationship Id="rId38" Type="http://schemas.openxmlformats.org/officeDocument/2006/relationships/image" Target="../media/image161.png"/><Relationship Id="rId46" Type="http://schemas.openxmlformats.org/officeDocument/2006/relationships/image" Target="../media/image172.png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image" Target="../media/image159.png"/><Relationship Id="rId41" Type="http://schemas.openxmlformats.org/officeDocument/2006/relationships/image" Target="../media/image168.png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tags" Target="../tags/tag642.xml"/><Relationship Id="rId32" Type="http://schemas.openxmlformats.org/officeDocument/2006/relationships/image" Target="../media/image116.png"/><Relationship Id="rId37" Type="http://schemas.openxmlformats.org/officeDocument/2006/relationships/image" Target="../media/image167.png"/><Relationship Id="rId40" Type="http://schemas.openxmlformats.org/officeDocument/2006/relationships/image" Target="../media/image121.png"/><Relationship Id="rId45" Type="http://schemas.openxmlformats.org/officeDocument/2006/relationships/image" Target="../media/image171.png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28" Type="http://schemas.openxmlformats.org/officeDocument/2006/relationships/image" Target="../media/image158.png"/><Relationship Id="rId36" Type="http://schemas.openxmlformats.org/officeDocument/2006/relationships/image" Target="../media/image156.png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image" Target="../media/image115.png"/><Relationship Id="rId44" Type="http://schemas.openxmlformats.org/officeDocument/2006/relationships/image" Target="../media/image170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image" Target="../media/image1.png"/><Relationship Id="rId30" Type="http://schemas.openxmlformats.org/officeDocument/2006/relationships/image" Target="../media/image102.png"/><Relationship Id="rId35" Type="http://schemas.openxmlformats.org/officeDocument/2006/relationships/image" Target="../media/image103.png"/><Relationship Id="rId43" Type="http://schemas.openxmlformats.org/officeDocument/2006/relationships/image" Target="../media/image169.png"/><Relationship Id="rId48" Type="http://schemas.openxmlformats.org/officeDocument/2006/relationships/image" Target="../media/image1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tags" Target="../tags/tag656.xml"/><Relationship Id="rId18" Type="http://schemas.openxmlformats.org/officeDocument/2006/relationships/tags" Target="../tags/tag661.xml"/><Relationship Id="rId26" Type="http://schemas.openxmlformats.org/officeDocument/2006/relationships/image" Target="../media/image115.png"/><Relationship Id="rId39" Type="http://schemas.openxmlformats.org/officeDocument/2006/relationships/image" Target="../media/image121.png"/><Relationship Id="rId3" Type="http://schemas.openxmlformats.org/officeDocument/2006/relationships/tags" Target="../tags/tag646.xml"/><Relationship Id="rId21" Type="http://schemas.openxmlformats.org/officeDocument/2006/relationships/tags" Target="../tags/tag664.xml"/><Relationship Id="rId34" Type="http://schemas.openxmlformats.org/officeDocument/2006/relationships/image" Target="../media/image156.png"/><Relationship Id="rId42" Type="http://schemas.openxmlformats.org/officeDocument/2006/relationships/image" Target="../media/image177.png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tags" Target="../tags/tag660.xml"/><Relationship Id="rId25" Type="http://schemas.openxmlformats.org/officeDocument/2006/relationships/image" Target="../media/image102.png"/><Relationship Id="rId33" Type="http://schemas.openxmlformats.org/officeDocument/2006/relationships/image" Target="../media/image103.png"/><Relationship Id="rId38" Type="http://schemas.openxmlformats.org/officeDocument/2006/relationships/image" Target="../media/image153.png"/><Relationship Id="rId2" Type="http://schemas.openxmlformats.org/officeDocument/2006/relationships/tags" Target="../tags/tag645.xml"/><Relationship Id="rId16" Type="http://schemas.openxmlformats.org/officeDocument/2006/relationships/tags" Target="../tags/tag659.xml"/><Relationship Id="rId20" Type="http://schemas.openxmlformats.org/officeDocument/2006/relationships/tags" Target="../tags/tag663.xml"/><Relationship Id="rId29" Type="http://schemas.openxmlformats.org/officeDocument/2006/relationships/image" Target="../media/image118.png"/><Relationship Id="rId41" Type="http://schemas.openxmlformats.org/officeDocument/2006/relationships/image" Target="../media/image176.png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24" Type="http://schemas.openxmlformats.org/officeDocument/2006/relationships/image" Target="../media/image1.png"/><Relationship Id="rId32" Type="http://schemas.openxmlformats.org/officeDocument/2006/relationships/image" Target="../media/image174.png"/><Relationship Id="rId37" Type="http://schemas.openxmlformats.org/officeDocument/2006/relationships/image" Target="../media/image161.png"/><Relationship Id="rId40" Type="http://schemas.openxmlformats.org/officeDocument/2006/relationships/image" Target="../media/image175.png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7.png"/><Relationship Id="rId36" Type="http://schemas.openxmlformats.org/officeDocument/2006/relationships/image" Target="../media/image173.png"/><Relationship Id="rId10" Type="http://schemas.openxmlformats.org/officeDocument/2006/relationships/tags" Target="../tags/tag653.xml"/><Relationship Id="rId19" Type="http://schemas.openxmlformats.org/officeDocument/2006/relationships/tags" Target="../tags/tag662.xml"/><Relationship Id="rId31" Type="http://schemas.openxmlformats.org/officeDocument/2006/relationships/image" Target="../media/image159.png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Relationship Id="rId22" Type="http://schemas.openxmlformats.org/officeDocument/2006/relationships/tags" Target="../tags/tag665.xml"/><Relationship Id="rId27" Type="http://schemas.openxmlformats.org/officeDocument/2006/relationships/image" Target="../media/image116.png"/><Relationship Id="rId30" Type="http://schemas.openxmlformats.org/officeDocument/2006/relationships/image" Target="../media/image158.png"/><Relationship Id="rId35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73.xml"/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26" Type="http://schemas.openxmlformats.org/officeDocument/2006/relationships/tags" Target="../tags/tag691.xml"/><Relationship Id="rId39" Type="http://schemas.openxmlformats.org/officeDocument/2006/relationships/image" Target="../media/image156.png"/><Relationship Id="rId3" Type="http://schemas.openxmlformats.org/officeDocument/2006/relationships/tags" Target="../tags/tag668.xml"/><Relationship Id="rId21" Type="http://schemas.openxmlformats.org/officeDocument/2006/relationships/tags" Target="../tags/tag686.xml"/><Relationship Id="rId34" Type="http://schemas.openxmlformats.org/officeDocument/2006/relationships/image" Target="../media/image173.png"/><Relationship Id="rId42" Type="http://schemas.openxmlformats.org/officeDocument/2006/relationships/image" Target="../media/image121.png"/><Relationship Id="rId47" Type="http://schemas.openxmlformats.org/officeDocument/2006/relationships/image" Target="../media/image180.png"/><Relationship Id="rId7" Type="http://schemas.openxmlformats.org/officeDocument/2006/relationships/tags" Target="../tags/tag672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tags" Target="../tags/tag690.xml"/><Relationship Id="rId33" Type="http://schemas.openxmlformats.org/officeDocument/2006/relationships/image" Target="../media/image118.png"/><Relationship Id="rId38" Type="http://schemas.openxmlformats.org/officeDocument/2006/relationships/image" Target="../media/image103.png"/><Relationship Id="rId46" Type="http://schemas.openxmlformats.org/officeDocument/2006/relationships/image" Target="../media/image149.png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0" Type="http://schemas.openxmlformats.org/officeDocument/2006/relationships/tags" Target="../tags/tag685.xml"/><Relationship Id="rId29" Type="http://schemas.openxmlformats.org/officeDocument/2006/relationships/image" Target="../media/image102.png"/><Relationship Id="rId41" Type="http://schemas.openxmlformats.org/officeDocument/2006/relationships/image" Target="../media/image153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1" Type="http://schemas.openxmlformats.org/officeDocument/2006/relationships/tags" Target="../tags/tag676.xml"/><Relationship Id="rId24" Type="http://schemas.openxmlformats.org/officeDocument/2006/relationships/tags" Target="../tags/tag689.xml"/><Relationship Id="rId32" Type="http://schemas.openxmlformats.org/officeDocument/2006/relationships/image" Target="../media/image117.png"/><Relationship Id="rId37" Type="http://schemas.openxmlformats.org/officeDocument/2006/relationships/image" Target="../media/image174.png"/><Relationship Id="rId40" Type="http://schemas.openxmlformats.org/officeDocument/2006/relationships/image" Target="../media/image177.png"/><Relationship Id="rId45" Type="http://schemas.openxmlformats.org/officeDocument/2006/relationships/image" Target="../media/image148.png"/><Relationship Id="rId5" Type="http://schemas.openxmlformats.org/officeDocument/2006/relationships/tags" Target="../tags/tag670.xml"/><Relationship Id="rId15" Type="http://schemas.openxmlformats.org/officeDocument/2006/relationships/tags" Target="../tags/tag680.xml"/><Relationship Id="rId23" Type="http://schemas.openxmlformats.org/officeDocument/2006/relationships/tags" Target="../tags/tag688.xml"/><Relationship Id="rId28" Type="http://schemas.openxmlformats.org/officeDocument/2006/relationships/image" Target="../media/image1.png"/><Relationship Id="rId36" Type="http://schemas.openxmlformats.org/officeDocument/2006/relationships/image" Target="../media/image159.png"/><Relationship Id="rId10" Type="http://schemas.openxmlformats.org/officeDocument/2006/relationships/tags" Target="../tags/tag675.xml"/><Relationship Id="rId19" Type="http://schemas.openxmlformats.org/officeDocument/2006/relationships/tags" Target="../tags/tag684.xml"/><Relationship Id="rId31" Type="http://schemas.openxmlformats.org/officeDocument/2006/relationships/image" Target="../media/image116.png"/><Relationship Id="rId44" Type="http://schemas.openxmlformats.org/officeDocument/2006/relationships/image" Target="../media/image179.png"/><Relationship Id="rId4" Type="http://schemas.openxmlformats.org/officeDocument/2006/relationships/tags" Target="../tags/tag669.xml"/><Relationship Id="rId9" Type="http://schemas.openxmlformats.org/officeDocument/2006/relationships/tags" Target="../tags/tag674.xml"/><Relationship Id="rId14" Type="http://schemas.openxmlformats.org/officeDocument/2006/relationships/tags" Target="../tags/tag679.xml"/><Relationship Id="rId22" Type="http://schemas.openxmlformats.org/officeDocument/2006/relationships/tags" Target="../tags/tag687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5.png"/><Relationship Id="rId35" Type="http://schemas.openxmlformats.org/officeDocument/2006/relationships/image" Target="../media/image158.png"/><Relationship Id="rId43" Type="http://schemas.openxmlformats.org/officeDocument/2006/relationships/image" Target="../media/image178.png"/><Relationship Id="rId48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84.png"/><Relationship Id="rId3" Type="http://schemas.openxmlformats.org/officeDocument/2006/relationships/tags" Target="../tags/tag694.xml"/><Relationship Id="rId21" Type="http://schemas.openxmlformats.org/officeDocument/2006/relationships/tags" Target="../tags/tag712.xml"/><Relationship Id="rId34" Type="http://schemas.openxmlformats.org/officeDocument/2006/relationships/image" Target="../media/image118.png"/><Relationship Id="rId42" Type="http://schemas.openxmlformats.org/officeDocument/2006/relationships/image" Target="../media/image103.png"/><Relationship Id="rId47" Type="http://schemas.openxmlformats.org/officeDocument/2006/relationships/image" Target="../media/image186.png"/><Relationship Id="rId7" Type="http://schemas.openxmlformats.org/officeDocument/2006/relationships/tags" Target="../tags/tag698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tags" Target="../tags/tag716.xml"/><Relationship Id="rId33" Type="http://schemas.openxmlformats.org/officeDocument/2006/relationships/image" Target="../media/image117.png"/><Relationship Id="rId38" Type="http://schemas.openxmlformats.org/officeDocument/2006/relationships/image" Target="../media/image183.png"/><Relationship Id="rId46" Type="http://schemas.openxmlformats.org/officeDocument/2006/relationships/image" Target="../media/image185.png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0" Type="http://schemas.openxmlformats.org/officeDocument/2006/relationships/tags" Target="../tags/tag711.xml"/><Relationship Id="rId29" Type="http://schemas.openxmlformats.org/officeDocument/2006/relationships/image" Target="../media/image149.png"/><Relationship Id="rId41" Type="http://schemas.openxmlformats.org/officeDocument/2006/relationships/image" Target="../media/image171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tags" Target="../tags/tag702.xml"/><Relationship Id="rId24" Type="http://schemas.openxmlformats.org/officeDocument/2006/relationships/tags" Target="../tags/tag715.xml"/><Relationship Id="rId32" Type="http://schemas.openxmlformats.org/officeDocument/2006/relationships/image" Target="../media/image116.png"/><Relationship Id="rId37" Type="http://schemas.openxmlformats.org/officeDocument/2006/relationships/image" Target="../media/image174.png"/><Relationship Id="rId40" Type="http://schemas.openxmlformats.org/officeDocument/2006/relationships/image" Target="../media/image180.png"/><Relationship Id="rId45" Type="http://schemas.openxmlformats.org/officeDocument/2006/relationships/image" Target="../media/image121.png"/><Relationship Id="rId5" Type="http://schemas.openxmlformats.org/officeDocument/2006/relationships/tags" Target="../tags/tag696.xml"/><Relationship Id="rId15" Type="http://schemas.openxmlformats.org/officeDocument/2006/relationships/tags" Target="../tags/tag706.xml"/><Relationship Id="rId23" Type="http://schemas.openxmlformats.org/officeDocument/2006/relationships/tags" Target="../tags/tag714.xml"/><Relationship Id="rId28" Type="http://schemas.openxmlformats.org/officeDocument/2006/relationships/image" Target="../media/image148.png"/><Relationship Id="rId36" Type="http://schemas.openxmlformats.org/officeDocument/2006/relationships/image" Target="../media/image182.png"/><Relationship Id="rId10" Type="http://schemas.openxmlformats.org/officeDocument/2006/relationships/tags" Target="../tags/tag701.xml"/><Relationship Id="rId19" Type="http://schemas.openxmlformats.org/officeDocument/2006/relationships/tags" Target="../tags/tag710.xml"/><Relationship Id="rId31" Type="http://schemas.openxmlformats.org/officeDocument/2006/relationships/image" Target="../media/image115.png"/><Relationship Id="rId44" Type="http://schemas.openxmlformats.org/officeDocument/2006/relationships/image" Target="../media/image153.png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tags" Target="../tags/tag713.xml"/><Relationship Id="rId27" Type="http://schemas.openxmlformats.org/officeDocument/2006/relationships/image" Target="../media/image1.png"/><Relationship Id="rId30" Type="http://schemas.openxmlformats.org/officeDocument/2006/relationships/image" Target="../media/image102.png"/><Relationship Id="rId35" Type="http://schemas.openxmlformats.org/officeDocument/2006/relationships/image" Target="../media/image181.png"/><Relationship Id="rId43" Type="http://schemas.openxmlformats.org/officeDocument/2006/relationships/image" Target="../media/image156.png"/><Relationship Id="rId48" Type="http://schemas.openxmlformats.org/officeDocument/2006/relationships/image" Target="../media/image1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image" Target="../media/image1.png"/><Relationship Id="rId39" Type="http://schemas.openxmlformats.org/officeDocument/2006/relationships/image" Target="../media/image180.png"/><Relationship Id="rId3" Type="http://schemas.openxmlformats.org/officeDocument/2006/relationships/tags" Target="../tags/tag719.xml"/><Relationship Id="rId21" Type="http://schemas.openxmlformats.org/officeDocument/2006/relationships/tags" Target="../tags/tag737.xml"/><Relationship Id="rId34" Type="http://schemas.openxmlformats.org/officeDocument/2006/relationships/image" Target="../media/image188.png"/><Relationship Id="rId42" Type="http://schemas.openxmlformats.org/officeDocument/2006/relationships/image" Target="../media/image156.png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18.png"/><Relationship Id="rId38" Type="http://schemas.openxmlformats.org/officeDocument/2006/relationships/image" Target="../media/image184.png"/><Relationship Id="rId46" Type="http://schemas.openxmlformats.org/officeDocument/2006/relationships/image" Target="../media/image121.png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29" Type="http://schemas.openxmlformats.org/officeDocument/2006/relationships/image" Target="../media/image102.png"/><Relationship Id="rId41" Type="http://schemas.openxmlformats.org/officeDocument/2006/relationships/image" Target="../media/image103.png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tags" Target="../tags/tag740.xml"/><Relationship Id="rId32" Type="http://schemas.openxmlformats.org/officeDocument/2006/relationships/image" Target="../media/image117.png"/><Relationship Id="rId37" Type="http://schemas.openxmlformats.org/officeDocument/2006/relationships/image" Target="../media/image183.png"/><Relationship Id="rId40" Type="http://schemas.openxmlformats.org/officeDocument/2006/relationships/image" Target="../media/image171.png"/><Relationship Id="rId45" Type="http://schemas.openxmlformats.org/officeDocument/2006/relationships/image" Target="../media/image153.png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image" Target="../media/image149.png"/><Relationship Id="rId36" Type="http://schemas.openxmlformats.org/officeDocument/2006/relationships/image" Target="../media/image174.png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image" Target="../media/image116.png"/><Relationship Id="rId44" Type="http://schemas.openxmlformats.org/officeDocument/2006/relationships/image" Target="../media/image191.png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image" Target="../media/image148.png"/><Relationship Id="rId30" Type="http://schemas.openxmlformats.org/officeDocument/2006/relationships/image" Target="../media/image115.png"/><Relationship Id="rId35" Type="http://schemas.openxmlformats.org/officeDocument/2006/relationships/image" Target="../media/image189.png"/><Relationship Id="rId43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53.xml"/><Relationship Id="rId18" Type="http://schemas.openxmlformats.org/officeDocument/2006/relationships/tags" Target="../tags/tag758.xml"/><Relationship Id="rId26" Type="http://schemas.openxmlformats.org/officeDocument/2006/relationships/tags" Target="../tags/tag766.xml"/><Relationship Id="rId39" Type="http://schemas.openxmlformats.org/officeDocument/2006/relationships/image" Target="../media/image118.png"/><Relationship Id="rId3" Type="http://schemas.openxmlformats.org/officeDocument/2006/relationships/tags" Target="../tags/tag743.xml"/><Relationship Id="rId21" Type="http://schemas.openxmlformats.org/officeDocument/2006/relationships/tags" Target="../tags/tag761.xml"/><Relationship Id="rId34" Type="http://schemas.openxmlformats.org/officeDocument/2006/relationships/image" Target="../media/image149.png"/><Relationship Id="rId42" Type="http://schemas.openxmlformats.org/officeDocument/2006/relationships/image" Target="../media/image184.png"/><Relationship Id="rId47" Type="http://schemas.openxmlformats.org/officeDocument/2006/relationships/image" Target="../media/image156.png"/><Relationship Id="rId50" Type="http://schemas.openxmlformats.org/officeDocument/2006/relationships/image" Target="../media/image193.png"/><Relationship Id="rId7" Type="http://schemas.openxmlformats.org/officeDocument/2006/relationships/tags" Target="../tags/tag747.xml"/><Relationship Id="rId12" Type="http://schemas.openxmlformats.org/officeDocument/2006/relationships/tags" Target="../tags/tag752.xml"/><Relationship Id="rId17" Type="http://schemas.openxmlformats.org/officeDocument/2006/relationships/tags" Target="../tags/tag757.xml"/><Relationship Id="rId25" Type="http://schemas.openxmlformats.org/officeDocument/2006/relationships/tags" Target="../tags/tag765.xml"/><Relationship Id="rId33" Type="http://schemas.openxmlformats.org/officeDocument/2006/relationships/image" Target="../media/image148.png"/><Relationship Id="rId38" Type="http://schemas.openxmlformats.org/officeDocument/2006/relationships/image" Target="../media/image117.png"/><Relationship Id="rId46" Type="http://schemas.openxmlformats.org/officeDocument/2006/relationships/image" Target="../media/image103.png"/><Relationship Id="rId2" Type="http://schemas.openxmlformats.org/officeDocument/2006/relationships/tags" Target="../tags/tag742.xml"/><Relationship Id="rId16" Type="http://schemas.openxmlformats.org/officeDocument/2006/relationships/tags" Target="../tags/tag756.xml"/><Relationship Id="rId20" Type="http://schemas.openxmlformats.org/officeDocument/2006/relationships/tags" Target="../tags/tag760.xml"/><Relationship Id="rId29" Type="http://schemas.openxmlformats.org/officeDocument/2006/relationships/tags" Target="../tags/tag769.xml"/><Relationship Id="rId41" Type="http://schemas.openxmlformats.org/officeDocument/2006/relationships/image" Target="../media/image183.png"/><Relationship Id="rId1" Type="http://schemas.openxmlformats.org/officeDocument/2006/relationships/tags" Target="../tags/tag741.xml"/><Relationship Id="rId6" Type="http://schemas.openxmlformats.org/officeDocument/2006/relationships/tags" Target="../tags/tag746.xml"/><Relationship Id="rId11" Type="http://schemas.openxmlformats.org/officeDocument/2006/relationships/tags" Target="../tags/tag751.xml"/><Relationship Id="rId24" Type="http://schemas.openxmlformats.org/officeDocument/2006/relationships/tags" Target="../tags/tag764.xml"/><Relationship Id="rId32" Type="http://schemas.openxmlformats.org/officeDocument/2006/relationships/image" Target="../media/image1.png"/><Relationship Id="rId37" Type="http://schemas.openxmlformats.org/officeDocument/2006/relationships/image" Target="../media/image116.png"/><Relationship Id="rId40" Type="http://schemas.openxmlformats.org/officeDocument/2006/relationships/image" Target="../media/image174.png"/><Relationship Id="rId45" Type="http://schemas.openxmlformats.org/officeDocument/2006/relationships/image" Target="../media/image171.png"/><Relationship Id="rId53" Type="http://schemas.openxmlformats.org/officeDocument/2006/relationships/image" Target="../media/image157.png"/><Relationship Id="rId5" Type="http://schemas.openxmlformats.org/officeDocument/2006/relationships/tags" Target="../tags/tag745.xml"/><Relationship Id="rId15" Type="http://schemas.openxmlformats.org/officeDocument/2006/relationships/tags" Target="../tags/tag755.xml"/><Relationship Id="rId23" Type="http://schemas.openxmlformats.org/officeDocument/2006/relationships/tags" Target="../tags/tag763.xml"/><Relationship Id="rId28" Type="http://schemas.openxmlformats.org/officeDocument/2006/relationships/tags" Target="../tags/tag768.xml"/><Relationship Id="rId36" Type="http://schemas.openxmlformats.org/officeDocument/2006/relationships/image" Target="../media/image115.png"/><Relationship Id="rId49" Type="http://schemas.openxmlformats.org/officeDocument/2006/relationships/image" Target="../media/image121.png"/><Relationship Id="rId10" Type="http://schemas.openxmlformats.org/officeDocument/2006/relationships/tags" Target="../tags/tag750.xml"/><Relationship Id="rId19" Type="http://schemas.openxmlformats.org/officeDocument/2006/relationships/tags" Target="../tags/tag75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92.png"/><Relationship Id="rId52" Type="http://schemas.openxmlformats.org/officeDocument/2006/relationships/image" Target="../media/image195.png"/><Relationship Id="rId4" Type="http://schemas.openxmlformats.org/officeDocument/2006/relationships/tags" Target="../tags/tag744.xml"/><Relationship Id="rId9" Type="http://schemas.openxmlformats.org/officeDocument/2006/relationships/tags" Target="../tags/tag749.xml"/><Relationship Id="rId14" Type="http://schemas.openxmlformats.org/officeDocument/2006/relationships/tags" Target="../tags/tag754.xml"/><Relationship Id="rId22" Type="http://schemas.openxmlformats.org/officeDocument/2006/relationships/tags" Target="../tags/tag762.xml"/><Relationship Id="rId27" Type="http://schemas.openxmlformats.org/officeDocument/2006/relationships/tags" Target="../tags/tag767.xml"/><Relationship Id="rId30" Type="http://schemas.openxmlformats.org/officeDocument/2006/relationships/tags" Target="../tags/tag770.xml"/><Relationship Id="rId35" Type="http://schemas.openxmlformats.org/officeDocument/2006/relationships/image" Target="../media/image102.png"/><Relationship Id="rId43" Type="http://schemas.openxmlformats.org/officeDocument/2006/relationships/image" Target="../media/image180.png"/><Relationship Id="rId48" Type="http://schemas.openxmlformats.org/officeDocument/2006/relationships/image" Target="../media/image153.png"/><Relationship Id="rId8" Type="http://schemas.openxmlformats.org/officeDocument/2006/relationships/tags" Target="../tags/tag748.xml"/><Relationship Id="rId51" Type="http://schemas.openxmlformats.org/officeDocument/2006/relationships/image" Target="../media/image19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83.xml"/><Relationship Id="rId18" Type="http://schemas.openxmlformats.org/officeDocument/2006/relationships/tags" Target="../tags/tag788.xml"/><Relationship Id="rId26" Type="http://schemas.openxmlformats.org/officeDocument/2006/relationships/tags" Target="../tags/tag796.xml"/><Relationship Id="rId39" Type="http://schemas.openxmlformats.org/officeDocument/2006/relationships/image" Target="../media/image102.png"/><Relationship Id="rId21" Type="http://schemas.openxmlformats.org/officeDocument/2006/relationships/tags" Target="../tags/tag791.xml"/><Relationship Id="rId34" Type="http://schemas.openxmlformats.org/officeDocument/2006/relationships/image" Target="../media/image148.png"/><Relationship Id="rId42" Type="http://schemas.openxmlformats.org/officeDocument/2006/relationships/image" Target="../media/image117.png"/><Relationship Id="rId47" Type="http://schemas.openxmlformats.org/officeDocument/2006/relationships/image" Target="../media/image103.png"/><Relationship Id="rId50" Type="http://schemas.openxmlformats.org/officeDocument/2006/relationships/image" Target="../media/image197.png"/><Relationship Id="rId55" Type="http://schemas.openxmlformats.org/officeDocument/2006/relationships/image" Target="../media/image121.png"/><Relationship Id="rId7" Type="http://schemas.openxmlformats.org/officeDocument/2006/relationships/tags" Target="../tags/tag777.xml"/><Relationship Id="rId12" Type="http://schemas.openxmlformats.org/officeDocument/2006/relationships/tags" Target="../tags/tag782.xml"/><Relationship Id="rId17" Type="http://schemas.openxmlformats.org/officeDocument/2006/relationships/tags" Target="../tags/tag787.xml"/><Relationship Id="rId25" Type="http://schemas.openxmlformats.org/officeDocument/2006/relationships/tags" Target="../tags/tag795.xml"/><Relationship Id="rId33" Type="http://schemas.openxmlformats.org/officeDocument/2006/relationships/image" Target="../media/image184.png"/><Relationship Id="rId38" Type="http://schemas.openxmlformats.org/officeDocument/2006/relationships/image" Target="../media/image195.png"/><Relationship Id="rId46" Type="http://schemas.openxmlformats.org/officeDocument/2006/relationships/image" Target="../media/image171.png"/><Relationship Id="rId2" Type="http://schemas.openxmlformats.org/officeDocument/2006/relationships/tags" Target="../tags/tag772.xml"/><Relationship Id="rId16" Type="http://schemas.openxmlformats.org/officeDocument/2006/relationships/tags" Target="../tags/tag786.xml"/><Relationship Id="rId20" Type="http://schemas.openxmlformats.org/officeDocument/2006/relationships/tags" Target="../tags/tag790.xml"/><Relationship Id="rId29" Type="http://schemas.openxmlformats.org/officeDocument/2006/relationships/tags" Target="../tags/tag799.xml"/><Relationship Id="rId41" Type="http://schemas.openxmlformats.org/officeDocument/2006/relationships/image" Target="../media/image116.png"/><Relationship Id="rId54" Type="http://schemas.openxmlformats.org/officeDocument/2006/relationships/image" Target="../media/image153.png"/><Relationship Id="rId1" Type="http://schemas.openxmlformats.org/officeDocument/2006/relationships/tags" Target="../tags/tag771.xml"/><Relationship Id="rId6" Type="http://schemas.openxmlformats.org/officeDocument/2006/relationships/tags" Target="../tags/tag776.xml"/><Relationship Id="rId11" Type="http://schemas.openxmlformats.org/officeDocument/2006/relationships/tags" Target="../tags/tag781.xml"/><Relationship Id="rId24" Type="http://schemas.openxmlformats.org/officeDocument/2006/relationships/tags" Target="../tags/tag794.xml"/><Relationship Id="rId32" Type="http://schemas.openxmlformats.org/officeDocument/2006/relationships/image" Target="../media/image192.png"/><Relationship Id="rId37" Type="http://schemas.openxmlformats.org/officeDocument/2006/relationships/image" Target="../media/image194.png"/><Relationship Id="rId40" Type="http://schemas.openxmlformats.org/officeDocument/2006/relationships/image" Target="../media/image115.png"/><Relationship Id="rId45" Type="http://schemas.openxmlformats.org/officeDocument/2006/relationships/image" Target="../media/image180.png"/><Relationship Id="rId53" Type="http://schemas.openxmlformats.org/officeDocument/2006/relationships/image" Target="../media/image200.png"/><Relationship Id="rId5" Type="http://schemas.openxmlformats.org/officeDocument/2006/relationships/tags" Target="../tags/tag775.xml"/><Relationship Id="rId15" Type="http://schemas.openxmlformats.org/officeDocument/2006/relationships/tags" Target="../tags/tag785.xml"/><Relationship Id="rId23" Type="http://schemas.openxmlformats.org/officeDocument/2006/relationships/tags" Target="../tags/tag793.xml"/><Relationship Id="rId28" Type="http://schemas.openxmlformats.org/officeDocument/2006/relationships/tags" Target="../tags/tag798.xml"/><Relationship Id="rId36" Type="http://schemas.openxmlformats.org/officeDocument/2006/relationships/image" Target="../media/image193.png"/><Relationship Id="rId49" Type="http://schemas.openxmlformats.org/officeDocument/2006/relationships/image" Target="../media/image196.png"/><Relationship Id="rId10" Type="http://schemas.openxmlformats.org/officeDocument/2006/relationships/tags" Target="../tags/tag780.xml"/><Relationship Id="rId19" Type="http://schemas.openxmlformats.org/officeDocument/2006/relationships/tags" Target="../tags/tag789.xml"/><Relationship Id="rId31" Type="http://schemas.openxmlformats.org/officeDocument/2006/relationships/image" Target="../media/image1.png"/><Relationship Id="rId44" Type="http://schemas.openxmlformats.org/officeDocument/2006/relationships/image" Target="../media/image183.png"/><Relationship Id="rId52" Type="http://schemas.openxmlformats.org/officeDocument/2006/relationships/image" Target="../media/image199.png"/><Relationship Id="rId4" Type="http://schemas.openxmlformats.org/officeDocument/2006/relationships/tags" Target="../tags/tag774.xml"/><Relationship Id="rId9" Type="http://schemas.openxmlformats.org/officeDocument/2006/relationships/tags" Target="../tags/tag779.xml"/><Relationship Id="rId14" Type="http://schemas.openxmlformats.org/officeDocument/2006/relationships/tags" Target="../tags/tag784.xml"/><Relationship Id="rId22" Type="http://schemas.openxmlformats.org/officeDocument/2006/relationships/tags" Target="../tags/tag792.xml"/><Relationship Id="rId27" Type="http://schemas.openxmlformats.org/officeDocument/2006/relationships/tags" Target="../tags/tag79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49.png"/><Relationship Id="rId43" Type="http://schemas.openxmlformats.org/officeDocument/2006/relationships/image" Target="../media/image118.png"/><Relationship Id="rId48" Type="http://schemas.openxmlformats.org/officeDocument/2006/relationships/image" Target="../media/image156.png"/><Relationship Id="rId8" Type="http://schemas.openxmlformats.org/officeDocument/2006/relationships/tags" Target="../tags/tag778.xml"/><Relationship Id="rId51" Type="http://schemas.openxmlformats.org/officeDocument/2006/relationships/image" Target="../media/image198.png"/><Relationship Id="rId3" Type="http://schemas.openxmlformats.org/officeDocument/2006/relationships/tags" Target="../tags/tag77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3.png"/><Relationship Id="rId55" Type="http://schemas.openxmlformats.org/officeDocument/2006/relationships/image" Target="../media/image17.png"/><Relationship Id="rId63" Type="http://schemas.openxmlformats.org/officeDocument/2006/relationships/image" Target="../media/image22.png"/><Relationship Id="rId68" Type="http://schemas.openxmlformats.org/officeDocument/2006/relationships/image" Target="../media/image27.png"/><Relationship Id="rId76" Type="http://schemas.openxmlformats.org/officeDocument/2006/relationships/image" Target="../media/image35.png"/><Relationship Id="rId84" Type="http://schemas.openxmlformats.org/officeDocument/2006/relationships/image" Target="../media/image43.png"/><Relationship Id="rId89" Type="http://schemas.openxmlformats.org/officeDocument/2006/relationships/image" Target="../media/image48.png"/><Relationship Id="rId7" Type="http://schemas.openxmlformats.org/officeDocument/2006/relationships/tags" Target="../tags/tag27.xml"/><Relationship Id="rId71" Type="http://schemas.openxmlformats.org/officeDocument/2006/relationships/image" Target="../media/image30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9" Type="http://schemas.openxmlformats.org/officeDocument/2006/relationships/tags" Target="../tags/tag49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image" Target="../media/image15.png"/><Relationship Id="rId58" Type="http://schemas.openxmlformats.org/officeDocument/2006/relationships/image" Target="../media/image8.png"/><Relationship Id="rId66" Type="http://schemas.openxmlformats.org/officeDocument/2006/relationships/image" Target="../media/image25.png"/><Relationship Id="rId74" Type="http://schemas.openxmlformats.org/officeDocument/2006/relationships/image" Target="../media/image33.png"/><Relationship Id="rId79" Type="http://schemas.openxmlformats.org/officeDocument/2006/relationships/image" Target="../media/image38.png"/><Relationship Id="rId87" Type="http://schemas.openxmlformats.org/officeDocument/2006/relationships/image" Target="../media/image46.png"/><Relationship Id="rId5" Type="http://schemas.openxmlformats.org/officeDocument/2006/relationships/tags" Target="../tags/tag25.xml"/><Relationship Id="rId61" Type="http://schemas.openxmlformats.org/officeDocument/2006/relationships/image" Target="../media/image12.png"/><Relationship Id="rId82" Type="http://schemas.openxmlformats.org/officeDocument/2006/relationships/image" Target="../media/image41.png"/><Relationship Id="rId90" Type="http://schemas.openxmlformats.org/officeDocument/2006/relationships/image" Target="../media/image49.png"/><Relationship Id="rId19" Type="http://schemas.openxmlformats.org/officeDocument/2006/relationships/tags" Target="../tags/tag3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image" Target="../media/image1.png"/><Relationship Id="rId56" Type="http://schemas.openxmlformats.org/officeDocument/2006/relationships/image" Target="../media/image18.png"/><Relationship Id="rId64" Type="http://schemas.openxmlformats.org/officeDocument/2006/relationships/image" Target="../media/image23.png"/><Relationship Id="rId69" Type="http://schemas.openxmlformats.org/officeDocument/2006/relationships/image" Target="../media/image28.png"/><Relationship Id="rId77" Type="http://schemas.openxmlformats.org/officeDocument/2006/relationships/image" Target="../media/image36.png"/><Relationship Id="rId8" Type="http://schemas.openxmlformats.org/officeDocument/2006/relationships/tags" Target="../tags/tag28.xml"/><Relationship Id="rId51" Type="http://schemas.openxmlformats.org/officeDocument/2006/relationships/image" Target="../media/image4.png"/><Relationship Id="rId72" Type="http://schemas.openxmlformats.org/officeDocument/2006/relationships/image" Target="../media/image31.png"/><Relationship Id="rId80" Type="http://schemas.openxmlformats.org/officeDocument/2006/relationships/image" Target="../media/image39.png"/><Relationship Id="rId85" Type="http://schemas.openxmlformats.org/officeDocument/2006/relationships/image" Target="../media/image44.png"/><Relationship Id="rId3" Type="http://schemas.openxmlformats.org/officeDocument/2006/relationships/tags" Target="../tags/tag23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59" Type="http://schemas.openxmlformats.org/officeDocument/2006/relationships/image" Target="../media/image10.png"/><Relationship Id="rId67" Type="http://schemas.openxmlformats.org/officeDocument/2006/relationships/image" Target="../media/image26.png"/><Relationship Id="rId20" Type="http://schemas.openxmlformats.org/officeDocument/2006/relationships/tags" Target="../tags/tag40.xml"/><Relationship Id="rId41" Type="http://schemas.openxmlformats.org/officeDocument/2006/relationships/tags" Target="../tags/tag61.xml"/><Relationship Id="rId54" Type="http://schemas.openxmlformats.org/officeDocument/2006/relationships/image" Target="../media/image16.png"/><Relationship Id="rId62" Type="http://schemas.openxmlformats.org/officeDocument/2006/relationships/image" Target="../media/image21.png"/><Relationship Id="rId70" Type="http://schemas.openxmlformats.org/officeDocument/2006/relationships/image" Target="../media/image29.png"/><Relationship Id="rId75" Type="http://schemas.openxmlformats.org/officeDocument/2006/relationships/image" Target="../media/image34.png"/><Relationship Id="rId83" Type="http://schemas.openxmlformats.org/officeDocument/2006/relationships/image" Target="../media/image42.png"/><Relationship Id="rId88" Type="http://schemas.openxmlformats.org/officeDocument/2006/relationships/image" Target="../media/image47.png"/><Relationship Id="rId91" Type="http://schemas.openxmlformats.org/officeDocument/2006/relationships/image" Target="../media/image50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image" Target="../media/image2.png"/><Relationship Id="rId57" Type="http://schemas.openxmlformats.org/officeDocument/2006/relationships/image" Target="../media/image19.png"/><Relationship Id="rId10" Type="http://schemas.openxmlformats.org/officeDocument/2006/relationships/tags" Target="../tags/tag30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image" Target="../media/image5.png"/><Relationship Id="rId60" Type="http://schemas.openxmlformats.org/officeDocument/2006/relationships/image" Target="../media/image20.png"/><Relationship Id="rId65" Type="http://schemas.openxmlformats.org/officeDocument/2006/relationships/image" Target="../media/image24.png"/><Relationship Id="rId73" Type="http://schemas.openxmlformats.org/officeDocument/2006/relationships/image" Target="../media/image32.png"/><Relationship Id="rId78" Type="http://schemas.openxmlformats.org/officeDocument/2006/relationships/image" Target="../media/image37.png"/><Relationship Id="rId81" Type="http://schemas.openxmlformats.org/officeDocument/2006/relationships/image" Target="../media/image40.png"/><Relationship Id="rId86" Type="http://schemas.openxmlformats.org/officeDocument/2006/relationships/image" Target="../media/image45.png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07.xml"/><Relationship Id="rId13" Type="http://schemas.openxmlformats.org/officeDocument/2006/relationships/tags" Target="../tags/tag812.xml"/><Relationship Id="rId18" Type="http://schemas.openxmlformats.org/officeDocument/2006/relationships/tags" Target="../tags/tag817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56.png"/><Relationship Id="rId3" Type="http://schemas.openxmlformats.org/officeDocument/2006/relationships/tags" Target="../tags/tag802.xml"/><Relationship Id="rId21" Type="http://schemas.openxmlformats.org/officeDocument/2006/relationships/tags" Target="../tags/tag820.xml"/><Relationship Id="rId34" Type="http://schemas.openxmlformats.org/officeDocument/2006/relationships/image" Target="../media/image117.png"/><Relationship Id="rId42" Type="http://schemas.openxmlformats.org/officeDocument/2006/relationships/image" Target="../media/image199.png"/><Relationship Id="rId47" Type="http://schemas.openxmlformats.org/officeDocument/2006/relationships/image" Target="../media/image194.png"/><Relationship Id="rId7" Type="http://schemas.openxmlformats.org/officeDocument/2006/relationships/tags" Target="../tags/tag806.xml"/><Relationship Id="rId12" Type="http://schemas.openxmlformats.org/officeDocument/2006/relationships/tags" Target="../tags/tag811.xml"/><Relationship Id="rId17" Type="http://schemas.openxmlformats.org/officeDocument/2006/relationships/tags" Target="../tags/tag816.xml"/><Relationship Id="rId25" Type="http://schemas.openxmlformats.org/officeDocument/2006/relationships/tags" Target="../tags/tag824.xml"/><Relationship Id="rId33" Type="http://schemas.openxmlformats.org/officeDocument/2006/relationships/image" Target="../media/image116.png"/><Relationship Id="rId38" Type="http://schemas.openxmlformats.org/officeDocument/2006/relationships/image" Target="../media/image103.png"/><Relationship Id="rId46" Type="http://schemas.openxmlformats.org/officeDocument/2006/relationships/image" Target="../media/image193.png"/><Relationship Id="rId2" Type="http://schemas.openxmlformats.org/officeDocument/2006/relationships/tags" Target="../tags/tag801.xml"/><Relationship Id="rId16" Type="http://schemas.openxmlformats.org/officeDocument/2006/relationships/tags" Target="../tags/tag815.xml"/><Relationship Id="rId20" Type="http://schemas.openxmlformats.org/officeDocument/2006/relationships/tags" Target="../tags/tag819.xml"/><Relationship Id="rId29" Type="http://schemas.openxmlformats.org/officeDocument/2006/relationships/image" Target="../media/image149.png"/><Relationship Id="rId41" Type="http://schemas.openxmlformats.org/officeDocument/2006/relationships/image" Target="../media/image197.png"/><Relationship Id="rId1" Type="http://schemas.openxmlformats.org/officeDocument/2006/relationships/tags" Target="../tags/tag800.xml"/><Relationship Id="rId6" Type="http://schemas.openxmlformats.org/officeDocument/2006/relationships/tags" Target="../tags/tag805.xml"/><Relationship Id="rId11" Type="http://schemas.openxmlformats.org/officeDocument/2006/relationships/tags" Target="../tags/tag810.xml"/><Relationship Id="rId24" Type="http://schemas.openxmlformats.org/officeDocument/2006/relationships/tags" Target="../tags/tag823.xml"/><Relationship Id="rId32" Type="http://schemas.openxmlformats.org/officeDocument/2006/relationships/image" Target="../media/image115.png"/><Relationship Id="rId37" Type="http://schemas.openxmlformats.org/officeDocument/2006/relationships/image" Target="../media/image184.png"/><Relationship Id="rId40" Type="http://schemas.openxmlformats.org/officeDocument/2006/relationships/image" Target="../media/image196.png"/><Relationship Id="rId45" Type="http://schemas.openxmlformats.org/officeDocument/2006/relationships/image" Target="../media/image201.png"/><Relationship Id="rId5" Type="http://schemas.openxmlformats.org/officeDocument/2006/relationships/tags" Target="../tags/tag804.xml"/><Relationship Id="rId15" Type="http://schemas.openxmlformats.org/officeDocument/2006/relationships/tags" Target="../tags/tag814.xml"/><Relationship Id="rId23" Type="http://schemas.openxmlformats.org/officeDocument/2006/relationships/tags" Target="../tags/tag822.xml"/><Relationship Id="rId28" Type="http://schemas.openxmlformats.org/officeDocument/2006/relationships/image" Target="../media/image148.png"/><Relationship Id="rId36" Type="http://schemas.openxmlformats.org/officeDocument/2006/relationships/image" Target="../media/image183.png"/><Relationship Id="rId10" Type="http://schemas.openxmlformats.org/officeDocument/2006/relationships/tags" Target="../tags/tag809.xml"/><Relationship Id="rId19" Type="http://schemas.openxmlformats.org/officeDocument/2006/relationships/tags" Target="../tags/tag818.xml"/><Relationship Id="rId31" Type="http://schemas.openxmlformats.org/officeDocument/2006/relationships/image" Target="../media/image102.png"/><Relationship Id="rId44" Type="http://schemas.openxmlformats.org/officeDocument/2006/relationships/image" Target="../media/image121.png"/><Relationship Id="rId4" Type="http://schemas.openxmlformats.org/officeDocument/2006/relationships/tags" Target="../tags/tag803.xml"/><Relationship Id="rId9" Type="http://schemas.openxmlformats.org/officeDocument/2006/relationships/tags" Target="../tags/tag808.xml"/><Relationship Id="rId14" Type="http://schemas.openxmlformats.org/officeDocument/2006/relationships/tags" Target="../tags/tag813.xml"/><Relationship Id="rId22" Type="http://schemas.openxmlformats.org/officeDocument/2006/relationships/tags" Target="../tags/tag821.xml"/><Relationship Id="rId27" Type="http://schemas.openxmlformats.org/officeDocument/2006/relationships/image" Target="../media/image1.png"/><Relationship Id="rId30" Type="http://schemas.openxmlformats.org/officeDocument/2006/relationships/image" Target="../media/image195.png"/><Relationship Id="rId35" Type="http://schemas.openxmlformats.org/officeDocument/2006/relationships/image" Target="../media/image118.png"/><Relationship Id="rId43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37.xml"/><Relationship Id="rId18" Type="http://schemas.openxmlformats.org/officeDocument/2006/relationships/tags" Target="../tags/tag842.xml"/><Relationship Id="rId26" Type="http://schemas.openxmlformats.org/officeDocument/2006/relationships/tags" Target="../tags/tag850.xml"/><Relationship Id="rId39" Type="http://schemas.openxmlformats.org/officeDocument/2006/relationships/tags" Target="../tags/tag863.xml"/><Relationship Id="rId21" Type="http://schemas.openxmlformats.org/officeDocument/2006/relationships/tags" Target="../tags/tag845.xml"/><Relationship Id="rId34" Type="http://schemas.openxmlformats.org/officeDocument/2006/relationships/tags" Target="../tags/tag858.xml"/><Relationship Id="rId42" Type="http://schemas.openxmlformats.org/officeDocument/2006/relationships/image" Target="../media/image1.png"/><Relationship Id="rId47" Type="http://schemas.openxmlformats.org/officeDocument/2006/relationships/image" Target="../media/image115.png"/><Relationship Id="rId50" Type="http://schemas.openxmlformats.org/officeDocument/2006/relationships/image" Target="../media/image118.png"/><Relationship Id="rId55" Type="http://schemas.openxmlformats.org/officeDocument/2006/relationships/image" Target="../media/image196.png"/><Relationship Id="rId63" Type="http://schemas.openxmlformats.org/officeDocument/2006/relationships/image" Target="../media/image202.png"/><Relationship Id="rId68" Type="http://schemas.openxmlformats.org/officeDocument/2006/relationships/image" Target="../media/image49.png"/><Relationship Id="rId7" Type="http://schemas.openxmlformats.org/officeDocument/2006/relationships/tags" Target="../tags/tag831.xml"/><Relationship Id="rId2" Type="http://schemas.openxmlformats.org/officeDocument/2006/relationships/tags" Target="../tags/tag826.xml"/><Relationship Id="rId16" Type="http://schemas.openxmlformats.org/officeDocument/2006/relationships/tags" Target="../tags/tag840.xml"/><Relationship Id="rId29" Type="http://schemas.openxmlformats.org/officeDocument/2006/relationships/tags" Target="../tags/tag853.xml"/><Relationship Id="rId1" Type="http://schemas.openxmlformats.org/officeDocument/2006/relationships/tags" Target="../tags/tag825.xml"/><Relationship Id="rId6" Type="http://schemas.openxmlformats.org/officeDocument/2006/relationships/tags" Target="../tags/tag830.xml"/><Relationship Id="rId11" Type="http://schemas.openxmlformats.org/officeDocument/2006/relationships/tags" Target="../tags/tag835.xml"/><Relationship Id="rId24" Type="http://schemas.openxmlformats.org/officeDocument/2006/relationships/tags" Target="../tags/tag848.xml"/><Relationship Id="rId32" Type="http://schemas.openxmlformats.org/officeDocument/2006/relationships/tags" Target="../tags/tag856.xml"/><Relationship Id="rId37" Type="http://schemas.openxmlformats.org/officeDocument/2006/relationships/tags" Target="../tags/tag861.xml"/><Relationship Id="rId40" Type="http://schemas.openxmlformats.org/officeDocument/2006/relationships/tags" Target="../tags/tag864.xml"/><Relationship Id="rId45" Type="http://schemas.openxmlformats.org/officeDocument/2006/relationships/image" Target="../media/image195.png"/><Relationship Id="rId53" Type="http://schemas.openxmlformats.org/officeDocument/2006/relationships/image" Target="../media/image103.png"/><Relationship Id="rId58" Type="http://schemas.openxmlformats.org/officeDocument/2006/relationships/image" Target="../media/image153.png"/><Relationship Id="rId66" Type="http://schemas.openxmlformats.org/officeDocument/2006/relationships/image" Target="../media/image205.png"/><Relationship Id="rId5" Type="http://schemas.openxmlformats.org/officeDocument/2006/relationships/tags" Target="../tags/tag829.xml"/><Relationship Id="rId15" Type="http://schemas.openxmlformats.org/officeDocument/2006/relationships/tags" Target="../tags/tag839.xml"/><Relationship Id="rId23" Type="http://schemas.openxmlformats.org/officeDocument/2006/relationships/tags" Target="../tags/tag847.xml"/><Relationship Id="rId28" Type="http://schemas.openxmlformats.org/officeDocument/2006/relationships/tags" Target="../tags/tag852.xml"/><Relationship Id="rId36" Type="http://schemas.openxmlformats.org/officeDocument/2006/relationships/tags" Target="../tags/tag860.xml"/><Relationship Id="rId49" Type="http://schemas.openxmlformats.org/officeDocument/2006/relationships/image" Target="../media/image117.png"/><Relationship Id="rId57" Type="http://schemas.openxmlformats.org/officeDocument/2006/relationships/image" Target="../media/image199.png"/><Relationship Id="rId61" Type="http://schemas.openxmlformats.org/officeDocument/2006/relationships/image" Target="../media/image146.png"/><Relationship Id="rId10" Type="http://schemas.openxmlformats.org/officeDocument/2006/relationships/tags" Target="../tags/tag834.xml"/><Relationship Id="rId19" Type="http://schemas.openxmlformats.org/officeDocument/2006/relationships/tags" Target="../tags/tag843.xml"/><Relationship Id="rId31" Type="http://schemas.openxmlformats.org/officeDocument/2006/relationships/tags" Target="../tags/tag855.xml"/><Relationship Id="rId44" Type="http://schemas.openxmlformats.org/officeDocument/2006/relationships/image" Target="../media/image149.png"/><Relationship Id="rId52" Type="http://schemas.openxmlformats.org/officeDocument/2006/relationships/image" Target="../media/image184.png"/><Relationship Id="rId60" Type="http://schemas.openxmlformats.org/officeDocument/2006/relationships/image" Target="../media/image201.png"/><Relationship Id="rId65" Type="http://schemas.openxmlformats.org/officeDocument/2006/relationships/image" Target="../media/image204.png"/><Relationship Id="rId4" Type="http://schemas.openxmlformats.org/officeDocument/2006/relationships/tags" Target="../tags/tag828.xml"/><Relationship Id="rId9" Type="http://schemas.openxmlformats.org/officeDocument/2006/relationships/tags" Target="../tags/tag833.xml"/><Relationship Id="rId14" Type="http://schemas.openxmlformats.org/officeDocument/2006/relationships/tags" Target="../tags/tag838.xml"/><Relationship Id="rId22" Type="http://schemas.openxmlformats.org/officeDocument/2006/relationships/tags" Target="../tags/tag846.xml"/><Relationship Id="rId27" Type="http://schemas.openxmlformats.org/officeDocument/2006/relationships/tags" Target="../tags/tag851.xml"/><Relationship Id="rId30" Type="http://schemas.openxmlformats.org/officeDocument/2006/relationships/tags" Target="../tags/tag854.xml"/><Relationship Id="rId35" Type="http://schemas.openxmlformats.org/officeDocument/2006/relationships/tags" Target="../tags/tag859.xml"/><Relationship Id="rId43" Type="http://schemas.openxmlformats.org/officeDocument/2006/relationships/image" Target="../media/image148.png"/><Relationship Id="rId48" Type="http://schemas.openxmlformats.org/officeDocument/2006/relationships/image" Target="../media/image116.png"/><Relationship Id="rId56" Type="http://schemas.openxmlformats.org/officeDocument/2006/relationships/image" Target="../media/image197.png"/><Relationship Id="rId64" Type="http://schemas.openxmlformats.org/officeDocument/2006/relationships/image" Target="../media/image203.png"/><Relationship Id="rId69" Type="http://schemas.openxmlformats.org/officeDocument/2006/relationships/image" Target="../media/image35.png"/><Relationship Id="rId8" Type="http://schemas.openxmlformats.org/officeDocument/2006/relationships/tags" Target="../tags/tag832.xml"/><Relationship Id="rId51" Type="http://schemas.openxmlformats.org/officeDocument/2006/relationships/image" Target="../media/image183.png"/><Relationship Id="rId3" Type="http://schemas.openxmlformats.org/officeDocument/2006/relationships/tags" Target="../tags/tag827.xml"/><Relationship Id="rId12" Type="http://schemas.openxmlformats.org/officeDocument/2006/relationships/tags" Target="../tags/tag836.xml"/><Relationship Id="rId17" Type="http://schemas.openxmlformats.org/officeDocument/2006/relationships/tags" Target="../tags/tag841.xml"/><Relationship Id="rId25" Type="http://schemas.openxmlformats.org/officeDocument/2006/relationships/tags" Target="../tags/tag849.xml"/><Relationship Id="rId33" Type="http://schemas.openxmlformats.org/officeDocument/2006/relationships/tags" Target="../tags/tag857.xml"/><Relationship Id="rId38" Type="http://schemas.openxmlformats.org/officeDocument/2006/relationships/tags" Target="../tags/tag862.xml"/><Relationship Id="rId46" Type="http://schemas.openxmlformats.org/officeDocument/2006/relationships/image" Target="../media/image102.png"/><Relationship Id="rId59" Type="http://schemas.openxmlformats.org/officeDocument/2006/relationships/image" Target="../media/image121.png"/><Relationship Id="rId67" Type="http://schemas.openxmlformats.org/officeDocument/2006/relationships/image" Target="../media/image52.png"/><Relationship Id="rId20" Type="http://schemas.openxmlformats.org/officeDocument/2006/relationships/tags" Target="../tags/tag844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56.png"/><Relationship Id="rId62" Type="http://schemas.openxmlformats.org/officeDocument/2006/relationships/image" Target="../media/image128.png"/><Relationship Id="rId70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890.xml"/><Relationship Id="rId21" Type="http://schemas.openxmlformats.org/officeDocument/2006/relationships/tags" Target="../tags/tag885.xml"/><Relationship Id="rId34" Type="http://schemas.openxmlformats.org/officeDocument/2006/relationships/tags" Target="../tags/tag898.xml"/><Relationship Id="rId42" Type="http://schemas.openxmlformats.org/officeDocument/2006/relationships/tags" Target="../tags/tag906.xml"/><Relationship Id="rId47" Type="http://schemas.openxmlformats.org/officeDocument/2006/relationships/tags" Target="../tags/tag911.xml"/><Relationship Id="rId50" Type="http://schemas.openxmlformats.org/officeDocument/2006/relationships/tags" Target="../tags/tag914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20.png"/><Relationship Id="rId68" Type="http://schemas.openxmlformats.org/officeDocument/2006/relationships/image" Target="../media/image12.png"/><Relationship Id="rId76" Type="http://schemas.openxmlformats.org/officeDocument/2006/relationships/image" Target="../media/image141.png"/><Relationship Id="rId84" Type="http://schemas.openxmlformats.org/officeDocument/2006/relationships/image" Target="../media/image128.png"/><Relationship Id="rId89" Type="http://schemas.openxmlformats.org/officeDocument/2006/relationships/image" Target="../media/image205.png"/><Relationship Id="rId97" Type="http://schemas.openxmlformats.org/officeDocument/2006/relationships/image" Target="../media/image209.png"/><Relationship Id="rId7" Type="http://schemas.openxmlformats.org/officeDocument/2006/relationships/tags" Target="../tags/tag871.xml"/><Relationship Id="rId71" Type="http://schemas.openxmlformats.org/officeDocument/2006/relationships/image" Target="../media/image23.png"/><Relationship Id="rId92" Type="http://schemas.openxmlformats.org/officeDocument/2006/relationships/image" Target="../media/image35.png"/><Relationship Id="rId2" Type="http://schemas.openxmlformats.org/officeDocument/2006/relationships/tags" Target="../tags/tag866.xml"/><Relationship Id="rId16" Type="http://schemas.openxmlformats.org/officeDocument/2006/relationships/tags" Target="../tags/tag880.xml"/><Relationship Id="rId29" Type="http://schemas.openxmlformats.org/officeDocument/2006/relationships/tags" Target="../tags/tag893.xml"/><Relationship Id="rId11" Type="http://schemas.openxmlformats.org/officeDocument/2006/relationships/tags" Target="../tags/tag875.xml"/><Relationship Id="rId24" Type="http://schemas.openxmlformats.org/officeDocument/2006/relationships/tags" Target="../tags/tag888.xml"/><Relationship Id="rId32" Type="http://schemas.openxmlformats.org/officeDocument/2006/relationships/tags" Target="../tags/tag896.xml"/><Relationship Id="rId37" Type="http://schemas.openxmlformats.org/officeDocument/2006/relationships/tags" Target="../tags/tag901.xml"/><Relationship Id="rId40" Type="http://schemas.openxmlformats.org/officeDocument/2006/relationships/tags" Target="../tags/tag904.xml"/><Relationship Id="rId45" Type="http://schemas.openxmlformats.org/officeDocument/2006/relationships/tags" Target="../tags/tag909.xml"/><Relationship Id="rId53" Type="http://schemas.openxmlformats.org/officeDocument/2006/relationships/tags" Target="../tags/tag917.xml"/><Relationship Id="rId58" Type="http://schemas.openxmlformats.org/officeDocument/2006/relationships/image" Target="../media/image3.png"/><Relationship Id="rId66" Type="http://schemas.openxmlformats.org/officeDocument/2006/relationships/image" Target="../media/image8.png"/><Relationship Id="rId74" Type="http://schemas.openxmlformats.org/officeDocument/2006/relationships/image" Target="../media/image139.png"/><Relationship Id="rId79" Type="http://schemas.openxmlformats.org/officeDocument/2006/relationships/image" Target="../media/image47.png"/><Relationship Id="rId87" Type="http://schemas.openxmlformats.org/officeDocument/2006/relationships/image" Target="../media/image203.png"/><Relationship Id="rId102" Type="http://schemas.openxmlformats.org/officeDocument/2006/relationships/image" Target="../media/image60.png"/><Relationship Id="rId5" Type="http://schemas.openxmlformats.org/officeDocument/2006/relationships/tags" Target="../tags/tag869.xml"/><Relationship Id="rId61" Type="http://schemas.openxmlformats.org/officeDocument/2006/relationships/image" Target="../media/image78.png"/><Relationship Id="rId82" Type="http://schemas.openxmlformats.org/officeDocument/2006/relationships/image" Target="../media/image143.png"/><Relationship Id="rId90" Type="http://schemas.openxmlformats.org/officeDocument/2006/relationships/image" Target="../media/image52.png"/><Relationship Id="rId95" Type="http://schemas.openxmlformats.org/officeDocument/2006/relationships/image" Target="../media/image207.png"/><Relationship Id="rId19" Type="http://schemas.openxmlformats.org/officeDocument/2006/relationships/tags" Target="../tags/tag883.xml"/><Relationship Id="rId14" Type="http://schemas.openxmlformats.org/officeDocument/2006/relationships/tags" Target="../tags/tag878.xml"/><Relationship Id="rId22" Type="http://schemas.openxmlformats.org/officeDocument/2006/relationships/tags" Target="../tags/tag886.xml"/><Relationship Id="rId27" Type="http://schemas.openxmlformats.org/officeDocument/2006/relationships/tags" Target="../tags/tag891.xml"/><Relationship Id="rId30" Type="http://schemas.openxmlformats.org/officeDocument/2006/relationships/tags" Target="../tags/tag894.xml"/><Relationship Id="rId35" Type="http://schemas.openxmlformats.org/officeDocument/2006/relationships/tags" Target="../tags/tag899.xml"/><Relationship Id="rId43" Type="http://schemas.openxmlformats.org/officeDocument/2006/relationships/tags" Target="../tags/tag907.xml"/><Relationship Id="rId48" Type="http://schemas.openxmlformats.org/officeDocument/2006/relationships/tags" Target="../tags/tag912.xml"/><Relationship Id="rId56" Type="http://schemas.openxmlformats.org/officeDocument/2006/relationships/image" Target="../media/image1.png"/><Relationship Id="rId64" Type="http://schemas.openxmlformats.org/officeDocument/2006/relationships/image" Target="../media/image18.png"/><Relationship Id="rId69" Type="http://schemas.openxmlformats.org/officeDocument/2006/relationships/image" Target="../media/image21.png"/><Relationship Id="rId77" Type="http://schemas.openxmlformats.org/officeDocument/2006/relationships/image" Target="../media/image145.png"/><Relationship Id="rId100" Type="http://schemas.openxmlformats.org/officeDocument/2006/relationships/image" Target="../media/image212.png"/><Relationship Id="rId8" Type="http://schemas.openxmlformats.org/officeDocument/2006/relationships/tags" Target="../tags/tag872.xml"/><Relationship Id="rId51" Type="http://schemas.openxmlformats.org/officeDocument/2006/relationships/tags" Target="../tags/tag915.xml"/><Relationship Id="rId72" Type="http://schemas.openxmlformats.org/officeDocument/2006/relationships/image" Target="../media/image137.png"/><Relationship Id="rId80" Type="http://schemas.openxmlformats.org/officeDocument/2006/relationships/image" Target="../media/image48.png"/><Relationship Id="rId85" Type="http://schemas.openxmlformats.org/officeDocument/2006/relationships/image" Target="../media/image115.png"/><Relationship Id="rId93" Type="http://schemas.openxmlformats.org/officeDocument/2006/relationships/image" Target="../media/image50.png"/><Relationship Id="rId98" Type="http://schemas.openxmlformats.org/officeDocument/2006/relationships/image" Target="../media/image210.png"/><Relationship Id="rId3" Type="http://schemas.openxmlformats.org/officeDocument/2006/relationships/tags" Target="../tags/tag867.xml"/><Relationship Id="rId12" Type="http://schemas.openxmlformats.org/officeDocument/2006/relationships/tags" Target="../tags/tag876.xml"/><Relationship Id="rId17" Type="http://schemas.openxmlformats.org/officeDocument/2006/relationships/tags" Target="../tags/tag881.xml"/><Relationship Id="rId25" Type="http://schemas.openxmlformats.org/officeDocument/2006/relationships/tags" Target="../tags/tag889.xml"/><Relationship Id="rId33" Type="http://schemas.openxmlformats.org/officeDocument/2006/relationships/tags" Target="../tags/tag897.xml"/><Relationship Id="rId38" Type="http://schemas.openxmlformats.org/officeDocument/2006/relationships/tags" Target="../tags/tag902.xml"/><Relationship Id="rId46" Type="http://schemas.openxmlformats.org/officeDocument/2006/relationships/tags" Target="../tags/tag910.xml"/><Relationship Id="rId59" Type="http://schemas.openxmlformats.org/officeDocument/2006/relationships/image" Target="../media/image4.png"/><Relationship Id="rId67" Type="http://schemas.openxmlformats.org/officeDocument/2006/relationships/image" Target="../media/image10.png"/><Relationship Id="rId20" Type="http://schemas.openxmlformats.org/officeDocument/2006/relationships/tags" Target="../tags/tag884.xml"/><Relationship Id="rId41" Type="http://schemas.openxmlformats.org/officeDocument/2006/relationships/tags" Target="../tags/tag905.xml"/><Relationship Id="rId54" Type="http://schemas.openxmlformats.org/officeDocument/2006/relationships/tags" Target="../tags/tag918.xml"/><Relationship Id="rId62" Type="http://schemas.openxmlformats.org/officeDocument/2006/relationships/image" Target="../media/image79.png"/><Relationship Id="rId70" Type="http://schemas.openxmlformats.org/officeDocument/2006/relationships/image" Target="../media/image22.png"/><Relationship Id="rId75" Type="http://schemas.openxmlformats.org/officeDocument/2006/relationships/image" Target="../media/image140.png"/><Relationship Id="rId83" Type="http://schemas.openxmlformats.org/officeDocument/2006/relationships/image" Target="../media/image146.png"/><Relationship Id="rId88" Type="http://schemas.openxmlformats.org/officeDocument/2006/relationships/image" Target="../media/image204.png"/><Relationship Id="rId91" Type="http://schemas.openxmlformats.org/officeDocument/2006/relationships/image" Target="../media/image49.png"/><Relationship Id="rId96" Type="http://schemas.openxmlformats.org/officeDocument/2006/relationships/image" Target="../media/image208.png"/><Relationship Id="rId1" Type="http://schemas.openxmlformats.org/officeDocument/2006/relationships/tags" Target="../tags/tag865.xml"/><Relationship Id="rId6" Type="http://schemas.openxmlformats.org/officeDocument/2006/relationships/tags" Target="../tags/tag870.xml"/><Relationship Id="rId15" Type="http://schemas.openxmlformats.org/officeDocument/2006/relationships/tags" Target="../tags/tag879.xml"/><Relationship Id="rId23" Type="http://schemas.openxmlformats.org/officeDocument/2006/relationships/tags" Target="../tags/tag887.xml"/><Relationship Id="rId28" Type="http://schemas.openxmlformats.org/officeDocument/2006/relationships/tags" Target="../tags/tag892.xml"/><Relationship Id="rId36" Type="http://schemas.openxmlformats.org/officeDocument/2006/relationships/tags" Target="../tags/tag900.xml"/><Relationship Id="rId49" Type="http://schemas.openxmlformats.org/officeDocument/2006/relationships/tags" Target="../tags/tag913.xml"/><Relationship Id="rId57" Type="http://schemas.openxmlformats.org/officeDocument/2006/relationships/image" Target="../media/image71.png"/><Relationship Id="rId10" Type="http://schemas.openxmlformats.org/officeDocument/2006/relationships/tags" Target="../tags/tag874.xml"/><Relationship Id="rId31" Type="http://schemas.openxmlformats.org/officeDocument/2006/relationships/tags" Target="../tags/tag895.xml"/><Relationship Id="rId44" Type="http://schemas.openxmlformats.org/officeDocument/2006/relationships/tags" Target="../tags/tag908.xml"/><Relationship Id="rId52" Type="http://schemas.openxmlformats.org/officeDocument/2006/relationships/tags" Target="../tags/tag916.xml"/><Relationship Id="rId60" Type="http://schemas.openxmlformats.org/officeDocument/2006/relationships/image" Target="../media/image5.png"/><Relationship Id="rId65" Type="http://schemas.openxmlformats.org/officeDocument/2006/relationships/image" Target="../media/image19.png"/><Relationship Id="rId73" Type="http://schemas.openxmlformats.org/officeDocument/2006/relationships/image" Target="../media/image138.png"/><Relationship Id="rId78" Type="http://schemas.openxmlformats.org/officeDocument/2006/relationships/image" Target="../media/image142.png"/><Relationship Id="rId81" Type="http://schemas.openxmlformats.org/officeDocument/2006/relationships/image" Target="../media/image144.png"/><Relationship Id="rId86" Type="http://schemas.openxmlformats.org/officeDocument/2006/relationships/image" Target="../media/image202.png"/><Relationship Id="rId94" Type="http://schemas.openxmlformats.org/officeDocument/2006/relationships/image" Target="../media/image206.png"/><Relationship Id="rId99" Type="http://schemas.openxmlformats.org/officeDocument/2006/relationships/image" Target="../media/image211.png"/><Relationship Id="rId101" Type="http://schemas.openxmlformats.org/officeDocument/2006/relationships/image" Target="../media/image59.png"/><Relationship Id="rId4" Type="http://schemas.openxmlformats.org/officeDocument/2006/relationships/tags" Target="../tags/tag868.xml"/><Relationship Id="rId9" Type="http://schemas.openxmlformats.org/officeDocument/2006/relationships/tags" Target="../tags/tag873.xml"/><Relationship Id="rId13" Type="http://schemas.openxmlformats.org/officeDocument/2006/relationships/tags" Target="../tags/tag877.xml"/><Relationship Id="rId18" Type="http://schemas.openxmlformats.org/officeDocument/2006/relationships/tags" Target="../tags/tag882.xml"/><Relationship Id="rId39" Type="http://schemas.openxmlformats.org/officeDocument/2006/relationships/tags" Target="../tags/tag90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931.xml"/><Relationship Id="rId18" Type="http://schemas.openxmlformats.org/officeDocument/2006/relationships/tags" Target="../tags/tag936.xml"/><Relationship Id="rId26" Type="http://schemas.openxmlformats.org/officeDocument/2006/relationships/tags" Target="../tags/tag944.xml"/><Relationship Id="rId39" Type="http://schemas.openxmlformats.org/officeDocument/2006/relationships/tags" Target="../tags/tag957.xml"/><Relationship Id="rId21" Type="http://schemas.openxmlformats.org/officeDocument/2006/relationships/tags" Target="../tags/tag939.xml"/><Relationship Id="rId34" Type="http://schemas.openxmlformats.org/officeDocument/2006/relationships/tags" Target="../tags/tag952.xml"/><Relationship Id="rId42" Type="http://schemas.openxmlformats.org/officeDocument/2006/relationships/tags" Target="../tags/tag960.xml"/><Relationship Id="rId47" Type="http://schemas.openxmlformats.org/officeDocument/2006/relationships/image" Target="../media/image8.png"/><Relationship Id="rId50" Type="http://schemas.openxmlformats.org/officeDocument/2006/relationships/image" Target="../media/image12.png"/><Relationship Id="rId55" Type="http://schemas.openxmlformats.org/officeDocument/2006/relationships/image" Target="../media/image146.png"/><Relationship Id="rId63" Type="http://schemas.openxmlformats.org/officeDocument/2006/relationships/image" Target="../media/image4.png"/><Relationship Id="rId68" Type="http://schemas.openxmlformats.org/officeDocument/2006/relationships/image" Target="../media/image138.png"/><Relationship Id="rId76" Type="http://schemas.openxmlformats.org/officeDocument/2006/relationships/image" Target="../media/image144.png"/><Relationship Id="rId84" Type="http://schemas.openxmlformats.org/officeDocument/2006/relationships/image" Target="../media/image216.png"/><Relationship Id="rId7" Type="http://schemas.openxmlformats.org/officeDocument/2006/relationships/tags" Target="../tags/tag925.xml"/><Relationship Id="rId71" Type="http://schemas.openxmlformats.org/officeDocument/2006/relationships/image" Target="../media/image141.png"/><Relationship Id="rId2" Type="http://schemas.openxmlformats.org/officeDocument/2006/relationships/tags" Target="../tags/tag920.xml"/><Relationship Id="rId16" Type="http://schemas.openxmlformats.org/officeDocument/2006/relationships/tags" Target="../tags/tag934.xml"/><Relationship Id="rId29" Type="http://schemas.openxmlformats.org/officeDocument/2006/relationships/tags" Target="../tags/tag947.xml"/><Relationship Id="rId11" Type="http://schemas.openxmlformats.org/officeDocument/2006/relationships/tags" Target="../tags/tag929.xml"/><Relationship Id="rId24" Type="http://schemas.openxmlformats.org/officeDocument/2006/relationships/tags" Target="../tags/tag942.xml"/><Relationship Id="rId32" Type="http://schemas.openxmlformats.org/officeDocument/2006/relationships/tags" Target="../tags/tag950.xml"/><Relationship Id="rId37" Type="http://schemas.openxmlformats.org/officeDocument/2006/relationships/tags" Target="../tags/tag955.xml"/><Relationship Id="rId40" Type="http://schemas.openxmlformats.org/officeDocument/2006/relationships/tags" Target="../tags/tag958.xml"/><Relationship Id="rId45" Type="http://schemas.openxmlformats.org/officeDocument/2006/relationships/image" Target="../media/image18.png"/><Relationship Id="rId53" Type="http://schemas.openxmlformats.org/officeDocument/2006/relationships/image" Target="../media/image23.png"/><Relationship Id="rId58" Type="http://schemas.openxmlformats.org/officeDocument/2006/relationships/image" Target="../media/image208.png"/><Relationship Id="rId66" Type="http://schemas.openxmlformats.org/officeDocument/2006/relationships/image" Target="../media/image79.png"/><Relationship Id="rId74" Type="http://schemas.openxmlformats.org/officeDocument/2006/relationships/image" Target="../media/image47.png"/><Relationship Id="rId79" Type="http://schemas.openxmlformats.org/officeDocument/2006/relationships/image" Target="../media/image59.png"/><Relationship Id="rId5" Type="http://schemas.openxmlformats.org/officeDocument/2006/relationships/tags" Target="../tags/tag923.xml"/><Relationship Id="rId61" Type="http://schemas.openxmlformats.org/officeDocument/2006/relationships/image" Target="../media/image71.png"/><Relationship Id="rId82" Type="http://schemas.openxmlformats.org/officeDocument/2006/relationships/image" Target="../media/image214.png"/><Relationship Id="rId10" Type="http://schemas.openxmlformats.org/officeDocument/2006/relationships/tags" Target="../tags/tag928.xml"/><Relationship Id="rId19" Type="http://schemas.openxmlformats.org/officeDocument/2006/relationships/tags" Target="../tags/tag937.xml"/><Relationship Id="rId31" Type="http://schemas.openxmlformats.org/officeDocument/2006/relationships/tags" Target="../tags/tag949.xml"/><Relationship Id="rId44" Type="http://schemas.openxmlformats.org/officeDocument/2006/relationships/image" Target="../media/image1.png"/><Relationship Id="rId52" Type="http://schemas.openxmlformats.org/officeDocument/2006/relationships/image" Target="../media/image22.png"/><Relationship Id="rId60" Type="http://schemas.openxmlformats.org/officeDocument/2006/relationships/image" Target="../media/image210.png"/><Relationship Id="rId65" Type="http://schemas.openxmlformats.org/officeDocument/2006/relationships/image" Target="../media/image78.png"/><Relationship Id="rId73" Type="http://schemas.openxmlformats.org/officeDocument/2006/relationships/image" Target="../media/image142.png"/><Relationship Id="rId78" Type="http://schemas.openxmlformats.org/officeDocument/2006/relationships/image" Target="../media/image212.png"/><Relationship Id="rId81" Type="http://schemas.openxmlformats.org/officeDocument/2006/relationships/image" Target="../media/image213.png"/><Relationship Id="rId4" Type="http://schemas.openxmlformats.org/officeDocument/2006/relationships/tags" Target="../tags/tag922.xml"/><Relationship Id="rId9" Type="http://schemas.openxmlformats.org/officeDocument/2006/relationships/tags" Target="../tags/tag927.xml"/><Relationship Id="rId14" Type="http://schemas.openxmlformats.org/officeDocument/2006/relationships/tags" Target="../tags/tag932.xml"/><Relationship Id="rId22" Type="http://schemas.openxmlformats.org/officeDocument/2006/relationships/tags" Target="../tags/tag940.xml"/><Relationship Id="rId27" Type="http://schemas.openxmlformats.org/officeDocument/2006/relationships/tags" Target="../tags/tag945.xml"/><Relationship Id="rId30" Type="http://schemas.openxmlformats.org/officeDocument/2006/relationships/tags" Target="../tags/tag948.xml"/><Relationship Id="rId35" Type="http://schemas.openxmlformats.org/officeDocument/2006/relationships/tags" Target="../tags/tag953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0.png"/><Relationship Id="rId56" Type="http://schemas.openxmlformats.org/officeDocument/2006/relationships/image" Target="../media/image206.png"/><Relationship Id="rId64" Type="http://schemas.openxmlformats.org/officeDocument/2006/relationships/image" Target="../media/image5.png"/><Relationship Id="rId69" Type="http://schemas.openxmlformats.org/officeDocument/2006/relationships/image" Target="../media/image139.png"/><Relationship Id="rId77" Type="http://schemas.openxmlformats.org/officeDocument/2006/relationships/image" Target="../media/image211.png"/><Relationship Id="rId8" Type="http://schemas.openxmlformats.org/officeDocument/2006/relationships/tags" Target="../tags/tag926.xml"/><Relationship Id="rId51" Type="http://schemas.openxmlformats.org/officeDocument/2006/relationships/image" Target="../media/image21.png"/><Relationship Id="rId72" Type="http://schemas.openxmlformats.org/officeDocument/2006/relationships/image" Target="../media/image145.png"/><Relationship Id="rId80" Type="http://schemas.openxmlformats.org/officeDocument/2006/relationships/image" Target="../media/image60.png"/><Relationship Id="rId3" Type="http://schemas.openxmlformats.org/officeDocument/2006/relationships/tags" Target="../tags/tag921.xml"/><Relationship Id="rId12" Type="http://schemas.openxmlformats.org/officeDocument/2006/relationships/tags" Target="../tags/tag930.xml"/><Relationship Id="rId17" Type="http://schemas.openxmlformats.org/officeDocument/2006/relationships/tags" Target="../tags/tag935.xml"/><Relationship Id="rId25" Type="http://schemas.openxmlformats.org/officeDocument/2006/relationships/tags" Target="../tags/tag943.xml"/><Relationship Id="rId33" Type="http://schemas.openxmlformats.org/officeDocument/2006/relationships/tags" Target="../tags/tag951.xml"/><Relationship Id="rId38" Type="http://schemas.openxmlformats.org/officeDocument/2006/relationships/tags" Target="../tags/tag956.xml"/><Relationship Id="rId46" Type="http://schemas.openxmlformats.org/officeDocument/2006/relationships/image" Target="../media/image19.png"/><Relationship Id="rId59" Type="http://schemas.openxmlformats.org/officeDocument/2006/relationships/image" Target="../media/image209.png"/><Relationship Id="rId67" Type="http://schemas.openxmlformats.org/officeDocument/2006/relationships/image" Target="../media/image137.png"/><Relationship Id="rId20" Type="http://schemas.openxmlformats.org/officeDocument/2006/relationships/tags" Target="../tags/tag938.xml"/><Relationship Id="rId41" Type="http://schemas.openxmlformats.org/officeDocument/2006/relationships/tags" Target="../tags/tag959.xml"/><Relationship Id="rId54" Type="http://schemas.openxmlformats.org/officeDocument/2006/relationships/image" Target="../media/image143.png"/><Relationship Id="rId62" Type="http://schemas.openxmlformats.org/officeDocument/2006/relationships/image" Target="../media/image3.png"/><Relationship Id="rId70" Type="http://schemas.openxmlformats.org/officeDocument/2006/relationships/image" Target="../media/image140.png"/><Relationship Id="rId75" Type="http://schemas.openxmlformats.org/officeDocument/2006/relationships/image" Target="../media/image48.png"/><Relationship Id="rId83" Type="http://schemas.openxmlformats.org/officeDocument/2006/relationships/image" Target="../media/image215.png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15" Type="http://schemas.openxmlformats.org/officeDocument/2006/relationships/tags" Target="../tags/tag933.xml"/><Relationship Id="rId23" Type="http://schemas.openxmlformats.org/officeDocument/2006/relationships/tags" Target="../tags/tag941.xml"/><Relationship Id="rId28" Type="http://schemas.openxmlformats.org/officeDocument/2006/relationships/tags" Target="../tags/tag946.xml"/><Relationship Id="rId36" Type="http://schemas.openxmlformats.org/officeDocument/2006/relationships/tags" Target="../tags/tag954.xml"/><Relationship Id="rId49" Type="http://schemas.openxmlformats.org/officeDocument/2006/relationships/image" Target="../media/image20.png"/><Relationship Id="rId57" Type="http://schemas.openxmlformats.org/officeDocument/2006/relationships/image" Target="../media/image20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73.xml"/><Relationship Id="rId18" Type="http://schemas.openxmlformats.org/officeDocument/2006/relationships/tags" Target="../tags/tag978.xml"/><Relationship Id="rId26" Type="http://schemas.openxmlformats.org/officeDocument/2006/relationships/tags" Target="../tags/tag986.xml"/><Relationship Id="rId39" Type="http://schemas.openxmlformats.org/officeDocument/2006/relationships/tags" Target="../tags/tag999.xml"/><Relationship Id="rId21" Type="http://schemas.openxmlformats.org/officeDocument/2006/relationships/tags" Target="../tags/tag981.xml"/><Relationship Id="rId34" Type="http://schemas.openxmlformats.org/officeDocument/2006/relationships/tags" Target="../tags/tag994.xml"/><Relationship Id="rId42" Type="http://schemas.openxmlformats.org/officeDocument/2006/relationships/tags" Target="../tags/tag1002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9.png"/><Relationship Id="rId55" Type="http://schemas.openxmlformats.org/officeDocument/2006/relationships/image" Target="../media/image21.png"/><Relationship Id="rId63" Type="http://schemas.openxmlformats.org/officeDocument/2006/relationships/image" Target="../media/image210.png"/><Relationship Id="rId68" Type="http://schemas.openxmlformats.org/officeDocument/2006/relationships/image" Target="../media/image78.png"/><Relationship Id="rId76" Type="http://schemas.openxmlformats.org/officeDocument/2006/relationships/image" Target="../media/image142.png"/><Relationship Id="rId84" Type="http://schemas.openxmlformats.org/officeDocument/2006/relationships/image" Target="../media/image217.png"/><Relationship Id="rId89" Type="http://schemas.openxmlformats.org/officeDocument/2006/relationships/image" Target="../media/image222.png"/><Relationship Id="rId7" Type="http://schemas.openxmlformats.org/officeDocument/2006/relationships/tags" Target="../tags/tag967.xml"/><Relationship Id="rId71" Type="http://schemas.openxmlformats.org/officeDocument/2006/relationships/image" Target="../media/image138.png"/><Relationship Id="rId92" Type="http://schemas.openxmlformats.org/officeDocument/2006/relationships/image" Target="../media/image225.png"/><Relationship Id="rId2" Type="http://schemas.openxmlformats.org/officeDocument/2006/relationships/tags" Target="../tags/tag962.xml"/><Relationship Id="rId16" Type="http://schemas.openxmlformats.org/officeDocument/2006/relationships/tags" Target="../tags/tag976.xml"/><Relationship Id="rId29" Type="http://schemas.openxmlformats.org/officeDocument/2006/relationships/tags" Target="../tags/tag989.xml"/><Relationship Id="rId11" Type="http://schemas.openxmlformats.org/officeDocument/2006/relationships/tags" Target="../tags/tag971.xml"/><Relationship Id="rId24" Type="http://schemas.openxmlformats.org/officeDocument/2006/relationships/tags" Target="../tags/tag984.xml"/><Relationship Id="rId32" Type="http://schemas.openxmlformats.org/officeDocument/2006/relationships/tags" Target="../tags/tag992.xml"/><Relationship Id="rId37" Type="http://schemas.openxmlformats.org/officeDocument/2006/relationships/tags" Target="../tags/tag997.xml"/><Relationship Id="rId40" Type="http://schemas.openxmlformats.org/officeDocument/2006/relationships/tags" Target="../tags/tag1000.xml"/><Relationship Id="rId45" Type="http://schemas.openxmlformats.org/officeDocument/2006/relationships/tags" Target="../tags/tag1005.xml"/><Relationship Id="rId53" Type="http://schemas.openxmlformats.org/officeDocument/2006/relationships/image" Target="../media/image20.png"/><Relationship Id="rId58" Type="http://schemas.openxmlformats.org/officeDocument/2006/relationships/image" Target="../media/image143.png"/><Relationship Id="rId66" Type="http://schemas.openxmlformats.org/officeDocument/2006/relationships/image" Target="../media/image4.png"/><Relationship Id="rId74" Type="http://schemas.openxmlformats.org/officeDocument/2006/relationships/image" Target="../media/image141.png"/><Relationship Id="rId79" Type="http://schemas.openxmlformats.org/officeDocument/2006/relationships/image" Target="../media/image144.png"/><Relationship Id="rId87" Type="http://schemas.openxmlformats.org/officeDocument/2006/relationships/image" Target="../media/image220.png"/><Relationship Id="rId5" Type="http://schemas.openxmlformats.org/officeDocument/2006/relationships/tags" Target="../tags/tag965.xml"/><Relationship Id="rId61" Type="http://schemas.openxmlformats.org/officeDocument/2006/relationships/image" Target="../media/image208.png"/><Relationship Id="rId82" Type="http://schemas.openxmlformats.org/officeDocument/2006/relationships/image" Target="../media/image59.png"/><Relationship Id="rId90" Type="http://schemas.openxmlformats.org/officeDocument/2006/relationships/image" Target="../media/image223.png"/><Relationship Id="rId19" Type="http://schemas.openxmlformats.org/officeDocument/2006/relationships/tags" Target="../tags/tag979.xml"/><Relationship Id="rId14" Type="http://schemas.openxmlformats.org/officeDocument/2006/relationships/tags" Target="../tags/tag974.xml"/><Relationship Id="rId22" Type="http://schemas.openxmlformats.org/officeDocument/2006/relationships/tags" Target="../tags/tag982.xml"/><Relationship Id="rId27" Type="http://schemas.openxmlformats.org/officeDocument/2006/relationships/tags" Target="../tags/tag987.xml"/><Relationship Id="rId30" Type="http://schemas.openxmlformats.org/officeDocument/2006/relationships/tags" Target="../tags/tag990.xml"/><Relationship Id="rId35" Type="http://schemas.openxmlformats.org/officeDocument/2006/relationships/tags" Target="../tags/tag995.xml"/><Relationship Id="rId43" Type="http://schemas.openxmlformats.org/officeDocument/2006/relationships/tags" Target="../tags/tag1003.xml"/><Relationship Id="rId48" Type="http://schemas.openxmlformats.org/officeDocument/2006/relationships/image" Target="../media/image1.png"/><Relationship Id="rId56" Type="http://schemas.openxmlformats.org/officeDocument/2006/relationships/image" Target="../media/image22.png"/><Relationship Id="rId64" Type="http://schemas.openxmlformats.org/officeDocument/2006/relationships/image" Target="../media/image71.png"/><Relationship Id="rId69" Type="http://schemas.openxmlformats.org/officeDocument/2006/relationships/image" Target="../media/image79.png"/><Relationship Id="rId77" Type="http://schemas.openxmlformats.org/officeDocument/2006/relationships/image" Target="../media/image47.png"/><Relationship Id="rId8" Type="http://schemas.openxmlformats.org/officeDocument/2006/relationships/tags" Target="../tags/tag968.xml"/><Relationship Id="rId51" Type="http://schemas.openxmlformats.org/officeDocument/2006/relationships/image" Target="../media/image8.png"/><Relationship Id="rId72" Type="http://schemas.openxmlformats.org/officeDocument/2006/relationships/image" Target="../media/image139.png"/><Relationship Id="rId80" Type="http://schemas.openxmlformats.org/officeDocument/2006/relationships/image" Target="../media/image211.png"/><Relationship Id="rId85" Type="http://schemas.openxmlformats.org/officeDocument/2006/relationships/image" Target="../media/image218.png"/><Relationship Id="rId3" Type="http://schemas.openxmlformats.org/officeDocument/2006/relationships/tags" Target="../tags/tag963.xml"/><Relationship Id="rId12" Type="http://schemas.openxmlformats.org/officeDocument/2006/relationships/tags" Target="../tags/tag972.xml"/><Relationship Id="rId17" Type="http://schemas.openxmlformats.org/officeDocument/2006/relationships/tags" Target="../tags/tag977.xml"/><Relationship Id="rId25" Type="http://schemas.openxmlformats.org/officeDocument/2006/relationships/tags" Target="../tags/tag985.xml"/><Relationship Id="rId33" Type="http://schemas.openxmlformats.org/officeDocument/2006/relationships/tags" Target="../tags/tag993.xml"/><Relationship Id="rId38" Type="http://schemas.openxmlformats.org/officeDocument/2006/relationships/tags" Target="../tags/tag998.xml"/><Relationship Id="rId46" Type="http://schemas.openxmlformats.org/officeDocument/2006/relationships/tags" Target="../tags/tag1006.xml"/><Relationship Id="rId59" Type="http://schemas.openxmlformats.org/officeDocument/2006/relationships/image" Target="../media/image206.png"/><Relationship Id="rId67" Type="http://schemas.openxmlformats.org/officeDocument/2006/relationships/image" Target="../media/image5.png"/><Relationship Id="rId20" Type="http://schemas.openxmlformats.org/officeDocument/2006/relationships/tags" Target="../tags/tag980.xml"/><Relationship Id="rId41" Type="http://schemas.openxmlformats.org/officeDocument/2006/relationships/tags" Target="../tags/tag1001.xml"/><Relationship Id="rId54" Type="http://schemas.openxmlformats.org/officeDocument/2006/relationships/image" Target="../media/image12.png"/><Relationship Id="rId62" Type="http://schemas.openxmlformats.org/officeDocument/2006/relationships/image" Target="../media/image209.png"/><Relationship Id="rId70" Type="http://schemas.openxmlformats.org/officeDocument/2006/relationships/image" Target="../media/image137.png"/><Relationship Id="rId75" Type="http://schemas.openxmlformats.org/officeDocument/2006/relationships/image" Target="../media/image145.png"/><Relationship Id="rId83" Type="http://schemas.openxmlformats.org/officeDocument/2006/relationships/image" Target="../media/image60.png"/><Relationship Id="rId88" Type="http://schemas.openxmlformats.org/officeDocument/2006/relationships/image" Target="../media/image221.png"/><Relationship Id="rId91" Type="http://schemas.openxmlformats.org/officeDocument/2006/relationships/image" Target="../media/image224.png"/><Relationship Id="rId1" Type="http://schemas.openxmlformats.org/officeDocument/2006/relationships/tags" Target="../tags/tag961.xml"/><Relationship Id="rId6" Type="http://schemas.openxmlformats.org/officeDocument/2006/relationships/tags" Target="../tags/tag966.xml"/><Relationship Id="rId15" Type="http://schemas.openxmlformats.org/officeDocument/2006/relationships/tags" Target="../tags/tag975.xml"/><Relationship Id="rId23" Type="http://schemas.openxmlformats.org/officeDocument/2006/relationships/tags" Target="../tags/tag983.xml"/><Relationship Id="rId28" Type="http://schemas.openxmlformats.org/officeDocument/2006/relationships/tags" Target="../tags/tag988.xml"/><Relationship Id="rId36" Type="http://schemas.openxmlformats.org/officeDocument/2006/relationships/tags" Target="../tags/tag996.xml"/><Relationship Id="rId49" Type="http://schemas.openxmlformats.org/officeDocument/2006/relationships/image" Target="../media/image18.png"/><Relationship Id="rId57" Type="http://schemas.openxmlformats.org/officeDocument/2006/relationships/image" Target="../media/image23.png"/><Relationship Id="rId10" Type="http://schemas.openxmlformats.org/officeDocument/2006/relationships/tags" Target="../tags/tag970.xml"/><Relationship Id="rId31" Type="http://schemas.openxmlformats.org/officeDocument/2006/relationships/tags" Target="../tags/tag991.xml"/><Relationship Id="rId44" Type="http://schemas.openxmlformats.org/officeDocument/2006/relationships/tags" Target="../tags/tag1004.xml"/><Relationship Id="rId52" Type="http://schemas.openxmlformats.org/officeDocument/2006/relationships/image" Target="../media/image10.png"/><Relationship Id="rId60" Type="http://schemas.openxmlformats.org/officeDocument/2006/relationships/image" Target="../media/image207.png"/><Relationship Id="rId65" Type="http://schemas.openxmlformats.org/officeDocument/2006/relationships/image" Target="../media/image3.png"/><Relationship Id="rId73" Type="http://schemas.openxmlformats.org/officeDocument/2006/relationships/image" Target="../media/image140.png"/><Relationship Id="rId78" Type="http://schemas.openxmlformats.org/officeDocument/2006/relationships/image" Target="../media/image48.png"/><Relationship Id="rId81" Type="http://schemas.openxmlformats.org/officeDocument/2006/relationships/image" Target="../media/image212.png"/><Relationship Id="rId86" Type="http://schemas.openxmlformats.org/officeDocument/2006/relationships/image" Target="../media/image219.png"/><Relationship Id="rId4" Type="http://schemas.openxmlformats.org/officeDocument/2006/relationships/tags" Target="../tags/tag964.xml"/><Relationship Id="rId9" Type="http://schemas.openxmlformats.org/officeDocument/2006/relationships/tags" Target="../tags/tag96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19.xml"/><Relationship Id="rId18" Type="http://schemas.openxmlformats.org/officeDocument/2006/relationships/tags" Target="../tags/tag1024.xml"/><Relationship Id="rId26" Type="http://schemas.openxmlformats.org/officeDocument/2006/relationships/tags" Target="../tags/tag1032.xml"/><Relationship Id="rId39" Type="http://schemas.openxmlformats.org/officeDocument/2006/relationships/image" Target="../media/image226.png"/><Relationship Id="rId3" Type="http://schemas.openxmlformats.org/officeDocument/2006/relationships/tags" Target="../tags/tag1009.xml"/><Relationship Id="rId21" Type="http://schemas.openxmlformats.org/officeDocument/2006/relationships/tags" Target="../tags/tag1027.xml"/><Relationship Id="rId34" Type="http://schemas.openxmlformats.org/officeDocument/2006/relationships/image" Target="../media/image116.png"/><Relationship Id="rId42" Type="http://schemas.openxmlformats.org/officeDocument/2006/relationships/image" Target="../media/image227.png"/><Relationship Id="rId47" Type="http://schemas.openxmlformats.org/officeDocument/2006/relationships/image" Target="../media/image232.png"/><Relationship Id="rId50" Type="http://schemas.openxmlformats.org/officeDocument/2006/relationships/image" Target="../media/image235.png"/><Relationship Id="rId7" Type="http://schemas.openxmlformats.org/officeDocument/2006/relationships/tags" Target="../tags/tag1013.xml"/><Relationship Id="rId12" Type="http://schemas.openxmlformats.org/officeDocument/2006/relationships/tags" Target="../tags/tag1018.xml"/><Relationship Id="rId17" Type="http://schemas.openxmlformats.org/officeDocument/2006/relationships/tags" Target="../tags/tag1023.xml"/><Relationship Id="rId25" Type="http://schemas.openxmlformats.org/officeDocument/2006/relationships/tags" Target="../tags/tag1031.xml"/><Relationship Id="rId33" Type="http://schemas.openxmlformats.org/officeDocument/2006/relationships/image" Target="../media/image115.png"/><Relationship Id="rId38" Type="http://schemas.openxmlformats.org/officeDocument/2006/relationships/image" Target="../media/image121.png"/><Relationship Id="rId46" Type="http://schemas.openxmlformats.org/officeDocument/2006/relationships/image" Target="../media/image231.png"/><Relationship Id="rId2" Type="http://schemas.openxmlformats.org/officeDocument/2006/relationships/tags" Target="../tags/tag1008.xml"/><Relationship Id="rId16" Type="http://schemas.openxmlformats.org/officeDocument/2006/relationships/tags" Target="../tags/tag1022.xml"/><Relationship Id="rId20" Type="http://schemas.openxmlformats.org/officeDocument/2006/relationships/tags" Target="../tags/tag1026.xml"/><Relationship Id="rId29" Type="http://schemas.openxmlformats.org/officeDocument/2006/relationships/image" Target="../media/image1.png"/><Relationship Id="rId41" Type="http://schemas.openxmlformats.org/officeDocument/2006/relationships/image" Target="../media/image225.png"/><Relationship Id="rId1" Type="http://schemas.openxmlformats.org/officeDocument/2006/relationships/tags" Target="../tags/tag1007.xml"/><Relationship Id="rId6" Type="http://schemas.openxmlformats.org/officeDocument/2006/relationships/tags" Target="../tags/tag1012.xml"/><Relationship Id="rId11" Type="http://schemas.openxmlformats.org/officeDocument/2006/relationships/tags" Target="../tags/tag1017.xml"/><Relationship Id="rId24" Type="http://schemas.openxmlformats.org/officeDocument/2006/relationships/tags" Target="../tags/tag1030.xml"/><Relationship Id="rId32" Type="http://schemas.openxmlformats.org/officeDocument/2006/relationships/image" Target="../media/image102.png"/><Relationship Id="rId37" Type="http://schemas.openxmlformats.org/officeDocument/2006/relationships/image" Target="../media/image120.png"/><Relationship Id="rId40" Type="http://schemas.openxmlformats.org/officeDocument/2006/relationships/image" Target="../media/image224.png"/><Relationship Id="rId45" Type="http://schemas.openxmlformats.org/officeDocument/2006/relationships/image" Target="../media/image230.png"/><Relationship Id="rId53" Type="http://schemas.openxmlformats.org/officeDocument/2006/relationships/image" Target="../media/image237.png"/><Relationship Id="rId5" Type="http://schemas.openxmlformats.org/officeDocument/2006/relationships/tags" Target="../tags/tag1011.xml"/><Relationship Id="rId15" Type="http://schemas.openxmlformats.org/officeDocument/2006/relationships/tags" Target="../tags/tag1021.xml"/><Relationship Id="rId23" Type="http://schemas.openxmlformats.org/officeDocument/2006/relationships/tags" Target="../tags/tag102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03.png"/><Relationship Id="rId49" Type="http://schemas.openxmlformats.org/officeDocument/2006/relationships/image" Target="../media/image234.png"/><Relationship Id="rId10" Type="http://schemas.openxmlformats.org/officeDocument/2006/relationships/tags" Target="../tags/tag1016.xml"/><Relationship Id="rId19" Type="http://schemas.openxmlformats.org/officeDocument/2006/relationships/tags" Target="../tags/tag1025.xml"/><Relationship Id="rId31" Type="http://schemas.openxmlformats.org/officeDocument/2006/relationships/image" Target="../media/image118.png"/><Relationship Id="rId44" Type="http://schemas.openxmlformats.org/officeDocument/2006/relationships/image" Target="../media/image229.png"/><Relationship Id="rId52" Type="http://schemas.openxmlformats.org/officeDocument/2006/relationships/image" Target="../media/image125.png"/><Relationship Id="rId4" Type="http://schemas.openxmlformats.org/officeDocument/2006/relationships/tags" Target="../tags/tag1010.xml"/><Relationship Id="rId9" Type="http://schemas.openxmlformats.org/officeDocument/2006/relationships/tags" Target="../tags/tag1015.xml"/><Relationship Id="rId14" Type="http://schemas.openxmlformats.org/officeDocument/2006/relationships/tags" Target="../tags/tag1020.xml"/><Relationship Id="rId22" Type="http://schemas.openxmlformats.org/officeDocument/2006/relationships/tags" Target="../tags/tag1028.xml"/><Relationship Id="rId27" Type="http://schemas.openxmlformats.org/officeDocument/2006/relationships/tags" Target="../tags/tag1033.xml"/><Relationship Id="rId30" Type="http://schemas.openxmlformats.org/officeDocument/2006/relationships/image" Target="../media/image223.png"/><Relationship Id="rId35" Type="http://schemas.openxmlformats.org/officeDocument/2006/relationships/image" Target="../media/image117.png"/><Relationship Id="rId43" Type="http://schemas.openxmlformats.org/officeDocument/2006/relationships/image" Target="../media/image228.png"/><Relationship Id="rId48" Type="http://schemas.openxmlformats.org/officeDocument/2006/relationships/image" Target="../media/image233.png"/><Relationship Id="rId8" Type="http://schemas.openxmlformats.org/officeDocument/2006/relationships/tags" Target="../tags/tag1014.xml"/><Relationship Id="rId51" Type="http://schemas.openxmlformats.org/officeDocument/2006/relationships/image" Target="../media/image23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46.xml"/><Relationship Id="rId18" Type="http://schemas.openxmlformats.org/officeDocument/2006/relationships/tags" Target="../tags/tag1051.xml"/><Relationship Id="rId26" Type="http://schemas.openxmlformats.org/officeDocument/2006/relationships/tags" Target="../tags/tag1059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054.xml"/><Relationship Id="rId34" Type="http://schemas.openxmlformats.org/officeDocument/2006/relationships/tags" Target="../tags/tag1067.xml"/><Relationship Id="rId42" Type="http://schemas.openxmlformats.org/officeDocument/2006/relationships/image" Target="../media/image225.png"/><Relationship Id="rId47" Type="http://schemas.openxmlformats.org/officeDocument/2006/relationships/image" Target="../media/image125.png"/><Relationship Id="rId50" Type="http://schemas.openxmlformats.org/officeDocument/2006/relationships/image" Target="../media/image115.png"/><Relationship Id="rId55" Type="http://schemas.openxmlformats.org/officeDocument/2006/relationships/image" Target="../media/image121.png"/><Relationship Id="rId63" Type="http://schemas.openxmlformats.org/officeDocument/2006/relationships/image" Target="../media/image130.png"/><Relationship Id="rId7" Type="http://schemas.openxmlformats.org/officeDocument/2006/relationships/tags" Target="../tags/tag1040.xml"/><Relationship Id="rId2" Type="http://schemas.openxmlformats.org/officeDocument/2006/relationships/tags" Target="../tags/tag1035.xml"/><Relationship Id="rId16" Type="http://schemas.openxmlformats.org/officeDocument/2006/relationships/tags" Target="../tags/tag1049.xml"/><Relationship Id="rId20" Type="http://schemas.openxmlformats.org/officeDocument/2006/relationships/tags" Target="../tags/tag1053.xml"/><Relationship Id="rId29" Type="http://schemas.openxmlformats.org/officeDocument/2006/relationships/tags" Target="../tags/tag1062.xml"/><Relationship Id="rId41" Type="http://schemas.openxmlformats.org/officeDocument/2006/relationships/image" Target="../media/image224.png"/><Relationship Id="rId54" Type="http://schemas.openxmlformats.org/officeDocument/2006/relationships/image" Target="../media/image120.png"/><Relationship Id="rId62" Type="http://schemas.openxmlformats.org/officeDocument/2006/relationships/image" Target="../media/image129.png"/><Relationship Id="rId1" Type="http://schemas.openxmlformats.org/officeDocument/2006/relationships/tags" Target="../tags/tag1034.xml"/><Relationship Id="rId6" Type="http://schemas.openxmlformats.org/officeDocument/2006/relationships/tags" Target="../tags/tag1039.xml"/><Relationship Id="rId11" Type="http://schemas.openxmlformats.org/officeDocument/2006/relationships/tags" Target="../tags/tag1044.xml"/><Relationship Id="rId24" Type="http://schemas.openxmlformats.org/officeDocument/2006/relationships/tags" Target="../tags/tag1057.xml"/><Relationship Id="rId32" Type="http://schemas.openxmlformats.org/officeDocument/2006/relationships/tags" Target="../tags/tag1065.xml"/><Relationship Id="rId37" Type="http://schemas.openxmlformats.org/officeDocument/2006/relationships/tags" Target="../tags/tag1070.xml"/><Relationship Id="rId40" Type="http://schemas.openxmlformats.org/officeDocument/2006/relationships/image" Target="../media/image1.png"/><Relationship Id="rId45" Type="http://schemas.openxmlformats.org/officeDocument/2006/relationships/image" Target="../media/image235.png"/><Relationship Id="rId53" Type="http://schemas.openxmlformats.org/officeDocument/2006/relationships/image" Target="../media/image103.png"/><Relationship Id="rId58" Type="http://schemas.openxmlformats.org/officeDocument/2006/relationships/image" Target="../media/image238.png"/><Relationship Id="rId66" Type="http://schemas.openxmlformats.org/officeDocument/2006/relationships/image" Target="../media/image132.png"/><Relationship Id="rId5" Type="http://schemas.openxmlformats.org/officeDocument/2006/relationships/tags" Target="../tags/tag1038.xml"/><Relationship Id="rId15" Type="http://schemas.openxmlformats.org/officeDocument/2006/relationships/tags" Target="../tags/tag1048.xml"/><Relationship Id="rId23" Type="http://schemas.openxmlformats.org/officeDocument/2006/relationships/tags" Target="../tags/tag1056.xml"/><Relationship Id="rId28" Type="http://schemas.openxmlformats.org/officeDocument/2006/relationships/tags" Target="../tags/tag1061.xml"/><Relationship Id="rId36" Type="http://schemas.openxmlformats.org/officeDocument/2006/relationships/tags" Target="../tags/tag1069.xml"/><Relationship Id="rId49" Type="http://schemas.openxmlformats.org/officeDocument/2006/relationships/image" Target="../media/image102.png"/><Relationship Id="rId57" Type="http://schemas.openxmlformats.org/officeDocument/2006/relationships/image" Target="../media/image230.png"/><Relationship Id="rId61" Type="http://schemas.openxmlformats.org/officeDocument/2006/relationships/image" Target="../media/image128.png"/><Relationship Id="rId10" Type="http://schemas.openxmlformats.org/officeDocument/2006/relationships/tags" Target="../tags/tag1043.xml"/><Relationship Id="rId19" Type="http://schemas.openxmlformats.org/officeDocument/2006/relationships/tags" Target="../tags/tag1052.xml"/><Relationship Id="rId31" Type="http://schemas.openxmlformats.org/officeDocument/2006/relationships/tags" Target="../tags/tag1064.xml"/><Relationship Id="rId44" Type="http://schemas.openxmlformats.org/officeDocument/2006/relationships/image" Target="../media/image223.png"/><Relationship Id="rId52" Type="http://schemas.openxmlformats.org/officeDocument/2006/relationships/image" Target="../media/image117.png"/><Relationship Id="rId60" Type="http://schemas.openxmlformats.org/officeDocument/2006/relationships/image" Target="../media/image133.png"/><Relationship Id="rId65" Type="http://schemas.openxmlformats.org/officeDocument/2006/relationships/image" Target="../media/image134.png"/><Relationship Id="rId4" Type="http://schemas.openxmlformats.org/officeDocument/2006/relationships/tags" Target="../tags/tag1037.xml"/><Relationship Id="rId9" Type="http://schemas.openxmlformats.org/officeDocument/2006/relationships/tags" Target="../tags/tag1042.xml"/><Relationship Id="rId14" Type="http://schemas.openxmlformats.org/officeDocument/2006/relationships/tags" Target="../tags/tag1047.xml"/><Relationship Id="rId22" Type="http://schemas.openxmlformats.org/officeDocument/2006/relationships/tags" Target="../tags/tag1055.xml"/><Relationship Id="rId27" Type="http://schemas.openxmlformats.org/officeDocument/2006/relationships/tags" Target="../tags/tag1060.xml"/><Relationship Id="rId30" Type="http://schemas.openxmlformats.org/officeDocument/2006/relationships/tags" Target="../tags/tag1063.xml"/><Relationship Id="rId35" Type="http://schemas.openxmlformats.org/officeDocument/2006/relationships/tags" Target="../tags/tag1068.xml"/><Relationship Id="rId43" Type="http://schemas.openxmlformats.org/officeDocument/2006/relationships/image" Target="../media/image227.png"/><Relationship Id="rId48" Type="http://schemas.openxmlformats.org/officeDocument/2006/relationships/image" Target="../media/image118.png"/><Relationship Id="rId56" Type="http://schemas.openxmlformats.org/officeDocument/2006/relationships/image" Target="../media/image226.png"/><Relationship Id="rId64" Type="http://schemas.openxmlformats.org/officeDocument/2006/relationships/image" Target="../media/image229.png"/><Relationship Id="rId8" Type="http://schemas.openxmlformats.org/officeDocument/2006/relationships/tags" Target="../tags/tag1041.xml"/><Relationship Id="rId51" Type="http://schemas.openxmlformats.org/officeDocument/2006/relationships/image" Target="../media/image116.png"/><Relationship Id="rId3" Type="http://schemas.openxmlformats.org/officeDocument/2006/relationships/tags" Target="../tags/tag1036.xml"/><Relationship Id="rId12" Type="http://schemas.openxmlformats.org/officeDocument/2006/relationships/tags" Target="../tags/tag1045.xml"/><Relationship Id="rId17" Type="http://schemas.openxmlformats.org/officeDocument/2006/relationships/tags" Target="../tags/tag1050.xml"/><Relationship Id="rId25" Type="http://schemas.openxmlformats.org/officeDocument/2006/relationships/tags" Target="../tags/tag1058.xml"/><Relationship Id="rId33" Type="http://schemas.openxmlformats.org/officeDocument/2006/relationships/tags" Target="../tags/tag1066.xml"/><Relationship Id="rId38" Type="http://schemas.openxmlformats.org/officeDocument/2006/relationships/tags" Target="../tags/tag1071.xml"/><Relationship Id="rId46" Type="http://schemas.openxmlformats.org/officeDocument/2006/relationships/image" Target="../media/image236.png"/><Relationship Id="rId59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1097.xml"/><Relationship Id="rId117" Type="http://schemas.openxmlformats.org/officeDocument/2006/relationships/image" Target="../media/image60.png"/><Relationship Id="rId21" Type="http://schemas.openxmlformats.org/officeDocument/2006/relationships/tags" Target="../tags/tag1092.xml"/><Relationship Id="rId42" Type="http://schemas.openxmlformats.org/officeDocument/2006/relationships/tags" Target="../tags/tag1113.xml"/><Relationship Id="rId47" Type="http://schemas.openxmlformats.org/officeDocument/2006/relationships/tags" Target="../tags/tag1118.xml"/><Relationship Id="rId63" Type="http://schemas.openxmlformats.org/officeDocument/2006/relationships/tags" Target="../tags/tag1134.xml"/><Relationship Id="rId68" Type="http://schemas.openxmlformats.org/officeDocument/2006/relationships/image" Target="../media/image227.png"/><Relationship Id="rId84" Type="http://schemas.openxmlformats.org/officeDocument/2006/relationships/image" Target="../media/image143.png"/><Relationship Id="rId89" Type="http://schemas.openxmlformats.org/officeDocument/2006/relationships/image" Target="../media/image210.png"/><Relationship Id="rId112" Type="http://schemas.openxmlformats.org/officeDocument/2006/relationships/image" Target="../media/image48.png"/><Relationship Id="rId16" Type="http://schemas.openxmlformats.org/officeDocument/2006/relationships/tags" Target="../tags/tag1087.xml"/><Relationship Id="rId107" Type="http://schemas.openxmlformats.org/officeDocument/2006/relationships/image" Target="../media/image140.png"/><Relationship Id="rId11" Type="http://schemas.openxmlformats.org/officeDocument/2006/relationships/tags" Target="../tags/tag1082.xml"/><Relationship Id="rId24" Type="http://schemas.openxmlformats.org/officeDocument/2006/relationships/tags" Target="../tags/tag1095.xml"/><Relationship Id="rId32" Type="http://schemas.openxmlformats.org/officeDocument/2006/relationships/tags" Target="../tags/tag1103.xml"/><Relationship Id="rId37" Type="http://schemas.openxmlformats.org/officeDocument/2006/relationships/tags" Target="../tags/tag1108.xml"/><Relationship Id="rId40" Type="http://schemas.openxmlformats.org/officeDocument/2006/relationships/tags" Target="../tags/tag1111.xml"/><Relationship Id="rId45" Type="http://schemas.openxmlformats.org/officeDocument/2006/relationships/tags" Target="../tags/tag1116.xml"/><Relationship Id="rId53" Type="http://schemas.openxmlformats.org/officeDocument/2006/relationships/tags" Target="../tags/tag1124.xml"/><Relationship Id="rId58" Type="http://schemas.openxmlformats.org/officeDocument/2006/relationships/tags" Target="../tags/tag1129.xml"/><Relationship Id="rId66" Type="http://schemas.openxmlformats.org/officeDocument/2006/relationships/image" Target="../media/image224.png"/><Relationship Id="rId74" Type="http://schemas.openxmlformats.org/officeDocument/2006/relationships/image" Target="../media/image129.png"/><Relationship Id="rId79" Type="http://schemas.openxmlformats.org/officeDocument/2006/relationships/image" Target="../media/image133.png"/><Relationship Id="rId87" Type="http://schemas.openxmlformats.org/officeDocument/2006/relationships/image" Target="../media/image208.png"/><Relationship Id="rId102" Type="http://schemas.openxmlformats.org/officeDocument/2006/relationships/image" Target="../media/image22.png"/><Relationship Id="rId110" Type="http://schemas.openxmlformats.org/officeDocument/2006/relationships/image" Target="../media/image142.png"/><Relationship Id="rId115" Type="http://schemas.openxmlformats.org/officeDocument/2006/relationships/image" Target="../media/image212.png"/><Relationship Id="rId5" Type="http://schemas.openxmlformats.org/officeDocument/2006/relationships/tags" Target="../tags/tag1076.xml"/><Relationship Id="rId61" Type="http://schemas.openxmlformats.org/officeDocument/2006/relationships/tags" Target="../tags/tag1132.xml"/><Relationship Id="rId82" Type="http://schemas.openxmlformats.org/officeDocument/2006/relationships/image" Target="../media/image134.png"/><Relationship Id="rId90" Type="http://schemas.openxmlformats.org/officeDocument/2006/relationships/image" Target="../media/image71.png"/><Relationship Id="rId95" Type="http://schemas.openxmlformats.org/officeDocument/2006/relationships/image" Target="../media/image79.png"/><Relationship Id="rId19" Type="http://schemas.openxmlformats.org/officeDocument/2006/relationships/tags" Target="../tags/tag1090.xml"/><Relationship Id="rId14" Type="http://schemas.openxmlformats.org/officeDocument/2006/relationships/tags" Target="../tags/tag1085.xml"/><Relationship Id="rId22" Type="http://schemas.openxmlformats.org/officeDocument/2006/relationships/tags" Target="../tags/tag1093.xml"/><Relationship Id="rId27" Type="http://schemas.openxmlformats.org/officeDocument/2006/relationships/tags" Target="../tags/tag1098.xml"/><Relationship Id="rId30" Type="http://schemas.openxmlformats.org/officeDocument/2006/relationships/tags" Target="../tags/tag1101.xml"/><Relationship Id="rId35" Type="http://schemas.openxmlformats.org/officeDocument/2006/relationships/tags" Target="../tags/tag1106.xml"/><Relationship Id="rId43" Type="http://schemas.openxmlformats.org/officeDocument/2006/relationships/tags" Target="../tags/tag1114.xml"/><Relationship Id="rId48" Type="http://schemas.openxmlformats.org/officeDocument/2006/relationships/tags" Target="../tags/tag1119.xml"/><Relationship Id="rId56" Type="http://schemas.openxmlformats.org/officeDocument/2006/relationships/tags" Target="../tags/tag1127.xml"/><Relationship Id="rId64" Type="http://schemas.openxmlformats.org/officeDocument/2006/relationships/slideLayout" Target="../slideLayouts/slideLayout2.xml"/><Relationship Id="rId69" Type="http://schemas.openxmlformats.org/officeDocument/2006/relationships/image" Target="../media/image223.png"/><Relationship Id="rId77" Type="http://schemas.openxmlformats.org/officeDocument/2006/relationships/image" Target="../media/image238.png"/><Relationship Id="rId100" Type="http://schemas.openxmlformats.org/officeDocument/2006/relationships/image" Target="../media/image12.png"/><Relationship Id="rId105" Type="http://schemas.openxmlformats.org/officeDocument/2006/relationships/image" Target="../media/image138.png"/><Relationship Id="rId113" Type="http://schemas.openxmlformats.org/officeDocument/2006/relationships/image" Target="../media/image144.png"/><Relationship Id="rId118" Type="http://schemas.openxmlformats.org/officeDocument/2006/relationships/image" Target="../media/image240.png"/><Relationship Id="rId8" Type="http://schemas.openxmlformats.org/officeDocument/2006/relationships/tags" Target="../tags/tag1079.xml"/><Relationship Id="rId51" Type="http://schemas.openxmlformats.org/officeDocument/2006/relationships/tags" Target="../tags/tag1122.xml"/><Relationship Id="rId72" Type="http://schemas.openxmlformats.org/officeDocument/2006/relationships/image" Target="../media/image125.png"/><Relationship Id="rId80" Type="http://schemas.openxmlformats.org/officeDocument/2006/relationships/image" Target="../media/image239.png"/><Relationship Id="rId85" Type="http://schemas.openxmlformats.org/officeDocument/2006/relationships/image" Target="../media/image206.png"/><Relationship Id="rId93" Type="http://schemas.openxmlformats.org/officeDocument/2006/relationships/image" Target="../media/image5.png"/><Relationship Id="rId98" Type="http://schemas.openxmlformats.org/officeDocument/2006/relationships/image" Target="../media/image8.png"/><Relationship Id="rId3" Type="http://schemas.openxmlformats.org/officeDocument/2006/relationships/tags" Target="../tags/tag1074.xml"/><Relationship Id="rId12" Type="http://schemas.openxmlformats.org/officeDocument/2006/relationships/tags" Target="../tags/tag1083.xml"/><Relationship Id="rId17" Type="http://schemas.openxmlformats.org/officeDocument/2006/relationships/tags" Target="../tags/tag1088.xml"/><Relationship Id="rId25" Type="http://schemas.openxmlformats.org/officeDocument/2006/relationships/tags" Target="../tags/tag1096.xml"/><Relationship Id="rId33" Type="http://schemas.openxmlformats.org/officeDocument/2006/relationships/tags" Target="../tags/tag1104.xml"/><Relationship Id="rId38" Type="http://schemas.openxmlformats.org/officeDocument/2006/relationships/tags" Target="../tags/tag1109.xml"/><Relationship Id="rId46" Type="http://schemas.openxmlformats.org/officeDocument/2006/relationships/tags" Target="../tags/tag1117.xml"/><Relationship Id="rId59" Type="http://schemas.openxmlformats.org/officeDocument/2006/relationships/tags" Target="../tags/tag1130.xml"/><Relationship Id="rId67" Type="http://schemas.openxmlformats.org/officeDocument/2006/relationships/image" Target="../media/image225.png"/><Relationship Id="rId103" Type="http://schemas.openxmlformats.org/officeDocument/2006/relationships/image" Target="../media/image23.png"/><Relationship Id="rId108" Type="http://schemas.openxmlformats.org/officeDocument/2006/relationships/image" Target="../media/image141.png"/><Relationship Id="rId116" Type="http://schemas.openxmlformats.org/officeDocument/2006/relationships/image" Target="../media/image59.png"/><Relationship Id="rId20" Type="http://schemas.openxmlformats.org/officeDocument/2006/relationships/tags" Target="../tags/tag1091.xml"/><Relationship Id="rId41" Type="http://schemas.openxmlformats.org/officeDocument/2006/relationships/tags" Target="../tags/tag1112.xml"/><Relationship Id="rId54" Type="http://schemas.openxmlformats.org/officeDocument/2006/relationships/tags" Target="../tags/tag1125.xml"/><Relationship Id="rId62" Type="http://schemas.openxmlformats.org/officeDocument/2006/relationships/tags" Target="../tags/tag1133.xml"/><Relationship Id="rId70" Type="http://schemas.openxmlformats.org/officeDocument/2006/relationships/image" Target="../media/image236.png"/><Relationship Id="rId75" Type="http://schemas.openxmlformats.org/officeDocument/2006/relationships/image" Target="../media/image230.png"/><Relationship Id="rId83" Type="http://schemas.openxmlformats.org/officeDocument/2006/relationships/image" Target="../media/image20.png"/><Relationship Id="rId88" Type="http://schemas.openxmlformats.org/officeDocument/2006/relationships/image" Target="../media/image209.png"/><Relationship Id="rId91" Type="http://schemas.openxmlformats.org/officeDocument/2006/relationships/image" Target="../media/image3.png"/><Relationship Id="rId96" Type="http://schemas.openxmlformats.org/officeDocument/2006/relationships/image" Target="../media/image18.png"/><Relationship Id="rId111" Type="http://schemas.openxmlformats.org/officeDocument/2006/relationships/image" Target="../media/image47.png"/><Relationship Id="rId1" Type="http://schemas.openxmlformats.org/officeDocument/2006/relationships/tags" Target="../tags/tag1072.xml"/><Relationship Id="rId6" Type="http://schemas.openxmlformats.org/officeDocument/2006/relationships/tags" Target="../tags/tag1077.xml"/><Relationship Id="rId15" Type="http://schemas.openxmlformats.org/officeDocument/2006/relationships/tags" Target="../tags/tag1086.xml"/><Relationship Id="rId23" Type="http://schemas.openxmlformats.org/officeDocument/2006/relationships/tags" Target="../tags/tag1094.xml"/><Relationship Id="rId28" Type="http://schemas.openxmlformats.org/officeDocument/2006/relationships/tags" Target="../tags/tag1099.xml"/><Relationship Id="rId36" Type="http://schemas.openxmlformats.org/officeDocument/2006/relationships/tags" Target="../tags/tag1107.xml"/><Relationship Id="rId49" Type="http://schemas.openxmlformats.org/officeDocument/2006/relationships/tags" Target="../tags/tag1120.xml"/><Relationship Id="rId57" Type="http://schemas.openxmlformats.org/officeDocument/2006/relationships/tags" Target="../tags/tag1128.xml"/><Relationship Id="rId106" Type="http://schemas.openxmlformats.org/officeDocument/2006/relationships/image" Target="../media/image139.png"/><Relationship Id="rId114" Type="http://schemas.openxmlformats.org/officeDocument/2006/relationships/image" Target="../media/image211.png"/><Relationship Id="rId119" Type="http://schemas.openxmlformats.org/officeDocument/2006/relationships/image" Target="../media/image241.png"/><Relationship Id="rId10" Type="http://schemas.openxmlformats.org/officeDocument/2006/relationships/tags" Target="../tags/tag1081.xml"/><Relationship Id="rId31" Type="http://schemas.openxmlformats.org/officeDocument/2006/relationships/tags" Target="../tags/tag1102.xml"/><Relationship Id="rId44" Type="http://schemas.openxmlformats.org/officeDocument/2006/relationships/tags" Target="../tags/tag1115.xml"/><Relationship Id="rId52" Type="http://schemas.openxmlformats.org/officeDocument/2006/relationships/tags" Target="../tags/tag1123.xml"/><Relationship Id="rId60" Type="http://schemas.openxmlformats.org/officeDocument/2006/relationships/tags" Target="../tags/tag1131.xml"/><Relationship Id="rId65" Type="http://schemas.openxmlformats.org/officeDocument/2006/relationships/image" Target="../media/image1.png"/><Relationship Id="rId73" Type="http://schemas.openxmlformats.org/officeDocument/2006/relationships/image" Target="../media/image128.png"/><Relationship Id="rId78" Type="http://schemas.openxmlformats.org/officeDocument/2006/relationships/image" Target="../media/image115.png"/><Relationship Id="rId81" Type="http://schemas.openxmlformats.org/officeDocument/2006/relationships/image" Target="../media/image132.png"/><Relationship Id="rId86" Type="http://schemas.openxmlformats.org/officeDocument/2006/relationships/image" Target="../media/image207.png"/><Relationship Id="rId94" Type="http://schemas.openxmlformats.org/officeDocument/2006/relationships/image" Target="../media/image78.png"/><Relationship Id="rId99" Type="http://schemas.openxmlformats.org/officeDocument/2006/relationships/image" Target="../media/image10.png"/><Relationship Id="rId101" Type="http://schemas.openxmlformats.org/officeDocument/2006/relationships/image" Target="../media/image21.png"/><Relationship Id="rId4" Type="http://schemas.openxmlformats.org/officeDocument/2006/relationships/tags" Target="../tags/tag1075.xml"/><Relationship Id="rId9" Type="http://schemas.openxmlformats.org/officeDocument/2006/relationships/tags" Target="../tags/tag1080.xml"/><Relationship Id="rId13" Type="http://schemas.openxmlformats.org/officeDocument/2006/relationships/tags" Target="../tags/tag1084.xml"/><Relationship Id="rId18" Type="http://schemas.openxmlformats.org/officeDocument/2006/relationships/tags" Target="../tags/tag1089.xml"/><Relationship Id="rId39" Type="http://schemas.openxmlformats.org/officeDocument/2006/relationships/tags" Target="../tags/tag1110.xml"/><Relationship Id="rId109" Type="http://schemas.openxmlformats.org/officeDocument/2006/relationships/image" Target="../media/image145.png"/><Relationship Id="rId34" Type="http://schemas.openxmlformats.org/officeDocument/2006/relationships/tags" Target="../tags/tag1105.xml"/><Relationship Id="rId50" Type="http://schemas.openxmlformats.org/officeDocument/2006/relationships/tags" Target="../tags/tag1121.xml"/><Relationship Id="rId55" Type="http://schemas.openxmlformats.org/officeDocument/2006/relationships/tags" Target="../tags/tag1126.xml"/><Relationship Id="rId76" Type="http://schemas.openxmlformats.org/officeDocument/2006/relationships/image" Target="../media/image130.png"/><Relationship Id="rId97" Type="http://schemas.openxmlformats.org/officeDocument/2006/relationships/image" Target="../media/image19.png"/><Relationship Id="rId104" Type="http://schemas.openxmlformats.org/officeDocument/2006/relationships/image" Target="../media/image137.png"/><Relationship Id="rId120" Type="http://schemas.openxmlformats.org/officeDocument/2006/relationships/image" Target="../media/image242.png"/><Relationship Id="rId7" Type="http://schemas.openxmlformats.org/officeDocument/2006/relationships/tags" Target="../tags/tag1078.xml"/><Relationship Id="rId71" Type="http://schemas.openxmlformats.org/officeDocument/2006/relationships/image" Target="../media/image235.png"/><Relationship Id="rId92" Type="http://schemas.openxmlformats.org/officeDocument/2006/relationships/image" Target="../media/image4.png"/><Relationship Id="rId2" Type="http://schemas.openxmlformats.org/officeDocument/2006/relationships/tags" Target="../tags/tag1073.xml"/><Relationship Id="rId29" Type="http://schemas.openxmlformats.org/officeDocument/2006/relationships/tags" Target="../tags/tag1100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47.xml"/><Relationship Id="rId18" Type="http://schemas.openxmlformats.org/officeDocument/2006/relationships/tags" Target="../tags/tag1152.xml"/><Relationship Id="rId26" Type="http://schemas.openxmlformats.org/officeDocument/2006/relationships/tags" Target="../tags/tag1160.xml"/><Relationship Id="rId39" Type="http://schemas.openxmlformats.org/officeDocument/2006/relationships/tags" Target="../tags/tag1173.xml"/><Relationship Id="rId21" Type="http://schemas.openxmlformats.org/officeDocument/2006/relationships/tags" Target="../tags/tag1155.xml"/><Relationship Id="rId34" Type="http://schemas.openxmlformats.org/officeDocument/2006/relationships/tags" Target="../tags/tag1168.xml"/><Relationship Id="rId42" Type="http://schemas.openxmlformats.org/officeDocument/2006/relationships/tags" Target="../tags/tag1176.xml"/><Relationship Id="rId47" Type="http://schemas.openxmlformats.org/officeDocument/2006/relationships/tags" Target="../tags/tag1181.xml"/><Relationship Id="rId50" Type="http://schemas.openxmlformats.org/officeDocument/2006/relationships/image" Target="../media/image137.png"/><Relationship Id="rId55" Type="http://schemas.openxmlformats.org/officeDocument/2006/relationships/image" Target="../media/image142.png"/><Relationship Id="rId63" Type="http://schemas.openxmlformats.org/officeDocument/2006/relationships/image" Target="../media/image240.png"/><Relationship Id="rId68" Type="http://schemas.openxmlformats.org/officeDocument/2006/relationships/image" Target="../media/image209.png"/><Relationship Id="rId7" Type="http://schemas.openxmlformats.org/officeDocument/2006/relationships/tags" Target="../tags/tag1141.xml"/><Relationship Id="rId71" Type="http://schemas.openxmlformats.org/officeDocument/2006/relationships/image" Target="../media/image244.png"/><Relationship Id="rId2" Type="http://schemas.openxmlformats.org/officeDocument/2006/relationships/tags" Target="../tags/tag1136.xml"/><Relationship Id="rId16" Type="http://schemas.openxmlformats.org/officeDocument/2006/relationships/tags" Target="../tags/tag1150.xml"/><Relationship Id="rId29" Type="http://schemas.openxmlformats.org/officeDocument/2006/relationships/tags" Target="../tags/tag1163.xml"/><Relationship Id="rId11" Type="http://schemas.openxmlformats.org/officeDocument/2006/relationships/tags" Target="../tags/tag1145.xml"/><Relationship Id="rId24" Type="http://schemas.openxmlformats.org/officeDocument/2006/relationships/tags" Target="../tags/tag1158.xml"/><Relationship Id="rId32" Type="http://schemas.openxmlformats.org/officeDocument/2006/relationships/tags" Target="../tags/tag1166.xml"/><Relationship Id="rId37" Type="http://schemas.openxmlformats.org/officeDocument/2006/relationships/tags" Target="../tags/tag1171.xml"/><Relationship Id="rId40" Type="http://schemas.openxmlformats.org/officeDocument/2006/relationships/tags" Target="../tags/tag1174.xml"/><Relationship Id="rId45" Type="http://schemas.openxmlformats.org/officeDocument/2006/relationships/tags" Target="../tags/tag1179.xml"/><Relationship Id="rId53" Type="http://schemas.openxmlformats.org/officeDocument/2006/relationships/image" Target="../media/image140.png"/><Relationship Id="rId58" Type="http://schemas.openxmlformats.org/officeDocument/2006/relationships/image" Target="../media/image79.png"/><Relationship Id="rId66" Type="http://schemas.openxmlformats.org/officeDocument/2006/relationships/image" Target="../media/image207.png"/><Relationship Id="rId74" Type="http://schemas.openxmlformats.org/officeDocument/2006/relationships/image" Target="../media/image143.png"/><Relationship Id="rId5" Type="http://schemas.openxmlformats.org/officeDocument/2006/relationships/tags" Target="../tags/tag1139.xml"/><Relationship Id="rId15" Type="http://schemas.openxmlformats.org/officeDocument/2006/relationships/tags" Target="../tags/tag1149.xml"/><Relationship Id="rId23" Type="http://schemas.openxmlformats.org/officeDocument/2006/relationships/tags" Target="../tags/tag1157.xml"/><Relationship Id="rId28" Type="http://schemas.openxmlformats.org/officeDocument/2006/relationships/tags" Target="../tags/tag1162.xml"/><Relationship Id="rId36" Type="http://schemas.openxmlformats.org/officeDocument/2006/relationships/tags" Target="../tags/tag1170.xml"/><Relationship Id="rId49" Type="http://schemas.openxmlformats.org/officeDocument/2006/relationships/image" Target="../media/image1.png"/><Relationship Id="rId57" Type="http://schemas.openxmlformats.org/officeDocument/2006/relationships/image" Target="../media/image78.png"/><Relationship Id="rId61" Type="http://schemas.openxmlformats.org/officeDocument/2006/relationships/image" Target="../media/image212.png"/><Relationship Id="rId10" Type="http://schemas.openxmlformats.org/officeDocument/2006/relationships/tags" Target="../tags/tag1144.xml"/><Relationship Id="rId19" Type="http://schemas.openxmlformats.org/officeDocument/2006/relationships/tags" Target="../tags/tag1153.xml"/><Relationship Id="rId31" Type="http://schemas.openxmlformats.org/officeDocument/2006/relationships/tags" Target="../tags/tag1165.xml"/><Relationship Id="rId44" Type="http://schemas.openxmlformats.org/officeDocument/2006/relationships/tags" Target="../tags/tag1178.xml"/><Relationship Id="rId52" Type="http://schemas.openxmlformats.org/officeDocument/2006/relationships/image" Target="../media/image139.png"/><Relationship Id="rId60" Type="http://schemas.openxmlformats.org/officeDocument/2006/relationships/image" Target="../media/image3.png"/><Relationship Id="rId65" Type="http://schemas.openxmlformats.org/officeDocument/2006/relationships/image" Target="../media/image206.png"/><Relationship Id="rId73" Type="http://schemas.openxmlformats.org/officeDocument/2006/relationships/image" Target="../media/image22.png"/><Relationship Id="rId4" Type="http://schemas.openxmlformats.org/officeDocument/2006/relationships/tags" Target="../tags/tag1138.xml"/><Relationship Id="rId9" Type="http://schemas.openxmlformats.org/officeDocument/2006/relationships/tags" Target="../tags/tag1143.xml"/><Relationship Id="rId14" Type="http://schemas.openxmlformats.org/officeDocument/2006/relationships/tags" Target="../tags/tag1148.xml"/><Relationship Id="rId22" Type="http://schemas.openxmlformats.org/officeDocument/2006/relationships/tags" Target="../tags/tag1156.xml"/><Relationship Id="rId27" Type="http://schemas.openxmlformats.org/officeDocument/2006/relationships/tags" Target="../tags/tag1161.xml"/><Relationship Id="rId30" Type="http://schemas.openxmlformats.org/officeDocument/2006/relationships/tags" Target="../tags/tag1164.xml"/><Relationship Id="rId35" Type="http://schemas.openxmlformats.org/officeDocument/2006/relationships/tags" Target="../tags/tag1169.xml"/><Relationship Id="rId43" Type="http://schemas.openxmlformats.org/officeDocument/2006/relationships/tags" Target="../tags/tag1177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44.png"/><Relationship Id="rId64" Type="http://schemas.openxmlformats.org/officeDocument/2006/relationships/image" Target="../media/image242.png"/><Relationship Id="rId69" Type="http://schemas.openxmlformats.org/officeDocument/2006/relationships/image" Target="../media/image210.png"/><Relationship Id="rId8" Type="http://schemas.openxmlformats.org/officeDocument/2006/relationships/tags" Target="../tags/tag1142.xml"/><Relationship Id="rId51" Type="http://schemas.openxmlformats.org/officeDocument/2006/relationships/image" Target="../media/image138.png"/><Relationship Id="rId72" Type="http://schemas.openxmlformats.org/officeDocument/2006/relationships/image" Target="../media/image245.png"/><Relationship Id="rId3" Type="http://schemas.openxmlformats.org/officeDocument/2006/relationships/tags" Target="../tags/tag1137.xml"/><Relationship Id="rId12" Type="http://schemas.openxmlformats.org/officeDocument/2006/relationships/tags" Target="../tags/tag1146.xml"/><Relationship Id="rId17" Type="http://schemas.openxmlformats.org/officeDocument/2006/relationships/tags" Target="../tags/tag1151.xml"/><Relationship Id="rId25" Type="http://schemas.openxmlformats.org/officeDocument/2006/relationships/tags" Target="../tags/tag1159.xml"/><Relationship Id="rId33" Type="http://schemas.openxmlformats.org/officeDocument/2006/relationships/tags" Target="../tags/tag1167.xml"/><Relationship Id="rId38" Type="http://schemas.openxmlformats.org/officeDocument/2006/relationships/tags" Target="../tags/tag1172.xml"/><Relationship Id="rId46" Type="http://schemas.openxmlformats.org/officeDocument/2006/relationships/tags" Target="../tags/tag1180.xml"/><Relationship Id="rId59" Type="http://schemas.openxmlformats.org/officeDocument/2006/relationships/image" Target="../media/image71.png"/><Relationship Id="rId67" Type="http://schemas.openxmlformats.org/officeDocument/2006/relationships/image" Target="../media/image208.png"/><Relationship Id="rId20" Type="http://schemas.openxmlformats.org/officeDocument/2006/relationships/tags" Target="../tags/tag1154.xml"/><Relationship Id="rId41" Type="http://schemas.openxmlformats.org/officeDocument/2006/relationships/tags" Target="../tags/tag1175.xml"/><Relationship Id="rId54" Type="http://schemas.openxmlformats.org/officeDocument/2006/relationships/image" Target="../media/image141.png"/><Relationship Id="rId62" Type="http://schemas.openxmlformats.org/officeDocument/2006/relationships/image" Target="../media/image241.png"/><Relationship Id="rId70" Type="http://schemas.openxmlformats.org/officeDocument/2006/relationships/image" Target="../media/image243.png"/><Relationship Id="rId1" Type="http://schemas.openxmlformats.org/officeDocument/2006/relationships/tags" Target="../tags/tag1135.xml"/><Relationship Id="rId6" Type="http://schemas.openxmlformats.org/officeDocument/2006/relationships/tags" Target="../tags/tag1140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194.xml"/><Relationship Id="rId18" Type="http://schemas.openxmlformats.org/officeDocument/2006/relationships/tags" Target="../tags/tag1199.xml"/><Relationship Id="rId26" Type="http://schemas.openxmlformats.org/officeDocument/2006/relationships/tags" Target="../tags/tag1207.xml"/><Relationship Id="rId39" Type="http://schemas.openxmlformats.org/officeDocument/2006/relationships/tags" Target="../tags/tag1220.xml"/><Relationship Id="rId21" Type="http://schemas.openxmlformats.org/officeDocument/2006/relationships/tags" Target="../tags/tag1202.xml"/><Relationship Id="rId34" Type="http://schemas.openxmlformats.org/officeDocument/2006/relationships/tags" Target="../tags/tag1215.xml"/><Relationship Id="rId42" Type="http://schemas.openxmlformats.org/officeDocument/2006/relationships/tags" Target="../tags/tag1223.xml"/><Relationship Id="rId47" Type="http://schemas.openxmlformats.org/officeDocument/2006/relationships/tags" Target="../tags/tag1228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207.png"/><Relationship Id="rId63" Type="http://schemas.openxmlformats.org/officeDocument/2006/relationships/image" Target="../media/image137.png"/><Relationship Id="rId68" Type="http://schemas.openxmlformats.org/officeDocument/2006/relationships/image" Target="../media/image142.png"/><Relationship Id="rId76" Type="http://schemas.openxmlformats.org/officeDocument/2006/relationships/image" Target="../media/image245.png"/><Relationship Id="rId84" Type="http://schemas.openxmlformats.org/officeDocument/2006/relationships/image" Target="../media/image117.png"/><Relationship Id="rId89" Type="http://schemas.openxmlformats.org/officeDocument/2006/relationships/image" Target="../media/image254.png"/><Relationship Id="rId7" Type="http://schemas.openxmlformats.org/officeDocument/2006/relationships/tags" Target="../tags/tag1188.xml"/><Relationship Id="rId71" Type="http://schemas.openxmlformats.org/officeDocument/2006/relationships/image" Target="../media/image240.png"/><Relationship Id="rId92" Type="http://schemas.openxmlformats.org/officeDocument/2006/relationships/image" Target="../media/image257.png"/><Relationship Id="rId2" Type="http://schemas.openxmlformats.org/officeDocument/2006/relationships/tags" Target="../tags/tag1183.xml"/><Relationship Id="rId16" Type="http://schemas.openxmlformats.org/officeDocument/2006/relationships/tags" Target="../tags/tag1197.xml"/><Relationship Id="rId29" Type="http://schemas.openxmlformats.org/officeDocument/2006/relationships/tags" Target="../tags/tag1210.xml"/><Relationship Id="rId11" Type="http://schemas.openxmlformats.org/officeDocument/2006/relationships/tags" Target="../tags/tag1192.xml"/><Relationship Id="rId24" Type="http://schemas.openxmlformats.org/officeDocument/2006/relationships/tags" Target="../tags/tag1205.xml"/><Relationship Id="rId32" Type="http://schemas.openxmlformats.org/officeDocument/2006/relationships/tags" Target="../tags/tag1213.xml"/><Relationship Id="rId37" Type="http://schemas.openxmlformats.org/officeDocument/2006/relationships/tags" Target="../tags/tag1218.xml"/><Relationship Id="rId40" Type="http://schemas.openxmlformats.org/officeDocument/2006/relationships/tags" Target="../tags/tag1221.xml"/><Relationship Id="rId45" Type="http://schemas.openxmlformats.org/officeDocument/2006/relationships/tags" Target="../tags/tag1226.xml"/><Relationship Id="rId53" Type="http://schemas.openxmlformats.org/officeDocument/2006/relationships/image" Target="../media/image143.png"/><Relationship Id="rId58" Type="http://schemas.openxmlformats.org/officeDocument/2006/relationships/image" Target="../media/image210.png"/><Relationship Id="rId66" Type="http://schemas.openxmlformats.org/officeDocument/2006/relationships/image" Target="../media/image140.png"/><Relationship Id="rId74" Type="http://schemas.openxmlformats.org/officeDocument/2006/relationships/image" Target="../media/image243.png"/><Relationship Id="rId79" Type="http://schemas.openxmlformats.org/officeDocument/2006/relationships/image" Target="../media/image248.png"/><Relationship Id="rId87" Type="http://schemas.openxmlformats.org/officeDocument/2006/relationships/image" Target="../media/image115.png"/><Relationship Id="rId5" Type="http://schemas.openxmlformats.org/officeDocument/2006/relationships/tags" Target="../tags/tag1186.xml"/><Relationship Id="rId61" Type="http://schemas.openxmlformats.org/officeDocument/2006/relationships/image" Target="../media/image78.png"/><Relationship Id="rId82" Type="http://schemas.openxmlformats.org/officeDocument/2006/relationships/image" Target="../media/image251.png"/><Relationship Id="rId90" Type="http://schemas.openxmlformats.org/officeDocument/2006/relationships/image" Target="../media/image255.png"/><Relationship Id="rId95" Type="http://schemas.openxmlformats.org/officeDocument/2006/relationships/image" Target="../media/image103.png"/><Relationship Id="rId19" Type="http://schemas.openxmlformats.org/officeDocument/2006/relationships/tags" Target="../tags/tag1200.xml"/><Relationship Id="rId14" Type="http://schemas.openxmlformats.org/officeDocument/2006/relationships/tags" Target="../tags/tag1195.xml"/><Relationship Id="rId22" Type="http://schemas.openxmlformats.org/officeDocument/2006/relationships/tags" Target="../tags/tag1203.xml"/><Relationship Id="rId27" Type="http://schemas.openxmlformats.org/officeDocument/2006/relationships/tags" Target="../tags/tag1208.xml"/><Relationship Id="rId30" Type="http://schemas.openxmlformats.org/officeDocument/2006/relationships/tags" Target="../tags/tag1211.xml"/><Relationship Id="rId35" Type="http://schemas.openxmlformats.org/officeDocument/2006/relationships/tags" Target="../tags/tag1216.xml"/><Relationship Id="rId43" Type="http://schemas.openxmlformats.org/officeDocument/2006/relationships/tags" Target="../tags/tag1224.xml"/><Relationship Id="rId48" Type="http://schemas.openxmlformats.org/officeDocument/2006/relationships/tags" Target="../tags/tag1229.xml"/><Relationship Id="rId56" Type="http://schemas.openxmlformats.org/officeDocument/2006/relationships/image" Target="../media/image208.png"/><Relationship Id="rId64" Type="http://schemas.openxmlformats.org/officeDocument/2006/relationships/image" Target="../media/image138.png"/><Relationship Id="rId69" Type="http://schemas.openxmlformats.org/officeDocument/2006/relationships/image" Target="../media/image144.png"/><Relationship Id="rId77" Type="http://schemas.openxmlformats.org/officeDocument/2006/relationships/image" Target="../media/image246.png"/><Relationship Id="rId8" Type="http://schemas.openxmlformats.org/officeDocument/2006/relationships/tags" Target="../tags/tag1189.xml"/><Relationship Id="rId51" Type="http://schemas.openxmlformats.org/officeDocument/2006/relationships/image" Target="../media/image1.png"/><Relationship Id="rId72" Type="http://schemas.openxmlformats.org/officeDocument/2006/relationships/image" Target="../media/image241.png"/><Relationship Id="rId80" Type="http://schemas.openxmlformats.org/officeDocument/2006/relationships/image" Target="../media/image249.png"/><Relationship Id="rId85" Type="http://schemas.openxmlformats.org/officeDocument/2006/relationships/image" Target="../media/image116.png"/><Relationship Id="rId93" Type="http://schemas.openxmlformats.org/officeDocument/2006/relationships/image" Target="../media/image258.png"/><Relationship Id="rId3" Type="http://schemas.openxmlformats.org/officeDocument/2006/relationships/tags" Target="../tags/tag1184.xml"/><Relationship Id="rId12" Type="http://schemas.openxmlformats.org/officeDocument/2006/relationships/tags" Target="../tags/tag1193.xml"/><Relationship Id="rId17" Type="http://schemas.openxmlformats.org/officeDocument/2006/relationships/tags" Target="../tags/tag1198.xml"/><Relationship Id="rId25" Type="http://schemas.openxmlformats.org/officeDocument/2006/relationships/tags" Target="../tags/tag1206.xml"/><Relationship Id="rId33" Type="http://schemas.openxmlformats.org/officeDocument/2006/relationships/tags" Target="../tags/tag1214.xml"/><Relationship Id="rId38" Type="http://schemas.openxmlformats.org/officeDocument/2006/relationships/tags" Target="../tags/tag1219.xml"/><Relationship Id="rId46" Type="http://schemas.openxmlformats.org/officeDocument/2006/relationships/tags" Target="../tags/tag1227.xml"/><Relationship Id="rId59" Type="http://schemas.openxmlformats.org/officeDocument/2006/relationships/image" Target="../media/image71.png"/><Relationship Id="rId67" Type="http://schemas.openxmlformats.org/officeDocument/2006/relationships/image" Target="../media/image141.png"/><Relationship Id="rId20" Type="http://schemas.openxmlformats.org/officeDocument/2006/relationships/tags" Target="../tags/tag1201.xml"/><Relationship Id="rId41" Type="http://schemas.openxmlformats.org/officeDocument/2006/relationships/tags" Target="../tags/tag1222.xml"/><Relationship Id="rId54" Type="http://schemas.openxmlformats.org/officeDocument/2006/relationships/image" Target="../media/image206.png"/><Relationship Id="rId62" Type="http://schemas.openxmlformats.org/officeDocument/2006/relationships/image" Target="../media/image79.png"/><Relationship Id="rId70" Type="http://schemas.openxmlformats.org/officeDocument/2006/relationships/image" Target="../media/image212.png"/><Relationship Id="rId75" Type="http://schemas.openxmlformats.org/officeDocument/2006/relationships/image" Target="../media/image244.png"/><Relationship Id="rId83" Type="http://schemas.openxmlformats.org/officeDocument/2006/relationships/image" Target="../media/image102.png"/><Relationship Id="rId88" Type="http://schemas.openxmlformats.org/officeDocument/2006/relationships/image" Target="../media/image253.png"/><Relationship Id="rId91" Type="http://schemas.openxmlformats.org/officeDocument/2006/relationships/image" Target="../media/image256.png"/><Relationship Id="rId96" Type="http://schemas.openxmlformats.org/officeDocument/2006/relationships/image" Target="../media/image156.png"/><Relationship Id="rId1" Type="http://schemas.openxmlformats.org/officeDocument/2006/relationships/tags" Target="../tags/tag1182.xml"/><Relationship Id="rId6" Type="http://schemas.openxmlformats.org/officeDocument/2006/relationships/tags" Target="../tags/tag1187.xml"/><Relationship Id="rId15" Type="http://schemas.openxmlformats.org/officeDocument/2006/relationships/tags" Target="../tags/tag1196.xml"/><Relationship Id="rId23" Type="http://schemas.openxmlformats.org/officeDocument/2006/relationships/tags" Target="../tags/tag1204.xml"/><Relationship Id="rId28" Type="http://schemas.openxmlformats.org/officeDocument/2006/relationships/tags" Target="../tags/tag1209.xml"/><Relationship Id="rId36" Type="http://schemas.openxmlformats.org/officeDocument/2006/relationships/tags" Target="../tags/tag1217.xml"/><Relationship Id="rId49" Type="http://schemas.openxmlformats.org/officeDocument/2006/relationships/tags" Target="../tags/tag1230.xml"/><Relationship Id="rId57" Type="http://schemas.openxmlformats.org/officeDocument/2006/relationships/image" Target="../media/image209.png"/><Relationship Id="rId10" Type="http://schemas.openxmlformats.org/officeDocument/2006/relationships/tags" Target="../tags/tag1191.xml"/><Relationship Id="rId31" Type="http://schemas.openxmlformats.org/officeDocument/2006/relationships/tags" Target="../tags/tag1212.xml"/><Relationship Id="rId44" Type="http://schemas.openxmlformats.org/officeDocument/2006/relationships/tags" Target="../tags/tag1225.xml"/><Relationship Id="rId52" Type="http://schemas.openxmlformats.org/officeDocument/2006/relationships/image" Target="../media/image22.png"/><Relationship Id="rId60" Type="http://schemas.openxmlformats.org/officeDocument/2006/relationships/image" Target="../media/image3.png"/><Relationship Id="rId65" Type="http://schemas.openxmlformats.org/officeDocument/2006/relationships/image" Target="../media/image139.png"/><Relationship Id="rId73" Type="http://schemas.openxmlformats.org/officeDocument/2006/relationships/image" Target="../media/image242.png"/><Relationship Id="rId78" Type="http://schemas.openxmlformats.org/officeDocument/2006/relationships/image" Target="../media/image247.png"/><Relationship Id="rId81" Type="http://schemas.openxmlformats.org/officeDocument/2006/relationships/image" Target="../media/image250.png"/><Relationship Id="rId86" Type="http://schemas.openxmlformats.org/officeDocument/2006/relationships/image" Target="../media/image252.png"/><Relationship Id="rId94" Type="http://schemas.openxmlformats.org/officeDocument/2006/relationships/image" Target="../media/image259.png"/><Relationship Id="rId4" Type="http://schemas.openxmlformats.org/officeDocument/2006/relationships/tags" Target="../tags/tag1185.xml"/><Relationship Id="rId9" Type="http://schemas.openxmlformats.org/officeDocument/2006/relationships/tags" Target="../tags/tag119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9" Type="http://schemas.openxmlformats.org/officeDocument/2006/relationships/tags" Target="../tags/tag105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42" Type="http://schemas.openxmlformats.org/officeDocument/2006/relationships/tags" Target="../tags/tag108.xml"/><Relationship Id="rId47" Type="http://schemas.openxmlformats.org/officeDocument/2006/relationships/image" Target="../media/image1.png"/><Relationship Id="rId50" Type="http://schemas.openxmlformats.org/officeDocument/2006/relationships/image" Target="../media/image2.png"/><Relationship Id="rId55" Type="http://schemas.openxmlformats.org/officeDocument/2006/relationships/image" Target="../media/image19.png"/><Relationship Id="rId63" Type="http://schemas.openxmlformats.org/officeDocument/2006/relationships/image" Target="../media/image47.png"/><Relationship Id="rId68" Type="http://schemas.openxmlformats.org/officeDocument/2006/relationships/image" Target="../media/image41.png"/><Relationship Id="rId76" Type="http://schemas.openxmlformats.org/officeDocument/2006/relationships/image" Target="../media/image52.png"/><Relationship Id="rId84" Type="http://schemas.openxmlformats.org/officeDocument/2006/relationships/image" Target="../media/image34.png"/><Relationship Id="rId89" Type="http://schemas.openxmlformats.org/officeDocument/2006/relationships/image" Target="../media/image60.png"/><Relationship Id="rId7" Type="http://schemas.openxmlformats.org/officeDocument/2006/relationships/tags" Target="../tags/tag73.xml"/><Relationship Id="rId71" Type="http://schemas.openxmlformats.org/officeDocument/2006/relationships/image" Target="../media/image44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9" Type="http://schemas.openxmlformats.org/officeDocument/2006/relationships/tags" Target="../tags/tag95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53" Type="http://schemas.openxmlformats.org/officeDocument/2006/relationships/image" Target="../media/image5.png"/><Relationship Id="rId58" Type="http://schemas.openxmlformats.org/officeDocument/2006/relationships/image" Target="../media/image20.png"/><Relationship Id="rId66" Type="http://schemas.openxmlformats.org/officeDocument/2006/relationships/image" Target="../media/image39.png"/><Relationship Id="rId74" Type="http://schemas.openxmlformats.org/officeDocument/2006/relationships/image" Target="../media/image16.png"/><Relationship Id="rId79" Type="http://schemas.openxmlformats.org/officeDocument/2006/relationships/image" Target="../media/image55.png"/><Relationship Id="rId87" Type="http://schemas.openxmlformats.org/officeDocument/2006/relationships/image" Target="../media/image50.png"/><Relationship Id="rId5" Type="http://schemas.openxmlformats.org/officeDocument/2006/relationships/tags" Target="../tags/tag71.xml"/><Relationship Id="rId61" Type="http://schemas.openxmlformats.org/officeDocument/2006/relationships/image" Target="../media/image22.png"/><Relationship Id="rId82" Type="http://schemas.openxmlformats.org/officeDocument/2006/relationships/image" Target="../media/image58.png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43" Type="http://schemas.openxmlformats.org/officeDocument/2006/relationships/tags" Target="../tags/tag109.xml"/><Relationship Id="rId48" Type="http://schemas.openxmlformats.org/officeDocument/2006/relationships/image" Target="../media/image51.png"/><Relationship Id="rId56" Type="http://schemas.openxmlformats.org/officeDocument/2006/relationships/image" Target="../media/image8.png"/><Relationship Id="rId64" Type="http://schemas.openxmlformats.org/officeDocument/2006/relationships/image" Target="../media/image48.png"/><Relationship Id="rId69" Type="http://schemas.openxmlformats.org/officeDocument/2006/relationships/image" Target="../media/image42.png"/><Relationship Id="rId77" Type="http://schemas.openxmlformats.org/officeDocument/2006/relationships/image" Target="../media/image53.png"/><Relationship Id="rId8" Type="http://schemas.openxmlformats.org/officeDocument/2006/relationships/tags" Target="../tags/tag74.xml"/><Relationship Id="rId51" Type="http://schemas.openxmlformats.org/officeDocument/2006/relationships/image" Target="../media/image3.png"/><Relationship Id="rId72" Type="http://schemas.openxmlformats.org/officeDocument/2006/relationships/image" Target="../media/image45.png"/><Relationship Id="rId80" Type="http://schemas.openxmlformats.org/officeDocument/2006/relationships/image" Target="../media/image56.png"/><Relationship Id="rId85" Type="http://schemas.openxmlformats.org/officeDocument/2006/relationships/image" Target="../media/image36.png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12.png"/><Relationship Id="rId67" Type="http://schemas.openxmlformats.org/officeDocument/2006/relationships/image" Target="../media/image40.png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image" Target="../media/image18.png"/><Relationship Id="rId62" Type="http://schemas.openxmlformats.org/officeDocument/2006/relationships/image" Target="../media/image23.png"/><Relationship Id="rId70" Type="http://schemas.openxmlformats.org/officeDocument/2006/relationships/image" Target="../media/image43.png"/><Relationship Id="rId75" Type="http://schemas.openxmlformats.org/officeDocument/2006/relationships/image" Target="../media/image17.png"/><Relationship Id="rId83" Type="http://schemas.openxmlformats.org/officeDocument/2006/relationships/image" Target="../media/image32.png"/><Relationship Id="rId88" Type="http://schemas.openxmlformats.org/officeDocument/2006/relationships/image" Target="../media/image59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image" Target="../media/image37.png"/><Relationship Id="rId57" Type="http://schemas.openxmlformats.org/officeDocument/2006/relationships/image" Target="../media/image10.png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image" Target="../media/image4.png"/><Relationship Id="rId60" Type="http://schemas.openxmlformats.org/officeDocument/2006/relationships/image" Target="../media/image21.png"/><Relationship Id="rId65" Type="http://schemas.openxmlformats.org/officeDocument/2006/relationships/image" Target="../media/image38.png"/><Relationship Id="rId73" Type="http://schemas.openxmlformats.org/officeDocument/2006/relationships/image" Target="../media/image15.png"/><Relationship Id="rId78" Type="http://schemas.openxmlformats.org/officeDocument/2006/relationships/image" Target="../media/image54.png"/><Relationship Id="rId81" Type="http://schemas.openxmlformats.org/officeDocument/2006/relationships/image" Target="../media/image57.png"/><Relationship Id="rId86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2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9.png"/><Relationship Id="rId3" Type="http://schemas.openxmlformats.org/officeDocument/2006/relationships/tags" Target="../tags/tag1233.xml"/><Relationship Id="rId21" Type="http://schemas.openxmlformats.org/officeDocument/2006/relationships/image" Target="../media/image115.png"/><Relationship Id="rId7" Type="http://schemas.openxmlformats.org/officeDocument/2006/relationships/tags" Target="../tags/tag1237.xml"/><Relationship Id="rId12" Type="http://schemas.openxmlformats.org/officeDocument/2006/relationships/tags" Target="../tags/tag1242.xml"/><Relationship Id="rId17" Type="http://schemas.openxmlformats.org/officeDocument/2006/relationships/image" Target="../media/image78.png"/><Relationship Id="rId2" Type="http://schemas.openxmlformats.org/officeDocument/2006/relationships/tags" Target="../tags/tag1232.xml"/><Relationship Id="rId16" Type="http://schemas.openxmlformats.org/officeDocument/2006/relationships/image" Target="../media/image3.png"/><Relationship Id="rId20" Type="http://schemas.openxmlformats.org/officeDocument/2006/relationships/image" Target="../media/image252.png"/><Relationship Id="rId1" Type="http://schemas.openxmlformats.org/officeDocument/2006/relationships/tags" Target="../tags/tag1231.xml"/><Relationship Id="rId6" Type="http://schemas.openxmlformats.org/officeDocument/2006/relationships/tags" Target="../tags/tag1236.xml"/><Relationship Id="rId11" Type="http://schemas.openxmlformats.org/officeDocument/2006/relationships/tags" Target="../tags/tag1241.xml"/><Relationship Id="rId5" Type="http://schemas.openxmlformats.org/officeDocument/2006/relationships/tags" Target="../tags/tag1235.xml"/><Relationship Id="rId15" Type="http://schemas.openxmlformats.org/officeDocument/2006/relationships/image" Target="../media/image71.png"/><Relationship Id="rId10" Type="http://schemas.openxmlformats.org/officeDocument/2006/relationships/tags" Target="../tags/tag1240.xml"/><Relationship Id="rId19" Type="http://schemas.openxmlformats.org/officeDocument/2006/relationships/image" Target="../media/image102.png"/><Relationship Id="rId4" Type="http://schemas.openxmlformats.org/officeDocument/2006/relationships/tags" Target="../tags/tag1234.xml"/><Relationship Id="rId9" Type="http://schemas.openxmlformats.org/officeDocument/2006/relationships/tags" Target="../tags/tag1239.xml"/><Relationship Id="rId14" Type="http://schemas.openxmlformats.org/officeDocument/2006/relationships/image" Target="../media/image1.png"/><Relationship Id="rId22" Type="http://schemas.openxmlformats.org/officeDocument/2006/relationships/image" Target="../media/image2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250.xml"/><Relationship Id="rId13" Type="http://schemas.openxmlformats.org/officeDocument/2006/relationships/image" Target="../media/image71.png"/><Relationship Id="rId18" Type="http://schemas.openxmlformats.org/officeDocument/2006/relationships/image" Target="../media/image115.png"/><Relationship Id="rId3" Type="http://schemas.openxmlformats.org/officeDocument/2006/relationships/tags" Target="../tags/tag1245.xml"/><Relationship Id="rId7" Type="http://schemas.openxmlformats.org/officeDocument/2006/relationships/tags" Target="../tags/tag1249.xml"/><Relationship Id="rId12" Type="http://schemas.openxmlformats.org/officeDocument/2006/relationships/image" Target="../media/image1.png"/><Relationship Id="rId17" Type="http://schemas.openxmlformats.org/officeDocument/2006/relationships/image" Target="../media/image102.png"/><Relationship Id="rId2" Type="http://schemas.openxmlformats.org/officeDocument/2006/relationships/tags" Target="../tags/tag1244.xml"/><Relationship Id="rId16" Type="http://schemas.openxmlformats.org/officeDocument/2006/relationships/image" Target="../media/image79.png"/><Relationship Id="rId20" Type="http://schemas.openxmlformats.org/officeDocument/2006/relationships/image" Target="../media/image70.png"/><Relationship Id="rId1" Type="http://schemas.openxmlformats.org/officeDocument/2006/relationships/tags" Target="../tags/tag1243.xml"/><Relationship Id="rId6" Type="http://schemas.openxmlformats.org/officeDocument/2006/relationships/tags" Target="../tags/tag124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47.xml"/><Relationship Id="rId15" Type="http://schemas.openxmlformats.org/officeDocument/2006/relationships/image" Target="../media/image78.png"/><Relationship Id="rId10" Type="http://schemas.openxmlformats.org/officeDocument/2006/relationships/tags" Target="../tags/tag1252.xml"/><Relationship Id="rId19" Type="http://schemas.openxmlformats.org/officeDocument/2006/relationships/image" Target="../media/image69.png"/><Relationship Id="rId4" Type="http://schemas.openxmlformats.org/officeDocument/2006/relationships/tags" Target="../tags/tag1246.xml"/><Relationship Id="rId9" Type="http://schemas.openxmlformats.org/officeDocument/2006/relationships/tags" Target="../tags/tag1251.xml"/><Relationship Id="rId1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60.xml"/><Relationship Id="rId13" Type="http://schemas.openxmlformats.org/officeDocument/2006/relationships/tags" Target="../tags/tag1265.xml"/><Relationship Id="rId18" Type="http://schemas.openxmlformats.org/officeDocument/2006/relationships/image" Target="../media/image1.png"/><Relationship Id="rId26" Type="http://schemas.openxmlformats.org/officeDocument/2006/relationships/image" Target="../media/image266.png"/><Relationship Id="rId3" Type="http://schemas.openxmlformats.org/officeDocument/2006/relationships/tags" Target="../tags/tag1255.xml"/><Relationship Id="rId21" Type="http://schemas.openxmlformats.org/officeDocument/2006/relationships/image" Target="../media/image261.png"/><Relationship Id="rId7" Type="http://schemas.openxmlformats.org/officeDocument/2006/relationships/tags" Target="../tags/tag1259.xml"/><Relationship Id="rId12" Type="http://schemas.openxmlformats.org/officeDocument/2006/relationships/tags" Target="../tags/tag12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5.png"/><Relationship Id="rId2" Type="http://schemas.openxmlformats.org/officeDocument/2006/relationships/tags" Target="../tags/tag1254.xml"/><Relationship Id="rId16" Type="http://schemas.openxmlformats.org/officeDocument/2006/relationships/tags" Target="../tags/tag1268.xml"/><Relationship Id="rId20" Type="http://schemas.openxmlformats.org/officeDocument/2006/relationships/image" Target="../media/image3.png"/><Relationship Id="rId29" Type="http://schemas.openxmlformats.org/officeDocument/2006/relationships/image" Target="../media/image269.png"/><Relationship Id="rId1" Type="http://schemas.openxmlformats.org/officeDocument/2006/relationships/tags" Target="../tags/tag1253.xml"/><Relationship Id="rId6" Type="http://schemas.openxmlformats.org/officeDocument/2006/relationships/tags" Target="../tags/tag1258.xml"/><Relationship Id="rId11" Type="http://schemas.openxmlformats.org/officeDocument/2006/relationships/tags" Target="../tags/tag1263.xml"/><Relationship Id="rId24" Type="http://schemas.openxmlformats.org/officeDocument/2006/relationships/image" Target="../media/image264.png"/><Relationship Id="rId32" Type="http://schemas.openxmlformats.org/officeDocument/2006/relationships/image" Target="../media/image272.png"/><Relationship Id="rId5" Type="http://schemas.openxmlformats.org/officeDocument/2006/relationships/tags" Target="../tags/tag1257.xml"/><Relationship Id="rId15" Type="http://schemas.openxmlformats.org/officeDocument/2006/relationships/tags" Target="../tags/tag1267.xml"/><Relationship Id="rId23" Type="http://schemas.openxmlformats.org/officeDocument/2006/relationships/image" Target="../media/image263.png"/><Relationship Id="rId28" Type="http://schemas.openxmlformats.org/officeDocument/2006/relationships/image" Target="../media/image268.png"/><Relationship Id="rId10" Type="http://schemas.openxmlformats.org/officeDocument/2006/relationships/tags" Target="../tags/tag1262.xml"/><Relationship Id="rId19" Type="http://schemas.openxmlformats.org/officeDocument/2006/relationships/image" Target="../media/image260.png"/><Relationship Id="rId31" Type="http://schemas.openxmlformats.org/officeDocument/2006/relationships/image" Target="../media/image271.png"/><Relationship Id="rId4" Type="http://schemas.openxmlformats.org/officeDocument/2006/relationships/tags" Target="../tags/tag1256.xml"/><Relationship Id="rId9" Type="http://schemas.openxmlformats.org/officeDocument/2006/relationships/tags" Target="../tags/tag1261.xml"/><Relationship Id="rId14" Type="http://schemas.openxmlformats.org/officeDocument/2006/relationships/tags" Target="../tags/tag1266.xml"/><Relationship Id="rId22" Type="http://schemas.openxmlformats.org/officeDocument/2006/relationships/image" Target="../media/image262.png"/><Relationship Id="rId27" Type="http://schemas.openxmlformats.org/officeDocument/2006/relationships/image" Target="../media/image267.png"/><Relationship Id="rId30" Type="http://schemas.openxmlformats.org/officeDocument/2006/relationships/image" Target="../media/image2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276.xml"/><Relationship Id="rId13" Type="http://schemas.openxmlformats.org/officeDocument/2006/relationships/tags" Target="../tags/tag12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5.png"/><Relationship Id="rId3" Type="http://schemas.openxmlformats.org/officeDocument/2006/relationships/tags" Target="../tags/tag1271.xml"/><Relationship Id="rId21" Type="http://schemas.openxmlformats.org/officeDocument/2006/relationships/image" Target="../media/image3.png"/><Relationship Id="rId34" Type="http://schemas.openxmlformats.org/officeDocument/2006/relationships/image" Target="../media/image156.png"/><Relationship Id="rId7" Type="http://schemas.openxmlformats.org/officeDocument/2006/relationships/tags" Target="../tags/tag1275.xml"/><Relationship Id="rId12" Type="http://schemas.openxmlformats.org/officeDocument/2006/relationships/tags" Target="../tags/tag1280.xml"/><Relationship Id="rId17" Type="http://schemas.openxmlformats.org/officeDocument/2006/relationships/tags" Target="../tags/tag1285.xml"/><Relationship Id="rId25" Type="http://schemas.openxmlformats.org/officeDocument/2006/relationships/image" Target="../media/image264.png"/><Relationship Id="rId33" Type="http://schemas.openxmlformats.org/officeDocument/2006/relationships/image" Target="../media/image273.png"/><Relationship Id="rId2" Type="http://schemas.openxmlformats.org/officeDocument/2006/relationships/tags" Target="../tags/tag1270.xml"/><Relationship Id="rId16" Type="http://schemas.openxmlformats.org/officeDocument/2006/relationships/tags" Target="../tags/tag1284.xml"/><Relationship Id="rId20" Type="http://schemas.openxmlformats.org/officeDocument/2006/relationships/image" Target="../media/image260.png"/><Relationship Id="rId29" Type="http://schemas.openxmlformats.org/officeDocument/2006/relationships/image" Target="../media/image266.png"/><Relationship Id="rId1" Type="http://schemas.openxmlformats.org/officeDocument/2006/relationships/tags" Target="../tags/tag1269.xml"/><Relationship Id="rId6" Type="http://schemas.openxmlformats.org/officeDocument/2006/relationships/tags" Target="../tags/tag1274.xml"/><Relationship Id="rId11" Type="http://schemas.openxmlformats.org/officeDocument/2006/relationships/tags" Target="../tags/tag1279.xml"/><Relationship Id="rId24" Type="http://schemas.openxmlformats.org/officeDocument/2006/relationships/image" Target="../media/image263.png"/><Relationship Id="rId32" Type="http://schemas.openxmlformats.org/officeDocument/2006/relationships/image" Target="../media/image272.png"/><Relationship Id="rId5" Type="http://schemas.openxmlformats.org/officeDocument/2006/relationships/tags" Target="../tags/tag1273.xml"/><Relationship Id="rId15" Type="http://schemas.openxmlformats.org/officeDocument/2006/relationships/tags" Target="../tags/tag1283.xml"/><Relationship Id="rId23" Type="http://schemas.openxmlformats.org/officeDocument/2006/relationships/image" Target="../media/image262.png"/><Relationship Id="rId28" Type="http://schemas.openxmlformats.org/officeDocument/2006/relationships/image" Target="../media/image270.png"/><Relationship Id="rId10" Type="http://schemas.openxmlformats.org/officeDocument/2006/relationships/tags" Target="../tags/tag1278.xml"/><Relationship Id="rId19" Type="http://schemas.openxmlformats.org/officeDocument/2006/relationships/image" Target="../media/image1.png"/><Relationship Id="rId31" Type="http://schemas.openxmlformats.org/officeDocument/2006/relationships/image" Target="../media/image268.png"/><Relationship Id="rId4" Type="http://schemas.openxmlformats.org/officeDocument/2006/relationships/tags" Target="../tags/tag1272.xml"/><Relationship Id="rId9" Type="http://schemas.openxmlformats.org/officeDocument/2006/relationships/tags" Target="../tags/tag1277.xml"/><Relationship Id="rId14" Type="http://schemas.openxmlformats.org/officeDocument/2006/relationships/tags" Target="../tags/tag1282.xml"/><Relationship Id="rId22" Type="http://schemas.openxmlformats.org/officeDocument/2006/relationships/image" Target="../media/image261.png"/><Relationship Id="rId27" Type="http://schemas.openxmlformats.org/officeDocument/2006/relationships/image" Target="../media/image269.png"/><Relationship Id="rId30" Type="http://schemas.openxmlformats.org/officeDocument/2006/relationships/image" Target="../media/image26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293.xml"/><Relationship Id="rId13" Type="http://schemas.openxmlformats.org/officeDocument/2006/relationships/tags" Target="../tags/tag1298.xml"/><Relationship Id="rId18" Type="http://schemas.openxmlformats.org/officeDocument/2006/relationships/tags" Target="../tags/tag1303.xml"/><Relationship Id="rId26" Type="http://schemas.openxmlformats.org/officeDocument/2006/relationships/image" Target="../media/image263.png"/><Relationship Id="rId3" Type="http://schemas.openxmlformats.org/officeDocument/2006/relationships/tags" Target="../tags/tag1288.xml"/><Relationship Id="rId21" Type="http://schemas.openxmlformats.org/officeDocument/2006/relationships/image" Target="../media/image1.png"/><Relationship Id="rId34" Type="http://schemas.openxmlformats.org/officeDocument/2006/relationships/image" Target="../media/image272.png"/><Relationship Id="rId7" Type="http://schemas.openxmlformats.org/officeDocument/2006/relationships/tags" Target="../tags/tag1292.xml"/><Relationship Id="rId12" Type="http://schemas.openxmlformats.org/officeDocument/2006/relationships/tags" Target="../tags/tag1297.xml"/><Relationship Id="rId17" Type="http://schemas.openxmlformats.org/officeDocument/2006/relationships/tags" Target="../tags/tag1302.xml"/><Relationship Id="rId25" Type="http://schemas.openxmlformats.org/officeDocument/2006/relationships/image" Target="../media/image262.png"/><Relationship Id="rId33" Type="http://schemas.openxmlformats.org/officeDocument/2006/relationships/image" Target="../media/image268.png"/><Relationship Id="rId38" Type="http://schemas.openxmlformats.org/officeDocument/2006/relationships/image" Target="../media/image70.png"/><Relationship Id="rId2" Type="http://schemas.openxmlformats.org/officeDocument/2006/relationships/tags" Target="../tags/tag1287.xml"/><Relationship Id="rId16" Type="http://schemas.openxmlformats.org/officeDocument/2006/relationships/tags" Target="../tags/tag13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9.png"/><Relationship Id="rId1" Type="http://schemas.openxmlformats.org/officeDocument/2006/relationships/tags" Target="../tags/tag1286.xml"/><Relationship Id="rId6" Type="http://schemas.openxmlformats.org/officeDocument/2006/relationships/tags" Target="../tags/tag1291.xml"/><Relationship Id="rId11" Type="http://schemas.openxmlformats.org/officeDocument/2006/relationships/tags" Target="../tags/tag1296.xml"/><Relationship Id="rId24" Type="http://schemas.openxmlformats.org/officeDocument/2006/relationships/image" Target="../media/image261.png"/><Relationship Id="rId32" Type="http://schemas.openxmlformats.org/officeDocument/2006/relationships/image" Target="../media/image267.png"/><Relationship Id="rId37" Type="http://schemas.openxmlformats.org/officeDocument/2006/relationships/image" Target="../media/image69.png"/><Relationship Id="rId5" Type="http://schemas.openxmlformats.org/officeDocument/2006/relationships/tags" Target="../tags/tag1290.xml"/><Relationship Id="rId15" Type="http://schemas.openxmlformats.org/officeDocument/2006/relationships/tags" Target="../tags/tag1300.xml"/><Relationship Id="rId23" Type="http://schemas.openxmlformats.org/officeDocument/2006/relationships/image" Target="../media/image3.png"/><Relationship Id="rId28" Type="http://schemas.openxmlformats.org/officeDocument/2006/relationships/image" Target="../media/image265.png"/><Relationship Id="rId36" Type="http://schemas.openxmlformats.org/officeDocument/2006/relationships/image" Target="../media/image156.png"/><Relationship Id="rId10" Type="http://schemas.openxmlformats.org/officeDocument/2006/relationships/tags" Target="../tags/tag1295.xml"/><Relationship Id="rId19" Type="http://schemas.openxmlformats.org/officeDocument/2006/relationships/tags" Target="../tags/tag1304.xml"/><Relationship Id="rId31" Type="http://schemas.openxmlformats.org/officeDocument/2006/relationships/image" Target="../media/image266.png"/><Relationship Id="rId4" Type="http://schemas.openxmlformats.org/officeDocument/2006/relationships/tags" Target="../tags/tag1289.xml"/><Relationship Id="rId9" Type="http://schemas.openxmlformats.org/officeDocument/2006/relationships/tags" Target="../tags/tag1294.xml"/><Relationship Id="rId14" Type="http://schemas.openxmlformats.org/officeDocument/2006/relationships/tags" Target="../tags/tag1299.xml"/><Relationship Id="rId22" Type="http://schemas.openxmlformats.org/officeDocument/2006/relationships/image" Target="../media/image260.png"/><Relationship Id="rId27" Type="http://schemas.openxmlformats.org/officeDocument/2006/relationships/image" Target="../media/image264.png"/><Relationship Id="rId30" Type="http://schemas.openxmlformats.org/officeDocument/2006/relationships/image" Target="../media/image270.png"/><Relationship Id="rId35" Type="http://schemas.openxmlformats.org/officeDocument/2006/relationships/image" Target="../media/image27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image" Target="../media/image37.png"/><Relationship Id="rId47" Type="http://schemas.openxmlformats.org/officeDocument/2006/relationships/image" Target="../media/image5.png"/><Relationship Id="rId50" Type="http://schemas.openxmlformats.org/officeDocument/2006/relationships/image" Target="../media/image17.png"/><Relationship Id="rId55" Type="http://schemas.openxmlformats.org/officeDocument/2006/relationships/image" Target="../media/image20.png"/><Relationship Id="rId63" Type="http://schemas.openxmlformats.org/officeDocument/2006/relationships/image" Target="../media/image60.png"/><Relationship Id="rId68" Type="http://schemas.openxmlformats.org/officeDocument/2006/relationships/image" Target="../media/image55.png"/><Relationship Id="rId76" Type="http://schemas.openxmlformats.org/officeDocument/2006/relationships/image" Target="../media/image63.png"/><Relationship Id="rId7" Type="http://schemas.openxmlformats.org/officeDocument/2006/relationships/tags" Target="../tags/tag118.xml"/><Relationship Id="rId71" Type="http://schemas.openxmlformats.org/officeDocument/2006/relationships/image" Target="../media/image56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9" Type="http://schemas.openxmlformats.org/officeDocument/2006/relationships/tags" Target="../tags/tag140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image" Target="../media/image1.png"/><Relationship Id="rId45" Type="http://schemas.openxmlformats.org/officeDocument/2006/relationships/image" Target="../media/image3.png"/><Relationship Id="rId53" Type="http://schemas.openxmlformats.org/officeDocument/2006/relationships/image" Target="../media/image8.png"/><Relationship Id="rId58" Type="http://schemas.openxmlformats.org/officeDocument/2006/relationships/image" Target="../media/image22.png"/><Relationship Id="rId66" Type="http://schemas.openxmlformats.org/officeDocument/2006/relationships/image" Target="../media/image40.png"/><Relationship Id="rId74" Type="http://schemas.openxmlformats.org/officeDocument/2006/relationships/image" Target="../media/image44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49" Type="http://schemas.openxmlformats.org/officeDocument/2006/relationships/image" Target="../media/image16.png"/><Relationship Id="rId57" Type="http://schemas.openxmlformats.org/officeDocument/2006/relationships/image" Target="../media/image21.png"/><Relationship Id="rId61" Type="http://schemas.openxmlformats.org/officeDocument/2006/relationships/image" Target="../media/image48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4" Type="http://schemas.openxmlformats.org/officeDocument/2006/relationships/image" Target="../media/image2.png"/><Relationship Id="rId52" Type="http://schemas.openxmlformats.org/officeDocument/2006/relationships/image" Target="../media/image19.png"/><Relationship Id="rId60" Type="http://schemas.openxmlformats.org/officeDocument/2006/relationships/image" Target="../media/image47.png"/><Relationship Id="rId65" Type="http://schemas.openxmlformats.org/officeDocument/2006/relationships/image" Target="../media/image39.png"/><Relationship Id="rId73" Type="http://schemas.openxmlformats.org/officeDocument/2006/relationships/image" Target="../media/image43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image" Target="../media/image53.png"/><Relationship Id="rId48" Type="http://schemas.openxmlformats.org/officeDocument/2006/relationships/image" Target="../media/image15.png"/><Relationship Id="rId56" Type="http://schemas.openxmlformats.org/officeDocument/2006/relationships/image" Target="../media/image12.png"/><Relationship Id="rId64" Type="http://schemas.openxmlformats.org/officeDocument/2006/relationships/image" Target="../media/image38.png"/><Relationship Id="rId69" Type="http://schemas.openxmlformats.org/officeDocument/2006/relationships/image" Target="../media/image61.png"/><Relationship Id="rId8" Type="http://schemas.openxmlformats.org/officeDocument/2006/relationships/tags" Target="../tags/tag119.xml"/><Relationship Id="rId51" Type="http://schemas.openxmlformats.org/officeDocument/2006/relationships/image" Target="../media/image18.png"/><Relationship Id="rId72" Type="http://schemas.openxmlformats.org/officeDocument/2006/relationships/image" Target="../media/image42.png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46" Type="http://schemas.openxmlformats.org/officeDocument/2006/relationships/image" Target="../media/image4.png"/><Relationship Id="rId59" Type="http://schemas.openxmlformats.org/officeDocument/2006/relationships/image" Target="../media/image23.png"/><Relationship Id="rId67" Type="http://schemas.openxmlformats.org/officeDocument/2006/relationships/image" Target="../media/image41.png"/><Relationship Id="rId20" Type="http://schemas.openxmlformats.org/officeDocument/2006/relationships/tags" Target="../tags/tag131.xml"/><Relationship Id="rId41" Type="http://schemas.openxmlformats.org/officeDocument/2006/relationships/image" Target="../media/image51.png"/><Relationship Id="rId54" Type="http://schemas.openxmlformats.org/officeDocument/2006/relationships/image" Target="../media/image10.png"/><Relationship Id="rId62" Type="http://schemas.openxmlformats.org/officeDocument/2006/relationships/image" Target="../media/image59.png"/><Relationship Id="rId70" Type="http://schemas.openxmlformats.org/officeDocument/2006/relationships/image" Target="../media/image62.png"/><Relationship Id="rId75" Type="http://schemas.openxmlformats.org/officeDocument/2006/relationships/image" Target="../media/image45.png"/><Relationship Id="rId1" Type="http://schemas.openxmlformats.org/officeDocument/2006/relationships/tags" Target="../tags/tag112.xml"/><Relationship Id="rId6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9" Type="http://schemas.openxmlformats.org/officeDocument/2006/relationships/tags" Target="../tags/tag188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42" Type="http://schemas.openxmlformats.org/officeDocument/2006/relationships/image" Target="../media/image51.png"/><Relationship Id="rId47" Type="http://schemas.openxmlformats.org/officeDocument/2006/relationships/image" Target="../media/image15.png"/><Relationship Id="rId50" Type="http://schemas.openxmlformats.org/officeDocument/2006/relationships/image" Target="../media/image18.png"/><Relationship Id="rId55" Type="http://schemas.openxmlformats.org/officeDocument/2006/relationships/image" Target="../media/image12.png"/><Relationship Id="rId63" Type="http://schemas.openxmlformats.org/officeDocument/2006/relationships/image" Target="../media/image38.png"/><Relationship Id="rId68" Type="http://schemas.openxmlformats.org/officeDocument/2006/relationships/image" Target="../media/image55.png"/><Relationship Id="rId76" Type="http://schemas.openxmlformats.org/officeDocument/2006/relationships/image" Target="../media/image63.png"/><Relationship Id="rId7" Type="http://schemas.openxmlformats.org/officeDocument/2006/relationships/tags" Target="../tags/tag156.xml"/><Relationship Id="rId71" Type="http://schemas.openxmlformats.org/officeDocument/2006/relationships/image" Target="../media/image53.png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9" Type="http://schemas.openxmlformats.org/officeDocument/2006/relationships/tags" Target="../tags/tag178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tags" Target="../tags/tag18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4.png"/><Relationship Id="rId53" Type="http://schemas.openxmlformats.org/officeDocument/2006/relationships/image" Target="../media/image10.png"/><Relationship Id="rId58" Type="http://schemas.openxmlformats.org/officeDocument/2006/relationships/image" Target="../media/image23.png"/><Relationship Id="rId66" Type="http://schemas.openxmlformats.org/officeDocument/2006/relationships/image" Target="../media/image41.png"/><Relationship Id="rId74" Type="http://schemas.openxmlformats.org/officeDocument/2006/relationships/image" Target="../media/image44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tags" Target="../tags/tag185.xml"/><Relationship Id="rId49" Type="http://schemas.openxmlformats.org/officeDocument/2006/relationships/image" Target="../media/image17.png"/><Relationship Id="rId57" Type="http://schemas.openxmlformats.org/officeDocument/2006/relationships/image" Target="../media/image22.png"/><Relationship Id="rId61" Type="http://schemas.openxmlformats.org/officeDocument/2006/relationships/image" Target="../media/image59.png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4" Type="http://schemas.openxmlformats.org/officeDocument/2006/relationships/image" Target="../media/image3.png"/><Relationship Id="rId52" Type="http://schemas.openxmlformats.org/officeDocument/2006/relationships/image" Target="../media/image8.png"/><Relationship Id="rId60" Type="http://schemas.openxmlformats.org/officeDocument/2006/relationships/image" Target="../media/image48.png"/><Relationship Id="rId65" Type="http://schemas.openxmlformats.org/officeDocument/2006/relationships/image" Target="../media/image40.png"/><Relationship Id="rId73" Type="http://schemas.openxmlformats.org/officeDocument/2006/relationships/image" Target="../media/image43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Relationship Id="rId43" Type="http://schemas.openxmlformats.org/officeDocument/2006/relationships/image" Target="../media/image2.png"/><Relationship Id="rId48" Type="http://schemas.openxmlformats.org/officeDocument/2006/relationships/image" Target="../media/image16.png"/><Relationship Id="rId56" Type="http://schemas.openxmlformats.org/officeDocument/2006/relationships/image" Target="../media/image21.png"/><Relationship Id="rId64" Type="http://schemas.openxmlformats.org/officeDocument/2006/relationships/image" Target="../media/image39.png"/><Relationship Id="rId69" Type="http://schemas.openxmlformats.org/officeDocument/2006/relationships/image" Target="../media/image61.png"/><Relationship Id="rId77" Type="http://schemas.openxmlformats.org/officeDocument/2006/relationships/image" Target="../media/image64.png"/><Relationship Id="rId8" Type="http://schemas.openxmlformats.org/officeDocument/2006/relationships/tags" Target="../tags/tag157.xml"/><Relationship Id="rId51" Type="http://schemas.openxmlformats.org/officeDocument/2006/relationships/image" Target="../media/image19.png"/><Relationship Id="rId72" Type="http://schemas.openxmlformats.org/officeDocument/2006/relationships/image" Target="../media/image42.png"/><Relationship Id="rId3" Type="http://schemas.openxmlformats.org/officeDocument/2006/relationships/tags" Target="../tags/tag152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38" Type="http://schemas.openxmlformats.org/officeDocument/2006/relationships/tags" Target="../tags/tag187.xml"/><Relationship Id="rId46" Type="http://schemas.openxmlformats.org/officeDocument/2006/relationships/image" Target="../media/image5.png"/><Relationship Id="rId59" Type="http://schemas.openxmlformats.org/officeDocument/2006/relationships/image" Target="../media/image47.png"/><Relationship Id="rId67" Type="http://schemas.openxmlformats.org/officeDocument/2006/relationships/image" Target="../media/image37.png"/><Relationship Id="rId20" Type="http://schemas.openxmlformats.org/officeDocument/2006/relationships/tags" Target="../tags/tag169.xml"/><Relationship Id="rId41" Type="http://schemas.openxmlformats.org/officeDocument/2006/relationships/image" Target="../media/image1.png"/><Relationship Id="rId54" Type="http://schemas.openxmlformats.org/officeDocument/2006/relationships/image" Target="../media/image20.png"/><Relationship Id="rId62" Type="http://schemas.openxmlformats.org/officeDocument/2006/relationships/image" Target="../media/image60.png"/><Relationship Id="rId70" Type="http://schemas.openxmlformats.org/officeDocument/2006/relationships/image" Target="../media/image56.png"/><Relationship Id="rId75" Type="http://schemas.openxmlformats.org/officeDocument/2006/relationships/image" Target="../media/image45.png"/><Relationship Id="rId1" Type="http://schemas.openxmlformats.org/officeDocument/2006/relationships/tags" Target="../tags/tag150.xml"/><Relationship Id="rId6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tags" Target="../tags/tag227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tags" Target="../tags/tag230.xml"/><Relationship Id="rId47" Type="http://schemas.openxmlformats.org/officeDocument/2006/relationships/tags" Target="../tags/tag235.xml"/><Relationship Id="rId50" Type="http://schemas.openxmlformats.org/officeDocument/2006/relationships/image" Target="../media/image1.png"/><Relationship Id="rId55" Type="http://schemas.openxmlformats.org/officeDocument/2006/relationships/image" Target="../media/image4.png"/><Relationship Id="rId63" Type="http://schemas.openxmlformats.org/officeDocument/2006/relationships/image" Target="../media/image10.png"/><Relationship Id="rId68" Type="http://schemas.openxmlformats.org/officeDocument/2006/relationships/image" Target="../media/image23.png"/><Relationship Id="rId76" Type="http://schemas.openxmlformats.org/officeDocument/2006/relationships/image" Target="../media/image38.png"/><Relationship Id="rId84" Type="http://schemas.openxmlformats.org/officeDocument/2006/relationships/image" Target="../media/image56.png"/><Relationship Id="rId89" Type="http://schemas.openxmlformats.org/officeDocument/2006/relationships/image" Target="../media/image45.png"/><Relationship Id="rId7" Type="http://schemas.openxmlformats.org/officeDocument/2006/relationships/tags" Target="../tags/tag195.xml"/><Relationship Id="rId71" Type="http://schemas.openxmlformats.org/officeDocument/2006/relationships/image" Target="../media/image59.png"/><Relationship Id="rId92" Type="http://schemas.openxmlformats.org/officeDocument/2006/relationships/image" Target="../media/image36.png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9" Type="http://schemas.openxmlformats.org/officeDocument/2006/relationships/tags" Target="../tags/tag217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53" Type="http://schemas.openxmlformats.org/officeDocument/2006/relationships/image" Target="../media/image2.png"/><Relationship Id="rId58" Type="http://schemas.openxmlformats.org/officeDocument/2006/relationships/image" Target="../media/image16.png"/><Relationship Id="rId66" Type="http://schemas.openxmlformats.org/officeDocument/2006/relationships/image" Target="../media/image21.png"/><Relationship Id="rId74" Type="http://schemas.openxmlformats.org/officeDocument/2006/relationships/image" Target="../media/image43.png"/><Relationship Id="rId79" Type="http://schemas.openxmlformats.org/officeDocument/2006/relationships/image" Target="../media/image37.png"/><Relationship Id="rId87" Type="http://schemas.openxmlformats.org/officeDocument/2006/relationships/image" Target="../media/image50.png"/><Relationship Id="rId5" Type="http://schemas.openxmlformats.org/officeDocument/2006/relationships/tags" Target="../tags/tag193.xml"/><Relationship Id="rId61" Type="http://schemas.openxmlformats.org/officeDocument/2006/relationships/image" Target="../media/image19.png"/><Relationship Id="rId82" Type="http://schemas.openxmlformats.org/officeDocument/2006/relationships/image" Target="../media/image61.png"/><Relationship Id="rId90" Type="http://schemas.openxmlformats.org/officeDocument/2006/relationships/image" Target="../media/image32.png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56" Type="http://schemas.openxmlformats.org/officeDocument/2006/relationships/image" Target="../media/image5.png"/><Relationship Id="rId64" Type="http://schemas.openxmlformats.org/officeDocument/2006/relationships/image" Target="../media/image20.png"/><Relationship Id="rId69" Type="http://schemas.openxmlformats.org/officeDocument/2006/relationships/image" Target="../media/image47.png"/><Relationship Id="rId77" Type="http://schemas.openxmlformats.org/officeDocument/2006/relationships/image" Target="../media/image40.png"/><Relationship Id="rId8" Type="http://schemas.openxmlformats.org/officeDocument/2006/relationships/tags" Target="../tags/tag196.xml"/><Relationship Id="rId51" Type="http://schemas.openxmlformats.org/officeDocument/2006/relationships/image" Target="../media/image51.png"/><Relationship Id="rId72" Type="http://schemas.openxmlformats.org/officeDocument/2006/relationships/image" Target="../media/image60.png"/><Relationship Id="rId80" Type="http://schemas.openxmlformats.org/officeDocument/2006/relationships/image" Target="../media/image39.png"/><Relationship Id="rId85" Type="http://schemas.openxmlformats.org/officeDocument/2006/relationships/image" Target="../media/image53.png"/><Relationship Id="rId93" Type="http://schemas.openxmlformats.org/officeDocument/2006/relationships/image" Target="../media/image66.png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tags" Target="../tags/tag234.xml"/><Relationship Id="rId59" Type="http://schemas.openxmlformats.org/officeDocument/2006/relationships/image" Target="../media/image17.png"/><Relationship Id="rId67" Type="http://schemas.openxmlformats.org/officeDocument/2006/relationships/image" Target="../media/image22.png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54" Type="http://schemas.openxmlformats.org/officeDocument/2006/relationships/image" Target="../media/image3.png"/><Relationship Id="rId62" Type="http://schemas.openxmlformats.org/officeDocument/2006/relationships/image" Target="../media/image8.png"/><Relationship Id="rId70" Type="http://schemas.openxmlformats.org/officeDocument/2006/relationships/image" Target="../media/image48.png"/><Relationship Id="rId75" Type="http://schemas.openxmlformats.org/officeDocument/2006/relationships/image" Target="../media/image65.png"/><Relationship Id="rId83" Type="http://schemas.openxmlformats.org/officeDocument/2006/relationships/image" Target="../media/image64.png"/><Relationship Id="rId88" Type="http://schemas.openxmlformats.org/officeDocument/2006/relationships/image" Target="../media/image44.png"/><Relationship Id="rId91" Type="http://schemas.openxmlformats.org/officeDocument/2006/relationships/image" Target="../media/image34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15.png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44" Type="http://schemas.openxmlformats.org/officeDocument/2006/relationships/tags" Target="../tags/tag232.xml"/><Relationship Id="rId52" Type="http://schemas.openxmlformats.org/officeDocument/2006/relationships/image" Target="../media/image63.png"/><Relationship Id="rId60" Type="http://schemas.openxmlformats.org/officeDocument/2006/relationships/image" Target="../media/image18.png"/><Relationship Id="rId65" Type="http://schemas.openxmlformats.org/officeDocument/2006/relationships/image" Target="../media/image12.png"/><Relationship Id="rId73" Type="http://schemas.openxmlformats.org/officeDocument/2006/relationships/image" Target="../media/image42.png"/><Relationship Id="rId78" Type="http://schemas.openxmlformats.org/officeDocument/2006/relationships/image" Target="../media/image41.png"/><Relationship Id="rId81" Type="http://schemas.openxmlformats.org/officeDocument/2006/relationships/image" Target="../media/image55.png"/><Relationship Id="rId86" Type="http://schemas.openxmlformats.org/officeDocument/2006/relationships/image" Target="../media/image54.png"/><Relationship Id="rId4" Type="http://schemas.openxmlformats.org/officeDocument/2006/relationships/tags" Target="../tags/tag192.xml"/><Relationship Id="rId9" Type="http://schemas.openxmlformats.org/officeDocument/2006/relationships/tags" Target="../tags/tag19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40.png"/><Relationship Id="rId3" Type="http://schemas.openxmlformats.org/officeDocument/2006/relationships/tags" Target="../tags/tag239.xml"/><Relationship Id="rId21" Type="http://schemas.openxmlformats.org/officeDocument/2006/relationships/tags" Target="../tags/tag257.xml"/><Relationship Id="rId34" Type="http://schemas.openxmlformats.org/officeDocument/2006/relationships/image" Target="../media/image22.png"/><Relationship Id="rId42" Type="http://schemas.openxmlformats.org/officeDocument/2006/relationships/image" Target="../media/image41.png"/><Relationship Id="rId47" Type="http://schemas.openxmlformats.org/officeDocument/2006/relationships/image" Target="../media/image67.png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image" Target="../media/image43.png"/><Relationship Id="rId38" Type="http://schemas.openxmlformats.org/officeDocument/2006/relationships/image" Target="../media/image17.png"/><Relationship Id="rId46" Type="http://schemas.openxmlformats.org/officeDocument/2006/relationships/image" Target="../media/image34.png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image" Target="../media/image1.png"/><Relationship Id="rId41" Type="http://schemas.openxmlformats.org/officeDocument/2006/relationships/image" Target="../media/image55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image" Target="../media/image42.png"/><Relationship Id="rId37" Type="http://schemas.openxmlformats.org/officeDocument/2006/relationships/image" Target="../media/image45.png"/><Relationship Id="rId40" Type="http://schemas.openxmlformats.org/officeDocument/2006/relationships/image" Target="../media/image39.png"/><Relationship Id="rId45" Type="http://schemas.openxmlformats.org/officeDocument/2006/relationships/image" Target="../media/image33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4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image" Target="../media/image3.png"/><Relationship Id="rId44" Type="http://schemas.openxmlformats.org/officeDocument/2006/relationships/image" Target="../media/image66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image" Target="../media/image2.png"/><Relationship Id="rId35" Type="http://schemas.openxmlformats.org/officeDocument/2006/relationships/image" Target="../media/image38.png"/><Relationship Id="rId43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image" Target="../media/image43.png"/><Relationship Id="rId39" Type="http://schemas.openxmlformats.org/officeDocument/2006/relationships/image" Target="../media/image34.png"/><Relationship Id="rId3" Type="http://schemas.openxmlformats.org/officeDocument/2006/relationships/tags" Target="../tags/tag2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5.png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image" Target="../media/image42.png"/><Relationship Id="rId33" Type="http://schemas.openxmlformats.org/officeDocument/2006/relationships/image" Target="../media/image44.png"/><Relationship Id="rId38" Type="http://schemas.openxmlformats.org/officeDocument/2006/relationships/image" Target="../media/image33.png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29" Type="http://schemas.openxmlformats.org/officeDocument/2006/relationships/image" Target="../media/image17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image" Target="../media/image38.png"/><Relationship Id="rId32" Type="http://schemas.openxmlformats.org/officeDocument/2006/relationships/image" Target="../media/image56.png"/><Relationship Id="rId37" Type="http://schemas.openxmlformats.org/officeDocument/2006/relationships/image" Target="../media/image55.png"/><Relationship Id="rId40" Type="http://schemas.openxmlformats.org/officeDocument/2006/relationships/image" Target="../media/image67.png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image" Target="../media/image22.png"/><Relationship Id="rId28" Type="http://schemas.openxmlformats.org/officeDocument/2006/relationships/image" Target="../media/image3.png"/><Relationship Id="rId36" Type="http://schemas.openxmlformats.org/officeDocument/2006/relationships/image" Target="../media/image39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image" Target="../media/image66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image" Target="../media/image1.png"/><Relationship Id="rId27" Type="http://schemas.openxmlformats.org/officeDocument/2006/relationships/image" Target="../media/image2.png"/><Relationship Id="rId30" Type="http://schemas.openxmlformats.org/officeDocument/2006/relationships/image" Target="../media/image41.png"/><Relationship Id="rId3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0896B-B72E-4089-842C-61351684A148}" type="slidenum">
              <a:rPr lang="en-US"/>
              <a:pPr/>
              <a:t>1</a:t>
            </a:fld>
            <a:endParaRPr lang="en-US"/>
          </a:p>
        </p:txBody>
      </p:sp>
      <p:sp>
        <p:nvSpPr>
          <p:cNvPr id="1653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376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Even more graphing problems</a:t>
            </a:r>
            <a:endParaRPr lang="en-US" sz="2400" dirty="0"/>
          </a:p>
        </p:txBody>
      </p:sp>
      <p:sp>
        <p:nvSpPr>
          <p:cNvPr id="1653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 flipV="1">
            <a:off x="4480560" y="1426464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7315200" y="914343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7159752" y="914343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10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572000" y="914343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572000" y="3429000"/>
            <a:ext cx="363367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Oval 99"/>
          <p:cNvSpPr>
            <a:spLocks noChangeAspect="1" noChangeArrowheads="1"/>
          </p:cNvSpPr>
          <p:nvPr/>
        </p:nvSpPr>
        <p:spPr bwMode="auto">
          <a:xfrm>
            <a:off x="4544568" y="13898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938324" y="3429000"/>
            <a:ext cx="363367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 flipH="1">
            <a:off x="1790178" y="914343"/>
            <a:ext cx="2738995" cy="5646398"/>
            <a:chOff x="4576205" y="914343"/>
            <a:chExt cx="2738995" cy="5646398"/>
          </a:xfrm>
        </p:grpSpPr>
        <p:sp>
          <p:nvSpPr>
            <p:cNvPr id="39" name="Oval 99"/>
            <p:cNvSpPr>
              <a:spLocks noChangeAspect="1" noChangeArrowheads="1"/>
            </p:cNvSpPr>
            <p:nvPr/>
          </p:nvSpPr>
          <p:spPr bwMode="auto">
            <a:xfrm>
              <a:off x="7132320" y="3401568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7315200" y="914343"/>
              <a:ext cx="0" cy="563885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7159752" y="914343"/>
              <a:ext cx="0" cy="563885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Freeform 42"/>
            <p:cNvSpPr>
              <a:spLocks/>
            </p:cNvSpPr>
            <p:nvPr/>
          </p:nvSpPr>
          <p:spPr bwMode="auto">
            <a:xfrm flipV="1">
              <a:off x="4576205" y="1421813"/>
              <a:ext cx="2698058" cy="5138928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13"/>
                <a:gd name="connsiteX1" fmla="*/ 3594 w 10069"/>
                <a:gd name="connsiteY1" fmla="*/ 1 h 10013"/>
                <a:gd name="connsiteX2" fmla="*/ 6682 w 10069"/>
                <a:gd name="connsiteY2" fmla="*/ 2740 h 10013"/>
                <a:gd name="connsiteX3" fmla="*/ 9266 w 10069"/>
                <a:gd name="connsiteY3" fmla="*/ 8252 h 10013"/>
                <a:gd name="connsiteX4" fmla="*/ 10069 w 10069"/>
                <a:gd name="connsiteY4" fmla="*/ 10001 h 10013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9641 w 9747"/>
                <a:gd name="connsiteY0" fmla="*/ 28551 h 28551"/>
                <a:gd name="connsiteX1" fmla="*/ 212 w 9747"/>
                <a:gd name="connsiteY1" fmla="*/ 1479 h 28551"/>
                <a:gd name="connsiteX2" fmla="*/ 3300 w 9747"/>
                <a:gd name="connsiteY2" fmla="*/ 4218 h 28551"/>
                <a:gd name="connsiteX3" fmla="*/ 5884 w 9747"/>
                <a:gd name="connsiteY3" fmla="*/ 9730 h 28551"/>
                <a:gd name="connsiteX4" fmla="*/ 6687 w 9747"/>
                <a:gd name="connsiteY4" fmla="*/ 11479 h 28551"/>
                <a:gd name="connsiteX0" fmla="*/ 7501 w 22486"/>
                <a:gd name="connsiteY0" fmla="*/ 8528 h 8528"/>
                <a:gd name="connsiteX1" fmla="*/ 22430 w 22486"/>
                <a:gd name="connsiteY1" fmla="*/ 2564 h 8528"/>
                <a:gd name="connsiteX2" fmla="*/ 996 w 22486"/>
                <a:gd name="connsiteY2" fmla="*/ 5 h 8528"/>
                <a:gd name="connsiteX3" fmla="*/ 3647 w 22486"/>
                <a:gd name="connsiteY3" fmla="*/ 1936 h 8528"/>
                <a:gd name="connsiteX4" fmla="*/ 4471 w 22486"/>
                <a:gd name="connsiteY4" fmla="*/ 2549 h 8528"/>
                <a:gd name="connsiteX0" fmla="*/ 1721 w 9353"/>
                <a:gd name="connsiteY0" fmla="*/ 15454 h 15454"/>
                <a:gd name="connsiteX1" fmla="*/ 8360 w 9353"/>
                <a:gd name="connsiteY1" fmla="*/ 8461 h 15454"/>
                <a:gd name="connsiteX2" fmla="*/ 8448 w 9353"/>
                <a:gd name="connsiteY2" fmla="*/ 1 h 15454"/>
                <a:gd name="connsiteX3" fmla="*/ 7 w 9353"/>
                <a:gd name="connsiteY3" fmla="*/ 7724 h 15454"/>
                <a:gd name="connsiteX4" fmla="*/ 373 w 9353"/>
                <a:gd name="connsiteY4" fmla="*/ 8443 h 15454"/>
                <a:gd name="connsiteX0" fmla="*/ 1441 w 9575"/>
                <a:gd name="connsiteY0" fmla="*/ 10000 h 10000"/>
                <a:gd name="connsiteX1" fmla="*/ 8539 w 9575"/>
                <a:gd name="connsiteY1" fmla="*/ 5475 h 10000"/>
                <a:gd name="connsiteX2" fmla="*/ 8633 w 9575"/>
                <a:gd name="connsiteY2" fmla="*/ 1 h 10000"/>
                <a:gd name="connsiteX3" fmla="*/ 0 w 9575"/>
                <a:gd name="connsiteY3" fmla="*/ 5463 h 10000"/>
                <a:gd name="connsiteX0" fmla="*/ 0 w 8495"/>
                <a:gd name="connsiteY0" fmla="*/ 9999 h 9999"/>
                <a:gd name="connsiteX1" fmla="*/ 7413 w 8495"/>
                <a:gd name="connsiteY1" fmla="*/ 5474 h 9999"/>
                <a:gd name="connsiteX2" fmla="*/ 7511 w 8495"/>
                <a:gd name="connsiteY2" fmla="*/ 0 h 9999"/>
                <a:gd name="connsiteX0" fmla="*/ 0 w 9632"/>
                <a:gd name="connsiteY0" fmla="*/ 10000 h 10000"/>
                <a:gd name="connsiteX1" fmla="*/ 8726 w 9632"/>
                <a:gd name="connsiteY1" fmla="*/ 5475 h 10000"/>
                <a:gd name="connsiteX2" fmla="*/ 8842 w 9632"/>
                <a:gd name="connsiteY2" fmla="*/ 0 h 10000"/>
                <a:gd name="connsiteX0" fmla="*/ 0 w 9201"/>
                <a:gd name="connsiteY0" fmla="*/ 10000 h 10000"/>
                <a:gd name="connsiteX1" fmla="*/ 9059 w 9201"/>
                <a:gd name="connsiteY1" fmla="*/ 5475 h 10000"/>
                <a:gd name="connsiteX2" fmla="*/ 9180 w 9201"/>
                <a:gd name="connsiteY2" fmla="*/ 0 h 10000"/>
                <a:gd name="connsiteX0" fmla="*/ 0 w 10753"/>
                <a:gd name="connsiteY0" fmla="*/ 10998 h 10998"/>
                <a:gd name="connsiteX1" fmla="*/ 9846 w 10753"/>
                <a:gd name="connsiteY1" fmla="*/ 6473 h 10998"/>
                <a:gd name="connsiteX2" fmla="*/ 10303 w 10753"/>
                <a:gd name="connsiteY2" fmla="*/ 0 h 10998"/>
                <a:gd name="connsiteX0" fmla="*/ 0 w 10687"/>
                <a:gd name="connsiteY0" fmla="*/ 10998 h 10998"/>
                <a:gd name="connsiteX1" fmla="*/ 9846 w 10687"/>
                <a:gd name="connsiteY1" fmla="*/ 6473 h 10998"/>
                <a:gd name="connsiteX2" fmla="*/ 10303 w 10687"/>
                <a:gd name="connsiteY2" fmla="*/ 0 h 10998"/>
                <a:gd name="connsiteX0" fmla="*/ 0 w 10303"/>
                <a:gd name="connsiteY0" fmla="*/ 10998 h 10998"/>
                <a:gd name="connsiteX1" fmla="*/ 9846 w 10303"/>
                <a:gd name="connsiteY1" fmla="*/ 6473 h 10998"/>
                <a:gd name="connsiteX2" fmla="*/ 10303 w 10303"/>
                <a:gd name="connsiteY2" fmla="*/ 0 h 10998"/>
                <a:gd name="connsiteX0" fmla="*/ 0 w 10387"/>
                <a:gd name="connsiteY0" fmla="*/ 10917 h 10917"/>
                <a:gd name="connsiteX1" fmla="*/ 9566 w 10387"/>
                <a:gd name="connsiteY1" fmla="*/ 6473 h 10917"/>
                <a:gd name="connsiteX2" fmla="*/ 10023 w 10387"/>
                <a:gd name="connsiteY2" fmla="*/ 0 h 10917"/>
                <a:gd name="connsiteX0" fmla="*/ 0 w 10387"/>
                <a:gd name="connsiteY0" fmla="*/ 10917 h 10917"/>
                <a:gd name="connsiteX1" fmla="*/ 9566 w 10387"/>
                <a:gd name="connsiteY1" fmla="*/ 6473 h 10917"/>
                <a:gd name="connsiteX2" fmla="*/ 10023 w 10387"/>
                <a:gd name="connsiteY2" fmla="*/ 0 h 10917"/>
                <a:gd name="connsiteX0" fmla="*/ 0 w 10023"/>
                <a:gd name="connsiteY0" fmla="*/ 10917 h 10917"/>
                <a:gd name="connsiteX1" fmla="*/ 9566 w 10023"/>
                <a:gd name="connsiteY1" fmla="*/ 6473 h 10917"/>
                <a:gd name="connsiteX2" fmla="*/ 10023 w 10023"/>
                <a:gd name="connsiteY2" fmla="*/ 0 h 10917"/>
                <a:gd name="connsiteX0" fmla="*/ 0 w 10023"/>
                <a:gd name="connsiteY0" fmla="*/ 10917 h 10917"/>
                <a:gd name="connsiteX1" fmla="*/ 9566 w 10023"/>
                <a:gd name="connsiteY1" fmla="*/ 6473 h 10917"/>
                <a:gd name="connsiteX2" fmla="*/ 10023 w 10023"/>
                <a:gd name="connsiteY2" fmla="*/ 0 h 10917"/>
                <a:gd name="connsiteX0" fmla="*/ 0 w 10439"/>
                <a:gd name="connsiteY0" fmla="*/ 11106 h 11106"/>
                <a:gd name="connsiteX1" fmla="*/ 9566 w 10439"/>
                <a:gd name="connsiteY1" fmla="*/ 6662 h 11106"/>
                <a:gd name="connsiteX2" fmla="*/ 10023 w 10439"/>
                <a:gd name="connsiteY2" fmla="*/ 0 h 11106"/>
                <a:gd name="connsiteX0" fmla="*/ 0 w 10023"/>
                <a:gd name="connsiteY0" fmla="*/ 11106 h 11107"/>
                <a:gd name="connsiteX1" fmla="*/ 9566 w 10023"/>
                <a:gd name="connsiteY1" fmla="*/ 6662 h 11107"/>
                <a:gd name="connsiteX2" fmla="*/ 10023 w 10023"/>
                <a:gd name="connsiteY2" fmla="*/ 0 h 11107"/>
                <a:gd name="connsiteX0" fmla="*/ 0 w 10027"/>
                <a:gd name="connsiteY0" fmla="*/ 11106 h 11106"/>
                <a:gd name="connsiteX1" fmla="*/ 9659 w 10027"/>
                <a:gd name="connsiteY1" fmla="*/ 6473 h 11106"/>
                <a:gd name="connsiteX2" fmla="*/ 10023 w 10027"/>
                <a:gd name="connsiteY2" fmla="*/ 0 h 11106"/>
                <a:gd name="connsiteX0" fmla="*/ 0 w 10044"/>
                <a:gd name="connsiteY0" fmla="*/ 11106 h 11106"/>
                <a:gd name="connsiteX1" fmla="*/ 9706 w 10044"/>
                <a:gd name="connsiteY1" fmla="*/ 6365 h 11106"/>
                <a:gd name="connsiteX2" fmla="*/ 10023 w 10044"/>
                <a:gd name="connsiteY2" fmla="*/ 0 h 11106"/>
                <a:gd name="connsiteX0" fmla="*/ 0 w 10117"/>
                <a:gd name="connsiteY0" fmla="*/ 11106 h 11106"/>
                <a:gd name="connsiteX1" fmla="*/ 9846 w 10117"/>
                <a:gd name="connsiteY1" fmla="*/ 6311 h 11106"/>
                <a:gd name="connsiteX2" fmla="*/ 10023 w 10117"/>
                <a:gd name="connsiteY2" fmla="*/ 0 h 11106"/>
                <a:gd name="connsiteX0" fmla="*/ 0 w 10044"/>
                <a:gd name="connsiteY0" fmla="*/ 11106 h 11106"/>
                <a:gd name="connsiteX1" fmla="*/ 9706 w 10044"/>
                <a:gd name="connsiteY1" fmla="*/ 6473 h 11106"/>
                <a:gd name="connsiteX2" fmla="*/ 10023 w 10044"/>
                <a:gd name="connsiteY2" fmla="*/ 0 h 1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44" h="11106">
                  <a:moveTo>
                    <a:pt x="0" y="11106"/>
                  </a:moveTo>
                  <a:cubicBezTo>
                    <a:pt x="6607" y="11163"/>
                    <a:pt x="9201" y="8594"/>
                    <a:pt x="9706" y="6473"/>
                  </a:cubicBezTo>
                  <a:cubicBezTo>
                    <a:pt x="10211" y="4352"/>
                    <a:pt x="9992" y="1728"/>
                    <a:pt x="1002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565" y="1204586"/>
            <a:ext cx="382816" cy="197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 rot="16200000" flipV="1">
            <a:off x="7068646" y="3437768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748" y="3462115"/>
            <a:ext cx="370227" cy="259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623" y="3462115"/>
            <a:ext cx="135503" cy="185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 rot="16200000" flipV="1">
            <a:off x="7223760" y="3437768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Oval 99"/>
          <p:cNvSpPr>
            <a:spLocks noChangeAspect="1" noChangeArrowheads="1"/>
          </p:cNvSpPr>
          <p:nvPr/>
        </p:nvSpPr>
        <p:spPr bwMode="auto">
          <a:xfrm>
            <a:off x="7132320" y="340156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 flipV="1">
            <a:off x="4576205" y="1421813"/>
            <a:ext cx="2698058" cy="5138928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138"/>
              <a:gd name="connsiteY0" fmla="*/ 3127 h 10002"/>
              <a:gd name="connsiteX1" fmla="*/ 3663 w 10138"/>
              <a:gd name="connsiteY1" fmla="*/ 2 h 10002"/>
              <a:gd name="connsiteX2" fmla="*/ 6751 w 10138"/>
              <a:gd name="connsiteY2" fmla="*/ 2741 h 10002"/>
              <a:gd name="connsiteX3" fmla="*/ 9335 w 10138"/>
              <a:gd name="connsiteY3" fmla="*/ 8253 h 10002"/>
              <a:gd name="connsiteX4" fmla="*/ 10138 w 10138"/>
              <a:gd name="connsiteY4" fmla="*/ 10002 h 10002"/>
              <a:gd name="connsiteX0" fmla="*/ 0 w 10138"/>
              <a:gd name="connsiteY0" fmla="*/ 3127 h 10002"/>
              <a:gd name="connsiteX1" fmla="*/ 3663 w 10138"/>
              <a:gd name="connsiteY1" fmla="*/ 2 h 10002"/>
              <a:gd name="connsiteX2" fmla="*/ 6751 w 10138"/>
              <a:gd name="connsiteY2" fmla="*/ 2741 h 10002"/>
              <a:gd name="connsiteX3" fmla="*/ 9335 w 10138"/>
              <a:gd name="connsiteY3" fmla="*/ 8253 h 10002"/>
              <a:gd name="connsiteX4" fmla="*/ 10138 w 10138"/>
              <a:gd name="connsiteY4" fmla="*/ 10002 h 10002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0 w 10069"/>
              <a:gd name="connsiteY0" fmla="*/ 2923 h 10013"/>
              <a:gd name="connsiteX1" fmla="*/ 3594 w 10069"/>
              <a:gd name="connsiteY1" fmla="*/ 1 h 10013"/>
              <a:gd name="connsiteX2" fmla="*/ 6682 w 10069"/>
              <a:gd name="connsiteY2" fmla="*/ 2740 h 10013"/>
              <a:gd name="connsiteX3" fmla="*/ 9266 w 10069"/>
              <a:gd name="connsiteY3" fmla="*/ 8252 h 10013"/>
              <a:gd name="connsiteX4" fmla="*/ 10069 w 10069"/>
              <a:gd name="connsiteY4" fmla="*/ 10001 h 10013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9641 w 9747"/>
              <a:gd name="connsiteY0" fmla="*/ 28551 h 28551"/>
              <a:gd name="connsiteX1" fmla="*/ 212 w 9747"/>
              <a:gd name="connsiteY1" fmla="*/ 1479 h 28551"/>
              <a:gd name="connsiteX2" fmla="*/ 3300 w 9747"/>
              <a:gd name="connsiteY2" fmla="*/ 4218 h 28551"/>
              <a:gd name="connsiteX3" fmla="*/ 5884 w 9747"/>
              <a:gd name="connsiteY3" fmla="*/ 9730 h 28551"/>
              <a:gd name="connsiteX4" fmla="*/ 6687 w 9747"/>
              <a:gd name="connsiteY4" fmla="*/ 11479 h 28551"/>
              <a:gd name="connsiteX0" fmla="*/ 7501 w 22486"/>
              <a:gd name="connsiteY0" fmla="*/ 8528 h 8528"/>
              <a:gd name="connsiteX1" fmla="*/ 22430 w 22486"/>
              <a:gd name="connsiteY1" fmla="*/ 2564 h 8528"/>
              <a:gd name="connsiteX2" fmla="*/ 996 w 22486"/>
              <a:gd name="connsiteY2" fmla="*/ 5 h 8528"/>
              <a:gd name="connsiteX3" fmla="*/ 3647 w 22486"/>
              <a:gd name="connsiteY3" fmla="*/ 1936 h 8528"/>
              <a:gd name="connsiteX4" fmla="*/ 4471 w 22486"/>
              <a:gd name="connsiteY4" fmla="*/ 2549 h 8528"/>
              <a:gd name="connsiteX0" fmla="*/ 1721 w 9353"/>
              <a:gd name="connsiteY0" fmla="*/ 15454 h 15454"/>
              <a:gd name="connsiteX1" fmla="*/ 8360 w 9353"/>
              <a:gd name="connsiteY1" fmla="*/ 8461 h 15454"/>
              <a:gd name="connsiteX2" fmla="*/ 8448 w 9353"/>
              <a:gd name="connsiteY2" fmla="*/ 1 h 15454"/>
              <a:gd name="connsiteX3" fmla="*/ 7 w 9353"/>
              <a:gd name="connsiteY3" fmla="*/ 7724 h 15454"/>
              <a:gd name="connsiteX4" fmla="*/ 373 w 9353"/>
              <a:gd name="connsiteY4" fmla="*/ 8443 h 15454"/>
              <a:gd name="connsiteX0" fmla="*/ 1441 w 9575"/>
              <a:gd name="connsiteY0" fmla="*/ 10000 h 10000"/>
              <a:gd name="connsiteX1" fmla="*/ 8539 w 9575"/>
              <a:gd name="connsiteY1" fmla="*/ 5475 h 10000"/>
              <a:gd name="connsiteX2" fmla="*/ 8633 w 9575"/>
              <a:gd name="connsiteY2" fmla="*/ 1 h 10000"/>
              <a:gd name="connsiteX3" fmla="*/ 0 w 9575"/>
              <a:gd name="connsiteY3" fmla="*/ 5463 h 10000"/>
              <a:gd name="connsiteX0" fmla="*/ 0 w 8495"/>
              <a:gd name="connsiteY0" fmla="*/ 9999 h 9999"/>
              <a:gd name="connsiteX1" fmla="*/ 7413 w 8495"/>
              <a:gd name="connsiteY1" fmla="*/ 5474 h 9999"/>
              <a:gd name="connsiteX2" fmla="*/ 7511 w 8495"/>
              <a:gd name="connsiteY2" fmla="*/ 0 h 9999"/>
              <a:gd name="connsiteX0" fmla="*/ 0 w 9632"/>
              <a:gd name="connsiteY0" fmla="*/ 10000 h 10000"/>
              <a:gd name="connsiteX1" fmla="*/ 8726 w 9632"/>
              <a:gd name="connsiteY1" fmla="*/ 5475 h 10000"/>
              <a:gd name="connsiteX2" fmla="*/ 8842 w 9632"/>
              <a:gd name="connsiteY2" fmla="*/ 0 h 10000"/>
              <a:gd name="connsiteX0" fmla="*/ 0 w 9201"/>
              <a:gd name="connsiteY0" fmla="*/ 10000 h 10000"/>
              <a:gd name="connsiteX1" fmla="*/ 9059 w 9201"/>
              <a:gd name="connsiteY1" fmla="*/ 5475 h 10000"/>
              <a:gd name="connsiteX2" fmla="*/ 9180 w 9201"/>
              <a:gd name="connsiteY2" fmla="*/ 0 h 10000"/>
              <a:gd name="connsiteX0" fmla="*/ 0 w 10753"/>
              <a:gd name="connsiteY0" fmla="*/ 10998 h 10998"/>
              <a:gd name="connsiteX1" fmla="*/ 9846 w 10753"/>
              <a:gd name="connsiteY1" fmla="*/ 6473 h 10998"/>
              <a:gd name="connsiteX2" fmla="*/ 10303 w 10753"/>
              <a:gd name="connsiteY2" fmla="*/ 0 h 10998"/>
              <a:gd name="connsiteX0" fmla="*/ 0 w 10687"/>
              <a:gd name="connsiteY0" fmla="*/ 10998 h 10998"/>
              <a:gd name="connsiteX1" fmla="*/ 9846 w 10687"/>
              <a:gd name="connsiteY1" fmla="*/ 6473 h 10998"/>
              <a:gd name="connsiteX2" fmla="*/ 10303 w 10687"/>
              <a:gd name="connsiteY2" fmla="*/ 0 h 10998"/>
              <a:gd name="connsiteX0" fmla="*/ 0 w 10303"/>
              <a:gd name="connsiteY0" fmla="*/ 10998 h 10998"/>
              <a:gd name="connsiteX1" fmla="*/ 9846 w 10303"/>
              <a:gd name="connsiteY1" fmla="*/ 6473 h 10998"/>
              <a:gd name="connsiteX2" fmla="*/ 10303 w 10303"/>
              <a:gd name="connsiteY2" fmla="*/ 0 h 10998"/>
              <a:gd name="connsiteX0" fmla="*/ 0 w 10387"/>
              <a:gd name="connsiteY0" fmla="*/ 10917 h 10917"/>
              <a:gd name="connsiteX1" fmla="*/ 9566 w 10387"/>
              <a:gd name="connsiteY1" fmla="*/ 6473 h 10917"/>
              <a:gd name="connsiteX2" fmla="*/ 10023 w 10387"/>
              <a:gd name="connsiteY2" fmla="*/ 0 h 10917"/>
              <a:gd name="connsiteX0" fmla="*/ 0 w 10387"/>
              <a:gd name="connsiteY0" fmla="*/ 10917 h 10917"/>
              <a:gd name="connsiteX1" fmla="*/ 9566 w 10387"/>
              <a:gd name="connsiteY1" fmla="*/ 6473 h 10917"/>
              <a:gd name="connsiteX2" fmla="*/ 10023 w 10387"/>
              <a:gd name="connsiteY2" fmla="*/ 0 h 10917"/>
              <a:gd name="connsiteX0" fmla="*/ 0 w 10023"/>
              <a:gd name="connsiteY0" fmla="*/ 10917 h 10917"/>
              <a:gd name="connsiteX1" fmla="*/ 9566 w 10023"/>
              <a:gd name="connsiteY1" fmla="*/ 6473 h 10917"/>
              <a:gd name="connsiteX2" fmla="*/ 10023 w 10023"/>
              <a:gd name="connsiteY2" fmla="*/ 0 h 10917"/>
              <a:gd name="connsiteX0" fmla="*/ 0 w 10023"/>
              <a:gd name="connsiteY0" fmla="*/ 10917 h 10917"/>
              <a:gd name="connsiteX1" fmla="*/ 9566 w 10023"/>
              <a:gd name="connsiteY1" fmla="*/ 6473 h 10917"/>
              <a:gd name="connsiteX2" fmla="*/ 10023 w 10023"/>
              <a:gd name="connsiteY2" fmla="*/ 0 h 10917"/>
              <a:gd name="connsiteX0" fmla="*/ 0 w 10439"/>
              <a:gd name="connsiteY0" fmla="*/ 11106 h 11106"/>
              <a:gd name="connsiteX1" fmla="*/ 9566 w 10439"/>
              <a:gd name="connsiteY1" fmla="*/ 6662 h 11106"/>
              <a:gd name="connsiteX2" fmla="*/ 10023 w 10439"/>
              <a:gd name="connsiteY2" fmla="*/ 0 h 11106"/>
              <a:gd name="connsiteX0" fmla="*/ 0 w 10023"/>
              <a:gd name="connsiteY0" fmla="*/ 11106 h 11107"/>
              <a:gd name="connsiteX1" fmla="*/ 9566 w 10023"/>
              <a:gd name="connsiteY1" fmla="*/ 6662 h 11107"/>
              <a:gd name="connsiteX2" fmla="*/ 10023 w 10023"/>
              <a:gd name="connsiteY2" fmla="*/ 0 h 11107"/>
              <a:gd name="connsiteX0" fmla="*/ 0 w 10027"/>
              <a:gd name="connsiteY0" fmla="*/ 11106 h 11106"/>
              <a:gd name="connsiteX1" fmla="*/ 9659 w 10027"/>
              <a:gd name="connsiteY1" fmla="*/ 6473 h 11106"/>
              <a:gd name="connsiteX2" fmla="*/ 10023 w 10027"/>
              <a:gd name="connsiteY2" fmla="*/ 0 h 11106"/>
              <a:gd name="connsiteX0" fmla="*/ 0 w 10044"/>
              <a:gd name="connsiteY0" fmla="*/ 11106 h 11106"/>
              <a:gd name="connsiteX1" fmla="*/ 9706 w 10044"/>
              <a:gd name="connsiteY1" fmla="*/ 6365 h 11106"/>
              <a:gd name="connsiteX2" fmla="*/ 10023 w 10044"/>
              <a:gd name="connsiteY2" fmla="*/ 0 h 11106"/>
              <a:gd name="connsiteX0" fmla="*/ 0 w 10117"/>
              <a:gd name="connsiteY0" fmla="*/ 11106 h 11106"/>
              <a:gd name="connsiteX1" fmla="*/ 9846 w 10117"/>
              <a:gd name="connsiteY1" fmla="*/ 6311 h 11106"/>
              <a:gd name="connsiteX2" fmla="*/ 10023 w 10117"/>
              <a:gd name="connsiteY2" fmla="*/ 0 h 11106"/>
              <a:gd name="connsiteX0" fmla="*/ 0 w 10044"/>
              <a:gd name="connsiteY0" fmla="*/ 11106 h 11106"/>
              <a:gd name="connsiteX1" fmla="*/ 9706 w 10044"/>
              <a:gd name="connsiteY1" fmla="*/ 6473 h 11106"/>
              <a:gd name="connsiteX2" fmla="*/ 10023 w 10044"/>
              <a:gd name="connsiteY2" fmla="*/ 0 h 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4" h="11106">
                <a:moveTo>
                  <a:pt x="0" y="11106"/>
                </a:moveTo>
                <a:cubicBezTo>
                  <a:pt x="6607" y="11163"/>
                  <a:pt x="9201" y="8594"/>
                  <a:pt x="9706" y="6473"/>
                </a:cubicBezTo>
                <a:cubicBezTo>
                  <a:pt x="10211" y="4352"/>
                  <a:pt x="9992" y="1728"/>
                  <a:pt x="1002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051670" y="558148"/>
            <a:ext cx="786384" cy="13468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9387" y="1090808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5943600" y="6248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2362200" y="6038850"/>
            <a:ext cx="1865313" cy="514350"/>
            <a:chOff x="2538" y="432"/>
            <a:chExt cx="1175" cy="324"/>
          </a:xfrm>
        </p:grpSpPr>
        <p:pic>
          <p:nvPicPr>
            <p:cNvPr id="24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771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F3B7-8195-470B-BFBB-F78156BE27A2}" type="slidenum">
              <a:rPr lang="en-US"/>
              <a:pPr/>
              <a:t>11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04800" y="381000"/>
            <a:ext cx="6597650" cy="1269695"/>
            <a:chOff x="304800" y="650875"/>
            <a:chExt cx="6597650" cy="1269695"/>
          </a:xfrm>
        </p:grpSpPr>
        <p:pic>
          <p:nvPicPr>
            <p:cNvPr id="9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3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22" name="Picture 32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3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20" name="Picture 36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37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17" name="Picture 40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41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651" y="2679892"/>
            <a:ext cx="3711024" cy="291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332" y="3060891"/>
            <a:ext cx="3886343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92" y="3594291"/>
            <a:ext cx="3798683" cy="291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83" y="3975263"/>
            <a:ext cx="3798692" cy="291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508663"/>
            <a:ext cx="3886059" cy="291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2898648" y="3276600"/>
            <a:ext cx="1719072" cy="12893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5042062"/>
            <a:ext cx="5815075" cy="291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>
            <a:off x="2907792" y="4725422"/>
            <a:ext cx="1700784" cy="3657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745736" y="4197096"/>
            <a:ext cx="438912" cy="4663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4718304" y="4654620"/>
            <a:ext cx="466344" cy="4206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533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6326" y="3365326"/>
            <a:ext cx="3754231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365326"/>
            <a:ext cx="2514155" cy="292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15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4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709" y="3812258"/>
            <a:ext cx="3053220" cy="291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394" y="2743200"/>
            <a:ext cx="3769124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Connector 50"/>
          <p:cNvCxnSpPr/>
          <p:nvPr/>
        </p:nvCxnSpPr>
        <p:spPr bwMode="auto">
          <a:xfrm>
            <a:off x="3175" y="3200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5563978" y="3236976"/>
            <a:ext cx="1719072" cy="432844"/>
            <a:chOff x="3721608" y="3236976"/>
            <a:chExt cx="1719072" cy="432844"/>
          </a:xfrm>
        </p:grpSpPr>
        <p:sp>
          <p:nvSpPr>
            <p:cNvPr id="5" name="Rectangle 4"/>
            <p:cNvSpPr/>
            <p:nvPr/>
          </p:nvSpPr>
          <p:spPr bwMode="auto">
            <a:xfrm>
              <a:off x="3721608" y="3340636"/>
              <a:ext cx="1307592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 flipV="1">
              <a:off x="4370832" y="3236976"/>
              <a:ext cx="0" cy="10058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439428" y="3236976"/>
              <a:ext cx="0" cy="27432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361688" y="3246120"/>
              <a:ext cx="107899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" name="Straight Arrow Connector 13"/>
          <p:cNvCxnSpPr/>
          <p:nvPr/>
        </p:nvCxnSpPr>
        <p:spPr bwMode="auto">
          <a:xfrm flipH="1">
            <a:off x="3543131" y="340947"/>
            <a:ext cx="1569748" cy="240225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H="1">
            <a:off x="2046071" y="640079"/>
            <a:ext cx="2660904" cy="27249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9881" y="3365689"/>
            <a:ext cx="58728" cy="291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7224" y="3365689"/>
            <a:ext cx="72753" cy="291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12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86000" y="3796430"/>
            <a:ext cx="2258860" cy="546983"/>
            <a:chOff x="2286000" y="3796430"/>
            <a:chExt cx="2258860" cy="546983"/>
          </a:xfrm>
        </p:grpSpPr>
        <p:sp>
          <p:nvSpPr>
            <p:cNvPr id="20" name="Oval 19"/>
            <p:cNvSpPr/>
            <p:nvPr/>
          </p:nvSpPr>
          <p:spPr bwMode="auto">
            <a:xfrm>
              <a:off x="4316260" y="3796430"/>
              <a:ext cx="228600" cy="307739"/>
            </a:xfrm>
            <a:prstGeom prst="ellips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0" y="4146049"/>
              <a:ext cx="2254540" cy="1973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364" y="4750496"/>
            <a:ext cx="1007910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52" y="4749452"/>
            <a:ext cx="2366402" cy="291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489943"/>
            <a:ext cx="6777565" cy="291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637" y="4838163"/>
            <a:ext cx="262923" cy="102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178" y="5894459"/>
            <a:ext cx="978367" cy="277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Arrow Connector 54"/>
          <p:cNvCxnSpPr/>
          <p:nvPr/>
        </p:nvCxnSpPr>
        <p:spPr bwMode="auto">
          <a:xfrm flipV="1">
            <a:off x="2046071" y="5077035"/>
            <a:ext cx="1810293" cy="1360277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2896443" y="5077034"/>
            <a:ext cx="2330906" cy="13624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Group 64"/>
          <p:cNvGrpSpPr/>
          <p:nvPr/>
        </p:nvGrpSpPr>
        <p:grpSpPr>
          <a:xfrm>
            <a:off x="4896501" y="4786668"/>
            <a:ext cx="4195983" cy="197351"/>
            <a:chOff x="4896501" y="4786668"/>
            <a:chExt cx="4195983" cy="197351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0285" y="4786668"/>
              <a:ext cx="3782199" cy="1973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 bwMode="auto">
            <a:xfrm flipH="1">
              <a:off x="4896501" y="4873752"/>
              <a:ext cx="4114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738" y="4267200"/>
            <a:ext cx="1110328" cy="2778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10" y="3811893"/>
            <a:ext cx="3096760" cy="291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 flipV="1">
            <a:off x="4696634" y="4133088"/>
            <a:ext cx="18288" cy="62179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4544568" y="4087368"/>
            <a:ext cx="338328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724912" y="4087368"/>
            <a:ext cx="338328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396652" y="4087368"/>
            <a:ext cx="338328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856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13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1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4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709" y="3812258"/>
            <a:ext cx="3053220" cy="291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10" y="3811893"/>
            <a:ext cx="3096760" cy="291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9881" y="3365689"/>
            <a:ext cx="3944432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672" y="5673179"/>
            <a:ext cx="2543089" cy="292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394" y="2743200"/>
            <a:ext cx="3769124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>
            <a:off x="0" y="3200400"/>
            <a:ext cx="9140825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48" y="4724400"/>
            <a:ext cx="4148231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410" y="4280117"/>
            <a:ext cx="5112294" cy="291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3327413" y="3682652"/>
            <a:ext cx="3567162" cy="433737"/>
            <a:chOff x="3364991" y="3682652"/>
            <a:chExt cx="3567162" cy="43373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5523977" y="3787205"/>
              <a:ext cx="1408176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6228065" y="3685032"/>
              <a:ext cx="0" cy="10058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3364991" y="3682652"/>
              <a:ext cx="2871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3378896" y="3682652"/>
              <a:ext cx="0" cy="30061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Group 57"/>
          <p:cNvGrpSpPr/>
          <p:nvPr/>
        </p:nvGrpSpPr>
        <p:grpSpPr>
          <a:xfrm>
            <a:off x="2006252" y="4254674"/>
            <a:ext cx="3045662" cy="329184"/>
            <a:chOff x="2043830" y="4254674"/>
            <a:chExt cx="3045662" cy="329184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043830" y="4254674"/>
              <a:ext cx="1298448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781900" y="4254674"/>
              <a:ext cx="1307592" cy="32918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2705622" y="4700016"/>
            <a:ext cx="1307592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7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53" y="5220228"/>
            <a:ext cx="5651617" cy="291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ectangle 42"/>
          <p:cNvSpPr/>
          <p:nvPr/>
        </p:nvSpPr>
        <p:spPr bwMode="auto">
          <a:xfrm>
            <a:off x="558452" y="4700016"/>
            <a:ext cx="2029968" cy="329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88920" y="4700016"/>
            <a:ext cx="1115568" cy="329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72022" y="5195838"/>
            <a:ext cx="2029968" cy="329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53506" y="5194126"/>
            <a:ext cx="1115568" cy="329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4" name="Picture 7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00" y="5663852"/>
            <a:ext cx="5243270" cy="321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78" y="3365326"/>
            <a:ext cx="2514155" cy="292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Arrow Connector 77"/>
          <p:cNvCxnSpPr/>
          <p:nvPr/>
        </p:nvCxnSpPr>
        <p:spPr bwMode="auto">
          <a:xfrm>
            <a:off x="2072685" y="3650105"/>
            <a:ext cx="5504688" cy="20208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382426" y="5416223"/>
            <a:ext cx="323196" cy="3474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973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14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90523" y="4207898"/>
            <a:ext cx="8305764" cy="321591"/>
            <a:chOff x="790523" y="4207898"/>
            <a:chExt cx="8305764" cy="321591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198" y="4224753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523" y="4207898"/>
              <a:ext cx="5242706" cy="321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790100" y="5663852"/>
            <a:ext cx="8293661" cy="321625"/>
            <a:chOff x="790100" y="5663852"/>
            <a:chExt cx="8293661" cy="321625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0672" y="5673179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100" y="5663852"/>
              <a:ext cx="5243270" cy="321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13329" y="1066800"/>
            <a:ext cx="8427231" cy="2743200"/>
            <a:chOff x="413329" y="1066800"/>
            <a:chExt cx="8427231" cy="27432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716648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57200" y="2514600"/>
              <a:ext cx="8229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4598552" y="-252370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16200000" flipV="1">
              <a:off x="4598552" y="-675516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9975" y="1396648"/>
              <a:ext cx="114705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3564" y="3455096"/>
              <a:ext cx="331116" cy="191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421" y="2538131"/>
              <a:ext cx="166242" cy="11491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7119" y="2538131"/>
              <a:ext cx="305881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4650" y="2525605"/>
              <a:ext cx="152940" cy="3058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0024" y="2525605"/>
              <a:ext cx="280135" cy="3564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428" y="2184748"/>
              <a:ext cx="343491" cy="305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556535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 flipV="1">
              <a:off x="8429281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15581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7043657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304443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/>
            <p:cNvGrpSpPr/>
            <p:nvPr/>
          </p:nvGrpSpPr>
          <p:grpSpPr>
            <a:xfrm>
              <a:off x="413329" y="1590688"/>
              <a:ext cx="8417557" cy="1850838"/>
              <a:chOff x="413329" y="1590688"/>
              <a:chExt cx="8417557" cy="1850838"/>
            </a:xfrm>
          </p:grpSpPr>
          <p:sp>
            <p:nvSpPr>
              <p:cNvPr id="75" name="Freeform 115"/>
              <p:cNvSpPr>
                <a:spLocks/>
              </p:cNvSpPr>
              <p:nvPr/>
            </p:nvSpPr>
            <p:spPr bwMode="auto">
              <a:xfrm flipH="1">
                <a:off x="271082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 flipV="1">
                <a:off x="1295047" y="2514600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 flipH="1" flipV="1">
                <a:off x="413329" y="3194151"/>
                <a:ext cx="891549" cy="24737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6440"/>
                  <a:gd name="connsiteY0" fmla="*/ 0 h 2790"/>
                  <a:gd name="connsiteX1" fmla="*/ 6440 w 6440"/>
                  <a:gd name="connsiteY1" fmla="*/ 2790 h 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40" h="2790">
                    <a:moveTo>
                      <a:pt x="0" y="0"/>
                    </a:moveTo>
                    <a:cubicBezTo>
                      <a:pt x="3413" y="224"/>
                      <a:pt x="4744" y="1013"/>
                      <a:pt x="6440" y="279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4123779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 flipH="1" flipV="1">
                <a:off x="5566984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15"/>
              <p:cNvSpPr>
                <a:spLocks/>
              </p:cNvSpPr>
              <p:nvPr/>
            </p:nvSpPr>
            <p:spPr bwMode="auto">
              <a:xfrm flipV="1">
                <a:off x="7020423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 flipH="1">
                <a:off x="8436196" y="2004145"/>
                <a:ext cx="394690" cy="511596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4 h 10433"/>
                  <a:gd name="connsiteX1" fmla="*/ 7766 w 10436"/>
                  <a:gd name="connsiteY1" fmla="*/ 4663 h 10433"/>
                  <a:gd name="connsiteX2" fmla="*/ 10436 w 10436"/>
                  <a:gd name="connsiteY2" fmla="*/ 10433 h 10433"/>
                  <a:gd name="connsiteX0" fmla="*/ 0 w 10436"/>
                  <a:gd name="connsiteY0" fmla="*/ 4 h 10433"/>
                  <a:gd name="connsiteX1" fmla="*/ 7585 w 10436"/>
                  <a:gd name="connsiteY1" fmla="*/ 4663 h 10433"/>
                  <a:gd name="connsiteX2" fmla="*/ 10436 w 10436"/>
                  <a:gd name="connsiteY2" fmla="*/ 10433 h 10433"/>
                  <a:gd name="connsiteX0" fmla="*/ 0 w 2851"/>
                  <a:gd name="connsiteY0" fmla="*/ 0 h 5770"/>
                  <a:gd name="connsiteX1" fmla="*/ 2851 w 2851"/>
                  <a:gd name="connsiteY1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1" h="5770">
                    <a:moveTo>
                      <a:pt x="0" y="0"/>
                    </a:moveTo>
                    <a:cubicBezTo>
                      <a:pt x="779" y="1553"/>
                      <a:pt x="916" y="1607"/>
                      <a:pt x="2851" y="577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20623" y="1590682"/>
              <a:ext cx="8419937" cy="1848971"/>
              <a:chOff x="420623" y="1590682"/>
              <a:chExt cx="8419937" cy="1848971"/>
            </a:xfrm>
          </p:grpSpPr>
          <p:cxnSp>
            <p:nvCxnSpPr>
              <p:cNvPr id="84" name="Straight Arrow Connector 83"/>
              <p:cNvCxnSpPr/>
              <p:nvPr/>
            </p:nvCxnSpPr>
            <p:spPr bwMode="auto">
              <a:xfrm rot="16200000" flipV="1">
                <a:off x="4598552" y="-675516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 flipH="1">
                <a:off x="1306891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15"/>
              <p:cNvSpPr>
                <a:spLocks/>
              </p:cNvSpPr>
              <p:nvPr/>
            </p:nvSpPr>
            <p:spPr bwMode="auto">
              <a:xfrm>
                <a:off x="271985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5"/>
              <p:cNvSpPr>
                <a:spLocks/>
              </p:cNvSpPr>
              <p:nvPr/>
            </p:nvSpPr>
            <p:spPr bwMode="auto">
              <a:xfrm flipH="1" flipV="1">
                <a:off x="4163055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15"/>
              <p:cNvSpPr>
                <a:spLocks/>
              </p:cNvSpPr>
              <p:nvPr/>
            </p:nvSpPr>
            <p:spPr bwMode="auto">
              <a:xfrm flipV="1">
                <a:off x="5616494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15"/>
              <p:cNvSpPr>
                <a:spLocks/>
              </p:cNvSpPr>
              <p:nvPr/>
            </p:nvSpPr>
            <p:spPr bwMode="auto">
              <a:xfrm flipH="1">
                <a:off x="703541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15"/>
              <p:cNvSpPr>
                <a:spLocks/>
              </p:cNvSpPr>
              <p:nvPr/>
            </p:nvSpPr>
            <p:spPr bwMode="auto">
              <a:xfrm>
                <a:off x="8435489" y="1590682"/>
                <a:ext cx="405071" cy="4572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3847"/>
                  <a:gd name="connsiteY0" fmla="*/ 874 h 1979"/>
                  <a:gd name="connsiteX1" fmla="*/ 3831 w 3847"/>
                  <a:gd name="connsiteY1" fmla="*/ 1979 h 1979"/>
                  <a:gd name="connsiteX0" fmla="*/ 0 w 11659"/>
                  <a:gd name="connsiteY0" fmla="*/ 0 h 5584"/>
                  <a:gd name="connsiteX1" fmla="*/ 9958 w 11659"/>
                  <a:gd name="connsiteY1" fmla="*/ 5584 h 5584"/>
                  <a:gd name="connsiteX0" fmla="*/ 0 w 8541"/>
                  <a:gd name="connsiteY0" fmla="*/ 0 h 10000"/>
                  <a:gd name="connsiteX1" fmla="*/ 8541 w 8541"/>
                  <a:gd name="connsiteY1" fmla="*/ 10000 h 10000"/>
                  <a:gd name="connsiteX0" fmla="*/ 0 w 7638"/>
                  <a:gd name="connsiteY0" fmla="*/ 0 h 6165"/>
                  <a:gd name="connsiteX1" fmla="*/ 7638 w 7638"/>
                  <a:gd name="connsiteY1" fmla="*/ 6165 h 6165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3126" y="1307"/>
                      <a:pt x="6170" y="2800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15"/>
              <p:cNvSpPr>
                <a:spLocks/>
              </p:cNvSpPr>
              <p:nvPr/>
            </p:nvSpPr>
            <p:spPr bwMode="auto">
              <a:xfrm flipV="1">
                <a:off x="420623" y="2514597"/>
                <a:ext cx="886968" cy="850392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7577"/>
                  <a:gd name="connsiteY0" fmla="*/ 0 h 9864"/>
                  <a:gd name="connsiteX1" fmla="*/ 7577 w 7577"/>
                  <a:gd name="connsiteY1" fmla="*/ 9864 h 986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8296"/>
                  <a:gd name="connsiteY0" fmla="*/ 0 h 9572"/>
                  <a:gd name="connsiteX1" fmla="*/ 8296 w 8296"/>
                  <a:gd name="connsiteY1" fmla="*/ 9572 h 9572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5355" y="1732"/>
                      <a:pt x="7073" y="5889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559052" y="304800"/>
            <a:ext cx="5337617" cy="291916"/>
            <a:chOff x="1559052" y="304800"/>
            <a:chExt cx="5337617" cy="29191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9052" y="304800"/>
              <a:ext cx="1533813" cy="291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50241" y="304800"/>
              <a:ext cx="1446428" cy="2919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037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69 L -5.55556E-7 -0.210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" name="Group 63"/>
          <p:cNvGrpSpPr/>
          <p:nvPr/>
        </p:nvGrpSpPr>
        <p:grpSpPr>
          <a:xfrm>
            <a:off x="790523" y="4207898"/>
            <a:ext cx="8305764" cy="321591"/>
            <a:chOff x="790523" y="4207898"/>
            <a:chExt cx="8305764" cy="321591"/>
          </a:xfrm>
        </p:grpSpPr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198" y="4224753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523" y="4207898"/>
              <a:ext cx="5242706" cy="321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15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59052" y="304800"/>
            <a:ext cx="5337617" cy="291916"/>
            <a:chOff x="1559052" y="304800"/>
            <a:chExt cx="5337617" cy="29191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9052" y="304800"/>
              <a:ext cx="1533813" cy="291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50241" y="304800"/>
              <a:ext cx="1446428" cy="2919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483752" y="2032506"/>
            <a:ext cx="8229600" cy="462175"/>
            <a:chOff x="483752" y="2032506"/>
            <a:chExt cx="8229600" cy="462175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598552" y="-2082294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7630" y="2286000"/>
              <a:ext cx="327927" cy="2086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7" name="Straight Arrow Connector 56"/>
            <p:cNvCxnSpPr/>
            <p:nvPr/>
          </p:nvCxnSpPr>
          <p:spPr bwMode="auto">
            <a:xfrm flipV="1">
              <a:off x="2298070" y="2038017"/>
              <a:ext cx="407552" cy="2491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413329" y="1066800"/>
            <a:ext cx="8427231" cy="2743200"/>
            <a:chOff x="413329" y="1066800"/>
            <a:chExt cx="8427231" cy="27432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2716648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457200" y="2514600"/>
              <a:ext cx="8229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4598552" y="-252370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16200000" flipV="1">
              <a:off x="4598552" y="-675516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9975" y="1396648"/>
              <a:ext cx="114705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3564" y="3455096"/>
              <a:ext cx="331116" cy="191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0421" y="2538131"/>
              <a:ext cx="166242" cy="11491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7119" y="2538131"/>
              <a:ext cx="305881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4650" y="2525605"/>
              <a:ext cx="152940" cy="3058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3149" y="2525605"/>
              <a:ext cx="280135" cy="3564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428" y="2184748"/>
              <a:ext cx="343491" cy="30532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556535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 flipV="1">
              <a:off x="8429281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415581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7043657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304443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2" name="Group 71"/>
            <p:cNvGrpSpPr/>
            <p:nvPr/>
          </p:nvGrpSpPr>
          <p:grpSpPr>
            <a:xfrm>
              <a:off x="413329" y="1590688"/>
              <a:ext cx="8417557" cy="1850838"/>
              <a:chOff x="413329" y="1590688"/>
              <a:chExt cx="8417557" cy="1850838"/>
            </a:xfrm>
          </p:grpSpPr>
          <p:sp>
            <p:nvSpPr>
              <p:cNvPr id="75" name="Freeform 115"/>
              <p:cNvSpPr>
                <a:spLocks/>
              </p:cNvSpPr>
              <p:nvPr/>
            </p:nvSpPr>
            <p:spPr bwMode="auto">
              <a:xfrm flipH="1">
                <a:off x="271082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 flipV="1">
                <a:off x="1295047" y="2514600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 flipH="1" flipV="1">
                <a:off x="413329" y="3194151"/>
                <a:ext cx="891549" cy="24737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6440"/>
                  <a:gd name="connsiteY0" fmla="*/ 0 h 2790"/>
                  <a:gd name="connsiteX1" fmla="*/ 6440 w 6440"/>
                  <a:gd name="connsiteY1" fmla="*/ 2790 h 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40" h="2790">
                    <a:moveTo>
                      <a:pt x="0" y="0"/>
                    </a:moveTo>
                    <a:cubicBezTo>
                      <a:pt x="3413" y="224"/>
                      <a:pt x="4744" y="1013"/>
                      <a:pt x="6440" y="279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4123779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 flipH="1" flipV="1">
                <a:off x="5566984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115"/>
              <p:cNvSpPr>
                <a:spLocks/>
              </p:cNvSpPr>
              <p:nvPr/>
            </p:nvSpPr>
            <p:spPr bwMode="auto">
              <a:xfrm flipV="1">
                <a:off x="7020423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 flipH="1">
                <a:off x="8436196" y="2004145"/>
                <a:ext cx="394690" cy="511596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4 h 10433"/>
                  <a:gd name="connsiteX1" fmla="*/ 7766 w 10436"/>
                  <a:gd name="connsiteY1" fmla="*/ 4663 h 10433"/>
                  <a:gd name="connsiteX2" fmla="*/ 10436 w 10436"/>
                  <a:gd name="connsiteY2" fmla="*/ 10433 h 10433"/>
                  <a:gd name="connsiteX0" fmla="*/ 0 w 10436"/>
                  <a:gd name="connsiteY0" fmla="*/ 4 h 10433"/>
                  <a:gd name="connsiteX1" fmla="*/ 7585 w 10436"/>
                  <a:gd name="connsiteY1" fmla="*/ 4663 h 10433"/>
                  <a:gd name="connsiteX2" fmla="*/ 10436 w 10436"/>
                  <a:gd name="connsiteY2" fmla="*/ 10433 h 10433"/>
                  <a:gd name="connsiteX0" fmla="*/ 0 w 2851"/>
                  <a:gd name="connsiteY0" fmla="*/ 0 h 5770"/>
                  <a:gd name="connsiteX1" fmla="*/ 2851 w 2851"/>
                  <a:gd name="connsiteY1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1" h="5770">
                    <a:moveTo>
                      <a:pt x="0" y="0"/>
                    </a:moveTo>
                    <a:cubicBezTo>
                      <a:pt x="779" y="1553"/>
                      <a:pt x="916" y="1607"/>
                      <a:pt x="2851" y="577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420623" y="1590682"/>
              <a:ext cx="8419937" cy="1848971"/>
              <a:chOff x="420623" y="1590682"/>
              <a:chExt cx="8419937" cy="1848971"/>
            </a:xfrm>
          </p:grpSpPr>
          <p:cxnSp>
            <p:nvCxnSpPr>
              <p:cNvPr id="84" name="Straight Arrow Connector 83"/>
              <p:cNvCxnSpPr/>
              <p:nvPr/>
            </p:nvCxnSpPr>
            <p:spPr bwMode="auto">
              <a:xfrm rot="16200000" flipV="1">
                <a:off x="4598552" y="-675516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 flipH="1">
                <a:off x="1306891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15"/>
              <p:cNvSpPr>
                <a:spLocks/>
              </p:cNvSpPr>
              <p:nvPr/>
            </p:nvSpPr>
            <p:spPr bwMode="auto">
              <a:xfrm>
                <a:off x="271985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5"/>
              <p:cNvSpPr>
                <a:spLocks/>
              </p:cNvSpPr>
              <p:nvPr/>
            </p:nvSpPr>
            <p:spPr bwMode="auto">
              <a:xfrm flipH="1" flipV="1">
                <a:off x="4163055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115"/>
              <p:cNvSpPr>
                <a:spLocks/>
              </p:cNvSpPr>
              <p:nvPr/>
            </p:nvSpPr>
            <p:spPr bwMode="auto">
              <a:xfrm flipV="1">
                <a:off x="5616494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115"/>
              <p:cNvSpPr>
                <a:spLocks/>
              </p:cNvSpPr>
              <p:nvPr/>
            </p:nvSpPr>
            <p:spPr bwMode="auto">
              <a:xfrm flipH="1">
                <a:off x="703541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15"/>
              <p:cNvSpPr>
                <a:spLocks/>
              </p:cNvSpPr>
              <p:nvPr/>
            </p:nvSpPr>
            <p:spPr bwMode="auto">
              <a:xfrm>
                <a:off x="8435489" y="1590682"/>
                <a:ext cx="405071" cy="4572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3847"/>
                  <a:gd name="connsiteY0" fmla="*/ 874 h 1979"/>
                  <a:gd name="connsiteX1" fmla="*/ 3831 w 3847"/>
                  <a:gd name="connsiteY1" fmla="*/ 1979 h 1979"/>
                  <a:gd name="connsiteX0" fmla="*/ 0 w 11659"/>
                  <a:gd name="connsiteY0" fmla="*/ 0 h 5584"/>
                  <a:gd name="connsiteX1" fmla="*/ 9958 w 11659"/>
                  <a:gd name="connsiteY1" fmla="*/ 5584 h 5584"/>
                  <a:gd name="connsiteX0" fmla="*/ 0 w 8541"/>
                  <a:gd name="connsiteY0" fmla="*/ 0 h 10000"/>
                  <a:gd name="connsiteX1" fmla="*/ 8541 w 8541"/>
                  <a:gd name="connsiteY1" fmla="*/ 10000 h 10000"/>
                  <a:gd name="connsiteX0" fmla="*/ 0 w 7638"/>
                  <a:gd name="connsiteY0" fmla="*/ 0 h 6165"/>
                  <a:gd name="connsiteX1" fmla="*/ 7638 w 7638"/>
                  <a:gd name="connsiteY1" fmla="*/ 6165 h 6165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3126" y="1307"/>
                      <a:pt x="6170" y="2800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15"/>
              <p:cNvSpPr>
                <a:spLocks/>
              </p:cNvSpPr>
              <p:nvPr/>
            </p:nvSpPr>
            <p:spPr bwMode="auto">
              <a:xfrm flipV="1">
                <a:off x="420623" y="2514597"/>
                <a:ext cx="886968" cy="850392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7577"/>
                  <a:gd name="connsiteY0" fmla="*/ 0 h 9864"/>
                  <a:gd name="connsiteX1" fmla="*/ 7577 w 7577"/>
                  <a:gd name="connsiteY1" fmla="*/ 9864 h 986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8296"/>
                  <a:gd name="connsiteY0" fmla="*/ 0 h 9572"/>
                  <a:gd name="connsiteX1" fmla="*/ 8296 w 8296"/>
                  <a:gd name="connsiteY1" fmla="*/ 9572 h 9572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5355" y="1732"/>
                      <a:pt x="7073" y="5889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017998" y="2002536"/>
            <a:ext cx="118813" cy="772316"/>
            <a:chOff x="3017998" y="2002536"/>
            <a:chExt cx="118813" cy="772316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3072384" y="2019822"/>
              <a:ext cx="0" cy="47548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7998" y="2527126"/>
              <a:ext cx="118813" cy="24772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0" name="Oval 99"/>
            <p:cNvSpPr>
              <a:spLocks noChangeArrowheads="1"/>
            </p:cNvSpPr>
            <p:nvPr/>
          </p:nvSpPr>
          <p:spPr bwMode="auto">
            <a:xfrm>
              <a:off x="3048000" y="2002536"/>
              <a:ext cx="55562" cy="54864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705" y="152400"/>
            <a:ext cx="1111274" cy="175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90382" y="2413348"/>
            <a:ext cx="7673351" cy="3687722"/>
            <a:chOff x="790382" y="2413348"/>
            <a:chExt cx="7673351" cy="368772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790383" y="2595588"/>
              <a:ext cx="1711466" cy="32718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2501846" y="2774852"/>
              <a:ext cx="566928" cy="30925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>
              <a:endCxn id="11" idx="2"/>
            </p:cNvCxnSpPr>
            <p:nvPr/>
          </p:nvCxnSpPr>
          <p:spPr bwMode="auto">
            <a:xfrm flipV="1">
              <a:off x="2501846" y="2831486"/>
              <a:ext cx="1508760" cy="303591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2501845" y="2651760"/>
              <a:ext cx="2898648" cy="32186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2501846" y="2734056"/>
              <a:ext cx="4553712" cy="31455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2501845" y="2697480"/>
              <a:ext cx="5961888" cy="317296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0200" y="5896654"/>
              <a:ext cx="2032759" cy="2044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 bwMode="auto">
            <a:xfrm flipV="1">
              <a:off x="790382" y="2413348"/>
              <a:ext cx="288363" cy="1822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92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790523" y="4207898"/>
            <a:ext cx="8305764" cy="321591"/>
            <a:chOff x="790523" y="4207898"/>
            <a:chExt cx="8305764" cy="321591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198" y="4224753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523" y="4207898"/>
              <a:ext cx="5242706" cy="321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5" name="Straight Arrow Connector 94"/>
          <p:cNvCxnSpPr/>
          <p:nvPr/>
        </p:nvCxnSpPr>
        <p:spPr bwMode="auto">
          <a:xfrm flipV="1">
            <a:off x="3072384" y="2019822"/>
            <a:ext cx="0" cy="4754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022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0616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54" y="2134644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43657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0623" y="1590682"/>
            <a:ext cx="8419937" cy="1848971"/>
            <a:chOff x="420623" y="1590682"/>
            <a:chExt cx="8419937" cy="1848971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 rot="16200000" flipV="1">
              <a:off x="4598552" y="-675516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Freeform 115"/>
            <p:cNvSpPr>
              <a:spLocks/>
            </p:cNvSpPr>
            <p:nvPr/>
          </p:nvSpPr>
          <p:spPr bwMode="auto">
            <a:xfrm flipH="1">
              <a:off x="1306891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15"/>
            <p:cNvSpPr>
              <a:spLocks/>
            </p:cNvSpPr>
            <p:nvPr/>
          </p:nvSpPr>
          <p:spPr bwMode="auto">
            <a:xfrm>
              <a:off x="271985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15"/>
            <p:cNvSpPr>
              <a:spLocks/>
            </p:cNvSpPr>
            <p:nvPr/>
          </p:nvSpPr>
          <p:spPr bwMode="auto">
            <a:xfrm flipH="1" flipV="1">
              <a:off x="4163055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15"/>
            <p:cNvSpPr>
              <a:spLocks/>
            </p:cNvSpPr>
            <p:nvPr/>
          </p:nvSpPr>
          <p:spPr bwMode="auto">
            <a:xfrm flipV="1">
              <a:off x="5616494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15"/>
            <p:cNvSpPr>
              <a:spLocks/>
            </p:cNvSpPr>
            <p:nvPr/>
          </p:nvSpPr>
          <p:spPr bwMode="auto">
            <a:xfrm flipH="1">
              <a:off x="703541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5"/>
            <p:cNvSpPr>
              <a:spLocks/>
            </p:cNvSpPr>
            <p:nvPr/>
          </p:nvSpPr>
          <p:spPr bwMode="auto">
            <a:xfrm>
              <a:off x="8435489" y="1590682"/>
              <a:ext cx="405071" cy="4572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3847"/>
                <a:gd name="connsiteY0" fmla="*/ 874 h 1979"/>
                <a:gd name="connsiteX1" fmla="*/ 3831 w 3847"/>
                <a:gd name="connsiteY1" fmla="*/ 1979 h 1979"/>
                <a:gd name="connsiteX0" fmla="*/ 0 w 11659"/>
                <a:gd name="connsiteY0" fmla="*/ 0 h 5584"/>
                <a:gd name="connsiteX1" fmla="*/ 9958 w 11659"/>
                <a:gd name="connsiteY1" fmla="*/ 5584 h 5584"/>
                <a:gd name="connsiteX0" fmla="*/ 0 w 8541"/>
                <a:gd name="connsiteY0" fmla="*/ 0 h 10000"/>
                <a:gd name="connsiteX1" fmla="*/ 8541 w 8541"/>
                <a:gd name="connsiteY1" fmla="*/ 10000 h 10000"/>
                <a:gd name="connsiteX0" fmla="*/ 0 w 7638"/>
                <a:gd name="connsiteY0" fmla="*/ 0 h 6165"/>
                <a:gd name="connsiteX1" fmla="*/ 7638 w 7638"/>
                <a:gd name="connsiteY1" fmla="*/ 6165 h 6165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126" y="1307"/>
                    <a:pt x="6170" y="2800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15"/>
            <p:cNvSpPr>
              <a:spLocks/>
            </p:cNvSpPr>
            <p:nvPr/>
          </p:nvSpPr>
          <p:spPr bwMode="auto">
            <a:xfrm flipV="1">
              <a:off x="420623" y="2514597"/>
              <a:ext cx="886968" cy="8503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7577"/>
                <a:gd name="connsiteY0" fmla="*/ 0 h 9864"/>
                <a:gd name="connsiteX1" fmla="*/ 7577 w 7577"/>
                <a:gd name="connsiteY1" fmla="*/ 9864 h 986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8296"/>
                <a:gd name="connsiteY0" fmla="*/ 0 h 9572"/>
                <a:gd name="connsiteX1" fmla="*/ 8296 w 8296"/>
                <a:gd name="connsiteY1" fmla="*/ 9572 h 9572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5355" y="1732"/>
                    <a:pt x="7073" y="5889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752" y="2032506"/>
            <a:ext cx="8229600" cy="462175"/>
            <a:chOff x="483752" y="2032506"/>
            <a:chExt cx="8229600" cy="462175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 rot="16200000" flipV="1">
              <a:off x="4598552" y="-2082294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7630" y="2286000"/>
              <a:ext cx="327927" cy="2086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3" name="Straight Arrow Connector 92"/>
            <p:cNvCxnSpPr/>
            <p:nvPr/>
          </p:nvCxnSpPr>
          <p:spPr bwMode="auto">
            <a:xfrm flipV="1">
              <a:off x="2298070" y="2038017"/>
              <a:ext cx="407552" cy="2491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948" y="2527126"/>
            <a:ext cx="108912" cy="28745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052" y="304800"/>
            <a:ext cx="1723710" cy="291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241" y="304800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8" name="Oval 99"/>
          <p:cNvSpPr>
            <a:spLocks noChangeArrowheads="1"/>
          </p:cNvSpPr>
          <p:nvPr/>
        </p:nvSpPr>
        <p:spPr bwMode="auto">
          <a:xfrm>
            <a:off x="3048000" y="2002536"/>
            <a:ext cx="55562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54559" y="2002536"/>
            <a:ext cx="108714" cy="815589"/>
            <a:chOff x="5142033" y="2002536"/>
            <a:chExt cx="108714" cy="815589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5194126" y="2018778"/>
              <a:ext cx="0" cy="47548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2033" y="2540696"/>
              <a:ext cx="108714" cy="27742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9" name="Oval 99"/>
            <p:cNvSpPr>
              <a:spLocks noChangeArrowheads="1"/>
            </p:cNvSpPr>
            <p:nvPr/>
          </p:nvSpPr>
          <p:spPr bwMode="auto">
            <a:xfrm>
              <a:off x="5169074" y="2002536"/>
              <a:ext cx="55562" cy="54864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5889082" y="2032348"/>
            <a:ext cx="2226740" cy="96450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87" name="Oval 99"/>
          <p:cNvSpPr>
            <a:spLocks noChangeArrowheads="1"/>
          </p:cNvSpPr>
          <p:nvPr/>
        </p:nvSpPr>
        <p:spPr bwMode="auto">
          <a:xfrm>
            <a:off x="4128370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99"/>
          <p:cNvSpPr>
            <a:spLocks noChangeArrowheads="1"/>
          </p:cNvSpPr>
          <p:nvPr/>
        </p:nvSpPr>
        <p:spPr bwMode="auto">
          <a:xfrm>
            <a:off x="7018512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718148" y="2336104"/>
            <a:ext cx="36576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5208322" y="2336104"/>
            <a:ext cx="36576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006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790523" y="4207898"/>
            <a:ext cx="8305764" cy="321591"/>
            <a:chOff x="790523" y="4207898"/>
            <a:chExt cx="8305764" cy="321591"/>
          </a:xfrm>
        </p:grpSpPr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198" y="4224753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523" y="4207898"/>
              <a:ext cx="5242706" cy="321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5" name="Straight Arrow Connector 94"/>
          <p:cNvCxnSpPr/>
          <p:nvPr/>
        </p:nvCxnSpPr>
        <p:spPr bwMode="auto">
          <a:xfrm flipV="1">
            <a:off x="3072384" y="2019822"/>
            <a:ext cx="0" cy="47548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1022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0616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54" y="2134644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43657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0623" y="1590682"/>
            <a:ext cx="8419937" cy="1848971"/>
            <a:chOff x="420623" y="1590682"/>
            <a:chExt cx="8419937" cy="1848971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 rot="16200000" flipV="1">
              <a:off x="4598552" y="-675516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Freeform 115"/>
            <p:cNvSpPr>
              <a:spLocks/>
            </p:cNvSpPr>
            <p:nvPr/>
          </p:nvSpPr>
          <p:spPr bwMode="auto">
            <a:xfrm flipH="1">
              <a:off x="1306891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15"/>
            <p:cNvSpPr>
              <a:spLocks/>
            </p:cNvSpPr>
            <p:nvPr/>
          </p:nvSpPr>
          <p:spPr bwMode="auto">
            <a:xfrm>
              <a:off x="271985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15"/>
            <p:cNvSpPr>
              <a:spLocks/>
            </p:cNvSpPr>
            <p:nvPr/>
          </p:nvSpPr>
          <p:spPr bwMode="auto">
            <a:xfrm flipH="1" flipV="1">
              <a:off x="4163055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15"/>
            <p:cNvSpPr>
              <a:spLocks/>
            </p:cNvSpPr>
            <p:nvPr/>
          </p:nvSpPr>
          <p:spPr bwMode="auto">
            <a:xfrm flipV="1">
              <a:off x="5616494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15"/>
            <p:cNvSpPr>
              <a:spLocks/>
            </p:cNvSpPr>
            <p:nvPr/>
          </p:nvSpPr>
          <p:spPr bwMode="auto">
            <a:xfrm flipH="1">
              <a:off x="703541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15"/>
            <p:cNvSpPr>
              <a:spLocks/>
            </p:cNvSpPr>
            <p:nvPr/>
          </p:nvSpPr>
          <p:spPr bwMode="auto">
            <a:xfrm>
              <a:off x="8435489" y="1590682"/>
              <a:ext cx="405071" cy="4572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3847"/>
                <a:gd name="connsiteY0" fmla="*/ 874 h 1979"/>
                <a:gd name="connsiteX1" fmla="*/ 3831 w 3847"/>
                <a:gd name="connsiteY1" fmla="*/ 1979 h 1979"/>
                <a:gd name="connsiteX0" fmla="*/ 0 w 11659"/>
                <a:gd name="connsiteY0" fmla="*/ 0 h 5584"/>
                <a:gd name="connsiteX1" fmla="*/ 9958 w 11659"/>
                <a:gd name="connsiteY1" fmla="*/ 5584 h 5584"/>
                <a:gd name="connsiteX0" fmla="*/ 0 w 8541"/>
                <a:gd name="connsiteY0" fmla="*/ 0 h 10000"/>
                <a:gd name="connsiteX1" fmla="*/ 8541 w 8541"/>
                <a:gd name="connsiteY1" fmla="*/ 10000 h 10000"/>
                <a:gd name="connsiteX0" fmla="*/ 0 w 7638"/>
                <a:gd name="connsiteY0" fmla="*/ 0 h 6165"/>
                <a:gd name="connsiteX1" fmla="*/ 7638 w 7638"/>
                <a:gd name="connsiteY1" fmla="*/ 6165 h 6165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126" y="1307"/>
                    <a:pt x="6170" y="2800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15"/>
            <p:cNvSpPr>
              <a:spLocks/>
            </p:cNvSpPr>
            <p:nvPr/>
          </p:nvSpPr>
          <p:spPr bwMode="auto">
            <a:xfrm flipV="1">
              <a:off x="420623" y="2514597"/>
              <a:ext cx="886968" cy="8503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7577"/>
                <a:gd name="connsiteY0" fmla="*/ 0 h 9864"/>
                <a:gd name="connsiteX1" fmla="*/ 7577 w 7577"/>
                <a:gd name="connsiteY1" fmla="*/ 9864 h 986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8296"/>
                <a:gd name="connsiteY0" fmla="*/ 0 h 9572"/>
                <a:gd name="connsiteX1" fmla="*/ 8296 w 8296"/>
                <a:gd name="connsiteY1" fmla="*/ 9572 h 9572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5355" y="1732"/>
                    <a:pt x="7073" y="5889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752" y="2032506"/>
            <a:ext cx="8229600" cy="462175"/>
            <a:chOff x="483752" y="2032506"/>
            <a:chExt cx="8229600" cy="462175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 rot="16200000" flipV="1">
              <a:off x="4598552" y="-2082294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7630" y="2286000"/>
              <a:ext cx="327927" cy="2086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3" name="Straight Arrow Connector 92"/>
            <p:cNvCxnSpPr/>
            <p:nvPr/>
          </p:nvCxnSpPr>
          <p:spPr bwMode="auto">
            <a:xfrm flipV="1">
              <a:off x="2298070" y="2038017"/>
              <a:ext cx="407552" cy="2491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948" y="2527126"/>
            <a:ext cx="108912" cy="28745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052" y="304800"/>
            <a:ext cx="1723710" cy="291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 bwMode="auto">
          <a:xfrm>
            <a:off x="483752" y="2971799"/>
            <a:ext cx="8229600" cy="444761"/>
            <a:chOff x="483752" y="2971799"/>
            <a:chExt cx="8229600" cy="444761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4598552" y="-1143001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 flipV="1">
              <a:off x="2716648" y="2977310"/>
              <a:ext cx="407552" cy="24918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9559" y="3207879"/>
              <a:ext cx="487119" cy="208681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241" y="304800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514" y="4605753"/>
            <a:ext cx="2307823" cy="42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751" y="4607435"/>
            <a:ext cx="2556513" cy="409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5" name="Straight Connector 114"/>
          <p:cNvCxnSpPr/>
          <p:nvPr/>
        </p:nvCxnSpPr>
        <p:spPr bwMode="auto">
          <a:xfrm>
            <a:off x="2705622" y="1310014"/>
            <a:ext cx="2852928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Oval 99"/>
          <p:cNvSpPr>
            <a:spLocks noChangeArrowheads="1"/>
          </p:cNvSpPr>
          <p:nvPr/>
        </p:nvSpPr>
        <p:spPr bwMode="auto">
          <a:xfrm>
            <a:off x="3048000" y="2002536"/>
            <a:ext cx="55562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154559" y="2002536"/>
            <a:ext cx="108714" cy="815589"/>
            <a:chOff x="5142033" y="2002536"/>
            <a:chExt cx="108714" cy="815589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5194126" y="2018778"/>
              <a:ext cx="0" cy="47548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2033" y="2540696"/>
              <a:ext cx="108714" cy="27742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9" name="Oval 99"/>
            <p:cNvSpPr>
              <a:spLocks noChangeArrowheads="1"/>
            </p:cNvSpPr>
            <p:nvPr/>
          </p:nvSpPr>
          <p:spPr bwMode="auto">
            <a:xfrm>
              <a:off x="5169074" y="2002536"/>
              <a:ext cx="55562" cy="54864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5889082" y="2032348"/>
            <a:ext cx="2226740" cy="96450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889082" y="2032348"/>
            <a:ext cx="2226740" cy="964504"/>
            <a:chOff x="5889082" y="2032348"/>
            <a:chExt cx="2226740" cy="964504"/>
          </a:xfrm>
        </p:grpSpPr>
        <p:cxnSp>
          <p:nvCxnSpPr>
            <p:cNvPr id="97" name="Straight Arrow Connector 96"/>
            <p:cNvCxnSpPr/>
            <p:nvPr/>
          </p:nvCxnSpPr>
          <p:spPr bwMode="auto">
            <a:xfrm flipV="1">
              <a:off x="8090394" y="2032348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5918548" y="2032348"/>
              <a:ext cx="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5280" y="2541971"/>
              <a:ext cx="108516" cy="27692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2344" y="2529445"/>
              <a:ext cx="217825" cy="286674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2" name="Oval 99"/>
            <p:cNvSpPr>
              <a:spLocks noChangeArrowheads="1"/>
            </p:cNvSpPr>
            <p:nvPr/>
          </p:nvSpPr>
          <p:spPr bwMode="auto">
            <a:xfrm>
              <a:off x="5889082" y="2941988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99"/>
            <p:cNvSpPr>
              <a:spLocks noChangeArrowheads="1"/>
            </p:cNvSpPr>
            <p:nvPr/>
          </p:nvSpPr>
          <p:spPr bwMode="auto">
            <a:xfrm>
              <a:off x="8060260" y="2941988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74096" y="2209800"/>
            <a:ext cx="5021392" cy="152400"/>
            <a:chOff x="3074096" y="2209800"/>
            <a:chExt cx="5021392" cy="152400"/>
          </a:xfrm>
        </p:grpSpPr>
        <p:cxnSp>
          <p:nvCxnSpPr>
            <p:cNvPr id="114" name="Straight Connector 113"/>
            <p:cNvCxnSpPr/>
            <p:nvPr/>
          </p:nvCxnSpPr>
          <p:spPr bwMode="auto">
            <a:xfrm>
              <a:off x="3074096" y="2209800"/>
              <a:ext cx="284378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5205984" y="2362200"/>
              <a:ext cx="2889504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/>
          <p:nvPr/>
        </p:nvCxnSpPr>
        <p:spPr bwMode="auto">
          <a:xfrm flipV="1">
            <a:off x="3047999" y="3403948"/>
            <a:ext cx="210312" cy="8046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Oval 99"/>
          <p:cNvSpPr>
            <a:spLocks noChangeArrowheads="1"/>
          </p:cNvSpPr>
          <p:nvPr/>
        </p:nvSpPr>
        <p:spPr bwMode="auto">
          <a:xfrm>
            <a:off x="4128370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Oval 99"/>
          <p:cNvSpPr>
            <a:spLocks noChangeArrowheads="1"/>
          </p:cNvSpPr>
          <p:nvPr/>
        </p:nvSpPr>
        <p:spPr bwMode="auto">
          <a:xfrm>
            <a:off x="7018512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 bwMode="auto">
          <a:xfrm flipH="1">
            <a:off x="6009538" y="2577230"/>
            <a:ext cx="1008974" cy="202996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4175580" y="2577230"/>
            <a:ext cx="448056" cy="20391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3386824" y="3009378"/>
            <a:ext cx="4648384" cy="175941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>
            <a:off x="1905000" y="2996852"/>
            <a:ext cx="3950208" cy="175941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0" y="50563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>
            <a:off x="1739292" y="5437533"/>
            <a:ext cx="5651815" cy="673233"/>
            <a:chOff x="1739292" y="5437533"/>
            <a:chExt cx="5651815" cy="673233"/>
          </a:xfrm>
        </p:grpSpPr>
        <p:sp>
          <p:nvSpPr>
            <p:cNvPr id="84" name="Line 35"/>
            <p:cNvSpPr>
              <a:spLocks noChangeShapeType="1"/>
            </p:cNvSpPr>
            <p:nvPr/>
          </p:nvSpPr>
          <p:spPr bwMode="auto">
            <a:xfrm>
              <a:off x="1828654" y="5523215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1828654" y="544066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292" y="5692630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1" name="Line 37"/>
            <p:cNvSpPr>
              <a:spLocks noChangeShapeType="1"/>
            </p:cNvSpPr>
            <p:nvPr/>
          </p:nvSpPr>
          <p:spPr bwMode="auto">
            <a:xfrm>
              <a:off x="7307116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1061" y="5689498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0" name="Line 37"/>
            <p:cNvSpPr>
              <a:spLocks noChangeShapeType="1"/>
            </p:cNvSpPr>
            <p:nvPr/>
          </p:nvSpPr>
          <p:spPr bwMode="auto">
            <a:xfrm>
              <a:off x="5035813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37"/>
            <p:cNvSpPr>
              <a:spLocks noChangeShapeType="1"/>
            </p:cNvSpPr>
            <p:nvPr/>
          </p:nvSpPr>
          <p:spPr bwMode="auto">
            <a:xfrm>
              <a:off x="6850209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7"/>
            <p:cNvSpPr>
              <a:spLocks noChangeShapeType="1"/>
            </p:cNvSpPr>
            <p:nvPr/>
          </p:nvSpPr>
          <p:spPr bwMode="auto">
            <a:xfrm>
              <a:off x="3198775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37"/>
            <p:cNvSpPr>
              <a:spLocks noChangeShapeType="1"/>
            </p:cNvSpPr>
            <p:nvPr/>
          </p:nvSpPr>
          <p:spPr bwMode="auto">
            <a:xfrm>
              <a:off x="5943019" y="5439621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968" y="5689498"/>
              <a:ext cx="159175" cy="4062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7" name="Picture 12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834" y="5691586"/>
              <a:ext cx="158886" cy="4054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8" name="Picture 12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048" y="5689498"/>
              <a:ext cx="159465" cy="406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9" name="Picture 128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4129" y="5689498"/>
              <a:ext cx="320094" cy="421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0" name="Picture 1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789" y="6439589"/>
            <a:ext cx="159466" cy="203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865032" y="6431970"/>
            <a:ext cx="481017" cy="218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299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1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5018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4" name="Picture 1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399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1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678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6" name="Picture 13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59740" y="6439404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58681" y="6439404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180742" y="6431970"/>
            <a:ext cx="481017" cy="218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Picture 13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847625" y="6439405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Picture 13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624" y="6431970"/>
            <a:ext cx="130948" cy="20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Picture 140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452" y="6431970"/>
            <a:ext cx="130948" cy="20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2" name="Picture 14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019800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5105785"/>
            <a:ext cx="3769132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0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5105785"/>
            <a:ext cx="3769132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790523" y="4207898"/>
            <a:ext cx="8305764" cy="321591"/>
            <a:chOff x="790523" y="4207898"/>
            <a:chExt cx="8305764" cy="321591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198" y="4224753"/>
              <a:ext cx="2543089" cy="2920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0523" y="4207898"/>
              <a:ext cx="5242706" cy="321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Picture 7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514" y="4605753"/>
            <a:ext cx="2307823" cy="42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751" y="4607435"/>
            <a:ext cx="2556513" cy="409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97444" name="Group 1597443"/>
          <p:cNvGrpSpPr/>
          <p:nvPr/>
        </p:nvGrpSpPr>
        <p:grpSpPr>
          <a:xfrm>
            <a:off x="0" y="49039"/>
            <a:ext cx="9140825" cy="3608539"/>
            <a:chOff x="0" y="49039"/>
            <a:chExt cx="9140825" cy="360853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0525" y="49039"/>
              <a:ext cx="6793645" cy="291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51" name="Picture 1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1565"/>
              <a:ext cx="16938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1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3810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3952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011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284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29208" y="762000"/>
              <a:ext cx="6798102" cy="1211262"/>
              <a:chOff x="329208" y="1002082"/>
              <a:chExt cx="6798102" cy="1211262"/>
            </a:xfrm>
          </p:grpSpPr>
          <p:pic>
            <p:nvPicPr>
              <p:cNvPr id="26" name="Picture 103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606" y="1002082"/>
                <a:ext cx="5637213" cy="277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6" descr="txp_fig"/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9208" y="1014782"/>
                <a:ext cx="320692" cy="20359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Picture 147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3246" y="1316407"/>
                <a:ext cx="322263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53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221" y="1616444"/>
                <a:ext cx="395288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9" descr="txp_fig"/>
              <p:cNvPicPr>
                <a:picLocks noChangeAspect="1"/>
              </p:cNvPicPr>
              <p:nvPr>
                <p:custDataLst>
                  <p:tags r:id="rId48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19021" y="1615031"/>
                <a:ext cx="2019146" cy="27829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1" name="Picture 154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908" y="1921244"/>
                <a:ext cx="482600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1" descr="txp_fig"/>
              <p:cNvPicPr>
                <a:picLocks noChangeAspect="1"/>
              </p:cNvPicPr>
              <p:nvPr>
                <p:custDataLst>
                  <p:tags r:id="rId50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19021" y="1937119"/>
                <a:ext cx="4548925" cy="24837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Picture 149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021" y="1330520"/>
                <a:ext cx="10541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33" descr="txp_fig"/>
              <p:cNvPicPr>
                <a:picLocks noChangeAspect="1"/>
              </p:cNvPicPr>
              <p:nvPr>
                <p:custDataLst>
                  <p:tags r:id="rId52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11206" y="1010019"/>
                <a:ext cx="716104" cy="24805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7394" y="2743200"/>
              <a:ext cx="3769124" cy="291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7" name="Straight Connector 76"/>
            <p:cNvCxnSpPr/>
            <p:nvPr/>
          </p:nvCxnSpPr>
          <p:spPr bwMode="auto">
            <a:xfrm>
              <a:off x="0" y="3200400"/>
              <a:ext cx="9140825" cy="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9881" y="3365689"/>
              <a:ext cx="3944432" cy="291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978" y="3365326"/>
              <a:ext cx="2514155" cy="2920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18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741122" y="393526"/>
            <a:ext cx="1340249" cy="2033392"/>
            <a:chOff x="7741122" y="393526"/>
            <a:chExt cx="1340249" cy="2033392"/>
          </a:xfrm>
        </p:grpSpPr>
        <p:pic>
          <p:nvPicPr>
            <p:cNvPr id="1597445" name="Picture 1597444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4692" y="393526"/>
              <a:ext cx="1146679" cy="361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8" name="Picture 159744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5796" y="1220244"/>
              <a:ext cx="1185575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2" name="Picture 159744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767" y="2053418"/>
              <a:ext cx="1198604" cy="373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6" name="Picture 159744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887" y="787052"/>
              <a:ext cx="1198484" cy="37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7" name="Picture 159744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1122" y="1626296"/>
              <a:ext cx="1340249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7457" name="Picture 159745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029222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2" name="Straight Connector 141"/>
          <p:cNvCxnSpPr/>
          <p:nvPr/>
        </p:nvCxnSpPr>
        <p:spPr bwMode="auto">
          <a:xfrm>
            <a:off x="0" y="505634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1739292" y="5437533"/>
            <a:ext cx="5651815" cy="673233"/>
            <a:chOff x="1739292" y="5437533"/>
            <a:chExt cx="5651815" cy="673233"/>
          </a:xfrm>
        </p:grpSpPr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1828654" y="5523215"/>
              <a:ext cx="5486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1828654" y="5440665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292" y="5692630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" name="Line 37"/>
            <p:cNvSpPr>
              <a:spLocks noChangeShapeType="1"/>
            </p:cNvSpPr>
            <p:nvPr/>
          </p:nvSpPr>
          <p:spPr bwMode="auto">
            <a:xfrm>
              <a:off x="7307116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1061" y="5689498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5035813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6850209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>
              <a:off x="3198775" y="5437533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7"/>
            <p:cNvSpPr>
              <a:spLocks noChangeShapeType="1"/>
            </p:cNvSpPr>
            <p:nvPr/>
          </p:nvSpPr>
          <p:spPr bwMode="auto">
            <a:xfrm>
              <a:off x="5943019" y="5439621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23968" y="5689498"/>
              <a:ext cx="159175" cy="4062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834" y="5691586"/>
              <a:ext cx="158886" cy="4054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0048" y="5689498"/>
              <a:ext cx="159465" cy="406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4129" y="5689498"/>
              <a:ext cx="320094" cy="4212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789" y="6439589"/>
            <a:ext cx="159466" cy="203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865032" y="6431970"/>
            <a:ext cx="481017" cy="218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4299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5018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399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678" y="6431970"/>
            <a:ext cx="159756" cy="218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59740" y="6439404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58681" y="6439404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180742" y="6431970"/>
            <a:ext cx="481017" cy="218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806" y="1104245"/>
            <a:ext cx="859568" cy="291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847625" y="6439405"/>
            <a:ext cx="481016" cy="203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2550352" y="636168"/>
            <a:ext cx="5550408" cy="56601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4105541" y="1040334"/>
            <a:ext cx="3959352" cy="52486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5536767" y="1476516"/>
            <a:ext cx="2542032" cy="48097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6400800" y="1882784"/>
            <a:ext cx="1533892" cy="43982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V="1">
            <a:off x="7113185" y="2303224"/>
            <a:ext cx="978408" cy="39684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4624" y="6431970"/>
            <a:ext cx="130948" cy="20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13228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1" name="Straight Arrow Connector 110"/>
          <p:cNvCxnSpPr/>
          <p:nvPr/>
        </p:nvCxnSpPr>
        <p:spPr bwMode="auto">
          <a:xfrm flipH="1" flipV="1">
            <a:off x="6803136" y="1371600"/>
            <a:ext cx="36576" cy="43159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5" name="Picture 1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6451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452" y="6431970"/>
            <a:ext cx="130948" cy="20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317326" y="2057400"/>
            <a:ext cx="5744444" cy="233298"/>
            <a:chOff x="317326" y="2077189"/>
            <a:chExt cx="5744444" cy="233298"/>
          </a:xfrm>
        </p:grpSpPr>
        <p:pic>
          <p:nvPicPr>
            <p:cNvPr id="134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01" name="Straight Arrow Connector 100"/>
          <p:cNvCxnSpPr/>
          <p:nvPr/>
        </p:nvCxnSpPr>
        <p:spPr bwMode="auto">
          <a:xfrm flipH="1" flipV="1">
            <a:off x="722376" y="1604250"/>
            <a:ext cx="1078992" cy="48188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V="1">
            <a:off x="3209544" y="1371600"/>
            <a:ext cx="676656" cy="431282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 flipH="1" flipV="1">
            <a:off x="4846320" y="1371600"/>
            <a:ext cx="192024" cy="43068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H="1" flipV="1">
            <a:off x="5804624" y="1370012"/>
            <a:ext cx="137160" cy="43159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581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9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1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806" y="1104245"/>
            <a:ext cx="859568" cy="291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394" y="2743200"/>
            <a:ext cx="3769124" cy="291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5" name="Picture 15974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92" y="393526"/>
            <a:ext cx="1146679" cy="36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8" name="Picture 15974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796" y="1220244"/>
            <a:ext cx="1185575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2" name="Picture 15974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767" y="2053418"/>
            <a:ext cx="1198604" cy="373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6" name="Picture 15974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887" y="787052"/>
            <a:ext cx="1198484" cy="37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7" name="Picture 15974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122" y="1626296"/>
            <a:ext cx="1340249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6451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7" name="Picture 15974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029222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317326" y="2057400"/>
            <a:ext cx="5744444" cy="233298"/>
            <a:chOff x="317326" y="2077189"/>
            <a:chExt cx="5744444" cy="233298"/>
          </a:xfrm>
        </p:grpSpPr>
        <p:pic>
          <p:nvPicPr>
            <p:cNvPr id="134" name="Picture 10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644" y="3137111"/>
            <a:ext cx="4411637" cy="438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13228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19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0" y="3631504"/>
            <a:ext cx="9183687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400" y="3733800"/>
            <a:ext cx="4279881" cy="291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335" y="4649299"/>
            <a:ext cx="3155135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20" y="4648200"/>
            <a:ext cx="847554" cy="234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154" y="5048833"/>
            <a:ext cx="1592528" cy="291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Arrow Connector 54"/>
          <p:cNvCxnSpPr/>
          <p:nvPr/>
        </p:nvCxnSpPr>
        <p:spPr bwMode="auto">
          <a:xfrm flipH="1">
            <a:off x="3793483" y="649228"/>
            <a:ext cx="927979" cy="436707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3469798" y="3817105"/>
            <a:ext cx="2205448" cy="145935"/>
            <a:chOff x="3469798" y="3817105"/>
            <a:chExt cx="2205448" cy="145935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469798" y="3817105"/>
              <a:ext cx="137698" cy="1459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537548" y="3817105"/>
              <a:ext cx="137698" cy="1459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754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D3F-1BE3-49A3-9329-D5048F11AE76}" type="slidenum">
              <a:rPr lang="en-US"/>
              <a:pPr/>
              <a:t>2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4800" y="481208"/>
            <a:ext cx="6597650" cy="1269695"/>
            <a:chOff x="304800" y="650875"/>
            <a:chExt cx="6597650" cy="1269695"/>
          </a:xfrm>
        </p:grpSpPr>
        <p:pic>
          <p:nvPicPr>
            <p:cNvPr id="15" name="Picture 1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650875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665163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004583"/>
              <a:ext cx="1930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315733"/>
              <a:ext cx="2457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9" name="Group 167"/>
            <p:cNvGrpSpPr>
              <a:grpSpLocks/>
            </p:cNvGrpSpPr>
            <p:nvPr/>
          </p:nvGrpSpPr>
          <p:grpSpPr bwMode="auto">
            <a:xfrm>
              <a:off x="1246188" y="1014108"/>
              <a:ext cx="3030537" cy="293687"/>
              <a:chOff x="785" y="673"/>
              <a:chExt cx="1909" cy="185"/>
            </a:xfrm>
          </p:grpSpPr>
          <p:pic>
            <p:nvPicPr>
              <p:cNvPr id="27" name="Picture 32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673"/>
                <a:ext cx="203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33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" y="675"/>
                <a:ext cx="129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Group 168"/>
            <p:cNvGrpSpPr>
              <a:grpSpLocks/>
            </p:cNvGrpSpPr>
            <p:nvPr/>
          </p:nvGrpSpPr>
          <p:grpSpPr bwMode="auto">
            <a:xfrm>
              <a:off x="1173163" y="1322083"/>
              <a:ext cx="3103562" cy="295275"/>
              <a:chOff x="739" y="867"/>
              <a:chExt cx="1955" cy="186"/>
            </a:xfrm>
          </p:grpSpPr>
          <p:pic>
            <p:nvPicPr>
              <p:cNvPr id="25" name="Picture 36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" y="869"/>
                <a:ext cx="249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37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9" y="867"/>
                <a:ext cx="1225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169"/>
            <p:cNvGrpSpPr>
              <a:grpSpLocks/>
            </p:cNvGrpSpPr>
            <p:nvPr/>
          </p:nvGrpSpPr>
          <p:grpSpPr bwMode="auto">
            <a:xfrm>
              <a:off x="1084263" y="1626883"/>
              <a:ext cx="3192462" cy="293687"/>
              <a:chOff x="683" y="1059"/>
              <a:chExt cx="2011" cy="185"/>
            </a:xfrm>
          </p:grpSpPr>
          <p:pic>
            <p:nvPicPr>
              <p:cNvPr id="23" name="Picture 40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1059"/>
                <a:ext cx="30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41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1060"/>
                <a:ext cx="160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2" name="Picture 4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0" y="1617358"/>
              <a:ext cx="22669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438400" y="604159"/>
            <a:ext cx="2709735" cy="237173"/>
            <a:chOff x="2438400" y="604159"/>
            <a:chExt cx="2709735" cy="237173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655517"/>
              <a:ext cx="510667" cy="1303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11445" y="604159"/>
              <a:ext cx="2136690" cy="237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3329" y="304800"/>
            <a:ext cx="8427231" cy="3505200"/>
            <a:chOff x="413329" y="304800"/>
            <a:chExt cx="8427231" cy="3505200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1137" y="2525605"/>
              <a:ext cx="114914" cy="17850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4581" y="2525605"/>
              <a:ext cx="140195" cy="17850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1022" y="2525605"/>
              <a:ext cx="140195" cy="3577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0616" y="2525605"/>
              <a:ext cx="139940" cy="35711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2954" y="2134644"/>
              <a:ext cx="343490" cy="3564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556535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716648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457200" y="2514600"/>
              <a:ext cx="8229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16200000" flipV="1">
              <a:off x="4598552" y="-252370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8429281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415581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H="1" flipV="1">
              <a:off x="7043657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1304443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Group 37"/>
            <p:cNvGrpSpPr/>
            <p:nvPr/>
          </p:nvGrpSpPr>
          <p:grpSpPr>
            <a:xfrm>
              <a:off x="413329" y="1590688"/>
              <a:ext cx="8417557" cy="1850838"/>
              <a:chOff x="413329" y="1590688"/>
              <a:chExt cx="8417557" cy="1850838"/>
            </a:xfrm>
          </p:grpSpPr>
          <p:sp>
            <p:nvSpPr>
              <p:cNvPr id="74" name="Freeform 115"/>
              <p:cNvSpPr>
                <a:spLocks/>
              </p:cNvSpPr>
              <p:nvPr/>
            </p:nvSpPr>
            <p:spPr bwMode="auto">
              <a:xfrm flipH="1">
                <a:off x="271082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5"/>
              <p:cNvSpPr>
                <a:spLocks/>
              </p:cNvSpPr>
              <p:nvPr/>
            </p:nvSpPr>
            <p:spPr bwMode="auto">
              <a:xfrm flipV="1">
                <a:off x="1295047" y="2514600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115"/>
              <p:cNvSpPr>
                <a:spLocks/>
              </p:cNvSpPr>
              <p:nvPr/>
            </p:nvSpPr>
            <p:spPr bwMode="auto">
              <a:xfrm flipH="1" flipV="1">
                <a:off x="413329" y="3194151"/>
                <a:ext cx="891549" cy="24737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6440"/>
                  <a:gd name="connsiteY0" fmla="*/ 0 h 2790"/>
                  <a:gd name="connsiteX1" fmla="*/ 6440 w 6440"/>
                  <a:gd name="connsiteY1" fmla="*/ 2790 h 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40" h="2790">
                    <a:moveTo>
                      <a:pt x="0" y="0"/>
                    </a:moveTo>
                    <a:cubicBezTo>
                      <a:pt x="3413" y="224"/>
                      <a:pt x="4744" y="1013"/>
                      <a:pt x="6440" y="279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15"/>
              <p:cNvSpPr>
                <a:spLocks/>
              </p:cNvSpPr>
              <p:nvPr/>
            </p:nvSpPr>
            <p:spPr bwMode="auto">
              <a:xfrm>
                <a:off x="4123779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15"/>
              <p:cNvSpPr>
                <a:spLocks/>
              </p:cNvSpPr>
              <p:nvPr/>
            </p:nvSpPr>
            <p:spPr bwMode="auto">
              <a:xfrm flipH="1" flipV="1">
                <a:off x="5566984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115"/>
              <p:cNvSpPr>
                <a:spLocks/>
              </p:cNvSpPr>
              <p:nvPr/>
            </p:nvSpPr>
            <p:spPr bwMode="auto">
              <a:xfrm flipV="1">
                <a:off x="7020423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 flipH="1">
                <a:off x="8436196" y="2004145"/>
                <a:ext cx="394690" cy="511596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4 h 10433"/>
                  <a:gd name="connsiteX1" fmla="*/ 7766 w 10436"/>
                  <a:gd name="connsiteY1" fmla="*/ 4663 h 10433"/>
                  <a:gd name="connsiteX2" fmla="*/ 10436 w 10436"/>
                  <a:gd name="connsiteY2" fmla="*/ 10433 h 10433"/>
                  <a:gd name="connsiteX0" fmla="*/ 0 w 10436"/>
                  <a:gd name="connsiteY0" fmla="*/ 4 h 10433"/>
                  <a:gd name="connsiteX1" fmla="*/ 7585 w 10436"/>
                  <a:gd name="connsiteY1" fmla="*/ 4663 h 10433"/>
                  <a:gd name="connsiteX2" fmla="*/ 10436 w 10436"/>
                  <a:gd name="connsiteY2" fmla="*/ 10433 h 10433"/>
                  <a:gd name="connsiteX0" fmla="*/ 0 w 2851"/>
                  <a:gd name="connsiteY0" fmla="*/ 0 h 5770"/>
                  <a:gd name="connsiteX1" fmla="*/ 2851 w 2851"/>
                  <a:gd name="connsiteY1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1" h="5770">
                    <a:moveTo>
                      <a:pt x="0" y="0"/>
                    </a:moveTo>
                    <a:cubicBezTo>
                      <a:pt x="779" y="1553"/>
                      <a:pt x="916" y="1607"/>
                      <a:pt x="2851" y="577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9975" y="1396648"/>
              <a:ext cx="114705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3564" y="3455096"/>
              <a:ext cx="331116" cy="191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420623" y="1590682"/>
              <a:ext cx="8419937" cy="1848971"/>
              <a:chOff x="420623" y="1590682"/>
              <a:chExt cx="8419937" cy="1848971"/>
            </a:xfrm>
          </p:grpSpPr>
          <p:cxnSp>
            <p:nvCxnSpPr>
              <p:cNvPr id="102" name="Straight Arrow Connector 101"/>
              <p:cNvCxnSpPr/>
              <p:nvPr/>
            </p:nvCxnSpPr>
            <p:spPr bwMode="auto">
              <a:xfrm rot="16200000" flipV="1">
                <a:off x="4598552" y="-675516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Freeform 115"/>
              <p:cNvSpPr>
                <a:spLocks/>
              </p:cNvSpPr>
              <p:nvPr/>
            </p:nvSpPr>
            <p:spPr bwMode="auto">
              <a:xfrm flipH="1">
                <a:off x="1306891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15"/>
              <p:cNvSpPr>
                <a:spLocks/>
              </p:cNvSpPr>
              <p:nvPr/>
            </p:nvSpPr>
            <p:spPr bwMode="auto">
              <a:xfrm>
                <a:off x="271985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 flipH="1" flipV="1">
                <a:off x="4163055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 flipV="1">
                <a:off x="5616494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 flipH="1">
                <a:off x="703541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15"/>
              <p:cNvSpPr>
                <a:spLocks/>
              </p:cNvSpPr>
              <p:nvPr/>
            </p:nvSpPr>
            <p:spPr bwMode="auto">
              <a:xfrm>
                <a:off x="8435489" y="1590682"/>
                <a:ext cx="405071" cy="4572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3847"/>
                  <a:gd name="connsiteY0" fmla="*/ 874 h 1979"/>
                  <a:gd name="connsiteX1" fmla="*/ 3831 w 3847"/>
                  <a:gd name="connsiteY1" fmla="*/ 1979 h 1979"/>
                  <a:gd name="connsiteX0" fmla="*/ 0 w 11659"/>
                  <a:gd name="connsiteY0" fmla="*/ 0 h 5584"/>
                  <a:gd name="connsiteX1" fmla="*/ 9958 w 11659"/>
                  <a:gd name="connsiteY1" fmla="*/ 5584 h 5584"/>
                  <a:gd name="connsiteX0" fmla="*/ 0 w 8541"/>
                  <a:gd name="connsiteY0" fmla="*/ 0 h 10000"/>
                  <a:gd name="connsiteX1" fmla="*/ 8541 w 8541"/>
                  <a:gd name="connsiteY1" fmla="*/ 10000 h 10000"/>
                  <a:gd name="connsiteX0" fmla="*/ 0 w 7638"/>
                  <a:gd name="connsiteY0" fmla="*/ 0 h 6165"/>
                  <a:gd name="connsiteX1" fmla="*/ 7638 w 7638"/>
                  <a:gd name="connsiteY1" fmla="*/ 6165 h 6165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3126" y="1307"/>
                      <a:pt x="6170" y="2800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15"/>
              <p:cNvSpPr>
                <a:spLocks/>
              </p:cNvSpPr>
              <p:nvPr/>
            </p:nvSpPr>
            <p:spPr bwMode="auto">
              <a:xfrm flipV="1">
                <a:off x="420623" y="2514597"/>
                <a:ext cx="886968" cy="850392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7577"/>
                  <a:gd name="connsiteY0" fmla="*/ 0 h 9864"/>
                  <a:gd name="connsiteX1" fmla="*/ 7577 w 7577"/>
                  <a:gd name="connsiteY1" fmla="*/ 9864 h 986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8296"/>
                  <a:gd name="connsiteY0" fmla="*/ 0 h 9572"/>
                  <a:gd name="connsiteX1" fmla="*/ 8296 w 8296"/>
                  <a:gd name="connsiteY1" fmla="*/ 9572 h 9572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5355" y="1732"/>
                      <a:pt x="7073" y="5889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9052" y="304800"/>
              <a:ext cx="1723710" cy="2918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50241" y="304800"/>
              <a:ext cx="1636359" cy="291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7" name="Oval 99"/>
            <p:cNvSpPr>
              <a:spLocks noChangeArrowheads="1"/>
            </p:cNvSpPr>
            <p:nvPr/>
          </p:nvSpPr>
          <p:spPr bwMode="auto">
            <a:xfrm>
              <a:off x="4128370" y="2489548"/>
              <a:ext cx="55562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Oval 99"/>
            <p:cNvSpPr>
              <a:spLocks noChangeArrowheads="1"/>
            </p:cNvSpPr>
            <p:nvPr/>
          </p:nvSpPr>
          <p:spPr bwMode="auto">
            <a:xfrm>
              <a:off x="7018512" y="2489548"/>
              <a:ext cx="55562" cy="5486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335" y="4649299"/>
            <a:ext cx="3155135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20" y="4648200"/>
            <a:ext cx="847554" cy="234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154" y="5048833"/>
            <a:ext cx="1592528" cy="291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9" y="312954"/>
            <a:ext cx="1489993" cy="234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864107" y="893686"/>
            <a:ext cx="1165160" cy="37556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9263" y="632653"/>
            <a:ext cx="1110485" cy="219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Arrow Connector 49"/>
          <p:cNvCxnSpPr/>
          <p:nvPr/>
        </p:nvCxnSpPr>
        <p:spPr bwMode="auto">
          <a:xfrm flipV="1">
            <a:off x="2923762" y="832104"/>
            <a:ext cx="128016" cy="382219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5" name="Straight Connector 54"/>
          <p:cNvCxnSpPr/>
          <p:nvPr/>
        </p:nvCxnSpPr>
        <p:spPr bwMode="auto">
          <a:xfrm>
            <a:off x="2338818" y="1219200"/>
            <a:ext cx="36576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2724912" y="1219200"/>
            <a:ext cx="36576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16200000">
            <a:off x="3283698" y="2318150"/>
            <a:ext cx="36576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3283698" y="2701238"/>
            <a:ext cx="36576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6515" y="35492"/>
            <a:ext cx="4968665" cy="234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44" y="572022"/>
            <a:ext cx="1241713" cy="306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2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19088" y="2501030"/>
            <a:ext cx="1163334" cy="869056"/>
            <a:chOff x="6419088" y="2501030"/>
            <a:chExt cx="1163334" cy="869056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V="1">
              <a:off x="6446520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7556326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Oval 99"/>
            <p:cNvSpPr>
              <a:spLocks noChangeArrowheads="1"/>
            </p:cNvSpPr>
            <p:nvPr/>
          </p:nvSpPr>
          <p:spPr bwMode="auto">
            <a:xfrm>
              <a:off x="6419088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99"/>
            <p:cNvSpPr>
              <a:spLocks noChangeArrowheads="1"/>
            </p:cNvSpPr>
            <p:nvPr/>
          </p:nvSpPr>
          <p:spPr bwMode="auto">
            <a:xfrm>
              <a:off x="7526860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76600" y="1792224"/>
            <a:ext cx="1734050" cy="705463"/>
            <a:chOff x="3276600" y="1792224"/>
            <a:chExt cx="1734050" cy="705463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4991622" y="1848463"/>
              <a:ext cx="0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3301652" y="1848463"/>
              <a:ext cx="0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99"/>
            <p:cNvSpPr>
              <a:spLocks noChangeArrowheads="1"/>
            </p:cNvSpPr>
            <p:nvPr/>
          </p:nvSpPr>
          <p:spPr bwMode="auto">
            <a:xfrm>
              <a:off x="4955088" y="1792224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99"/>
            <p:cNvSpPr>
              <a:spLocks noChangeArrowheads="1"/>
            </p:cNvSpPr>
            <p:nvPr/>
          </p:nvSpPr>
          <p:spPr bwMode="auto">
            <a:xfrm>
              <a:off x="3276600" y="1792266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335" y="4649299"/>
            <a:ext cx="3155135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320" y="4648200"/>
            <a:ext cx="847554" cy="234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154" y="5048833"/>
            <a:ext cx="1592528" cy="291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430" y="2539652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948" y="2539652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682" y="2259904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2534" y="2259904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0241" y="304800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2548003" y="1753674"/>
            <a:ext cx="798384" cy="963848"/>
            <a:chOff x="2548003" y="1753674"/>
            <a:chExt cx="798384" cy="963848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 rot="16200000" flipV="1">
              <a:off x="2988540" y="1555525"/>
              <a:ext cx="0" cy="5486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V="1">
              <a:off x="3301652" y="1848463"/>
              <a:ext cx="0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Oval 99"/>
            <p:cNvSpPr>
              <a:spLocks noChangeArrowheads="1"/>
            </p:cNvSpPr>
            <p:nvPr/>
          </p:nvSpPr>
          <p:spPr bwMode="auto">
            <a:xfrm>
              <a:off x="3276600" y="1792266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1264" y="2525650"/>
              <a:ext cx="115123" cy="19187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8003" y="1753674"/>
              <a:ext cx="153497" cy="12817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5" name="Straight Arrow Connector 84"/>
          <p:cNvCxnSpPr/>
          <p:nvPr/>
        </p:nvCxnSpPr>
        <p:spPr bwMode="auto">
          <a:xfrm>
            <a:off x="3267062" y="2721269"/>
            <a:ext cx="36576" cy="20208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3300984" y="2697480"/>
            <a:ext cx="1545336" cy="202996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119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5 L 0.18958 -0.041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6" name="Straight Arrow Connector 95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796" y="4718304"/>
            <a:ext cx="657210" cy="160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48003" y="1753674"/>
            <a:ext cx="798384" cy="963848"/>
            <a:chOff x="2548003" y="1753674"/>
            <a:chExt cx="798384" cy="963848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rot="16200000" flipV="1">
              <a:off x="2988540" y="1555525"/>
              <a:ext cx="0" cy="54864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3301652" y="1848463"/>
              <a:ext cx="0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Oval 99"/>
            <p:cNvSpPr>
              <a:spLocks noChangeArrowheads="1"/>
            </p:cNvSpPr>
            <p:nvPr/>
          </p:nvSpPr>
          <p:spPr bwMode="auto">
            <a:xfrm>
              <a:off x="3276600" y="1792266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1264" y="2525650"/>
              <a:ext cx="115123" cy="19187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8003" y="1753674"/>
              <a:ext cx="153497" cy="12817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249" y="4649299"/>
            <a:ext cx="3111307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11" y="5849793"/>
            <a:ext cx="4923179" cy="350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H="1">
            <a:off x="1040704" y="4860128"/>
            <a:ext cx="1216152" cy="9601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6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223" y="6261150"/>
            <a:ext cx="2600521" cy="335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047" y="5486400"/>
            <a:ext cx="1956451" cy="350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450" y="5882260"/>
            <a:ext cx="2381424" cy="335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514" y="5867233"/>
            <a:ext cx="1431020" cy="291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183" y="5003514"/>
            <a:ext cx="2118912" cy="335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Arrow Connector 74"/>
          <p:cNvCxnSpPr/>
          <p:nvPr/>
        </p:nvCxnSpPr>
        <p:spPr bwMode="auto">
          <a:xfrm flipH="1" flipV="1">
            <a:off x="3487818" y="5257801"/>
            <a:ext cx="4498848" cy="75533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4265094" y="4855464"/>
            <a:ext cx="1335024" cy="32004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5276088" y="4863229"/>
            <a:ext cx="0" cy="7680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3511296" y="5747526"/>
            <a:ext cx="1773936" cy="1009890"/>
            <a:chOff x="3511296" y="5747526"/>
            <a:chExt cx="1773936" cy="1009890"/>
          </a:xfrm>
        </p:grpSpPr>
        <p:cxnSp>
          <p:nvCxnSpPr>
            <p:cNvPr id="77" name="Straight Arrow Connector 76"/>
            <p:cNvCxnSpPr/>
            <p:nvPr/>
          </p:nvCxnSpPr>
          <p:spPr bwMode="auto">
            <a:xfrm>
              <a:off x="5276088" y="5747526"/>
              <a:ext cx="0" cy="1005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>
              <a:off x="3511296" y="6743178"/>
              <a:ext cx="177393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3520440" y="6501384"/>
              <a:ext cx="0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93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5" name="Straight Arrow Connector 64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264" y="2525650"/>
            <a:ext cx="115123" cy="19187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003" y="1753674"/>
            <a:ext cx="153497" cy="12817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183" y="5003514"/>
            <a:ext cx="2118912" cy="335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249" y="4649299"/>
            <a:ext cx="3111307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0480" y="5369299"/>
            <a:ext cx="2322855" cy="321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796" y="4718304"/>
            <a:ext cx="657210" cy="160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39" y="5741096"/>
            <a:ext cx="4121535" cy="1067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097" y="5893496"/>
            <a:ext cx="2177399" cy="774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79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16274" y="3288002"/>
            <a:ext cx="1257420" cy="128262"/>
            <a:chOff x="1816274" y="3288002"/>
            <a:chExt cx="1257420" cy="128262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 rot="16200000" flipV="1">
              <a:off x="2267712" y="2913888"/>
              <a:ext cx="0" cy="8778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1134" y="3288002"/>
              <a:ext cx="332560" cy="12826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1816274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6222897"/>
            <a:ext cx="467736" cy="190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673" y="4724400"/>
            <a:ext cx="2132983" cy="701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3079290" y="189383"/>
            <a:ext cx="1709270" cy="1413831"/>
            <a:chOff x="3079290" y="189383"/>
            <a:chExt cx="1709270" cy="1413831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923286">
              <a:off x="3079290" y="189383"/>
              <a:ext cx="1709270" cy="291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7" name="Straight Arrow Connector 76"/>
            <p:cNvCxnSpPr/>
            <p:nvPr/>
          </p:nvCxnSpPr>
          <p:spPr bwMode="auto">
            <a:xfrm>
              <a:off x="3507377" y="482252"/>
              <a:ext cx="266269" cy="1120962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0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57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264" y="2525650"/>
            <a:ext cx="115123" cy="19187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003" y="1753674"/>
            <a:ext cx="153497" cy="12817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79290" y="189383"/>
            <a:ext cx="1709270" cy="1413831"/>
            <a:chOff x="3079290" y="189383"/>
            <a:chExt cx="1709270" cy="1413831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923286">
              <a:off x="3079290" y="189383"/>
              <a:ext cx="1709270" cy="291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3507377" y="482252"/>
              <a:ext cx="266269" cy="1120962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0" name="Picture 7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796" y="4718304"/>
            <a:ext cx="657210" cy="160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673" y="4724400"/>
            <a:ext cx="2132983" cy="701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249" y="4649299"/>
            <a:ext cx="3111307" cy="291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670" y="5068866"/>
            <a:ext cx="1724818" cy="292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213" y="5461772"/>
            <a:ext cx="2075455" cy="350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87" y="6025116"/>
            <a:ext cx="1928753" cy="701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6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44" y="5385148"/>
            <a:ext cx="2132983" cy="701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57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264" y="2525650"/>
            <a:ext cx="115123" cy="19187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8003" y="1753674"/>
            <a:ext cx="153497" cy="12817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23286">
            <a:off x="3079290" y="189383"/>
            <a:ext cx="1709270" cy="291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507377" y="482252"/>
            <a:ext cx="266269" cy="1120962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4" name="Picture 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7731" y="5394638"/>
            <a:ext cx="1928753" cy="701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673" y="4724400"/>
            <a:ext cx="2132983" cy="701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87" y="6025116"/>
            <a:ext cx="1928753" cy="701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762000"/>
            <a:ext cx="1049154" cy="533400"/>
            <a:chOff x="152400" y="762000"/>
            <a:chExt cx="1049154" cy="53340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1065155"/>
              <a:ext cx="1049154" cy="23024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978" y="762000"/>
              <a:ext cx="959594" cy="28173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574104" y="2157608"/>
            <a:ext cx="1499590" cy="1258656"/>
            <a:chOff x="1574104" y="2157608"/>
            <a:chExt cx="1499590" cy="1258656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 flipV="1">
              <a:off x="1841326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Arrow Connector 80"/>
            <p:cNvCxnSpPr/>
            <p:nvPr/>
          </p:nvCxnSpPr>
          <p:spPr bwMode="auto">
            <a:xfrm rot="16200000" flipV="1">
              <a:off x="2267712" y="2913888"/>
              <a:ext cx="0" cy="8778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2" name="Group 81"/>
            <p:cNvGrpSpPr/>
            <p:nvPr/>
          </p:nvGrpSpPr>
          <p:grpSpPr>
            <a:xfrm>
              <a:off x="1574104" y="2157608"/>
              <a:ext cx="281895" cy="343022"/>
              <a:chOff x="1574104" y="2157608"/>
              <a:chExt cx="281895" cy="343022"/>
            </a:xfrm>
          </p:grpSpPr>
          <p:pic>
            <p:nvPicPr>
              <p:cNvPr id="84" name="Picture 83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74104" y="2157608"/>
                <a:ext cx="281895" cy="192026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ln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5" name="Straight Arrow Connector 84"/>
              <p:cNvCxnSpPr/>
              <p:nvPr/>
            </p:nvCxnSpPr>
            <p:spPr bwMode="auto">
              <a:xfrm>
                <a:off x="1676400" y="2336104"/>
                <a:ext cx="160021" cy="1645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1134" y="3288002"/>
              <a:ext cx="332560" cy="12826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1" name="Oval 99"/>
            <p:cNvSpPr>
              <a:spLocks noChangeArrowheads="1"/>
            </p:cNvSpPr>
            <p:nvPr/>
          </p:nvSpPr>
          <p:spPr bwMode="auto">
            <a:xfrm>
              <a:off x="1816274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99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185 L -0.725 0.095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4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7 L 0.09375 -0.088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4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57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9" y="5385146"/>
            <a:ext cx="2367064" cy="701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44" y="5394636"/>
            <a:ext cx="2396075" cy="7162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23286">
            <a:off x="3079290" y="189383"/>
            <a:ext cx="1709270" cy="291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507377" y="482252"/>
            <a:ext cx="266269" cy="1120962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578" y="1753674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09378" y="2525605"/>
            <a:ext cx="320043" cy="433669"/>
            <a:chOff x="3009378" y="2513079"/>
            <a:chExt cx="320043" cy="4336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9378" y="2665079"/>
              <a:ext cx="320043" cy="28166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3131822" y="2513079"/>
              <a:ext cx="160021" cy="1645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1574104" y="2157608"/>
            <a:ext cx="1499590" cy="1258656"/>
            <a:chOff x="1574104" y="2157608"/>
            <a:chExt cx="1499590" cy="1258656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flipV="1">
              <a:off x="1841326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 rot="16200000" flipV="1">
              <a:off x="2267712" y="2913888"/>
              <a:ext cx="0" cy="8778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3" name="Group 22"/>
            <p:cNvGrpSpPr/>
            <p:nvPr/>
          </p:nvGrpSpPr>
          <p:grpSpPr>
            <a:xfrm>
              <a:off x="1574104" y="2157608"/>
              <a:ext cx="281895" cy="343022"/>
              <a:chOff x="1574104" y="2157608"/>
              <a:chExt cx="281895" cy="343022"/>
            </a:xfrm>
          </p:grpSpPr>
          <p:pic>
            <p:nvPicPr>
              <p:cNvPr id="22" name="Picture 21" descr="txp_fi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74104" y="2157608"/>
                <a:ext cx="281895" cy="192026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ln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676400" y="2336104"/>
                <a:ext cx="160021" cy="1645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1134" y="3288002"/>
              <a:ext cx="332560" cy="12826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6183" y="5649270"/>
            <a:ext cx="1125215" cy="219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947" y="5674490"/>
            <a:ext cx="1110170" cy="21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3303" y="5410200"/>
            <a:ext cx="7261875" cy="1219200"/>
            <a:chOff x="243303" y="5410200"/>
            <a:chExt cx="7261875" cy="121920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243303" y="5715000"/>
              <a:ext cx="255414" cy="256032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 bwMode="auto">
            <a:xfrm>
              <a:off x="1435608" y="5410200"/>
              <a:ext cx="301752" cy="302482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 bwMode="auto">
            <a:xfrm>
              <a:off x="5384104" y="5742140"/>
              <a:ext cx="255414" cy="256032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 bwMode="auto">
            <a:xfrm>
              <a:off x="7249764" y="5537548"/>
              <a:ext cx="255414" cy="256032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7441" y="6410284"/>
              <a:ext cx="2381359" cy="2191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688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41326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57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44" y="5385146"/>
            <a:ext cx="2294595" cy="701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229" y="5394636"/>
            <a:ext cx="2338790" cy="701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23286">
            <a:off x="3079290" y="189383"/>
            <a:ext cx="1709270" cy="291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507377" y="482252"/>
            <a:ext cx="266269" cy="1120962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 bwMode="auto">
          <a:xfrm rot="16200000" flipV="1">
            <a:off x="2267712" y="2913888"/>
            <a:ext cx="0" cy="8778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578" y="1753674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09378" y="2525605"/>
            <a:ext cx="320043" cy="433669"/>
            <a:chOff x="3009378" y="2513079"/>
            <a:chExt cx="320043" cy="4336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9378" y="2665079"/>
              <a:ext cx="320043" cy="28166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3131822" y="2513079"/>
              <a:ext cx="160021" cy="1645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1574104" y="2157608"/>
            <a:ext cx="281895" cy="343022"/>
            <a:chOff x="1574104" y="2157608"/>
            <a:chExt cx="281895" cy="34302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104" y="2157608"/>
              <a:ext cx="281895" cy="19202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6" name="Straight Arrow Connector 75"/>
            <p:cNvCxnSpPr/>
            <p:nvPr/>
          </p:nvCxnSpPr>
          <p:spPr bwMode="auto">
            <a:xfrm>
              <a:off x="1676400" y="2336104"/>
              <a:ext cx="160021" cy="1645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134" y="3288002"/>
            <a:ext cx="332560" cy="12826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921" y="5649270"/>
            <a:ext cx="1359206" cy="21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6171" y="5674490"/>
            <a:ext cx="1358139" cy="21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4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41326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284609" y="1592929"/>
            <a:ext cx="2860525" cy="1848597"/>
            <a:chOff x="1295047" y="1590688"/>
            <a:chExt cx="2860525" cy="1848597"/>
          </a:xfrm>
        </p:grpSpPr>
        <p:sp>
          <p:nvSpPr>
            <p:cNvPr id="57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 bwMode="auto">
          <a:xfrm rot="16200000" flipV="1">
            <a:off x="2988540" y="1555525"/>
            <a:ext cx="0" cy="5486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23286">
            <a:off x="3079290" y="189383"/>
            <a:ext cx="1709270" cy="291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3507377" y="482252"/>
            <a:ext cx="266269" cy="1120962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 bwMode="auto">
          <a:xfrm rot="16200000" flipV="1">
            <a:off x="2267712" y="2913888"/>
            <a:ext cx="0" cy="8778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578" y="1753674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09378" y="2525605"/>
            <a:ext cx="320043" cy="433669"/>
            <a:chOff x="3009378" y="2513079"/>
            <a:chExt cx="320043" cy="4336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9378" y="2665079"/>
              <a:ext cx="320043" cy="28166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3131822" y="2513079"/>
              <a:ext cx="160021" cy="1645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1574104" y="2157608"/>
            <a:ext cx="281895" cy="343022"/>
            <a:chOff x="1574104" y="2157608"/>
            <a:chExt cx="281895" cy="34302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104" y="2157608"/>
              <a:ext cx="281895" cy="19202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6" name="Straight Arrow Connector 75"/>
            <p:cNvCxnSpPr/>
            <p:nvPr/>
          </p:nvCxnSpPr>
          <p:spPr bwMode="auto">
            <a:xfrm>
              <a:off x="1676400" y="2336104"/>
              <a:ext cx="160021" cy="164526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289" y="4991622"/>
            <a:ext cx="891851" cy="277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134" y="3288002"/>
            <a:ext cx="332560" cy="12826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5" y="5385146"/>
            <a:ext cx="2294892" cy="701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081" y="5394636"/>
            <a:ext cx="2339087" cy="701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62" y="4997685"/>
            <a:ext cx="3653262" cy="263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3752" y="1792224"/>
            <a:ext cx="8229600" cy="1577862"/>
            <a:chOff x="483752" y="1792224"/>
            <a:chExt cx="8229600" cy="1577862"/>
          </a:xfrm>
        </p:grpSpPr>
        <p:grpSp>
          <p:nvGrpSpPr>
            <p:cNvPr id="90" name="Group 89"/>
            <p:cNvGrpSpPr/>
            <p:nvPr/>
          </p:nvGrpSpPr>
          <p:grpSpPr>
            <a:xfrm>
              <a:off x="483752" y="1792224"/>
              <a:ext cx="8229600" cy="1577862"/>
              <a:chOff x="483752" y="1792224"/>
              <a:chExt cx="8229600" cy="1577862"/>
            </a:xfrm>
          </p:grpSpPr>
          <p:cxnSp>
            <p:nvCxnSpPr>
              <p:cNvPr id="91" name="Straight Arrow Connector 90"/>
              <p:cNvCxnSpPr/>
              <p:nvPr/>
            </p:nvCxnSpPr>
            <p:spPr bwMode="auto">
              <a:xfrm rot="16200000" flipV="1">
                <a:off x="4598552" y="-774525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Arrow Connector 91"/>
              <p:cNvCxnSpPr/>
              <p:nvPr/>
            </p:nvCxnSpPr>
            <p:spPr bwMode="auto">
              <a:xfrm rot="16200000" flipV="1">
                <a:off x="4598552" y="-2284955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Arrow Connector 92"/>
              <p:cNvCxnSpPr/>
              <p:nvPr/>
            </p:nvCxnSpPr>
            <p:spPr bwMode="auto">
              <a:xfrm flipV="1">
                <a:off x="6446520" y="2501030"/>
                <a:ext cx="0" cy="82296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Arrow Connector 94"/>
              <p:cNvCxnSpPr/>
              <p:nvPr/>
            </p:nvCxnSpPr>
            <p:spPr bwMode="auto">
              <a:xfrm flipV="1">
                <a:off x="7556326" y="2501030"/>
                <a:ext cx="0" cy="82296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Arrow Connector 95"/>
              <p:cNvCxnSpPr/>
              <p:nvPr/>
            </p:nvCxnSpPr>
            <p:spPr bwMode="auto">
              <a:xfrm flipV="1">
                <a:off x="4991622" y="1848463"/>
                <a:ext cx="0" cy="6492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Oval 99"/>
              <p:cNvSpPr>
                <a:spLocks noChangeArrowheads="1"/>
              </p:cNvSpPr>
              <p:nvPr/>
            </p:nvSpPr>
            <p:spPr bwMode="auto">
              <a:xfrm>
                <a:off x="4955088" y="1792224"/>
                <a:ext cx="55562" cy="54864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99"/>
              <p:cNvSpPr>
                <a:spLocks noChangeArrowheads="1"/>
              </p:cNvSpPr>
              <p:nvPr/>
            </p:nvSpPr>
            <p:spPr bwMode="auto">
              <a:xfrm>
                <a:off x="6419088" y="3315222"/>
                <a:ext cx="55562" cy="54864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7526860" y="3315222"/>
                <a:ext cx="55562" cy="54864"/>
              </a:xfrm>
              <a:prstGeom prst="ellipse">
                <a:avLst/>
              </a:prstGeom>
              <a:solidFill>
                <a:srgbClr val="FF00FF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308584" y="1830888"/>
              <a:ext cx="916868" cy="1494772"/>
              <a:chOff x="2308584" y="1830888"/>
              <a:chExt cx="916868" cy="1494772"/>
            </a:xfrm>
          </p:grpSpPr>
          <p:pic>
            <p:nvPicPr>
              <p:cNvPr id="101" name="Picture 100" descr="txp_fi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8584" y="2068802"/>
                <a:ext cx="358416" cy="217198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ln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03" name="Picture 102" descr="txp_fi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92892" y="3048000"/>
                <a:ext cx="332560" cy="128262"/>
              </a:xfrm>
              <a:prstGeom prst="rect">
                <a:avLst/>
              </a:prstGeom>
              <a:pattFill prst="pct5">
                <a:fgClr>
                  <a:srgbClr val="FFFFFF"/>
                </a:fgClr>
                <a:bgClr>
                  <a:srgbClr val="FFFFFF"/>
                </a:bgClr>
              </a:pattFill>
              <a:ln/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104" name="Straight Arrow Connector 103"/>
              <p:cNvCxnSpPr/>
              <p:nvPr/>
            </p:nvCxnSpPr>
            <p:spPr bwMode="auto">
              <a:xfrm flipV="1">
                <a:off x="2425162" y="1830888"/>
                <a:ext cx="283464" cy="23791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Arrow Connector 105"/>
              <p:cNvCxnSpPr/>
              <p:nvPr/>
            </p:nvCxnSpPr>
            <p:spPr bwMode="auto">
              <a:xfrm flipH="1">
                <a:off x="2731718" y="3161134"/>
                <a:ext cx="160021" cy="1645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FF"/>
                </a:solidFill>
                <a:prstDash val="sysDot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07" name="Picture 10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948" y="2539652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682" y="2259904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2534" y="2259904"/>
            <a:ext cx="146422" cy="219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44" y="4991622"/>
            <a:ext cx="365602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" name="Picture 1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289" y="4991622"/>
            <a:ext cx="891851" cy="277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44" y="4991622"/>
            <a:ext cx="365602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5" y="5385146"/>
            <a:ext cx="2294892" cy="701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081" y="5394636"/>
            <a:ext cx="2339087" cy="701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62" y="4997685"/>
            <a:ext cx="3653262" cy="263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4699348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1841326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584" y="2068802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378" y="2677605"/>
            <a:ext cx="320043" cy="28166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131822" y="2525605"/>
            <a:ext cx="160021" cy="16452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4104" y="2157608"/>
            <a:ext cx="281895" cy="19202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>
            <a:off x="1676400" y="2336104"/>
            <a:ext cx="160021" cy="16452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892" y="3048000"/>
            <a:ext cx="332560" cy="128262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425162" y="1830888"/>
            <a:ext cx="283464" cy="23791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>
            <a:off x="2731718" y="3161134"/>
            <a:ext cx="160021" cy="16452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5000398" y="2527127"/>
            <a:ext cx="1552802" cy="2273473"/>
            <a:chOff x="5000398" y="2527127"/>
            <a:chExt cx="1552802" cy="2273473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9442" y="4518597"/>
              <a:ext cx="793758" cy="282003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7" name="Straight Arrow Connector 96"/>
            <p:cNvCxnSpPr/>
            <p:nvPr/>
          </p:nvCxnSpPr>
          <p:spPr bwMode="auto">
            <a:xfrm flipH="1" flipV="1">
              <a:off x="5000398" y="2527127"/>
              <a:ext cx="1019402" cy="199147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7391440" y="369518"/>
            <a:ext cx="806988" cy="2131076"/>
            <a:chOff x="7391440" y="369518"/>
            <a:chExt cx="806988" cy="2131076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40" y="369518"/>
              <a:ext cx="806988" cy="21750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8" name="Straight Arrow Connector 97"/>
            <p:cNvCxnSpPr/>
            <p:nvPr/>
          </p:nvCxnSpPr>
          <p:spPr bwMode="auto">
            <a:xfrm flipH="1">
              <a:off x="7540237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483752" y="1792224"/>
            <a:ext cx="8229600" cy="1577862"/>
            <a:chOff x="483752" y="1792224"/>
            <a:chExt cx="8229600" cy="1577862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 rot="16200000" flipV="1">
              <a:off x="4598552" y="-77452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rot="16200000" flipV="1">
              <a:off x="4598552" y="-228495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6446520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7556326" y="2501030"/>
              <a:ext cx="0" cy="82296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4991622" y="1848463"/>
              <a:ext cx="0" cy="649224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Oval 99"/>
            <p:cNvSpPr>
              <a:spLocks noChangeArrowheads="1"/>
            </p:cNvSpPr>
            <p:nvPr/>
          </p:nvSpPr>
          <p:spPr bwMode="auto">
            <a:xfrm>
              <a:off x="4955088" y="1792224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99"/>
            <p:cNvSpPr>
              <a:spLocks noChangeArrowheads="1"/>
            </p:cNvSpPr>
            <p:nvPr/>
          </p:nvSpPr>
          <p:spPr bwMode="auto">
            <a:xfrm>
              <a:off x="6419088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7526860" y="3315222"/>
              <a:ext cx="55562" cy="5486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>
            <a:off x="4690872" y="2997896"/>
            <a:ext cx="2871216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>
            <a:off x="3585450" y="3150296"/>
            <a:ext cx="2862072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3581400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3149252" y="405008"/>
            <a:ext cx="474786" cy="2095586"/>
            <a:chOff x="3149252" y="405008"/>
            <a:chExt cx="474786" cy="2095586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9252" y="405008"/>
              <a:ext cx="474786" cy="19237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3" name="Straight Arrow Connector 112"/>
            <p:cNvCxnSpPr/>
            <p:nvPr/>
          </p:nvCxnSpPr>
          <p:spPr bwMode="auto">
            <a:xfrm>
              <a:off x="3402904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960996" y="382199"/>
            <a:ext cx="755496" cy="2118395"/>
            <a:chOff x="5960996" y="382199"/>
            <a:chExt cx="755496" cy="2118395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0996" y="382199"/>
              <a:ext cx="755496" cy="1921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5" name="Straight Arrow Connector 114"/>
            <p:cNvCxnSpPr/>
            <p:nvPr/>
          </p:nvCxnSpPr>
          <p:spPr bwMode="auto">
            <a:xfrm>
              <a:off x="6274496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4551193" y="369518"/>
            <a:ext cx="795333" cy="2131076"/>
            <a:chOff x="4551193" y="369518"/>
            <a:chExt cx="795333" cy="2131076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 flipH="1">
              <a:off x="4689548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1193" y="369518"/>
              <a:ext cx="795333" cy="21788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17" name="Straight Connector 116"/>
          <p:cNvCxnSpPr/>
          <p:nvPr/>
        </p:nvCxnSpPr>
        <p:spPr bwMode="auto">
          <a:xfrm>
            <a:off x="2705622" y="1310014"/>
            <a:ext cx="2852928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" name="Picture 9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3" name="Straight Connector 102"/>
          <p:cNvCxnSpPr/>
          <p:nvPr/>
        </p:nvCxnSpPr>
        <p:spPr bwMode="auto">
          <a:xfrm>
            <a:off x="1841326" y="2997896"/>
            <a:ext cx="2852928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>
            <a:off x="2718148" y="2336104"/>
            <a:ext cx="585216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H="1">
            <a:off x="4991622" y="2336104"/>
            <a:ext cx="576072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2718148" y="2997896"/>
            <a:ext cx="859536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flipH="1">
            <a:off x="1853852" y="2997896"/>
            <a:ext cx="859536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704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3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481208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496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55517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604159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9208" y="902918"/>
            <a:ext cx="6798102" cy="1211262"/>
            <a:chOff x="329208" y="1002082"/>
            <a:chExt cx="6798102" cy="1211262"/>
          </a:xfrm>
        </p:grpSpPr>
        <p:pic>
          <p:nvPicPr>
            <p:cNvPr id="33" name="Picture 10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5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6" name="Picture 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3200400"/>
            <a:ext cx="2031310" cy="3357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6094" y="3257059"/>
            <a:ext cx="1637667" cy="263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243" y="3702824"/>
            <a:ext cx="1622129" cy="291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185" y="3783857"/>
            <a:ext cx="511191" cy="204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033" y="4201424"/>
            <a:ext cx="1505515" cy="291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896" y="4276550"/>
            <a:ext cx="526201" cy="219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696" y="4722249"/>
            <a:ext cx="1081342" cy="306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144016"/>
            <a:ext cx="159054" cy="202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752891" y="5573637"/>
            <a:ext cx="6933909" cy="431723"/>
            <a:chOff x="1752891" y="5573637"/>
            <a:chExt cx="6933909" cy="431723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1828800" y="5922810"/>
              <a:ext cx="6858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7316476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>
              <a:off x="1828800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891" y="5609489"/>
              <a:ext cx="159755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9443" y="5573637"/>
              <a:ext cx="434572" cy="3042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7622" y="5635898"/>
              <a:ext cx="158762" cy="216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Line 37"/>
            <p:cNvSpPr>
              <a:spLocks noChangeShapeType="1"/>
            </p:cNvSpPr>
            <p:nvPr/>
          </p:nvSpPr>
          <p:spPr bwMode="auto">
            <a:xfrm>
              <a:off x="7013448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49050" y="6022806"/>
            <a:ext cx="264398" cy="795528"/>
            <a:chOff x="6749050" y="6022806"/>
            <a:chExt cx="264398" cy="795528"/>
          </a:xfrm>
        </p:grpSpPr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49050" y="6601047"/>
              <a:ext cx="159054" cy="2172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3" name="Straight Arrow Connector 122"/>
            <p:cNvCxnSpPr/>
            <p:nvPr/>
          </p:nvCxnSpPr>
          <p:spPr bwMode="auto">
            <a:xfrm flipH="1">
              <a:off x="6858000" y="6022806"/>
              <a:ext cx="155448" cy="5669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7316476" y="6022806"/>
            <a:ext cx="833752" cy="795528"/>
            <a:chOff x="7316476" y="6022806"/>
            <a:chExt cx="833752" cy="795528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00" y="6600714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4" name="Straight Arrow Connector 123"/>
            <p:cNvCxnSpPr/>
            <p:nvPr/>
          </p:nvCxnSpPr>
          <p:spPr bwMode="auto">
            <a:xfrm>
              <a:off x="7316476" y="6022806"/>
              <a:ext cx="155448" cy="56692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1334" y="6030780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6" name="Picture 1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13" y="2940873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70" y="1253348"/>
            <a:ext cx="863953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1518599"/>
            <a:ext cx="1023861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33" y="1486422"/>
            <a:ext cx="974767" cy="28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87" y="986424"/>
            <a:ext cx="123361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Picture 13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462" y="1312596"/>
            <a:ext cx="1233863" cy="283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495952" y="76200"/>
            <a:ext cx="1419448" cy="533400"/>
            <a:chOff x="7495952" y="76200"/>
            <a:chExt cx="1419448" cy="533400"/>
          </a:xfrm>
        </p:grpSpPr>
        <p:pic>
          <p:nvPicPr>
            <p:cNvPr id="140" name="Picture 13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3224" y="350488"/>
              <a:ext cx="1382176" cy="2591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1" name="Picture 14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5952" y="76200"/>
              <a:ext cx="1419448" cy="1977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421981" y="3536176"/>
            <a:ext cx="1732265" cy="465728"/>
            <a:chOff x="4421981" y="3536176"/>
            <a:chExt cx="1732265" cy="465728"/>
          </a:xfrm>
        </p:grpSpPr>
        <p:sp>
          <p:nvSpPr>
            <p:cNvPr id="7" name="Rectangle 6"/>
            <p:cNvSpPr/>
            <p:nvPr/>
          </p:nvSpPr>
          <p:spPr bwMode="auto">
            <a:xfrm>
              <a:off x="4421981" y="3690298"/>
              <a:ext cx="347472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989654" y="3755016"/>
              <a:ext cx="164592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4595717" y="3536176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071950" y="3536176"/>
              <a:ext cx="0" cy="20116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595716" y="3547872"/>
              <a:ext cx="149047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2" name="Picture 12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712" y="6056334"/>
            <a:ext cx="449349" cy="232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17326" y="2210844"/>
            <a:ext cx="5744444" cy="233298"/>
            <a:chOff x="317326" y="2077189"/>
            <a:chExt cx="5744444" cy="233298"/>
          </a:xfrm>
        </p:grpSpPr>
        <p:pic>
          <p:nvPicPr>
            <p:cNvPr id="43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3" name="Straight Arrow Connector 2"/>
          <p:cNvCxnSpPr/>
          <p:nvPr/>
        </p:nvCxnSpPr>
        <p:spPr bwMode="auto">
          <a:xfrm flipH="1">
            <a:off x="1752891" y="256032"/>
            <a:ext cx="3401568" cy="266554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3426171" y="575392"/>
            <a:ext cx="3502152" cy="26791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1876336" y="1757371"/>
            <a:ext cx="2250990" cy="427428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 flipV="1">
            <a:off x="5785945" y="1715021"/>
            <a:ext cx="1024128" cy="48737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H="1" flipV="1">
            <a:off x="3492674" y="1468590"/>
            <a:ext cx="4462272" cy="45537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" name="Picture 109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941" y="6117336"/>
            <a:ext cx="478030" cy="202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Arrow Connector 74"/>
          <p:cNvCxnSpPr/>
          <p:nvPr/>
        </p:nvCxnSpPr>
        <p:spPr bwMode="auto">
          <a:xfrm flipV="1">
            <a:off x="4534798" y="1243882"/>
            <a:ext cx="3072384" cy="48554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" name="Picture 11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931175" y="6205541"/>
            <a:ext cx="478031" cy="21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0" name="Straight Arrow Connector 79"/>
          <p:cNvCxnSpPr/>
          <p:nvPr/>
        </p:nvCxnSpPr>
        <p:spPr bwMode="auto">
          <a:xfrm flipV="1">
            <a:off x="7145137" y="1545977"/>
            <a:ext cx="658368" cy="45262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 flipH="1" flipV="1">
            <a:off x="6967728" y="1973600"/>
            <a:ext cx="173736" cy="40890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/>
          <p:nvPr/>
        </p:nvCxnSpPr>
        <p:spPr bwMode="auto">
          <a:xfrm flipH="1" flipV="1">
            <a:off x="3226495" y="1461370"/>
            <a:ext cx="4242816" cy="51206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186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62" y="4997685"/>
            <a:ext cx="3653262" cy="263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584" y="2068802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378" y="2677605"/>
            <a:ext cx="320043" cy="28166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131822" y="2525605"/>
            <a:ext cx="160021" cy="16452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" name="Picture 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425162" y="1830888"/>
            <a:ext cx="283464" cy="23791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5000398" y="2527127"/>
            <a:ext cx="1552802" cy="2273473"/>
            <a:chOff x="5000398" y="2527127"/>
            <a:chExt cx="1552802" cy="2273473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9442" y="4518597"/>
              <a:ext cx="793758" cy="282003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7" name="Straight Arrow Connector 96"/>
            <p:cNvCxnSpPr/>
            <p:nvPr/>
          </p:nvCxnSpPr>
          <p:spPr bwMode="auto">
            <a:xfrm flipH="1" flipV="1">
              <a:off x="5000398" y="2527127"/>
              <a:ext cx="1019402" cy="199147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7391440" y="369518"/>
            <a:ext cx="806988" cy="2131076"/>
            <a:chOff x="7391440" y="369518"/>
            <a:chExt cx="806988" cy="2131076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40" y="369518"/>
              <a:ext cx="806988" cy="21750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8" name="Straight Arrow Connector 97"/>
            <p:cNvCxnSpPr/>
            <p:nvPr/>
          </p:nvCxnSpPr>
          <p:spPr bwMode="auto">
            <a:xfrm flipH="1">
              <a:off x="7540237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Straight Arrow Connector 77"/>
          <p:cNvCxnSpPr/>
          <p:nvPr/>
        </p:nvCxnSpPr>
        <p:spPr bwMode="auto">
          <a:xfrm flipV="1">
            <a:off x="6446520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7556326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499162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Oval 99"/>
          <p:cNvSpPr>
            <a:spLocks noChangeArrowheads="1"/>
          </p:cNvSpPr>
          <p:nvPr/>
        </p:nvSpPr>
        <p:spPr bwMode="auto">
          <a:xfrm>
            <a:off x="4955088" y="1792224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99"/>
          <p:cNvSpPr>
            <a:spLocks noChangeArrowheads="1"/>
          </p:cNvSpPr>
          <p:nvPr/>
        </p:nvSpPr>
        <p:spPr bwMode="auto">
          <a:xfrm>
            <a:off x="6419088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7526860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60996" y="382199"/>
            <a:ext cx="755496" cy="2118395"/>
            <a:chOff x="5960996" y="382199"/>
            <a:chExt cx="755496" cy="2118395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0996" y="382199"/>
              <a:ext cx="755496" cy="1921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5" name="Straight Arrow Connector 114"/>
            <p:cNvCxnSpPr/>
            <p:nvPr/>
          </p:nvCxnSpPr>
          <p:spPr bwMode="auto">
            <a:xfrm>
              <a:off x="6274496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0" name="Picture 9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778" y="4991622"/>
            <a:ext cx="3171176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6" name="Straight Arrow Connector 125"/>
          <p:cNvCxnSpPr/>
          <p:nvPr/>
        </p:nvCxnSpPr>
        <p:spPr bwMode="auto">
          <a:xfrm flipH="1">
            <a:off x="5461348" y="4709703"/>
            <a:ext cx="292608" cy="2926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6248400" y="4648200"/>
            <a:ext cx="468092" cy="34342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6272776" y="599546"/>
            <a:ext cx="438912" cy="404865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H="1">
            <a:off x="7274743" y="597073"/>
            <a:ext cx="438912" cy="437997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" name="Picture 1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95" y="5385146"/>
            <a:ext cx="2294892" cy="701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5" name="Picture 1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081" y="5394636"/>
            <a:ext cx="2339087" cy="701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44" y="4991622"/>
            <a:ext cx="365602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6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982320" y="4648200"/>
            <a:ext cx="4115150" cy="292949"/>
            <a:chOff x="982320" y="4648200"/>
            <a:chExt cx="4115150" cy="292949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2335" y="4649299"/>
              <a:ext cx="3155135" cy="2918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320" y="4648200"/>
              <a:ext cx="847554" cy="2340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62" y="4997685"/>
            <a:ext cx="3653262" cy="263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 rot="16200000" flipV="1">
            <a:off x="4598552" y="-3442569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rot="16200000" flipV="1">
            <a:off x="4598552" y="203548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556535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716648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8429281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4155819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7018605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1304443" y="4572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 rot="16200000" flipV="1">
            <a:off x="4598552" y="-675516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295047" y="1590688"/>
            <a:ext cx="2860525" cy="1848597"/>
            <a:chOff x="1295047" y="1590688"/>
            <a:chExt cx="2860525" cy="1848597"/>
          </a:xfrm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5" name="Freeform 115"/>
          <p:cNvSpPr>
            <a:spLocks/>
          </p:cNvSpPr>
          <p:nvPr/>
        </p:nvSpPr>
        <p:spPr bwMode="auto">
          <a:xfrm flipH="1" flipV="1">
            <a:off x="413329" y="3194151"/>
            <a:ext cx="891549" cy="24737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1 h 10430"/>
              <a:gd name="connsiteX1" fmla="*/ 6440 w 10436"/>
              <a:gd name="connsiteY1" fmla="*/ 2791 h 10430"/>
              <a:gd name="connsiteX2" fmla="*/ 10436 w 10436"/>
              <a:gd name="connsiteY2" fmla="*/ 10430 h 10430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6440 w 10436"/>
              <a:gd name="connsiteY1" fmla="*/ 2790 h 10429"/>
              <a:gd name="connsiteX2" fmla="*/ 10436 w 10436"/>
              <a:gd name="connsiteY2" fmla="*/ 10429 h 10429"/>
              <a:gd name="connsiteX0" fmla="*/ 0 w 6440"/>
              <a:gd name="connsiteY0" fmla="*/ 0 h 2790"/>
              <a:gd name="connsiteX1" fmla="*/ 6440 w 6440"/>
              <a:gd name="connsiteY1" fmla="*/ 2790 h 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0" h="2790">
                <a:moveTo>
                  <a:pt x="0" y="0"/>
                </a:moveTo>
                <a:cubicBezTo>
                  <a:pt x="3413" y="224"/>
                  <a:pt x="4744" y="1013"/>
                  <a:pt x="6440" y="279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15"/>
          <p:cNvSpPr>
            <a:spLocks/>
          </p:cNvSpPr>
          <p:nvPr/>
        </p:nvSpPr>
        <p:spPr bwMode="auto">
          <a:xfrm>
            <a:off x="4123779" y="1590688"/>
            <a:ext cx="1444752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5"/>
          <p:cNvSpPr>
            <a:spLocks/>
          </p:cNvSpPr>
          <p:nvPr/>
        </p:nvSpPr>
        <p:spPr bwMode="auto">
          <a:xfrm flipH="1" flipV="1">
            <a:off x="5566984" y="2514600"/>
            <a:ext cx="1453896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15"/>
          <p:cNvSpPr>
            <a:spLocks/>
          </p:cNvSpPr>
          <p:nvPr/>
        </p:nvSpPr>
        <p:spPr bwMode="auto">
          <a:xfrm flipV="1">
            <a:off x="7020423" y="2514968"/>
            <a:ext cx="1417320" cy="924685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 flipH="1">
            <a:off x="8436196" y="2004145"/>
            <a:ext cx="394690" cy="511596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766 w 10436"/>
              <a:gd name="connsiteY1" fmla="*/ 4659 h 10429"/>
              <a:gd name="connsiteX2" fmla="*/ 10436 w 10436"/>
              <a:gd name="connsiteY2" fmla="*/ 10429 h 10429"/>
              <a:gd name="connsiteX0" fmla="*/ 0 w 10436"/>
              <a:gd name="connsiteY0" fmla="*/ 4 h 10433"/>
              <a:gd name="connsiteX1" fmla="*/ 7766 w 10436"/>
              <a:gd name="connsiteY1" fmla="*/ 4663 h 10433"/>
              <a:gd name="connsiteX2" fmla="*/ 10436 w 10436"/>
              <a:gd name="connsiteY2" fmla="*/ 10433 h 10433"/>
              <a:gd name="connsiteX0" fmla="*/ 0 w 10436"/>
              <a:gd name="connsiteY0" fmla="*/ 4 h 10433"/>
              <a:gd name="connsiteX1" fmla="*/ 7585 w 10436"/>
              <a:gd name="connsiteY1" fmla="*/ 4663 h 10433"/>
              <a:gd name="connsiteX2" fmla="*/ 10436 w 10436"/>
              <a:gd name="connsiteY2" fmla="*/ 10433 h 10433"/>
              <a:gd name="connsiteX0" fmla="*/ 0 w 2851"/>
              <a:gd name="connsiteY0" fmla="*/ 0 h 5770"/>
              <a:gd name="connsiteX1" fmla="*/ 2851 w 2851"/>
              <a:gd name="connsiteY1" fmla="*/ 5770 h 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" h="5770">
                <a:moveTo>
                  <a:pt x="0" y="0"/>
                </a:moveTo>
                <a:cubicBezTo>
                  <a:pt x="779" y="1553"/>
                  <a:pt x="916" y="1607"/>
                  <a:pt x="2851" y="577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 flipH="1">
            <a:off x="199569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 flipH="1" flipV="1">
            <a:off x="3422917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" name="Freeform 115"/>
          <p:cNvSpPr>
            <a:spLocks/>
          </p:cNvSpPr>
          <p:nvPr/>
        </p:nvSpPr>
        <p:spPr bwMode="auto">
          <a:xfrm flipV="1">
            <a:off x="4149198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" name="Freeform 115"/>
          <p:cNvSpPr>
            <a:spLocks/>
          </p:cNvSpPr>
          <p:nvPr/>
        </p:nvSpPr>
        <p:spPr bwMode="auto">
          <a:xfrm flipH="1">
            <a:off x="4854808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Freeform 115"/>
          <p:cNvSpPr>
            <a:spLocks/>
          </p:cNvSpPr>
          <p:nvPr/>
        </p:nvSpPr>
        <p:spPr bwMode="auto">
          <a:xfrm>
            <a:off x="5560861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Freeform 115"/>
          <p:cNvSpPr>
            <a:spLocks/>
          </p:cNvSpPr>
          <p:nvPr/>
        </p:nvSpPr>
        <p:spPr bwMode="auto">
          <a:xfrm flipH="1" flipV="1">
            <a:off x="6282028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9" name="Freeform 115"/>
          <p:cNvSpPr>
            <a:spLocks/>
          </p:cNvSpPr>
          <p:nvPr/>
        </p:nvSpPr>
        <p:spPr bwMode="auto">
          <a:xfrm flipV="1">
            <a:off x="7008309" y="2498397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0" name="Freeform 115"/>
          <p:cNvSpPr>
            <a:spLocks/>
          </p:cNvSpPr>
          <p:nvPr/>
        </p:nvSpPr>
        <p:spPr bwMode="auto">
          <a:xfrm flipH="1">
            <a:off x="7716007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Freeform 115"/>
          <p:cNvSpPr>
            <a:spLocks/>
          </p:cNvSpPr>
          <p:nvPr/>
        </p:nvSpPr>
        <p:spPr bwMode="auto">
          <a:xfrm>
            <a:off x="8422060" y="671846"/>
            <a:ext cx="521532" cy="806179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539 w 10436"/>
              <a:gd name="connsiteY1" fmla="*/ 4601 h 10429"/>
              <a:gd name="connsiteX2" fmla="*/ 10436 w 10436"/>
              <a:gd name="connsiteY2" fmla="*/ 10429 h 10429"/>
              <a:gd name="connsiteX0" fmla="*/ 0 w 7539"/>
              <a:gd name="connsiteY0" fmla="*/ 0 h 4601"/>
              <a:gd name="connsiteX1" fmla="*/ 7539 w 7539"/>
              <a:gd name="connsiteY1" fmla="*/ 4601 h 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39" h="4601">
                <a:moveTo>
                  <a:pt x="0" y="0"/>
                </a:moveTo>
                <a:cubicBezTo>
                  <a:pt x="4505" y="33"/>
                  <a:pt x="6293" y="2638"/>
                  <a:pt x="7539" y="46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15"/>
          <p:cNvSpPr>
            <a:spLocks/>
          </p:cNvSpPr>
          <p:nvPr/>
        </p:nvSpPr>
        <p:spPr bwMode="auto">
          <a:xfrm flipH="1" flipV="1">
            <a:off x="572022" y="2497669"/>
            <a:ext cx="72651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375772" y="1452969"/>
            <a:ext cx="206294" cy="1046228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092 w 10436"/>
              <a:gd name="connsiteY1" fmla="*/ 395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635 w 10436"/>
              <a:gd name="connsiteY1" fmla="*/ 402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7273 w 10436"/>
              <a:gd name="connsiteY1" fmla="*/ 4458 h 10429"/>
              <a:gd name="connsiteX2" fmla="*/ 10436 w 10436"/>
              <a:gd name="connsiteY2" fmla="*/ 10429 h 10429"/>
              <a:gd name="connsiteX0" fmla="*/ 0 w 3163"/>
              <a:gd name="connsiteY0" fmla="*/ 0 h 5971"/>
              <a:gd name="connsiteX1" fmla="*/ 3163 w 3163"/>
              <a:gd name="connsiteY1" fmla="*/ 5971 h 5971"/>
              <a:gd name="connsiteX0" fmla="*/ 0 w 9428"/>
              <a:gd name="connsiteY0" fmla="*/ 0 h 10000"/>
              <a:gd name="connsiteX1" fmla="*/ 9428 w 9428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285" y="3765"/>
                  <a:pt x="3511" y="3856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1137" y="2525605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973" y="2525605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090" y="2525605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256" y="2525605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Freeform 115"/>
          <p:cNvSpPr>
            <a:spLocks/>
          </p:cNvSpPr>
          <p:nvPr/>
        </p:nvSpPr>
        <p:spPr bwMode="auto">
          <a:xfrm>
            <a:off x="2701750" y="671847"/>
            <a:ext cx="721940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330165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Freeform 115"/>
          <p:cNvSpPr>
            <a:spLocks/>
          </p:cNvSpPr>
          <p:nvPr/>
        </p:nvSpPr>
        <p:spPr bwMode="auto">
          <a:xfrm flipV="1">
            <a:off x="1288237" y="2497669"/>
            <a:ext cx="708233" cy="1827350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36" h="10429">
                <a:moveTo>
                  <a:pt x="0" y="0"/>
                </a:moveTo>
                <a:cubicBezTo>
                  <a:pt x="7158" y="89"/>
                  <a:pt x="8320" y="6689"/>
                  <a:pt x="10436" y="1042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584" y="2068802"/>
            <a:ext cx="358416" cy="21719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378" y="2677605"/>
            <a:ext cx="320043" cy="28166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131822" y="2525605"/>
            <a:ext cx="160021" cy="16452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" name="Picture 8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433" y="457200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92" y="4343247"/>
            <a:ext cx="330862" cy="191028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1816274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99"/>
          <p:cNvSpPr>
            <a:spLocks noChangeArrowheads="1"/>
          </p:cNvSpPr>
          <p:nvPr/>
        </p:nvSpPr>
        <p:spPr bwMode="auto">
          <a:xfrm>
            <a:off x="3276600" y="1792266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 bwMode="auto">
          <a:xfrm flipV="1">
            <a:off x="2425162" y="1830888"/>
            <a:ext cx="283464" cy="23791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5000398" y="2527127"/>
            <a:ext cx="1552802" cy="2273473"/>
            <a:chOff x="5000398" y="2527127"/>
            <a:chExt cx="1552802" cy="2273473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9442" y="4518597"/>
              <a:ext cx="793758" cy="282003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7" name="Straight Arrow Connector 96"/>
            <p:cNvCxnSpPr/>
            <p:nvPr/>
          </p:nvCxnSpPr>
          <p:spPr bwMode="auto">
            <a:xfrm flipH="1" flipV="1">
              <a:off x="5000398" y="2527127"/>
              <a:ext cx="1019402" cy="199147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7391440" y="369518"/>
            <a:ext cx="806988" cy="2131076"/>
            <a:chOff x="7391440" y="369518"/>
            <a:chExt cx="806988" cy="2131076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40" y="369518"/>
              <a:ext cx="806988" cy="217502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8" name="Straight Arrow Connector 97"/>
            <p:cNvCxnSpPr/>
            <p:nvPr/>
          </p:nvCxnSpPr>
          <p:spPr bwMode="auto">
            <a:xfrm flipH="1">
              <a:off x="7540237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Straight Arrow Connector 77"/>
          <p:cNvCxnSpPr/>
          <p:nvPr/>
        </p:nvCxnSpPr>
        <p:spPr bwMode="auto">
          <a:xfrm flipV="1">
            <a:off x="6446520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7556326" y="2501030"/>
            <a:ext cx="0" cy="8229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4991622" y="1848463"/>
            <a:ext cx="0" cy="64922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Oval 99"/>
          <p:cNvSpPr>
            <a:spLocks noChangeArrowheads="1"/>
          </p:cNvSpPr>
          <p:nvPr/>
        </p:nvSpPr>
        <p:spPr bwMode="auto">
          <a:xfrm>
            <a:off x="4955088" y="1792224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99"/>
          <p:cNvSpPr>
            <a:spLocks noChangeArrowheads="1"/>
          </p:cNvSpPr>
          <p:nvPr/>
        </p:nvSpPr>
        <p:spPr bwMode="auto">
          <a:xfrm>
            <a:off x="6419088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7526860" y="3315222"/>
            <a:ext cx="55562" cy="54864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60996" y="382199"/>
            <a:ext cx="755496" cy="2118395"/>
            <a:chOff x="5960996" y="382199"/>
            <a:chExt cx="755496" cy="2118395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0996" y="382199"/>
              <a:ext cx="755496" cy="19214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5" name="Straight Arrow Connector 114"/>
            <p:cNvCxnSpPr/>
            <p:nvPr/>
          </p:nvCxnSpPr>
          <p:spPr bwMode="auto">
            <a:xfrm>
              <a:off x="6274496" y="598642"/>
              <a:ext cx="175770" cy="190195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0" name="Picture 9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096"/>
            <a:ext cx="2278808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26096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778" y="4991622"/>
            <a:ext cx="3171176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2544" y="4991622"/>
            <a:ext cx="365602" cy="321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7" y="5308948"/>
            <a:ext cx="4411071" cy="438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33258" y="5791200"/>
            <a:ext cx="5875046" cy="527950"/>
            <a:chOff x="2633258" y="5791200"/>
            <a:chExt cx="5875046" cy="527950"/>
          </a:xfrm>
        </p:grpSpPr>
        <p:pic>
          <p:nvPicPr>
            <p:cNvPr id="111" name="Picture 4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258" y="5997924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2722620" y="5876882"/>
              <a:ext cx="57058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7"/>
            <p:cNvSpPr>
              <a:spLocks noChangeShapeType="1"/>
            </p:cNvSpPr>
            <p:nvPr/>
          </p:nvSpPr>
          <p:spPr bwMode="auto">
            <a:xfrm>
              <a:off x="2722620" y="57943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7"/>
            <p:cNvSpPr>
              <a:spLocks noChangeShapeType="1"/>
            </p:cNvSpPr>
            <p:nvPr/>
          </p:nvSpPr>
          <p:spPr bwMode="auto">
            <a:xfrm>
              <a:off x="8421080" y="579120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8258" y="5997924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2" name="Line 37"/>
            <p:cNvSpPr>
              <a:spLocks noChangeShapeType="1"/>
            </p:cNvSpPr>
            <p:nvPr/>
          </p:nvSpPr>
          <p:spPr bwMode="auto">
            <a:xfrm>
              <a:off x="3301652" y="57943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37"/>
            <p:cNvSpPr>
              <a:spLocks noChangeShapeType="1"/>
            </p:cNvSpPr>
            <p:nvPr/>
          </p:nvSpPr>
          <p:spPr bwMode="auto">
            <a:xfrm>
              <a:off x="4991622" y="57943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37"/>
            <p:cNvSpPr>
              <a:spLocks noChangeShapeType="1"/>
            </p:cNvSpPr>
            <p:nvPr/>
          </p:nvSpPr>
          <p:spPr bwMode="auto">
            <a:xfrm>
              <a:off x="6446520" y="57943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37"/>
            <p:cNvSpPr>
              <a:spLocks noChangeShapeType="1"/>
            </p:cNvSpPr>
            <p:nvPr/>
          </p:nvSpPr>
          <p:spPr bwMode="auto">
            <a:xfrm>
              <a:off x="7556326" y="5794332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16703" y="5997924"/>
              <a:ext cx="364697" cy="3209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8441" y="5997924"/>
              <a:ext cx="904159" cy="3212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8526" y="5997924"/>
              <a:ext cx="860120" cy="2187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4860" y="5997924"/>
              <a:ext cx="918436" cy="2475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398829"/>
            <a:ext cx="788837" cy="306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704855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9981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" name="Picture 15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951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4" name="Picture 15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277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5" name="Picture 15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5699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16604" y="6417729"/>
            <a:ext cx="482069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8" name="Picture 15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76077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Picture 158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87826" y="6417729"/>
            <a:ext cx="482069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0" name="Picture 159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810255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6513" y="49039"/>
            <a:ext cx="9044858" cy="2377879"/>
            <a:chOff x="36513" y="49039"/>
            <a:chExt cx="9044858" cy="2377879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0525" y="49039"/>
              <a:ext cx="6793645" cy="291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51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1565"/>
              <a:ext cx="16938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1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3810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3952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011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284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29208" y="762000"/>
              <a:ext cx="6798102" cy="1211262"/>
              <a:chOff x="329208" y="1002082"/>
              <a:chExt cx="6798102" cy="1211262"/>
            </a:xfrm>
          </p:grpSpPr>
          <p:pic>
            <p:nvPicPr>
              <p:cNvPr id="30" name="Picture 29" descr="txp_fig"/>
              <p:cNvPicPr>
                <a:picLocks noChangeAspect="1"/>
              </p:cNvPicPr>
              <p:nvPr>
                <p:custDataLst>
                  <p:tags r:id="rId46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19021" y="1615031"/>
                <a:ext cx="2019146" cy="27829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6" name="Picture 103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606" y="1002082"/>
                <a:ext cx="5637213" cy="277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6" descr="txp_fig"/>
              <p:cNvPicPr>
                <a:picLocks noChangeAspect="1"/>
              </p:cNvPicPr>
              <p:nvPr>
                <p:custDataLst>
                  <p:tags r:id="rId48"/>
                </p:custDataLst>
              </p:nvPr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9208" y="1014782"/>
                <a:ext cx="320692" cy="20359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Picture 147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3246" y="1316407"/>
                <a:ext cx="322263" cy="29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153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221" y="1616444"/>
                <a:ext cx="395288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54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908" y="1921244"/>
                <a:ext cx="482600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31" descr="txp_fig"/>
              <p:cNvPicPr>
                <a:picLocks noChangeAspect="1"/>
              </p:cNvPicPr>
              <p:nvPr>
                <p:custDataLst>
                  <p:tags r:id="rId52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19021" y="1937119"/>
                <a:ext cx="4548925" cy="24837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3" name="Picture 149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021" y="1330520"/>
                <a:ext cx="10541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33" descr="txp_fig"/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11206" y="1010019"/>
                <a:ext cx="716104" cy="24805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597445" name="Picture 159744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4692" y="393526"/>
              <a:ext cx="1146679" cy="361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8" name="Picture 1597447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5796" y="1220244"/>
              <a:ext cx="1185575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2" name="Picture 1597441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767" y="2053418"/>
              <a:ext cx="1198604" cy="373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6" name="Picture 1597445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887" y="787052"/>
              <a:ext cx="1198484" cy="37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47" name="Picture 159744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1122" y="1626296"/>
              <a:ext cx="1340249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1416451"/>
              <a:ext cx="2127146" cy="247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7457" name="Picture 1597456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1029222"/>
              <a:ext cx="3728484" cy="347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33" name="Group 132"/>
            <p:cNvGrpSpPr/>
            <p:nvPr/>
          </p:nvGrpSpPr>
          <p:grpSpPr>
            <a:xfrm>
              <a:off x="317326" y="2057400"/>
              <a:ext cx="5744444" cy="233298"/>
              <a:chOff x="317326" y="2077189"/>
              <a:chExt cx="5744444" cy="233298"/>
            </a:xfrm>
          </p:grpSpPr>
          <p:pic>
            <p:nvPicPr>
              <p:cNvPr id="134" name="Picture 108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470" y="2077189"/>
                <a:ext cx="53213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134" descr="txp_fig"/>
              <p:cNvPicPr>
                <a:picLocks noChangeAspect="1"/>
              </p:cNvPicPr>
              <p:nvPr>
                <p:custDataLst>
                  <p:tags r:id="rId45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26" y="2077363"/>
                <a:ext cx="320438" cy="23312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1413228"/>
              <a:ext cx="743061" cy="239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806" y="1104245"/>
              <a:ext cx="859568" cy="291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0" name="Picture 7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587" y="5308948"/>
            <a:ext cx="4411071" cy="438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32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58" y="5997924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2722620" y="5876882"/>
            <a:ext cx="570585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2722620" y="5794332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8421080" y="579120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8258" y="5997924"/>
            <a:ext cx="160046" cy="203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37"/>
          <p:cNvSpPr>
            <a:spLocks noChangeShapeType="1"/>
          </p:cNvSpPr>
          <p:nvPr/>
        </p:nvSpPr>
        <p:spPr bwMode="auto">
          <a:xfrm>
            <a:off x="3301652" y="5794332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7"/>
          <p:cNvSpPr>
            <a:spLocks noChangeShapeType="1"/>
          </p:cNvSpPr>
          <p:nvPr/>
        </p:nvSpPr>
        <p:spPr bwMode="auto">
          <a:xfrm>
            <a:off x="4991622" y="5794332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>
            <a:off x="6446520" y="5794332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7556326" y="5794332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6703" y="5997924"/>
            <a:ext cx="364697" cy="32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441" y="5997924"/>
            <a:ext cx="904159" cy="321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526" y="5997924"/>
            <a:ext cx="860120" cy="218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860" y="5997924"/>
            <a:ext cx="918436" cy="247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398829"/>
            <a:ext cx="788837" cy="306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704855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9981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951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277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5699" y="6410278"/>
            <a:ext cx="160397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916604" y="6417729"/>
            <a:ext cx="482069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576077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87826" y="6417729"/>
            <a:ext cx="482069" cy="2191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810255" y="6425179"/>
            <a:ext cx="482068" cy="204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036" y="1828800"/>
            <a:ext cx="1036025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07" y="2172222"/>
            <a:ext cx="1677880" cy="283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200" y="2539652"/>
            <a:ext cx="2109318" cy="28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865160"/>
            <a:ext cx="2121904" cy="259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65" y="2819400"/>
            <a:ext cx="1418735" cy="259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252" y="2362200"/>
            <a:ext cx="4953148" cy="711217"/>
            <a:chOff x="152252" y="2362200"/>
            <a:chExt cx="4953148" cy="711217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252" y="2362200"/>
              <a:ext cx="2295189" cy="7016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6016" y="2371690"/>
              <a:ext cx="2339384" cy="70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2" name="Straight Arrow Connector 81"/>
          <p:cNvCxnSpPr/>
          <p:nvPr/>
        </p:nvCxnSpPr>
        <p:spPr bwMode="auto">
          <a:xfrm flipH="1" flipV="1">
            <a:off x="7723781" y="3048000"/>
            <a:ext cx="327508" cy="319530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>
            <a:endCxn id="22" idx="1"/>
          </p:cNvCxnSpPr>
          <p:nvPr/>
        </p:nvCxnSpPr>
        <p:spPr bwMode="auto">
          <a:xfrm flipV="1">
            <a:off x="5227346" y="2681384"/>
            <a:ext cx="32004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4991622" y="2288906"/>
            <a:ext cx="1115568" cy="4824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 flipV="1">
            <a:off x="3941063" y="1965960"/>
            <a:ext cx="2185416" cy="1068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0" name="Group 89"/>
          <p:cNvGrpSpPr/>
          <p:nvPr/>
        </p:nvGrpSpPr>
        <p:grpSpPr>
          <a:xfrm>
            <a:off x="317326" y="3191571"/>
            <a:ext cx="5943781" cy="263525"/>
            <a:chOff x="527217" y="4067349"/>
            <a:chExt cx="5943781" cy="263525"/>
          </a:xfrm>
        </p:grpSpPr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Straight Arrow Connector 5"/>
          <p:cNvCxnSpPr/>
          <p:nvPr/>
        </p:nvCxnSpPr>
        <p:spPr bwMode="auto">
          <a:xfrm flipV="1">
            <a:off x="2958415" y="1960736"/>
            <a:ext cx="989819" cy="43129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4168269" y="2349674"/>
            <a:ext cx="831880" cy="392405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5227346" y="2670995"/>
            <a:ext cx="603504" cy="360273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H="1" flipV="1">
            <a:off x="5575548" y="3078429"/>
            <a:ext cx="1466582" cy="319530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05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15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4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806" y="1104245"/>
            <a:ext cx="859568" cy="291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33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728" y="5308948"/>
            <a:ext cx="4410788" cy="438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036" y="1828800"/>
            <a:ext cx="1036025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07" y="2172222"/>
            <a:ext cx="1677880" cy="283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200" y="2539652"/>
            <a:ext cx="2109318" cy="28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865160"/>
            <a:ext cx="2121904" cy="259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65" y="2819400"/>
            <a:ext cx="1418735" cy="259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5" name="Picture 15974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92" y="393526"/>
            <a:ext cx="1146679" cy="36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8" name="Picture 159744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796" y="1220244"/>
            <a:ext cx="1185575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2" name="Picture 159744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767" y="2053418"/>
            <a:ext cx="1198604" cy="373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6" name="Picture 15974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887" y="787052"/>
            <a:ext cx="1198484" cy="37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7" name="Picture 159744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122" y="1626296"/>
            <a:ext cx="1340249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6451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7" name="Picture 159745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029222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317326" y="2057400"/>
            <a:ext cx="5744444" cy="233298"/>
            <a:chOff x="317326" y="2077189"/>
            <a:chExt cx="5744444" cy="233298"/>
          </a:xfrm>
        </p:grpSpPr>
        <p:pic>
          <p:nvPicPr>
            <p:cNvPr id="134" name="Picture 10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13228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52" y="2362200"/>
            <a:ext cx="2295189" cy="701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016" y="2371690"/>
            <a:ext cx="2339384" cy="701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317326" y="3191571"/>
            <a:ext cx="5943781" cy="263525"/>
            <a:chOff x="527217" y="4067349"/>
            <a:chExt cx="5943781" cy="263525"/>
          </a:xfrm>
        </p:grpSpPr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2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95" y="4670640"/>
            <a:ext cx="5098510" cy="5109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838" y="3594327"/>
            <a:ext cx="3944225" cy="2918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414" y="4160125"/>
            <a:ext cx="4835590" cy="335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70" y="4153422"/>
            <a:ext cx="2410190" cy="291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0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29208" y="762000"/>
            <a:ext cx="6798102" cy="1211262"/>
            <a:chOff x="329208" y="1002082"/>
            <a:chExt cx="6798102" cy="1211262"/>
          </a:xfrm>
        </p:grpSpPr>
        <p:pic>
          <p:nvPicPr>
            <p:cNvPr id="26" name="Picture 10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14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15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14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1806" y="1104245"/>
            <a:ext cx="859568" cy="291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34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036" y="1828800"/>
            <a:ext cx="1036025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07" y="2172222"/>
            <a:ext cx="1677880" cy="283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200" y="2539652"/>
            <a:ext cx="2109318" cy="28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865160"/>
            <a:ext cx="2121904" cy="259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65" y="2819400"/>
            <a:ext cx="1418735" cy="259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1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381000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95288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011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84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5" name="Picture 159744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92" y="393526"/>
            <a:ext cx="1146679" cy="36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8" name="Picture 15974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796" y="1220244"/>
            <a:ext cx="1185575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2" name="Picture 15974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767" y="2053418"/>
            <a:ext cx="1198604" cy="373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6" name="Picture 15974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887" y="787052"/>
            <a:ext cx="1198484" cy="37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47" name="Picture 15974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122" y="1626296"/>
            <a:ext cx="1340249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416451"/>
            <a:ext cx="2127146" cy="247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57" name="Picture 15974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029222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3" name="Group 132"/>
          <p:cNvGrpSpPr/>
          <p:nvPr/>
        </p:nvGrpSpPr>
        <p:grpSpPr>
          <a:xfrm>
            <a:off x="317326" y="2057400"/>
            <a:ext cx="5744444" cy="233298"/>
            <a:chOff x="317326" y="2077189"/>
            <a:chExt cx="5744444" cy="233298"/>
          </a:xfrm>
        </p:grpSpPr>
        <p:pic>
          <p:nvPicPr>
            <p:cNvPr id="134" name="Picture 10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8" name="Picture 5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13228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52" y="2362200"/>
            <a:ext cx="2295189" cy="701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016" y="2371690"/>
            <a:ext cx="2339384" cy="701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317326" y="3191571"/>
            <a:ext cx="5943781" cy="263525"/>
            <a:chOff x="527217" y="4067349"/>
            <a:chExt cx="5943781" cy="263525"/>
          </a:xfrm>
        </p:grpSpPr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2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7834" y="3594327"/>
            <a:ext cx="3944233" cy="291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836" y="4114800"/>
            <a:ext cx="5637915" cy="291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194" y="4533770"/>
            <a:ext cx="4835423" cy="291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194" y="4965918"/>
            <a:ext cx="3959241" cy="2918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91" y="5804067"/>
            <a:ext cx="5111760" cy="291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08" y="6434699"/>
            <a:ext cx="4279472" cy="423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715" y="6509834"/>
            <a:ext cx="2235951" cy="291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11296" y="4508717"/>
            <a:ext cx="2888460" cy="338328"/>
            <a:chOff x="3511296" y="4508717"/>
            <a:chExt cx="2888460" cy="338328"/>
          </a:xfrm>
        </p:grpSpPr>
        <p:sp>
          <p:nvSpPr>
            <p:cNvPr id="6" name="Rectangle 5"/>
            <p:cNvSpPr/>
            <p:nvPr/>
          </p:nvSpPr>
          <p:spPr bwMode="auto">
            <a:xfrm>
              <a:off x="3511296" y="4508717"/>
              <a:ext cx="1143000" cy="33832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256756" y="4508717"/>
              <a:ext cx="1143000" cy="33832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4398264" y="4928616"/>
            <a:ext cx="1133856" cy="33832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084832" y="4940474"/>
            <a:ext cx="2112264" cy="32004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60520" y="5779008"/>
            <a:ext cx="1115568" cy="32918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762000" y="5779008"/>
            <a:ext cx="2112264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76656" y="5994748"/>
            <a:ext cx="804672" cy="6035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750495" y="632698"/>
            <a:ext cx="2322576" cy="58978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159" y="6509855"/>
            <a:ext cx="58719" cy="291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696" y="6509855"/>
            <a:ext cx="73105" cy="293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086920" y="4343400"/>
            <a:ext cx="254946" cy="210312"/>
            <a:chOff x="2086920" y="4343400"/>
            <a:chExt cx="254946" cy="210312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 flipH="1">
              <a:off x="2122410" y="4343400"/>
              <a:ext cx="219456" cy="2103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H="1">
              <a:off x="2086920" y="4343400"/>
              <a:ext cx="18288" cy="20116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75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7" grpId="2" animBg="1"/>
      <p:bldP spid="59" grpId="1" animBg="1"/>
      <p:bldP spid="59" grpId="2" animBg="1"/>
      <p:bldP spid="60" grpId="0" animBg="1"/>
      <p:bldP spid="60" grpId="1" animBg="1"/>
      <p:bldP spid="61" grpId="0" animBg="1"/>
      <p:bldP spid="6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715" y="6509834"/>
            <a:ext cx="2235951" cy="291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Oval 99"/>
          <p:cNvSpPr>
            <a:spLocks noChangeArrowheads="1"/>
          </p:cNvSpPr>
          <p:nvPr/>
        </p:nvSpPr>
        <p:spPr bwMode="auto">
          <a:xfrm>
            <a:off x="8287816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4800" y="304800"/>
            <a:ext cx="8535760" cy="3505200"/>
            <a:chOff x="304800" y="304800"/>
            <a:chExt cx="8535760" cy="35052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rot="16200000" flipV="1">
              <a:off x="4598552" y="-2523705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2" name="Picture 11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2954" y="2134644"/>
              <a:ext cx="343490" cy="3564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56397" y="2298526"/>
              <a:ext cx="114914" cy="17850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54581" y="2525605"/>
              <a:ext cx="140195" cy="17850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8153" y="2133600"/>
              <a:ext cx="140195" cy="35776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85252" y="2134250"/>
              <a:ext cx="139940" cy="35711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9" name="Straight Arrow Connector 58"/>
            <p:cNvCxnSpPr/>
            <p:nvPr/>
          </p:nvCxnSpPr>
          <p:spPr bwMode="auto">
            <a:xfrm flipH="1" flipV="1">
              <a:off x="556535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2716648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457200" y="2514600"/>
              <a:ext cx="82296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 flipV="1">
              <a:off x="8429281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4155819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7043657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1304443" y="1066800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7" name="Group 66"/>
            <p:cNvGrpSpPr/>
            <p:nvPr/>
          </p:nvGrpSpPr>
          <p:grpSpPr>
            <a:xfrm>
              <a:off x="413329" y="1590688"/>
              <a:ext cx="8417557" cy="1850838"/>
              <a:chOff x="413329" y="1590688"/>
              <a:chExt cx="8417557" cy="1850838"/>
            </a:xfrm>
          </p:grpSpPr>
          <p:sp>
            <p:nvSpPr>
              <p:cNvPr id="68" name="Freeform 115"/>
              <p:cNvSpPr>
                <a:spLocks/>
              </p:cNvSpPr>
              <p:nvPr/>
            </p:nvSpPr>
            <p:spPr bwMode="auto">
              <a:xfrm flipH="1">
                <a:off x="271082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15"/>
              <p:cNvSpPr>
                <a:spLocks/>
              </p:cNvSpPr>
              <p:nvPr/>
            </p:nvSpPr>
            <p:spPr bwMode="auto">
              <a:xfrm flipV="1">
                <a:off x="1295047" y="2514600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115"/>
              <p:cNvSpPr>
                <a:spLocks/>
              </p:cNvSpPr>
              <p:nvPr/>
            </p:nvSpPr>
            <p:spPr bwMode="auto">
              <a:xfrm flipH="1" flipV="1">
                <a:off x="413329" y="3194151"/>
                <a:ext cx="891549" cy="24737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1 h 10430"/>
                  <a:gd name="connsiteX1" fmla="*/ 6440 w 10436"/>
                  <a:gd name="connsiteY1" fmla="*/ 2791 h 10430"/>
                  <a:gd name="connsiteX2" fmla="*/ 10436 w 10436"/>
                  <a:gd name="connsiteY2" fmla="*/ 10430 h 10430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6440 w 10436"/>
                  <a:gd name="connsiteY1" fmla="*/ 2790 h 10429"/>
                  <a:gd name="connsiteX2" fmla="*/ 10436 w 10436"/>
                  <a:gd name="connsiteY2" fmla="*/ 10429 h 10429"/>
                  <a:gd name="connsiteX0" fmla="*/ 0 w 6440"/>
                  <a:gd name="connsiteY0" fmla="*/ 0 h 2790"/>
                  <a:gd name="connsiteX1" fmla="*/ 6440 w 6440"/>
                  <a:gd name="connsiteY1" fmla="*/ 2790 h 2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40" h="2790">
                    <a:moveTo>
                      <a:pt x="0" y="0"/>
                    </a:moveTo>
                    <a:cubicBezTo>
                      <a:pt x="3413" y="224"/>
                      <a:pt x="4744" y="1013"/>
                      <a:pt x="6440" y="279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15"/>
              <p:cNvSpPr>
                <a:spLocks/>
              </p:cNvSpPr>
              <p:nvPr/>
            </p:nvSpPr>
            <p:spPr bwMode="auto">
              <a:xfrm>
                <a:off x="4123779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15"/>
              <p:cNvSpPr>
                <a:spLocks/>
              </p:cNvSpPr>
              <p:nvPr/>
            </p:nvSpPr>
            <p:spPr bwMode="auto">
              <a:xfrm flipH="1" flipV="1">
                <a:off x="5566984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115"/>
              <p:cNvSpPr>
                <a:spLocks/>
              </p:cNvSpPr>
              <p:nvPr/>
            </p:nvSpPr>
            <p:spPr bwMode="auto">
              <a:xfrm flipV="1">
                <a:off x="7020423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 flipH="1">
                <a:off x="8436196" y="2004145"/>
                <a:ext cx="394690" cy="511596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7766 w 10436"/>
                  <a:gd name="connsiteY1" fmla="*/ 4659 h 10429"/>
                  <a:gd name="connsiteX2" fmla="*/ 10436 w 10436"/>
                  <a:gd name="connsiteY2" fmla="*/ 10429 h 10429"/>
                  <a:gd name="connsiteX0" fmla="*/ 0 w 10436"/>
                  <a:gd name="connsiteY0" fmla="*/ 4 h 10433"/>
                  <a:gd name="connsiteX1" fmla="*/ 7766 w 10436"/>
                  <a:gd name="connsiteY1" fmla="*/ 4663 h 10433"/>
                  <a:gd name="connsiteX2" fmla="*/ 10436 w 10436"/>
                  <a:gd name="connsiteY2" fmla="*/ 10433 h 10433"/>
                  <a:gd name="connsiteX0" fmla="*/ 0 w 10436"/>
                  <a:gd name="connsiteY0" fmla="*/ 4 h 10433"/>
                  <a:gd name="connsiteX1" fmla="*/ 7585 w 10436"/>
                  <a:gd name="connsiteY1" fmla="*/ 4663 h 10433"/>
                  <a:gd name="connsiteX2" fmla="*/ 10436 w 10436"/>
                  <a:gd name="connsiteY2" fmla="*/ 10433 h 10433"/>
                  <a:gd name="connsiteX0" fmla="*/ 0 w 2851"/>
                  <a:gd name="connsiteY0" fmla="*/ 0 h 5770"/>
                  <a:gd name="connsiteX1" fmla="*/ 2851 w 2851"/>
                  <a:gd name="connsiteY1" fmla="*/ 5770 h 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1" h="5770">
                    <a:moveTo>
                      <a:pt x="0" y="0"/>
                    </a:moveTo>
                    <a:cubicBezTo>
                      <a:pt x="779" y="1553"/>
                      <a:pt x="916" y="1607"/>
                      <a:pt x="2851" y="577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9975" y="1396648"/>
              <a:ext cx="114705" cy="178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3564" y="3455096"/>
              <a:ext cx="331116" cy="191175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7" name="Group 76"/>
            <p:cNvGrpSpPr/>
            <p:nvPr/>
          </p:nvGrpSpPr>
          <p:grpSpPr>
            <a:xfrm>
              <a:off x="420623" y="1590682"/>
              <a:ext cx="8419937" cy="1848971"/>
              <a:chOff x="420623" y="1590682"/>
              <a:chExt cx="8419937" cy="1848971"/>
            </a:xfrm>
          </p:grpSpPr>
          <p:cxnSp>
            <p:nvCxnSpPr>
              <p:cNvPr id="78" name="Straight Arrow Connector 77"/>
              <p:cNvCxnSpPr/>
              <p:nvPr/>
            </p:nvCxnSpPr>
            <p:spPr bwMode="auto">
              <a:xfrm rot="16200000" flipV="1">
                <a:off x="4598552" y="-675516"/>
                <a:ext cx="0" cy="82296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 flipH="1">
                <a:off x="1306891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"/>
              <p:cNvSpPr>
                <a:spLocks/>
              </p:cNvSpPr>
              <p:nvPr/>
            </p:nvSpPr>
            <p:spPr bwMode="auto">
              <a:xfrm>
                <a:off x="271985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15"/>
              <p:cNvSpPr>
                <a:spLocks/>
              </p:cNvSpPr>
              <p:nvPr/>
            </p:nvSpPr>
            <p:spPr bwMode="auto">
              <a:xfrm flipH="1" flipV="1">
                <a:off x="4163055" y="2514600"/>
                <a:ext cx="1453896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115"/>
              <p:cNvSpPr>
                <a:spLocks/>
              </p:cNvSpPr>
              <p:nvPr/>
            </p:nvSpPr>
            <p:spPr bwMode="auto">
              <a:xfrm flipV="1">
                <a:off x="5616494" y="2514968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 flipH="1">
                <a:off x="703541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5"/>
              <p:cNvSpPr>
                <a:spLocks/>
              </p:cNvSpPr>
              <p:nvPr/>
            </p:nvSpPr>
            <p:spPr bwMode="auto">
              <a:xfrm>
                <a:off x="8435489" y="1590682"/>
                <a:ext cx="405071" cy="45720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3847"/>
                  <a:gd name="connsiteY0" fmla="*/ 874 h 1979"/>
                  <a:gd name="connsiteX1" fmla="*/ 3831 w 3847"/>
                  <a:gd name="connsiteY1" fmla="*/ 1979 h 1979"/>
                  <a:gd name="connsiteX0" fmla="*/ 0 w 11659"/>
                  <a:gd name="connsiteY0" fmla="*/ 0 h 5584"/>
                  <a:gd name="connsiteX1" fmla="*/ 9958 w 11659"/>
                  <a:gd name="connsiteY1" fmla="*/ 5584 h 5584"/>
                  <a:gd name="connsiteX0" fmla="*/ 0 w 8541"/>
                  <a:gd name="connsiteY0" fmla="*/ 0 h 10000"/>
                  <a:gd name="connsiteX1" fmla="*/ 8541 w 8541"/>
                  <a:gd name="connsiteY1" fmla="*/ 10000 h 10000"/>
                  <a:gd name="connsiteX0" fmla="*/ 0 w 7638"/>
                  <a:gd name="connsiteY0" fmla="*/ 0 h 6165"/>
                  <a:gd name="connsiteX1" fmla="*/ 7638 w 7638"/>
                  <a:gd name="connsiteY1" fmla="*/ 6165 h 6165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3126" y="1307"/>
                      <a:pt x="6170" y="2800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 flipV="1">
                <a:off x="420623" y="2514597"/>
                <a:ext cx="886968" cy="850392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7577"/>
                  <a:gd name="connsiteY0" fmla="*/ 0 h 9864"/>
                  <a:gd name="connsiteX1" fmla="*/ 7577 w 7577"/>
                  <a:gd name="connsiteY1" fmla="*/ 9864 h 986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8296"/>
                  <a:gd name="connsiteY0" fmla="*/ 0 h 9572"/>
                  <a:gd name="connsiteX1" fmla="*/ 8296 w 8296"/>
                  <a:gd name="connsiteY1" fmla="*/ 9572 h 9572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cubicBezTo>
                      <a:pt x="5355" y="1732"/>
                      <a:pt x="7073" y="5889"/>
                      <a:pt x="10000" y="1000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304800"/>
              <a:ext cx="1723710" cy="2918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2841" y="304800"/>
              <a:ext cx="1636359" cy="2918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2" name="Oval 99"/>
          <p:cNvSpPr>
            <a:spLocks noChangeArrowheads="1"/>
          </p:cNvSpPr>
          <p:nvPr/>
        </p:nvSpPr>
        <p:spPr bwMode="auto">
          <a:xfrm>
            <a:off x="4128370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Oval 99"/>
          <p:cNvSpPr>
            <a:spLocks noChangeArrowheads="1"/>
          </p:cNvSpPr>
          <p:nvPr/>
        </p:nvSpPr>
        <p:spPr bwMode="auto">
          <a:xfrm>
            <a:off x="7018512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35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81" y="3634677"/>
            <a:ext cx="341315" cy="3663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" name="Straight Arrow Connector 88"/>
          <p:cNvCxnSpPr/>
          <p:nvPr/>
        </p:nvCxnSpPr>
        <p:spPr bwMode="auto">
          <a:xfrm flipH="1" flipV="1">
            <a:off x="2724912" y="2670048"/>
            <a:ext cx="776702" cy="96834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660482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94159" y="6434699"/>
            <a:ext cx="4469642" cy="423275"/>
            <a:chOff x="894159" y="6434699"/>
            <a:chExt cx="4469642" cy="423275"/>
          </a:xfrm>
        </p:grpSpPr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59" y="6509855"/>
              <a:ext cx="58719" cy="291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0696" y="6509855"/>
              <a:ext cx="73105" cy="2933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8549" y="6434699"/>
              <a:ext cx="4279189" cy="423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284609" y="189383"/>
            <a:ext cx="3503953" cy="3252143"/>
            <a:chOff x="1284609" y="189383"/>
            <a:chExt cx="3503953" cy="3252143"/>
          </a:xfrm>
        </p:grpSpPr>
        <p:grpSp>
          <p:nvGrpSpPr>
            <p:cNvPr id="130" name="Group 129"/>
            <p:cNvGrpSpPr/>
            <p:nvPr/>
          </p:nvGrpSpPr>
          <p:grpSpPr>
            <a:xfrm>
              <a:off x="1284609" y="1592929"/>
              <a:ext cx="2860525" cy="1848597"/>
              <a:chOff x="1295047" y="1590688"/>
              <a:chExt cx="2860525" cy="1848597"/>
            </a:xfrm>
          </p:grpSpPr>
          <p:sp>
            <p:nvSpPr>
              <p:cNvPr id="131" name="Freeform 115"/>
              <p:cNvSpPr>
                <a:spLocks/>
              </p:cNvSpPr>
              <p:nvPr/>
            </p:nvSpPr>
            <p:spPr bwMode="auto">
              <a:xfrm flipH="1">
                <a:off x="2710820" y="1590688"/>
                <a:ext cx="1444752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762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 flipV="1">
                <a:off x="1295047" y="2514600"/>
                <a:ext cx="1417320" cy="924685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36" h="10429">
                    <a:moveTo>
                      <a:pt x="0" y="0"/>
                    </a:moveTo>
                    <a:cubicBezTo>
                      <a:pt x="7158" y="89"/>
                      <a:pt x="8320" y="6689"/>
                      <a:pt x="10436" y="10429"/>
                    </a:cubicBezTo>
                  </a:path>
                </a:pathLst>
              </a:custGeom>
              <a:noFill/>
              <a:ln w="76200" cap="flat" cmpd="sng">
                <a:solidFill>
                  <a:srgbClr val="00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923286">
              <a:off x="3079288" y="189383"/>
              <a:ext cx="1709274" cy="2918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7" name="Straight Arrow Connector 136"/>
            <p:cNvCxnSpPr/>
            <p:nvPr/>
          </p:nvCxnSpPr>
          <p:spPr bwMode="auto">
            <a:xfrm>
              <a:off x="3507377" y="482252"/>
              <a:ext cx="266269" cy="1120962"/>
            </a:xfrm>
            <a:prstGeom prst="straightConnector1">
              <a:avLst/>
            </a:prstGeom>
            <a:noFill/>
            <a:ln w="762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1940685" y="905256"/>
            <a:ext cx="800845" cy="1787840"/>
            <a:chOff x="1940685" y="905256"/>
            <a:chExt cx="800845" cy="178784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2591844" y="2499360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/>
            <p:cNvCxnSpPr/>
            <p:nvPr/>
          </p:nvCxnSpPr>
          <p:spPr bwMode="auto">
            <a:xfrm>
              <a:off x="2004037" y="1017681"/>
              <a:ext cx="574237" cy="14802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97460" name="Picture 159745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40685" y="905256"/>
              <a:ext cx="151756" cy="113817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7" name="Straight Arrow Connector 86"/>
            <p:cNvCxnSpPr/>
            <p:nvPr/>
          </p:nvCxnSpPr>
          <p:spPr bwMode="auto">
            <a:xfrm rot="16200000" flipV="1">
              <a:off x="2672950" y="2598420"/>
              <a:ext cx="0" cy="13716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" name="Oval 99"/>
            <p:cNvSpPr>
              <a:spLocks noChangeArrowheads="1"/>
            </p:cNvSpPr>
            <p:nvPr/>
          </p:nvSpPr>
          <p:spPr bwMode="auto">
            <a:xfrm>
              <a:off x="2564704" y="2638232"/>
              <a:ext cx="55562" cy="54864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06419" y="800291"/>
            <a:ext cx="912951" cy="1808797"/>
            <a:chOff x="7406419" y="800291"/>
            <a:chExt cx="912951" cy="1808797"/>
          </a:xfrm>
        </p:grpSpPr>
        <p:cxnSp>
          <p:nvCxnSpPr>
            <p:cNvPr id="147" name="Straight Arrow Connector 146"/>
            <p:cNvCxnSpPr/>
            <p:nvPr/>
          </p:nvCxnSpPr>
          <p:spPr bwMode="auto">
            <a:xfrm>
              <a:off x="7744089" y="1017681"/>
              <a:ext cx="574237" cy="14802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Arrow Connector 128"/>
            <p:cNvCxnSpPr/>
            <p:nvPr/>
          </p:nvCxnSpPr>
          <p:spPr bwMode="auto">
            <a:xfrm flipV="1">
              <a:off x="8319370" y="2499360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97455" name="Picture 159745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6419" y="800291"/>
              <a:ext cx="669737" cy="214649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7465" name="Picture 15974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420" y="4191000"/>
            <a:ext cx="1971913" cy="423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66" name="Picture 15974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950" y="4711874"/>
            <a:ext cx="2337672" cy="423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67" name="Picture 15974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714" y="5272809"/>
            <a:ext cx="2586056" cy="4672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7468" name="Picture 15974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452" y="5375105"/>
            <a:ext cx="1534104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 bwMode="auto">
          <a:xfrm>
            <a:off x="5690829" y="812768"/>
            <a:ext cx="924913" cy="1796320"/>
            <a:chOff x="5687733" y="812768"/>
            <a:chExt cx="924913" cy="1796320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flipV="1">
              <a:off x="5688904" y="2499360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2968" y="812768"/>
              <a:ext cx="619678" cy="18962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5" name="Straight Arrow Connector 144"/>
            <p:cNvCxnSpPr/>
            <p:nvPr/>
          </p:nvCxnSpPr>
          <p:spPr bwMode="auto">
            <a:xfrm flipH="1">
              <a:off x="5687733" y="1017681"/>
              <a:ext cx="574237" cy="14802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90" y="6081386"/>
            <a:ext cx="3314668" cy="247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170" y="5992660"/>
            <a:ext cx="2555878" cy="40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flipH="1">
            <a:off x="3103925" y="1004170"/>
            <a:ext cx="4612311" cy="506644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4161559" y="2573955"/>
            <a:ext cx="612648" cy="34198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6147148" y="2573955"/>
            <a:ext cx="886968" cy="34198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295064" y="3925866"/>
            <a:ext cx="2048256" cy="25054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rot="16200000" flipV="1">
            <a:off x="5518404" y="-140208"/>
            <a:ext cx="0" cy="561441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>
            <a:off x="2855934" y="2379820"/>
            <a:ext cx="0" cy="1097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99"/>
          <p:cNvSpPr>
            <a:spLocks noChangeArrowheads="1"/>
          </p:cNvSpPr>
          <p:nvPr/>
        </p:nvSpPr>
        <p:spPr bwMode="auto">
          <a:xfrm flipH="1" flipV="1">
            <a:off x="2827512" y="2295812"/>
            <a:ext cx="55562" cy="54864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7" name="Straight Arrow Connector 106"/>
          <p:cNvCxnSpPr/>
          <p:nvPr/>
        </p:nvCxnSpPr>
        <p:spPr bwMode="auto">
          <a:xfrm rot="16200000" flipH="1">
            <a:off x="2798064" y="2253328"/>
            <a:ext cx="0" cy="1371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 flipH="1">
            <a:off x="1247031" y="1004170"/>
            <a:ext cx="5018198" cy="506644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2858023" y="2516649"/>
            <a:ext cx="584547" cy="581867"/>
            <a:chOff x="2858023" y="2516649"/>
            <a:chExt cx="584547" cy="581867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118" y="2971800"/>
              <a:ext cx="341452" cy="126716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5" name="Straight Arrow Connector 104"/>
            <p:cNvCxnSpPr/>
            <p:nvPr/>
          </p:nvCxnSpPr>
          <p:spPr bwMode="auto">
            <a:xfrm flipH="1" flipV="1">
              <a:off x="2858023" y="2516649"/>
              <a:ext cx="408158" cy="46029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04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9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9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9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9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9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9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 animBg="1"/>
      <p:bldP spid="103" grpId="0" animBg="1"/>
      <p:bldP spid="100" grpId="0" animBg="1"/>
      <p:bldP spid="1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" name="Group 111"/>
          <p:cNvGrpSpPr/>
          <p:nvPr/>
        </p:nvGrpSpPr>
        <p:grpSpPr>
          <a:xfrm>
            <a:off x="894159" y="6434699"/>
            <a:ext cx="4469642" cy="423275"/>
            <a:chOff x="894159" y="6434699"/>
            <a:chExt cx="4469642" cy="423275"/>
          </a:xfrm>
        </p:grpSpPr>
        <p:pic>
          <p:nvPicPr>
            <p:cNvPr id="113" name="Picture 112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59" y="6509855"/>
              <a:ext cx="58719" cy="291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0696" y="6509855"/>
              <a:ext cx="73105" cy="2933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1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8549" y="6434699"/>
              <a:ext cx="4279189" cy="423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" name="Picture 10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715" y="6509834"/>
            <a:ext cx="2235951" cy="291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3" name="Straight Arrow Connector 172"/>
          <p:cNvCxnSpPr/>
          <p:nvPr/>
        </p:nvCxnSpPr>
        <p:spPr bwMode="auto">
          <a:xfrm rot="16200000" flipV="1">
            <a:off x="4598552" y="-2523705"/>
            <a:ext cx="0" cy="822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5" name="Group 114"/>
          <p:cNvGrpSpPr/>
          <p:nvPr/>
        </p:nvGrpSpPr>
        <p:grpSpPr bwMode="auto">
          <a:xfrm>
            <a:off x="5690829" y="812768"/>
            <a:ext cx="924913" cy="1796320"/>
            <a:chOff x="5687733" y="812768"/>
            <a:chExt cx="924913" cy="1796320"/>
          </a:xfrm>
        </p:grpSpPr>
        <p:cxnSp>
          <p:nvCxnSpPr>
            <p:cNvPr id="116" name="Straight Arrow Connector 115"/>
            <p:cNvCxnSpPr/>
            <p:nvPr/>
          </p:nvCxnSpPr>
          <p:spPr bwMode="auto">
            <a:xfrm flipV="1">
              <a:off x="5688904" y="2499360"/>
              <a:ext cx="0" cy="10972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7" name="Picture 11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2968" y="812768"/>
              <a:ext cx="619678" cy="189620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rgbClr val="FFFFFF"/>
              </a:bgClr>
            </a:pattFill>
            <a:ln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8" name="Straight Arrow Connector 117"/>
            <p:cNvCxnSpPr/>
            <p:nvPr/>
          </p:nvCxnSpPr>
          <p:spPr bwMode="auto">
            <a:xfrm flipH="1">
              <a:off x="5687733" y="1017681"/>
              <a:ext cx="574237" cy="1480279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0" name="Picture 10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90" y="6081386"/>
            <a:ext cx="3314668" cy="247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36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170" y="5992660"/>
            <a:ext cx="2555878" cy="40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" name="Picture 1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954" y="2134644"/>
            <a:ext cx="343490" cy="3564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6" name="Picture 1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397" y="2298526"/>
            <a:ext cx="114914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7" name="Picture 1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4581" y="2525605"/>
            <a:ext cx="140195" cy="178500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8" name="Picture 1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8153" y="2133600"/>
            <a:ext cx="140195" cy="35776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9" name="Picture 1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252" y="2134250"/>
            <a:ext cx="139940" cy="357116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0" name="Straight Arrow Connector 169"/>
          <p:cNvCxnSpPr/>
          <p:nvPr/>
        </p:nvCxnSpPr>
        <p:spPr bwMode="auto">
          <a:xfrm flipH="1" flipV="1">
            <a:off x="556535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Arrow Connector 170"/>
          <p:cNvCxnSpPr/>
          <p:nvPr/>
        </p:nvCxnSpPr>
        <p:spPr bwMode="auto">
          <a:xfrm flipV="1">
            <a:off x="2716648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Straight Arrow Connector 171"/>
          <p:cNvCxnSpPr/>
          <p:nvPr/>
        </p:nvCxnSpPr>
        <p:spPr bwMode="auto">
          <a:xfrm>
            <a:off x="457200" y="2514600"/>
            <a:ext cx="82296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Straight Arrow Connector 173"/>
          <p:cNvCxnSpPr/>
          <p:nvPr/>
        </p:nvCxnSpPr>
        <p:spPr bwMode="auto">
          <a:xfrm flipH="1" flipV="1">
            <a:off x="8429281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4155819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Straight Arrow Connector 175"/>
          <p:cNvCxnSpPr/>
          <p:nvPr/>
        </p:nvCxnSpPr>
        <p:spPr bwMode="auto">
          <a:xfrm flipH="1" flipV="1">
            <a:off x="7043657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Arrow Connector 176"/>
          <p:cNvCxnSpPr/>
          <p:nvPr/>
        </p:nvCxnSpPr>
        <p:spPr bwMode="auto">
          <a:xfrm flipV="1">
            <a:off x="1304443" y="1066800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" name="Group 177"/>
          <p:cNvGrpSpPr/>
          <p:nvPr/>
        </p:nvGrpSpPr>
        <p:grpSpPr>
          <a:xfrm>
            <a:off x="413329" y="1590688"/>
            <a:ext cx="8417557" cy="1850838"/>
            <a:chOff x="413329" y="1590688"/>
            <a:chExt cx="8417557" cy="1850838"/>
          </a:xfrm>
        </p:grpSpPr>
        <p:sp>
          <p:nvSpPr>
            <p:cNvPr id="179" name="Freeform 115"/>
            <p:cNvSpPr>
              <a:spLocks/>
            </p:cNvSpPr>
            <p:nvPr/>
          </p:nvSpPr>
          <p:spPr bwMode="auto">
            <a:xfrm flipH="1">
              <a:off x="271082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15"/>
            <p:cNvSpPr>
              <a:spLocks/>
            </p:cNvSpPr>
            <p:nvPr/>
          </p:nvSpPr>
          <p:spPr bwMode="auto">
            <a:xfrm flipV="1">
              <a:off x="1295047" y="2514600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15"/>
            <p:cNvSpPr>
              <a:spLocks/>
            </p:cNvSpPr>
            <p:nvPr/>
          </p:nvSpPr>
          <p:spPr bwMode="auto">
            <a:xfrm flipH="1" flipV="1">
              <a:off x="413329" y="3194151"/>
              <a:ext cx="891549" cy="24737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1 h 10430"/>
                <a:gd name="connsiteX1" fmla="*/ 6440 w 10436"/>
                <a:gd name="connsiteY1" fmla="*/ 2791 h 10430"/>
                <a:gd name="connsiteX2" fmla="*/ 10436 w 10436"/>
                <a:gd name="connsiteY2" fmla="*/ 10430 h 10430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6440 w 10436"/>
                <a:gd name="connsiteY1" fmla="*/ 2790 h 10429"/>
                <a:gd name="connsiteX2" fmla="*/ 10436 w 10436"/>
                <a:gd name="connsiteY2" fmla="*/ 10429 h 10429"/>
                <a:gd name="connsiteX0" fmla="*/ 0 w 6440"/>
                <a:gd name="connsiteY0" fmla="*/ 0 h 2790"/>
                <a:gd name="connsiteX1" fmla="*/ 6440 w 6440"/>
                <a:gd name="connsiteY1" fmla="*/ 2790 h 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40" h="2790">
                  <a:moveTo>
                    <a:pt x="0" y="0"/>
                  </a:moveTo>
                  <a:cubicBezTo>
                    <a:pt x="3413" y="224"/>
                    <a:pt x="4744" y="1013"/>
                    <a:pt x="6440" y="279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15"/>
            <p:cNvSpPr>
              <a:spLocks/>
            </p:cNvSpPr>
            <p:nvPr/>
          </p:nvSpPr>
          <p:spPr bwMode="auto">
            <a:xfrm>
              <a:off x="4123779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15"/>
            <p:cNvSpPr>
              <a:spLocks/>
            </p:cNvSpPr>
            <p:nvPr/>
          </p:nvSpPr>
          <p:spPr bwMode="auto">
            <a:xfrm flipH="1" flipV="1">
              <a:off x="5566984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15"/>
            <p:cNvSpPr>
              <a:spLocks/>
            </p:cNvSpPr>
            <p:nvPr/>
          </p:nvSpPr>
          <p:spPr bwMode="auto">
            <a:xfrm flipV="1">
              <a:off x="7020423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 flipH="1">
              <a:off x="8436196" y="2004145"/>
              <a:ext cx="394690" cy="511596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7766 w 10436"/>
                <a:gd name="connsiteY1" fmla="*/ 4659 h 10429"/>
                <a:gd name="connsiteX2" fmla="*/ 10436 w 10436"/>
                <a:gd name="connsiteY2" fmla="*/ 10429 h 10429"/>
                <a:gd name="connsiteX0" fmla="*/ 0 w 10436"/>
                <a:gd name="connsiteY0" fmla="*/ 4 h 10433"/>
                <a:gd name="connsiteX1" fmla="*/ 7766 w 10436"/>
                <a:gd name="connsiteY1" fmla="*/ 4663 h 10433"/>
                <a:gd name="connsiteX2" fmla="*/ 10436 w 10436"/>
                <a:gd name="connsiteY2" fmla="*/ 10433 h 10433"/>
                <a:gd name="connsiteX0" fmla="*/ 0 w 10436"/>
                <a:gd name="connsiteY0" fmla="*/ 4 h 10433"/>
                <a:gd name="connsiteX1" fmla="*/ 7585 w 10436"/>
                <a:gd name="connsiteY1" fmla="*/ 4663 h 10433"/>
                <a:gd name="connsiteX2" fmla="*/ 10436 w 10436"/>
                <a:gd name="connsiteY2" fmla="*/ 10433 h 10433"/>
                <a:gd name="connsiteX0" fmla="*/ 0 w 2851"/>
                <a:gd name="connsiteY0" fmla="*/ 0 h 5770"/>
                <a:gd name="connsiteX1" fmla="*/ 2851 w 2851"/>
                <a:gd name="connsiteY1" fmla="*/ 5770 h 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1" h="5770">
                  <a:moveTo>
                    <a:pt x="0" y="0"/>
                  </a:moveTo>
                  <a:cubicBezTo>
                    <a:pt x="779" y="1553"/>
                    <a:pt x="916" y="1607"/>
                    <a:pt x="2851" y="577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6" name="Picture 18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75" y="1396648"/>
            <a:ext cx="114705" cy="178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7" name="Picture 18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564" y="3455096"/>
            <a:ext cx="331116" cy="19117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8" name="Group 187"/>
          <p:cNvGrpSpPr/>
          <p:nvPr/>
        </p:nvGrpSpPr>
        <p:grpSpPr>
          <a:xfrm>
            <a:off x="420623" y="1590682"/>
            <a:ext cx="8419937" cy="1848971"/>
            <a:chOff x="420623" y="1590682"/>
            <a:chExt cx="8419937" cy="1848971"/>
          </a:xfrm>
        </p:grpSpPr>
        <p:cxnSp>
          <p:nvCxnSpPr>
            <p:cNvPr id="189" name="Straight Arrow Connector 188"/>
            <p:cNvCxnSpPr/>
            <p:nvPr/>
          </p:nvCxnSpPr>
          <p:spPr bwMode="auto">
            <a:xfrm rot="16200000" flipV="1">
              <a:off x="4598552" y="-675516"/>
              <a:ext cx="0" cy="8229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Freeform 115"/>
            <p:cNvSpPr>
              <a:spLocks/>
            </p:cNvSpPr>
            <p:nvPr/>
          </p:nvSpPr>
          <p:spPr bwMode="auto">
            <a:xfrm flipH="1">
              <a:off x="1306891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15"/>
            <p:cNvSpPr>
              <a:spLocks/>
            </p:cNvSpPr>
            <p:nvPr/>
          </p:nvSpPr>
          <p:spPr bwMode="auto">
            <a:xfrm>
              <a:off x="271985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15"/>
            <p:cNvSpPr>
              <a:spLocks/>
            </p:cNvSpPr>
            <p:nvPr/>
          </p:nvSpPr>
          <p:spPr bwMode="auto">
            <a:xfrm flipH="1" flipV="1">
              <a:off x="4163055" y="2514600"/>
              <a:ext cx="1453896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15"/>
            <p:cNvSpPr>
              <a:spLocks/>
            </p:cNvSpPr>
            <p:nvPr/>
          </p:nvSpPr>
          <p:spPr bwMode="auto">
            <a:xfrm flipV="1">
              <a:off x="5616494" y="2514968"/>
              <a:ext cx="1417320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15"/>
            <p:cNvSpPr>
              <a:spLocks/>
            </p:cNvSpPr>
            <p:nvPr/>
          </p:nvSpPr>
          <p:spPr bwMode="auto">
            <a:xfrm flipH="1">
              <a:off x="7035410" y="1590688"/>
              <a:ext cx="1444752" cy="924685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10429">
                  <a:moveTo>
                    <a:pt x="0" y="0"/>
                  </a:moveTo>
                  <a:cubicBezTo>
                    <a:pt x="7158" y="89"/>
                    <a:pt x="8320" y="6689"/>
                    <a:pt x="10436" y="1042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15"/>
            <p:cNvSpPr>
              <a:spLocks/>
            </p:cNvSpPr>
            <p:nvPr/>
          </p:nvSpPr>
          <p:spPr bwMode="auto">
            <a:xfrm>
              <a:off x="8435489" y="1590682"/>
              <a:ext cx="405071" cy="45720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3847"/>
                <a:gd name="connsiteY0" fmla="*/ 874 h 1979"/>
                <a:gd name="connsiteX1" fmla="*/ 3831 w 3847"/>
                <a:gd name="connsiteY1" fmla="*/ 1979 h 1979"/>
                <a:gd name="connsiteX0" fmla="*/ 0 w 11659"/>
                <a:gd name="connsiteY0" fmla="*/ 0 h 5584"/>
                <a:gd name="connsiteX1" fmla="*/ 9958 w 11659"/>
                <a:gd name="connsiteY1" fmla="*/ 5584 h 5584"/>
                <a:gd name="connsiteX0" fmla="*/ 0 w 8541"/>
                <a:gd name="connsiteY0" fmla="*/ 0 h 10000"/>
                <a:gd name="connsiteX1" fmla="*/ 8541 w 8541"/>
                <a:gd name="connsiteY1" fmla="*/ 10000 h 10000"/>
                <a:gd name="connsiteX0" fmla="*/ 0 w 7638"/>
                <a:gd name="connsiteY0" fmla="*/ 0 h 6165"/>
                <a:gd name="connsiteX1" fmla="*/ 7638 w 7638"/>
                <a:gd name="connsiteY1" fmla="*/ 6165 h 6165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3126" y="1307"/>
                    <a:pt x="6170" y="2800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15"/>
            <p:cNvSpPr>
              <a:spLocks/>
            </p:cNvSpPr>
            <p:nvPr/>
          </p:nvSpPr>
          <p:spPr bwMode="auto">
            <a:xfrm flipV="1">
              <a:off x="420623" y="2514597"/>
              <a:ext cx="886968" cy="850392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7577"/>
                <a:gd name="connsiteY0" fmla="*/ 0 h 9864"/>
                <a:gd name="connsiteX1" fmla="*/ 7577 w 7577"/>
                <a:gd name="connsiteY1" fmla="*/ 9864 h 986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8296"/>
                <a:gd name="connsiteY0" fmla="*/ 0 h 9572"/>
                <a:gd name="connsiteX1" fmla="*/ 8296 w 8296"/>
                <a:gd name="connsiteY1" fmla="*/ 9572 h 9572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10000 w 10000"/>
                <a:gd name="connsiteY1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5355" y="1732"/>
                    <a:pt x="7073" y="5889"/>
                    <a:pt x="10000" y="1000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97" name="Picture 19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04800"/>
            <a:ext cx="1723710" cy="291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8" name="Picture 19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841" y="304800"/>
            <a:ext cx="1636359" cy="291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9" name="Picture 19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6181" y="3634677"/>
            <a:ext cx="341315" cy="366345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0" name="Straight Arrow Connector 199"/>
          <p:cNvCxnSpPr/>
          <p:nvPr/>
        </p:nvCxnSpPr>
        <p:spPr bwMode="auto">
          <a:xfrm flipH="1" flipV="1">
            <a:off x="2724912" y="2670048"/>
            <a:ext cx="776702" cy="968345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1" name="Oval 99"/>
          <p:cNvSpPr>
            <a:spLocks noChangeArrowheads="1"/>
          </p:cNvSpPr>
          <p:nvPr/>
        </p:nvSpPr>
        <p:spPr bwMode="auto">
          <a:xfrm>
            <a:off x="8287816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Oval 202"/>
          <p:cNvSpPr>
            <a:spLocks noChangeArrowheads="1"/>
          </p:cNvSpPr>
          <p:nvPr/>
        </p:nvSpPr>
        <p:spPr bwMode="auto">
          <a:xfrm>
            <a:off x="5660482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99"/>
          <p:cNvSpPr>
            <a:spLocks noChangeArrowheads="1"/>
          </p:cNvSpPr>
          <p:nvPr/>
        </p:nvSpPr>
        <p:spPr bwMode="auto">
          <a:xfrm>
            <a:off x="4128370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" name="Oval 99"/>
          <p:cNvSpPr>
            <a:spLocks noChangeArrowheads="1"/>
          </p:cNvSpPr>
          <p:nvPr/>
        </p:nvSpPr>
        <p:spPr bwMode="auto">
          <a:xfrm>
            <a:off x="7018512" y="2489548"/>
            <a:ext cx="55562" cy="5486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08" name="Straight Arrow Connector 207"/>
          <p:cNvCxnSpPr/>
          <p:nvPr/>
        </p:nvCxnSpPr>
        <p:spPr bwMode="auto">
          <a:xfrm flipV="1">
            <a:off x="8319370" y="2499360"/>
            <a:ext cx="0" cy="1097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/>
          <p:nvPr/>
        </p:nvCxnSpPr>
        <p:spPr bwMode="auto">
          <a:xfrm flipV="1">
            <a:off x="2591844" y="2499360"/>
            <a:ext cx="0" cy="1097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99"/>
          <p:cNvSpPr>
            <a:spLocks noChangeArrowheads="1"/>
          </p:cNvSpPr>
          <p:nvPr/>
        </p:nvSpPr>
        <p:spPr bwMode="auto">
          <a:xfrm>
            <a:off x="2564704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9" name="Straight Arrow Connector 218"/>
          <p:cNvCxnSpPr/>
          <p:nvPr/>
        </p:nvCxnSpPr>
        <p:spPr bwMode="auto">
          <a:xfrm>
            <a:off x="7744089" y="1017681"/>
            <a:ext cx="574237" cy="148027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0" name="Picture 2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419" y="800291"/>
            <a:ext cx="669737" cy="214649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3" name="Picture 2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5446851"/>
            <a:ext cx="1095611" cy="36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8" y="4076178"/>
            <a:ext cx="5098813" cy="511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081897" y="4976255"/>
            <a:ext cx="4239477" cy="808886"/>
            <a:chOff x="4081897" y="4976255"/>
            <a:chExt cx="4239477" cy="808886"/>
          </a:xfrm>
        </p:grpSpPr>
        <p:pic>
          <p:nvPicPr>
            <p:cNvPr id="255" name="Picture 25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1897" y="5566418"/>
              <a:ext cx="160105" cy="218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8423" y="5566418"/>
              <a:ext cx="160105" cy="218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0023" y="5566418"/>
              <a:ext cx="160105" cy="218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1907" y="5566418"/>
              <a:ext cx="160105" cy="218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9" name="Straight Arrow Connector 248"/>
            <p:cNvCxnSpPr/>
            <p:nvPr/>
          </p:nvCxnSpPr>
          <p:spPr bwMode="auto">
            <a:xfrm flipH="1">
              <a:off x="8165926" y="4976255"/>
              <a:ext cx="155448" cy="56692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2633258" y="4393504"/>
            <a:ext cx="5878178" cy="1005058"/>
            <a:chOff x="2633258" y="4393504"/>
            <a:chExt cx="5878178" cy="1005058"/>
          </a:xfrm>
        </p:grpSpPr>
        <p:pic>
          <p:nvPicPr>
            <p:cNvPr id="151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258" y="4990880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2" name="Line 35"/>
            <p:cNvSpPr>
              <a:spLocks noChangeShapeType="1"/>
            </p:cNvSpPr>
            <p:nvPr/>
          </p:nvSpPr>
          <p:spPr bwMode="auto">
            <a:xfrm>
              <a:off x="2722620" y="4881179"/>
              <a:ext cx="57058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37"/>
            <p:cNvSpPr>
              <a:spLocks noChangeShapeType="1"/>
            </p:cNvSpPr>
            <p:nvPr/>
          </p:nvSpPr>
          <p:spPr bwMode="auto">
            <a:xfrm>
              <a:off x="2722620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37"/>
            <p:cNvSpPr>
              <a:spLocks noChangeShapeType="1"/>
            </p:cNvSpPr>
            <p:nvPr/>
          </p:nvSpPr>
          <p:spPr bwMode="auto">
            <a:xfrm>
              <a:off x="5688904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37"/>
            <p:cNvSpPr>
              <a:spLocks noChangeShapeType="1"/>
            </p:cNvSpPr>
            <p:nvPr/>
          </p:nvSpPr>
          <p:spPr bwMode="auto">
            <a:xfrm>
              <a:off x="8319370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37"/>
            <p:cNvSpPr>
              <a:spLocks noChangeShapeType="1"/>
            </p:cNvSpPr>
            <p:nvPr/>
          </p:nvSpPr>
          <p:spPr bwMode="auto">
            <a:xfrm>
              <a:off x="4155819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37"/>
            <p:cNvSpPr>
              <a:spLocks noChangeShapeType="1"/>
            </p:cNvSpPr>
            <p:nvPr/>
          </p:nvSpPr>
          <p:spPr bwMode="auto">
            <a:xfrm>
              <a:off x="7043657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8531" y="4990880"/>
              <a:ext cx="159755" cy="4076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4849" y="4990880"/>
              <a:ext cx="712656" cy="2180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4393504"/>
              <a:ext cx="770244" cy="2468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8" name="Line 37"/>
            <p:cNvSpPr>
              <a:spLocks noChangeShapeType="1"/>
            </p:cNvSpPr>
            <p:nvPr/>
          </p:nvSpPr>
          <p:spPr bwMode="auto">
            <a:xfrm>
              <a:off x="8429281" y="4798629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5612" y="4990880"/>
              <a:ext cx="159465" cy="4069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51805" y="4572000"/>
              <a:ext cx="159631" cy="203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0" name="Straight Arrow Connector 249"/>
            <p:cNvCxnSpPr/>
            <p:nvPr/>
          </p:nvCxnSpPr>
          <p:spPr bwMode="auto">
            <a:xfrm>
              <a:off x="8016809" y="4590262"/>
              <a:ext cx="290036" cy="27508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6" name="Line 35"/>
          <p:cNvSpPr>
            <a:spLocks noChangeShapeType="1"/>
          </p:cNvSpPr>
          <p:nvPr/>
        </p:nvSpPr>
        <p:spPr bwMode="auto">
          <a:xfrm>
            <a:off x="0" y="5955082"/>
            <a:ext cx="9144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" name="Line 35"/>
          <p:cNvSpPr>
            <a:spLocks noChangeShapeType="1"/>
          </p:cNvSpPr>
          <p:nvPr/>
        </p:nvSpPr>
        <p:spPr bwMode="auto">
          <a:xfrm>
            <a:off x="0" y="4014592"/>
            <a:ext cx="9144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2591844" y="2499360"/>
            <a:ext cx="0" cy="1097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2004037" y="1017681"/>
            <a:ext cx="574237" cy="148027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7" name="Picture 10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685" y="905256"/>
            <a:ext cx="151756" cy="113817"/>
          </a:xfrm>
          <a:prstGeom prst="rect">
            <a:avLst/>
          </a:prstGeom>
          <a:pattFill prst="pct5">
            <a:fgClr>
              <a:srgbClr val="FFFFFF"/>
            </a:fgClr>
            <a:bgClr>
              <a:srgbClr val="FFFFFF"/>
            </a:bgClr>
          </a:patt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8" name="Straight Arrow Connector 107"/>
          <p:cNvCxnSpPr/>
          <p:nvPr/>
        </p:nvCxnSpPr>
        <p:spPr bwMode="auto">
          <a:xfrm rot="16200000" flipV="1">
            <a:off x="2672950" y="2598420"/>
            <a:ext cx="0" cy="13716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Oval 99"/>
          <p:cNvSpPr>
            <a:spLocks noChangeArrowheads="1"/>
          </p:cNvSpPr>
          <p:nvPr/>
        </p:nvSpPr>
        <p:spPr bwMode="auto">
          <a:xfrm>
            <a:off x="2564704" y="2638232"/>
            <a:ext cx="55562" cy="54864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 bwMode="auto">
          <a:xfrm rot="16200000" flipV="1">
            <a:off x="5518404" y="-140208"/>
            <a:ext cx="0" cy="561441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3294926" y="4892040"/>
            <a:ext cx="5190413" cy="1013982"/>
            <a:chOff x="3294926" y="4892040"/>
            <a:chExt cx="5190413" cy="1013982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547746" y="5548947"/>
              <a:ext cx="481455" cy="203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6210493" y="5541506"/>
              <a:ext cx="481454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7405053" y="5548947"/>
              <a:ext cx="481455" cy="2039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163620" y="5541506"/>
              <a:ext cx="481454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8135191" y="5555874"/>
              <a:ext cx="481454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0" name="Straight Arrow Connector 119"/>
            <p:cNvCxnSpPr/>
            <p:nvPr/>
          </p:nvCxnSpPr>
          <p:spPr bwMode="auto">
            <a:xfrm>
              <a:off x="8375904" y="4892040"/>
              <a:ext cx="20014" cy="521208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47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0" name="Straight Arrow Connector 119"/>
          <p:cNvCxnSpPr/>
          <p:nvPr/>
        </p:nvCxnSpPr>
        <p:spPr bwMode="auto">
          <a:xfrm>
            <a:off x="8375904" y="4892040"/>
            <a:ext cx="20014" cy="5212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8" name="Group 87"/>
          <p:cNvGrpSpPr/>
          <p:nvPr/>
        </p:nvGrpSpPr>
        <p:grpSpPr>
          <a:xfrm>
            <a:off x="894159" y="6434699"/>
            <a:ext cx="4469642" cy="423275"/>
            <a:chOff x="894159" y="6434699"/>
            <a:chExt cx="4469642" cy="423275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4159" y="6509855"/>
              <a:ext cx="58719" cy="291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0696" y="6509855"/>
              <a:ext cx="73105" cy="2933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0" name="Picture 129" descr="txp_fig"/>
            <p:cNvPicPr>
              <a:picLocks noChangeAspect="1"/>
            </p:cNvPicPr>
            <p:nvPr>
              <p:custDataLst>
                <p:tags r:id="rId6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8549" y="6434699"/>
              <a:ext cx="4279189" cy="423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7" name="Picture 8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715" y="6509834"/>
            <a:ext cx="2235951" cy="291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390" y="6081386"/>
            <a:ext cx="3314668" cy="247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4849" y="4990880"/>
            <a:ext cx="712656" cy="218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37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170" y="5992660"/>
            <a:ext cx="2555878" cy="409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1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58" y="499088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" name="Line 35"/>
          <p:cNvSpPr>
            <a:spLocks noChangeShapeType="1"/>
          </p:cNvSpPr>
          <p:nvPr/>
        </p:nvSpPr>
        <p:spPr bwMode="auto">
          <a:xfrm>
            <a:off x="2722620" y="4881179"/>
            <a:ext cx="570585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Line 37"/>
          <p:cNvSpPr>
            <a:spLocks noChangeShapeType="1"/>
          </p:cNvSpPr>
          <p:nvPr/>
        </p:nvSpPr>
        <p:spPr bwMode="auto">
          <a:xfrm>
            <a:off x="2722620" y="479862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37"/>
          <p:cNvSpPr>
            <a:spLocks noChangeShapeType="1"/>
          </p:cNvSpPr>
          <p:nvPr/>
        </p:nvSpPr>
        <p:spPr bwMode="auto">
          <a:xfrm>
            <a:off x="5688904" y="4798629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Line 37"/>
          <p:cNvSpPr>
            <a:spLocks noChangeShapeType="1"/>
          </p:cNvSpPr>
          <p:nvPr/>
        </p:nvSpPr>
        <p:spPr bwMode="auto">
          <a:xfrm>
            <a:off x="8319370" y="4798629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Line 37"/>
          <p:cNvSpPr>
            <a:spLocks noChangeShapeType="1"/>
          </p:cNvSpPr>
          <p:nvPr/>
        </p:nvSpPr>
        <p:spPr bwMode="auto">
          <a:xfrm>
            <a:off x="4155819" y="4798629"/>
            <a:ext cx="0" cy="16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37"/>
          <p:cNvSpPr>
            <a:spLocks noChangeShapeType="1"/>
          </p:cNvSpPr>
          <p:nvPr/>
        </p:nvSpPr>
        <p:spPr bwMode="auto">
          <a:xfrm>
            <a:off x="7043657" y="4798629"/>
            <a:ext cx="0" cy="165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531" y="4990880"/>
            <a:ext cx="159755" cy="40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4393504"/>
            <a:ext cx="770244" cy="246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8" name="Line 37"/>
          <p:cNvSpPr>
            <a:spLocks noChangeShapeType="1"/>
          </p:cNvSpPr>
          <p:nvPr/>
        </p:nvSpPr>
        <p:spPr bwMode="auto">
          <a:xfrm>
            <a:off x="8429281" y="4798629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5612" y="4990880"/>
            <a:ext cx="159465" cy="4069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3" name="Picture 2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5446851"/>
            <a:ext cx="1095611" cy="365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1805" y="4572000"/>
            <a:ext cx="159631" cy="203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5" name="Picture 2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897" y="5566418"/>
            <a:ext cx="160105" cy="218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8423" y="5566418"/>
            <a:ext cx="160105" cy="218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023" y="5566418"/>
            <a:ext cx="160105" cy="218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907" y="5566418"/>
            <a:ext cx="160105" cy="218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8" y="4076178"/>
            <a:ext cx="5098813" cy="511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63620" y="5541506"/>
            <a:ext cx="481454" cy="218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47746" y="5548947"/>
            <a:ext cx="481455" cy="203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10493" y="5541506"/>
            <a:ext cx="481454" cy="218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405053" y="5548947"/>
            <a:ext cx="481455" cy="2039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135191" y="5555874"/>
            <a:ext cx="481454" cy="218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9" name="Straight Arrow Connector 248"/>
          <p:cNvCxnSpPr/>
          <p:nvPr/>
        </p:nvCxnSpPr>
        <p:spPr bwMode="auto">
          <a:xfrm flipH="1">
            <a:off x="8165926" y="4976255"/>
            <a:ext cx="155448" cy="5669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0" name="Straight Arrow Connector 249"/>
          <p:cNvCxnSpPr/>
          <p:nvPr/>
        </p:nvCxnSpPr>
        <p:spPr bwMode="auto">
          <a:xfrm>
            <a:off x="8016809" y="4590262"/>
            <a:ext cx="290036" cy="27508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6" name="Line 35"/>
          <p:cNvSpPr>
            <a:spLocks noChangeShapeType="1"/>
          </p:cNvSpPr>
          <p:nvPr/>
        </p:nvSpPr>
        <p:spPr bwMode="auto">
          <a:xfrm>
            <a:off x="0" y="5955082"/>
            <a:ext cx="9144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" name="Line 35"/>
          <p:cNvSpPr>
            <a:spLocks noChangeShapeType="1"/>
          </p:cNvSpPr>
          <p:nvPr/>
        </p:nvSpPr>
        <p:spPr bwMode="auto">
          <a:xfrm>
            <a:off x="0" y="4014592"/>
            <a:ext cx="9144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49039"/>
            <a:ext cx="9044858" cy="3406057"/>
            <a:chOff x="36513" y="49039"/>
            <a:chExt cx="9044858" cy="3406057"/>
          </a:xfrm>
        </p:grpSpPr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374949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1" name="Picture 12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806" y="1104245"/>
              <a:ext cx="859568" cy="291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3036" y="1828800"/>
              <a:ext cx="1036025" cy="283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4407" y="2172222"/>
              <a:ext cx="1677880" cy="283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9200" y="2539652"/>
              <a:ext cx="2109318" cy="28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86400" y="2865160"/>
              <a:ext cx="2121904" cy="2590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49065" y="2819400"/>
              <a:ext cx="1418735" cy="259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0525" y="49039"/>
              <a:ext cx="6793645" cy="2919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1565"/>
              <a:ext cx="16938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0" name="Picture 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26" y="381000"/>
              <a:ext cx="1638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395288"/>
              <a:ext cx="336620" cy="2197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011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284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9" name="Picture 10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762000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774700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3" name="Picture 14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076325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" name="Picture 153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376362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" name="Picture 15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681162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" name="Picture 12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97037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8" name="Picture 14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9" name="Picture 128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769937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34692" y="393526"/>
              <a:ext cx="1146679" cy="361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5796" y="1220244"/>
              <a:ext cx="1185575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767" y="2053418"/>
              <a:ext cx="1198604" cy="373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2887" y="787052"/>
              <a:ext cx="1198484" cy="37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41122" y="1626296"/>
              <a:ext cx="1340249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1416451"/>
              <a:ext cx="2127146" cy="2474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110" descr="txp_fig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1029222"/>
              <a:ext cx="3728484" cy="347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3" name="Group 112"/>
            <p:cNvGrpSpPr/>
            <p:nvPr/>
          </p:nvGrpSpPr>
          <p:grpSpPr>
            <a:xfrm>
              <a:off x="317326" y="2057400"/>
              <a:ext cx="5744444" cy="233298"/>
              <a:chOff x="317326" y="2077189"/>
              <a:chExt cx="5744444" cy="233298"/>
            </a:xfrm>
          </p:grpSpPr>
          <p:pic>
            <p:nvPicPr>
              <p:cNvPr id="117" name="Picture 108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1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470" y="2077189"/>
                <a:ext cx="532130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117" descr="txp_fig"/>
              <p:cNvPicPr>
                <a:picLocks noChangeAspect="1"/>
              </p:cNvPicPr>
              <p:nvPr>
                <p:custDataLst>
                  <p:tags r:id="rId60"/>
                </p:custDataLst>
              </p:nvPr>
            </p:nvPicPr>
            <p:blipFill>
              <a:blip r:embed="rId1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7326" y="2077363"/>
                <a:ext cx="320438" cy="23312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14" name="Picture 113" descr="txp_fig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1413228"/>
              <a:ext cx="743061" cy="2395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55"/>
              </p:custDataLst>
            </p:nvPr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252" y="2362200"/>
              <a:ext cx="2295189" cy="7016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6" name="Picture 115" descr="txp_fig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6016" y="2371690"/>
              <a:ext cx="2339384" cy="70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" name="Picture 130" descr="txp_fig"/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3209034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2" name="Picture 27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7" y="3191571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2007" y="3234627"/>
            <a:ext cx="226479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" y="3469059"/>
            <a:ext cx="2586062" cy="467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97" y="3593926"/>
            <a:ext cx="413380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4" name="Straight Arrow Connector 83"/>
          <p:cNvCxnSpPr/>
          <p:nvPr/>
        </p:nvCxnSpPr>
        <p:spPr bwMode="auto">
          <a:xfrm flipV="1">
            <a:off x="3502152" y="3493008"/>
            <a:ext cx="2907792" cy="19202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4890454" y="3467622"/>
            <a:ext cx="2500946" cy="19293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H="1" flipV="1">
            <a:off x="5079304" y="3849624"/>
            <a:ext cx="1371916" cy="15500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H="1" flipV="1">
            <a:off x="6476684" y="3831336"/>
            <a:ext cx="1169096" cy="15636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7900416" y="3847579"/>
            <a:ext cx="462824" cy="15636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937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192" y="1100358"/>
            <a:ext cx="6415414" cy="373538"/>
            <a:chOff x="52192" y="1100358"/>
            <a:chExt cx="6415414" cy="373538"/>
          </a:xfrm>
        </p:grpSpPr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92" y="1112804"/>
              <a:ext cx="1146679" cy="3610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3883" y="1100358"/>
              <a:ext cx="1185575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69002" y="1100396"/>
              <a:ext cx="1198604" cy="3735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84962" y="1100433"/>
              <a:ext cx="1198484" cy="37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1957" y="1100358"/>
              <a:ext cx="1340249" cy="373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19345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762000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76200" y="411480"/>
            <a:ext cx="4235490" cy="237214"/>
            <a:chOff x="76200" y="411480"/>
            <a:chExt cx="4235490" cy="237214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93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38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" name="Picture 9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70110" y="411480"/>
            <a:ext cx="4235490" cy="237214"/>
            <a:chOff x="2470110" y="411480"/>
            <a:chExt cx="4235490" cy="237214"/>
          </a:xfrm>
        </p:grpSpPr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011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7284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5" name="Picture 10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4692" y="393526"/>
            <a:ext cx="1146679" cy="36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796" y="1220244"/>
            <a:ext cx="1185575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767" y="2053418"/>
            <a:ext cx="1198604" cy="373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2887" y="787052"/>
            <a:ext cx="1198484" cy="37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122" y="1626296"/>
            <a:ext cx="1340249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029222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413228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994" y="1037303"/>
            <a:ext cx="2339384" cy="701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316" y="518786"/>
            <a:ext cx="2586062" cy="467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016" y="2371690"/>
            <a:ext cx="2339384" cy="701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4" y="3469059"/>
            <a:ext cx="2586062" cy="467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538614"/>
            <a:ext cx="226479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633" y="1538614"/>
            <a:ext cx="413380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2007" y="3234627"/>
            <a:ext cx="226479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997" y="3593926"/>
            <a:ext cx="413380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3036" y="1828800"/>
            <a:ext cx="1036025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407" y="2172222"/>
            <a:ext cx="1677880" cy="283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200" y="2539652"/>
            <a:ext cx="2109318" cy="28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865160"/>
            <a:ext cx="2121904" cy="259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065" y="2819400"/>
            <a:ext cx="1418735" cy="259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61792" y="6521728"/>
            <a:ext cx="7541712" cy="321718"/>
            <a:chOff x="661792" y="6521728"/>
            <a:chExt cx="7541712" cy="321718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1191" y="6521728"/>
              <a:ext cx="1592809" cy="3217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7252" y="6521728"/>
              <a:ext cx="1796252" cy="2190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792" y="6521728"/>
              <a:ext cx="1812298" cy="2191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52192" y="1958670"/>
            <a:ext cx="8681743" cy="309133"/>
            <a:chOff x="52192" y="1958670"/>
            <a:chExt cx="8681743" cy="309133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92" y="1984375"/>
              <a:ext cx="1036025" cy="283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0" y="1984332"/>
              <a:ext cx="1677880" cy="283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5600" y="1984340"/>
              <a:ext cx="2109318" cy="28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8970" y="1971185"/>
              <a:ext cx="2121904" cy="2590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1958670"/>
              <a:ext cx="1418735" cy="259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4463667" y="383088"/>
            <a:ext cx="1942353" cy="304994"/>
            <a:chOff x="1519021" y="1090438"/>
            <a:chExt cx="1942353" cy="304994"/>
          </a:xfrm>
        </p:grpSpPr>
        <p:pic>
          <p:nvPicPr>
            <p:cNvPr id="70" name="Picture 1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806" y="1104245"/>
              <a:ext cx="859568" cy="291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519021" y="1090438"/>
            <a:ext cx="1942353" cy="304994"/>
            <a:chOff x="1519021" y="1090438"/>
            <a:chExt cx="1942353" cy="304994"/>
          </a:xfrm>
        </p:grpSpPr>
        <p:pic>
          <p:nvPicPr>
            <p:cNvPr id="85" name="Picture 1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806" y="1104245"/>
              <a:ext cx="859568" cy="291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145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33117E-6 L 0.32084 -0.103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51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3.29325E-6 L -0.2573 0.000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19796E-7 L -0.25382 -0.0418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2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01007 -0.091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45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2.48844E-6 L -0.86094 0.1019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50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3.11748E-6 L -0.71927 0.044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22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0185 L -0.5816 -0.0143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0" y="-8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2.69195E-6 L -0.42778 -0.077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-38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7613E-6 L -0.28593 -0.1376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68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85 L 0.43629 -0.1875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-92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55134E-6 L 0.70156 -0.4283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214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7 L -0.69548 -0.2449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-120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37 L -0.26841 -0.2971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146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185 L -0.65555 0.0203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92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3.47826E-6 L -0.53646 -0.0215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-108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45791E-7 L -0.28334 -0.0797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40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3958 -0.1299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64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5976E-6 L -0.03073 -0.1186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5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1" name="Group 140"/>
          <p:cNvGrpSpPr/>
          <p:nvPr/>
        </p:nvGrpSpPr>
        <p:grpSpPr>
          <a:xfrm>
            <a:off x="4463667" y="383088"/>
            <a:ext cx="1942353" cy="304994"/>
            <a:chOff x="1519021" y="1090438"/>
            <a:chExt cx="1942353" cy="304994"/>
          </a:xfrm>
        </p:grpSpPr>
        <p:pic>
          <p:nvPicPr>
            <p:cNvPr id="142" name="Picture 149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090438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4" name="Picture 143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806" y="1104245"/>
              <a:ext cx="859568" cy="2911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1" name="Rectangle 160"/>
          <p:cNvSpPr/>
          <p:nvPr/>
        </p:nvSpPr>
        <p:spPr bwMode="auto">
          <a:xfrm>
            <a:off x="6409944" y="2399798"/>
            <a:ext cx="1209138" cy="1938528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7635240" y="4334255"/>
            <a:ext cx="594360" cy="1956816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202936" y="4334255"/>
            <a:ext cx="1197864" cy="1956816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2752344" y="2399798"/>
            <a:ext cx="2432304" cy="1938528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914400" y="4334256"/>
            <a:ext cx="1819656" cy="1956816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2192" y="1958670"/>
            <a:ext cx="8681743" cy="309133"/>
            <a:chOff x="52192" y="1958670"/>
            <a:chExt cx="8681743" cy="309133"/>
          </a:xfrm>
        </p:grpSpPr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92" y="1984375"/>
              <a:ext cx="1036025" cy="283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3" name="Picture 92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3000" y="1984332"/>
              <a:ext cx="1677880" cy="2834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5600" y="1984340"/>
              <a:ext cx="2109318" cy="283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8970" y="1971185"/>
              <a:ext cx="2121904" cy="2590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5200" y="1958670"/>
              <a:ext cx="1418735" cy="259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8" name="Picture 9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76200" y="411480"/>
            <a:ext cx="4235490" cy="237214"/>
            <a:chOff x="76200" y="411480"/>
            <a:chExt cx="4235490" cy="237214"/>
          </a:xfrm>
        </p:grpSpPr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431104"/>
              <a:ext cx="1187490" cy="2015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3" name="Picture 102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934" y="411480"/>
              <a:ext cx="2932756" cy="2372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5" name="Picture 10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112804"/>
            <a:ext cx="1146679" cy="36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883" y="1100358"/>
            <a:ext cx="1185575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002" y="1100396"/>
            <a:ext cx="1198604" cy="373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62" y="1100433"/>
            <a:ext cx="1198484" cy="373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1957" y="1100358"/>
            <a:ext cx="1340249" cy="3735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719345"/>
            <a:ext cx="3728484" cy="34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762000"/>
            <a:ext cx="743061" cy="239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6" name="Picture 1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994" y="1037303"/>
            <a:ext cx="2339384" cy="701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2" y="1538614"/>
            <a:ext cx="226479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316" y="518786"/>
            <a:ext cx="2586062" cy="4672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2633" y="1538614"/>
            <a:ext cx="4133803" cy="346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191" y="6521728"/>
            <a:ext cx="1592809" cy="321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7252" y="6521728"/>
            <a:ext cx="1796252" cy="219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92" y="6521728"/>
            <a:ext cx="1812298" cy="219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91440" y="2323600"/>
            <a:ext cx="8997696" cy="4001000"/>
            <a:chOff x="91440" y="2286000"/>
            <a:chExt cx="8997696" cy="400100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91440" y="3429000"/>
              <a:ext cx="899769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91440" y="5257800"/>
              <a:ext cx="899769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4572000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4718304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8083296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1655064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3831336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5742432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7059168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V="1">
              <a:off x="8229600" y="2364288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53297" y="2655298"/>
              <a:ext cx="601383" cy="1840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7627684" y="2506917"/>
              <a:ext cx="650231" cy="2083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311535" y="2304410"/>
              <a:ext cx="307074" cy="270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294287" y="2684687"/>
              <a:ext cx="761044" cy="270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526469" y="2651342"/>
              <a:ext cx="726692" cy="1848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518147" y="2590800"/>
              <a:ext cx="775492" cy="2090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>
            <a:off x="91440" y="4339882"/>
            <a:ext cx="899769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0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8229600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2743200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400800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087" y="4459934"/>
            <a:ext cx="111017" cy="17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126" y="4459934"/>
            <a:ext cx="135441" cy="345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167" y="4459934"/>
            <a:ext cx="135195" cy="345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>
            <a:off x="5184648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970" y="4459934"/>
            <a:ext cx="134949" cy="344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Straight Connector 51"/>
          <p:cNvCxnSpPr/>
          <p:nvPr/>
        </p:nvCxnSpPr>
        <p:spPr bwMode="auto">
          <a:xfrm>
            <a:off x="7616952" y="4242816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0045" y="4459934"/>
            <a:ext cx="135441" cy="172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2915" y="4459934"/>
            <a:ext cx="271129" cy="356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Oval 99"/>
          <p:cNvSpPr>
            <a:spLocks noChangeAspect="1" noChangeArrowheads="1"/>
          </p:cNvSpPr>
          <p:nvPr/>
        </p:nvSpPr>
        <p:spPr bwMode="auto">
          <a:xfrm>
            <a:off x="2715768" y="4308536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99"/>
          <p:cNvSpPr>
            <a:spLocks noChangeAspect="1" noChangeArrowheads="1"/>
          </p:cNvSpPr>
          <p:nvPr/>
        </p:nvSpPr>
        <p:spPr bwMode="auto">
          <a:xfrm>
            <a:off x="5157216" y="4308536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99"/>
          <p:cNvSpPr>
            <a:spLocks noChangeAspect="1" noChangeArrowheads="1"/>
          </p:cNvSpPr>
          <p:nvPr/>
        </p:nvSpPr>
        <p:spPr bwMode="auto">
          <a:xfrm>
            <a:off x="6373368" y="4308536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99"/>
          <p:cNvSpPr>
            <a:spLocks noChangeAspect="1" noChangeArrowheads="1"/>
          </p:cNvSpPr>
          <p:nvPr/>
        </p:nvSpPr>
        <p:spPr bwMode="auto">
          <a:xfrm>
            <a:off x="7589520" y="4308536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627632" y="2514600"/>
            <a:ext cx="6630098" cy="3677703"/>
            <a:chOff x="1627632" y="2514600"/>
            <a:chExt cx="6630098" cy="3677703"/>
          </a:xfrm>
        </p:grpSpPr>
        <p:sp>
          <p:nvSpPr>
            <p:cNvPr id="74" name="Oval 99"/>
            <p:cNvSpPr>
              <a:spLocks noChangeAspect="1" noChangeArrowheads="1"/>
            </p:cNvSpPr>
            <p:nvPr/>
          </p:nvSpPr>
          <p:spPr bwMode="auto">
            <a:xfrm>
              <a:off x="1627632" y="2697480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0473" y="2514600"/>
              <a:ext cx="814127" cy="185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8" name="Oval 99"/>
            <p:cNvSpPr>
              <a:spLocks noChangeAspect="1" noChangeArrowheads="1"/>
            </p:cNvSpPr>
            <p:nvPr/>
          </p:nvSpPr>
          <p:spPr bwMode="auto">
            <a:xfrm>
              <a:off x="3803904" y="5925312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0778" y="6007274"/>
              <a:ext cx="1011740" cy="1850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Oval 99"/>
            <p:cNvSpPr>
              <a:spLocks noChangeAspect="1" noChangeArrowheads="1"/>
            </p:cNvSpPr>
            <p:nvPr/>
          </p:nvSpPr>
          <p:spPr bwMode="auto">
            <a:xfrm>
              <a:off x="4690872" y="4992624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6498" y="4965526"/>
              <a:ext cx="999650" cy="185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2682" y="3733800"/>
              <a:ext cx="827118" cy="185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4" name="Oval 99"/>
            <p:cNvSpPr>
              <a:spLocks noChangeAspect="1" noChangeArrowheads="1"/>
            </p:cNvSpPr>
            <p:nvPr/>
          </p:nvSpPr>
          <p:spPr bwMode="auto">
            <a:xfrm>
              <a:off x="5715000" y="3977640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99"/>
            <p:cNvSpPr>
              <a:spLocks noChangeAspect="1" noChangeArrowheads="1"/>
            </p:cNvSpPr>
            <p:nvPr/>
          </p:nvSpPr>
          <p:spPr bwMode="auto">
            <a:xfrm>
              <a:off x="7031736" y="4654296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4757442"/>
              <a:ext cx="1012543" cy="1851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9" name="Oval 99"/>
            <p:cNvSpPr>
              <a:spLocks noChangeAspect="1" noChangeArrowheads="1"/>
            </p:cNvSpPr>
            <p:nvPr/>
          </p:nvSpPr>
          <p:spPr bwMode="auto">
            <a:xfrm>
              <a:off x="8055864" y="3639312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99"/>
            <p:cNvSpPr>
              <a:spLocks noChangeAspect="1" noChangeArrowheads="1"/>
            </p:cNvSpPr>
            <p:nvPr/>
          </p:nvSpPr>
          <p:spPr bwMode="auto">
            <a:xfrm>
              <a:off x="8202168" y="3401568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99"/>
            <p:cNvSpPr>
              <a:spLocks noChangeAspect="1" noChangeArrowheads="1"/>
            </p:cNvSpPr>
            <p:nvPr/>
          </p:nvSpPr>
          <p:spPr bwMode="auto">
            <a:xfrm>
              <a:off x="4544568" y="5230368"/>
              <a:ext cx="55562" cy="5556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1520" y="3519814"/>
              <a:ext cx="814532" cy="1851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5" name="Freeform 114"/>
          <p:cNvSpPr>
            <a:spLocks/>
          </p:cNvSpPr>
          <p:nvPr/>
        </p:nvSpPr>
        <p:spPr bwMode="auto">
          <a:xfrm flipV="1">
            <a:off x="6394053" y="3454053"/>
            <a:ext cx="1835547" cy="1234543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8962"/>
              <a:gd name="connsiteY0" fmla="*/ 4791 h 10042"/>
              <a:gd name="connsiteX1" fmla="*/ 2487 w 8962"/>
              <a:gd name="connsiteY1" fmla="*/ 42 h 10042"/>
              <a:gd name="connsiteX2" fmla="*/ 5575 w 8962"/>
              <a:gd name="connsiteY2" fmla="*/ 2781 h 10042"/>
              <a:gd name="connsiteX3" fmla="*/ 8159 w 8962"/>
              <a:gd name="connsiteY3" fmla="*/ 8293 h 10042"/>
              <a:gd name="connsiteX4" fmla="*/ 8962 w 8962"/>
              <a:gd name="connsiteY4" fmla="*/ 10042 h 10042"/>
              <a:gd name="connsiteX0" fmla="*/ 0 w 11235"/>
              <a:gd name="connsiteY0" fmla="*/ 2507 h 9959"/>
              <a:gd name="connsiteX1" fmla="*/ 4010 w 11235"/>
              <a:gd name="connsiteY1" fmla="*/ 1 h 9959"/>
              <a:gd name="connsiteX2" fmla="*/ 7456 w 11235"/>
              <a:gd name="connsiteY2" fmla="*/ 2728 h 9959"/>
              <a:gd name="connsiteX3" fmla="*/ 10339 w 11235"/>
              <a:gd name="connsiteY3" fmla="*/ 8217 h 9959"/>
              <a:gd name="connsiteX4" fmla="*/ 11235 w 11235"/>
              <a:gd name="connsiteY4" fmla="*/ 9959 h 9959"/>
              <a:gd name="connsiteX0" fmla="*/ 0 w 10069"/>
              <a:gd name="connsiteY0" fmla="*/ 3127 h 10001"/>
              <a:gd name="connsiteX1" fmla="*/ 3638 w 10069"/>
              <a:gd name="connsiteY1" fmla="*/ 2 h 10001"/>
              <a:gd name="connsiteX2" fmla="*/ 6705 w 10069"/>
              <a:gd name="connsiteY2" fmla="*/ 2740 h 10001"/>
              <a:gd name="connsiteX3" fmla="*/ 9271 w 10069"/>
              <a:gd name="connsiteY3" fmla="*/ 8252 h 10001"/>
              <a:gd name="connsiteX4" fmla="*/ 10069 w 10069"/>
              <a:gd name="connsiteY4" fmla="*/ 10001 h 10001"/>
              <a:gd name="connsiteX0" fmla="*/ 0 w 10481"/>
              <a:gd name="connsiteY0" fmla="*/ 3332 h 10003"/>
              <a:gd name="connsiteX1" fmla="*/ 4050 w 10481"/>
              <a:gd name="connsiteY1" fmla="*/ 4 h 10003"/>
              <a:gd name="connsiteX2" fmla="*/ 7117 w 10481"/>
              <a:gd name="connsiteY2" fmla="*/ 2742 h 10003"/>
              <a:gd name="connsiteX3" fmla="*/ 9683 w 10481"/>
              <a:gd name="connsiteY3" fmla="*/ 8254 h 10003"/>
              <a:gd name="connsiteX4" fmla="*/ 10481 w 10481"/>
              <a:gd name="connsiteY4" fmla="*/ 10003 h 10003"/>
              <a:gd name="connsiteX0" fmla="*/ 0 w 10137"/>
              <a:gd name="connsiteY0" fmla="*/ 3231 h 10003"/>
              <a:gd name="connsiteX1" fmla="*/ 3706 w 10137"/>
              <a:gd name="connsiteY1" fmla="*/ 4 h 10003"/>
              <a:gd name="connsiteX2" fmla="*/ 6773 w 10137"/>
              <a:gd name="connsiteY2" fmla="*/ 2742 h 10003"/>
              <a:gd name="connsiteX3" fmla="*/ 9339 w 10137"/>
              <a:gd name="connsiteY3" fmla="*/ 8254 h 10003"/>
              <a:gd name="connsiteX4" fmla="*/ 10137 w 10137"/>
              <a:gd name="connsiteY4" fmla="*/ 10003 h 10003"/>
              <a:gd name="connsiteX0" fmla="*/ 0 w 10206"/>
              <a:gd name="connsiteY0" fmla="*/ 2822 h 10000"/>
              <a:gd name="connsiteX1" fmla="*/ 3775 w 10206"/>
              <a:gd name="connsiteY1" fmla="*/ 1 h 10000"/>
              <a:gd name="connsiteX2" fmla="*/ 6842 w 10206"/>
              <a:gd name="connsiteY2" fmla="*/ 2739 h 10000"/>
              <a:gd name="connsiteX3" fmla="*/ 9408 w 10206"/>
              <a:gd name="connsiteY3" fmla="*/ 8251 h 10000"/>
              <a:gd name="connsiteX4" fmla="*/ 10206 w 10206"/>
              <a:gd name="connsiteY4" fmla="*/ 10000 h 10000"/>
              <a:gd name="connsiteX0" fmla="*/ 0 w 10000"/>
              <a:gd name="connsiteY0" fmla="*/ 2923 h 10000"/>
              <a:gd name="connsiteX1" fmla="*/ 3569 w 10000"/>
              <a:gd name="connsiteY1" fmla="*/ 1 h 10000"/>
              <a:gd name="connsiteX2" fmla="*/ 6636 w 10000"/>
              <a:gd name="connsiteY2" fmla="*/ 2739 h 10000"/>
              <a:gd name="connsiteX3" fmla="*/ 9202 w 10000"/>
              <a:gd name="connsiteY3" fmla="*/ 8251 h 10000"/>
              <a:gd name="connsiteX4" fmla="*/ 10000 w 10000"/>
              <a:gd name="connsiteY4" fmla="*/ 10000 h 10000"/>
              <a:gd name="connsiteX0" fmla="*/ 0 w 10069"/>
              <a:gd name="connsiteY0" fmla="*/ 2923 h 10000"/>
              <a:gd name="connsiteX1" fmla="*/ 3638 w 10069"/>
              <a:gd name="connsiteY1" fmla="*/ 1 h 10000"/>
              <a:gd name="connsiteX2" fmla="*/ 6705 w 10069"/>
              <a:gd name="connsiteY2" fmla="*/ 2739 h 10000"/>
              <a:gd name="connsiteX3" fmla="*/ 9271 w 10069"/>
              <a:gd name="connsiteY3" fmla="*/ 8251 h 10000"/>
              <a:gd name="connsiteX4" fmla="*/ 10069 w 10069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9" h="10000">
                <a:moveTo>
                  <a:pt x="0" y="2923"/>
                </a:moveTo>
                <a:cubicBezTo>
                  <a:pt x="1210" y="1513"/>
                  <a:pt x="2521" y="32"/>
                  <a:pt x="3638" y="1"/>
                </a:cubicBezTo>
                <a:cubicBezTo>
                  <a:pt x="4755" y="-30"/>
                  <a:pt x="5766" y="1364"/>
                  <a:pt x="6705" y="2739"/>
                </a:cubicBezTo>
                <a:cubicBezTo>
                  <a:pt x="7644" y="4115"/>
                  <a:pt x="8712" y="7042"/>
                  <a:pt x="9271" y="8251"/>
                </a:cubicBezTo>
                <a:cubicBezTo>
                  <a:pt x="9834" y="9462"/>
                  <a:pt x="9809" y="10013"/>
                  <a:pt x="10069" y="1000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14"/>
          <p:cNvSpPr>
            <a:spLocks/>
          </p:cNvSpPr>
          <p:nvPr/>
        </p:nvSpPr>
        <p:spPr bwMode="auto">
          <a:xfrm flipH="1">
            <a:off x="4562855" y="4005032"/>
            <a:ext cx="1828800" cy="1234440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618"/>
                </a:moveTo>
                <a:cubicBezTo>
                  <a:pt x="1081" y="1410"/>
                  <a:pt x="2423" y="-20"/>
                  <a:pt x="3525" y="0"/>
                </a:cubicBezTo>
                <a:cubicBezTo>
                  <a:pt x="4627" y="20"/>
                  <a:pt x="5668" y="1363"/>
                  <a:pt x="6613" y="2739"/>
                </a:cubicBezTo>
                <a:cubicBezTo>
                  <a:pt x="7558" y="4114"/>
                  <a:pt x="8633" y="7042"/>
                  <a:pt x="9197" y="8251"/>
                </a:cubicBezTo>
                <a:cubicBezTo>
                  <a:pt x="9763" y="9462"/>
                  <a:pt x="9738" y="10013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4"/>
          <p:cNvSpPr>
            <a:spLocks/>
          </p:cNvSpPr>
          <p:nvPr/>
        </p:nvSpPr>
        <p:spPr bwMode="auto">
          <a:xfrm flipH="1">
            <a:off x="2757744" y="4352544"/>
            <a:ext cx="1803302" cy="1609344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276"/>
              <a:gd name="connsiteY0" fmla="*/ 9588 h 10273"/>
              <a:gd name="connsiteX1" fmla="*/ 3801 w 10276"/>
              <a:gd name="connsiteY1" fmla="*/ 273 h 10273"/>
              <a:gd name="connsiteX2" fmla="*/ 6889 w 10276"/>
              <a:gd name="connsiteY2" fmla="*/ 3012 h 10273"/>
              <a:gd name="connsiteX3" fmla="*/ 9473 w 10276"/>
              <a:gd name="connsiteY3" fmla="*/ 8524 h 10273"/>
              <a:gd name="connsiteX4" fmla="*/ 10276 w 10276"/>
              <a:gd name="connsiteY4" fmla="*/ 10273 h 10273"/>
              <a:gd name="connsiteX0" fmla="*/ 0 w 10276"/>
              <a:gd name="connsiteY0" fmla="*/ 6707 h 11916"/>
              <a:gd name="connsiteX1" fmla="*/ 4283 w 10276"/>
              <a:gd name="connsiteY1" fmla="*/ 11801 h 11916"/>
              <a:gd name="connsiteX2" fmla="*/ 6889 w 10276"/>
              <a:gd name="connsiteY2" fmla="*/ 131 h 11916"/>
              <a:gd name="connsiteX3" fmla="*/ 9473 w 10276"/>
              <a:gd name="connsiteY3" fmla="*/ 5643 h 11916"/>
              <a:gd name="connsiteX4" fmla="*/ 10276 w 10276"/>
              <a:gd name="connsiteY4" fmla="*/ 7392 h 11916"/>
              <a:gd name="connsiteX0" fmla="*/ 0 w 10452"/>
              <a:gd name="connsiteY0" fmla="*/ 7604 h 12842"/>
              <a:gd name="connsiteX1" fmla="*/ 4283 w 10452"/>
              <a:gd name="connsiteY1" fmla="*/ 12698 h 12842"/>
              <a:gd name="connsiteX2" fmla="*/ 10196 w 10452"/>
              <a:gd name="connsiteY2" fmla="*/ 115 h 12842"/>
              <a:gd name="connsiteX3" fmla="*/ 9473 w 10452"/>
              <a:gd name="connsiteY3" fmla="*/ 6540 h 12842"/>
              <a:gd name="connsiteX4" fmla="*/ 10276 w 10452"/>
              <a:gd name="connsiteY4" fmla="*/ 8289 h 12842"/>
              <a:gd name="connsiteX0" fmla="*/ 0 w 10657"/>
              <a:gd name="connsiteY0" fmla="*/ 7542 h 12780"/>
              <a:gd name="connsiteX1" fmla="*/ 4283 w 10657"/>
              <a:gd name="connsiteY1" fmla="*/ 12636 h 12780"/>
              <a:gd name="connsiteX2" fmla="*/ 10196 w 10657"/>
              <a:gd name="connsiteY2" fmla="*/ 53 h 12780"/>
              <a:gd name="connsiteX3" fmla="*/ 10276 w 10657"/>
              <a:gd name="connsiteY3" fmla="*/ 8227 h 12780"/>
              <a:gd name="connsiteX0" fmla="*/ 0 w 10196"/>
              <a:gd name="connsiteY0" fmla="*/ 7489 h 12727"/>
              <a:gd name="connsiteX1" fmla="*/ 4283 w 10196"/>
              <a:gd name="connsiteY1" fmla="*/ 12583 h 12727"/>
              <a:gd name="connsiteX2" fmla="*/ 10196 w 10196"/>
              <a:gd name="connsiteY2" fmla="*/ 0 h 12727"/>
              <a:gd name="connsiteX0" fmla="*/ 0 w 9920"/>
              <a:gd name="connsiteY0" fmla="*/ 7083 h 12708"/>
              <a:gd name="connsiteX1" fmla="*/ 4007 w 9920"/>
              <a:gd name="connsiteY1" fmla="*/ 12583 h 12708"/>
              <a:gd name="connsiteX2" fmla="*/ 9920 w 9920"/>
              <a:gd name="connsiteY2" fmla="*/ 0 h 12708"/>
              <a:gd name="connsiteX0" fmla="*/ 0 w 10000"/>
              <a:gd name="connsiteY0" fmla="*/ 5574 h 10061"/>
              <a:gd name="connsiteX1" fmla="*/ 4039 w 10000"/>
              <a:gd name="connsiteY1" fmla="*/ 9902 h 10061"/>
              <a:gd name="connsiteX2" fmla="*/ 10000 w 10000"/>
              <a:gd name="connsiteY2" fmla="*/ 0 h 10061"/>
              <a:gd name="connsiteX0" fmla="*/ 0 w 10000"/>
              <a:gd name="connsiteY0" fmla="*/ 5574 h 9902"/>
              <a:gd name="connsiteX1" fmla="*/ 4039 w 10000"/>
              <a:gd name="connsiteY1" fmla="*/ 9902 h 9902"/>
              <a:gd name="connsiteX2" fmla="*/ 10000 w 10000"/>
              <a:gd name="connsiteY2" fmla="*/ 0 h 9902"/>
              <a:gd name="connsiteX0" fmla="*/ 0 w 10000"/>
              <a:gd name="connsiteY0" fmla="*/ 5629 h 10000"/>
              <a:gd name="connsiteX1" fmla="*/ 4039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5629 h 10004"/>
              <a:gd name="connsiteX1" fmla="*/ 4039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04"/>
              <a:gd name="connsiteX1" fmla="*/ 4039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04"/>
              <a:gd name="connsiteX1" fmla="*/ 4456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85"/>
              <a:gd name="connsiteX1" fmla="*/ 4595 w 10000"/>
              <a:gd name="connsiteY1" fmla="*/ 10081 h 10085"/>
              <a:gd name="connsiteX2" fmla="*/ 10000 w 10000"/>
              <a:gd name="connsiteY2" fmla="*/ 0 h 10085"/>
              <a:gd name="connsiteX0" fmla="*/ 0 w 10000"/>
              <a:gd name="connsiteY0" fmla="*/ 5629 h 10085"/>
              <a:gd name="connsiteX1" fmla="*/ 4109 w 10000"/>
              <a:gd name="connsiteY1" fmla="*/ 10081 h 10085"/>
              <a:gd name="connsiteX2" fmla="*/ 10000 w 10000"/>
              <a:gd name="connsiteY2" fmla="*/ 0 h 10085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5890 w 20544"/>
              <a:gd name="connsiteY0" fmla="*/ 5629 h 10081"/>
              <a:gd name="connsiteX1" fmla="*/ 9999 w 20544"/>
              <a:gd name="connsiteY1" fmla="*/ 10081 h 10081"/>
              <a:gd name="connsiteX2" fmla="*/ 15890 w 20544"/>
              <a:gd name="connsiteY2" fmla="*/ 0 h 10081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0 w 10000"/>
              <a:gd name="connsiteY0" fmla="*/ 5790 h 10253"/>
              <a:gd name="connsiteX1" fmla="*/ 4109 w 10000"/>
              <a:gd name="connsiteY1" fmla="*/ 10081 h 10253"/>
              <a:gd name="connsiteX2" fmla="*/ 10000 w 10000"/>
              <a:gd name="connsiteY2" fmla="*/ 0 h 10253"/>
              <a:gd name="connsiteX0" fmla="*/ 0 w 10000"/>
              <a:gd name="connsiteY0" fmla="*/ 5790 h 10082"/>
              <a:gd name="connsiteX1" fmla="*/ 4109 w 10000"/>
              <a:gd name="connsiteY1" fmla="*/ 10081 h 10082"/>
              <a:gd name="connsiteX2" fmla="*/ 10000 w 10000"/>
              <a:gd name="connsiteY2" fmla="*/ 0 h 10082"/>
              <a:gd name="connsiteX0" fmla="*/ 0 w 10000"/>
              <a:gd name="connsiteY0" fmla="*/ 5790 h 10082"/>
              <a:gd name="connsiteX1" fmla="*/ 4109 w 10000"/>
              <a:gd name="connsiteY1" fmla="*/ 10081 h 10082"/>
              <a:gd name="connsiteX2" fmla="*/ 10000 w 10000"/>
              <a:gd name="connsiteY2" fmla="*/ 0 h 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82">
                <a:moveTo>
                  <a:pt x="0" y="5790"/>
                </a:moveTo>
                <a:cubicBezTo>
                  <a:pt x="811" y="7732"/>
                  <a:pt x="2373" y="10159"/>
                  <a:pt x="4109" y="10081"/>
                </a:cubicBezTo>
                <a:cubicBezTo>
                  <a:pt x="5845" y="10003"/>
                  <a:pt x="9340" y="1713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Freeform 114"/>
          <p:cNvSpPr>
            <a:spLocks/>
          </p:cNvSpPr>
          <p:nvPr/>
        </p:nvSpPr>
        <p:spPr bwMode="auto">
          <a:xfrm flipV="1">
            <a:off x="928416" y="2731718"/>
            <a:ext cx="1803302" cy="1581912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276"/>
              <a:gd name="connsiteY0" fmla="*/ 9588 h 10273"/>
              <a:gd name="connsiteX1" fmla="*/ 3801 w 10276"/>
              <a:gd name="connsiteY1" fmla="*/ 273 h 10273"/>
              <a:gd name="connsiteX2" fmla="*/ 6889 w 10276"/>
              <a:gd name="connsiteY2" fmla="*/ 3012 h 10273"/>
              <a:gd name="connsiteX3" fmla="*/ 9473 w 10276"/>
              <a:gd name="connsiteY3" fmla="*/ 8524 h 10273"/>
              <a:gd name="connsiteX4" fmla="*/ 10276 w 10276"/>
              <a:gd name="connsiteY4" fmla="*/ 10273 h 10273"/>
              <a:gd name="connsiteX0" fmla="*/ 0 w 10276"/>
              <a:gd name="connsiteY0" fmla="*/ 6707 h 11916"/>
              <a:gd name="connsiteX1" fmla="*/ 4283 w 10276"/>
              <a:gd name="connsiteY1" fmla="*/ 11801 h 11916"/>
              <a:gd name="connsiteX2" fmla="*/ 6889 w 10276"/>
              <a:gd name="connsiteY2" fmla="*/ 131 h 11916"/>
              <a:gd name="connsiteX3" fmla="*/ 9473 w 10276"/>
              <a:gd name="connsiteY3" fmla="*/ 5643 h 11916"/>
              <a:gd name="connsiteX4" fmla="*/ 10276 w 10276"/>
              <a:gd name="connsiteY4" fmla="*/ 7392 h 11916"/>
              <a:gd name="connsiteX0" fmla="*/ 0 w 10452"/>
              <a:gd name="connsiteY0" fmla="*/ 7604 h 12842"/>
              <a:gd name="connsiteX1" fmla="*/ 4283 w 10452"/>
              <a:gd name="connsiteY1" fmla="*/ 12698 h 12842"/>
              <a:gd name="connsiteX2" fmla="*/ 10196 w 10452"/>
              <a:gd name="connsiteY2" fmla="*/ 115 h 12842"/>
              <a:gd name="connsiteX3" fmla="*/ 9473 w 10452"/>
              <a:gd name="connsiteY3" fmla="*/ 6540 h 12842"/>
              <a:gd name="connsiteX4" fmla="*/ 10276 w 10452"/>
              <a:gd name="connsiteY4" fmla="*/ 8289 h 12842"/>
              <a:gd name="connsiteX0" fmla="*/ 0 w 10657"/>
              <a:gd name="connsiteY0" fmla="*/ 7542 h 12780"/>
              <a:gd name="connsiteX1" fmla="*/ 4283 w 10657"/>
              <a:gd name="connsiteY1" fmla="*/ 12636 h 12780"/>
              <a:gd name="connsiteX2" fmla="*/ 10196 w 10657"/>
              <a:gd name="connsiteY2" fmla="*/ 53 h 12780"/>
              <a:gd name="connsiteX3" fmla="*/ 10276 w 10657"/>
              <a:gd name="connsiteY3" fmla="*/ 8227 h 12780"/>
              <a:gd name="connsiteX0" fmla="*/ 0 w 10196"/>
              <a:gd name="connsiteY0" fmla="*/ 7489 h 12727"/>
              <a:gd name="connsiteX1" fmla="*/ 4283 w 10196"/>
              <a:gd name="connsiteY1" fmla="*/ 12583 h 12727"/>
              <a:gd name="connsiteX2" fmla="*/ 10196 w 10196"/>
              <a:gd name="connsiteY2" fmla="*/ 0 h 12727"/>
              <a:gd name="connsiteX0" fmla="*/ 0 w 9920"/>
              <a:gd name="connsiteY0" fmla="*/ 7083 h 12708"/>
              <a:gd name="connsiteX1" fmla="*/ 4007 w 9920"/>
              <a:gd name="connsiteY1" fmla="*/ 12583 h 12708"/>
              <a:gd name="connsiteX2" fmla="*/ 9920 w 9920"/>
              <a:gd name="connsiteY2" fmla="*/ 0 h 12708"/>
              <a:gd name="connsiteX0" fmla="*/ 0 w 10000"/>
              <a:gd name="connsiteY0" fmla="*/ 5574 h 10061"/>
              <a:gd name="connsiteX1" fmla="*/ 4039 w 10000"/>
              <a:gd name="connsiteY1" fmla="*/ 9902 h 10061"/>
              <a:gd name="connsiteX2" fmla="*/ 10000 w 10000"/>
              <a:gd name="connsiteY2" fmla="*/ 0 h 10061"/>
              <a:gd name="connsiteX0" fmla="*/ 0 w 10000"/>
              <a:gd name="connsiteY0" fmla="*/ 5574 h 9902"/>
              <a:gd name="connsiteX1" fmla="*/ 4039 w 10000"/>
              <a:gd name="connsiteY1" fmla="*/ 9902 h 9902"/>
              <a:gd name="connsiteX2" fmla="*/ 10000 w 10000"/>
              <a:gd name="connsiteY2" fmla="*/ 0 h 9902"/>
              <a:gd name="connsiteX0" fmla="*/ 0 w 10000"/>
              <a:gd name="connsiteY0" fmla="*/ 5629 h 10000"/>
              <a:gd name="connsiteX1" fmla="*/ 4039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5629 h 10004"/>
              <a:gd name="connsiteX1" fmla="*/ 4039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04"/>
              <a:gd name="connsiteX1" fmla="*/ 4039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04"/>
              <a:gd name="connsiteX1" fmla="*/ 4456 w 10000"/>
              <a:gd name="connsiteY1" fmla="*/ 10000 h 10004"/>
              <a:gd name="connsiteX2" fmla="*/ 10000 w 10000"/>
              <a:gd name="connsiteY2" fmla="*/ 0 h 10004"/>
              <a:gd name="connsiteX0" fmla="*/ 0 w 10000"/>
              <a:gd name="connsiteY0" fmla="*/ 5629 h 10085"/>
              <a:gd name="connsiteX1" fmla="*/ 4595 w 10000"/>
              <a:gd name="connsiteY1" fmla="*/ 10081 h 10085"/>
              <a:gd name="connsiteX2" fmla="*/ 10000 w 10000"/>
              <a:gd name="connsiteY2" fmla="*/ 0 h 10085"/>
              <a:gd name="connsiteX0" fmla="*/ 0 w 10000"/>
              <a:gd name="connsiteY0" fmla="*/ 5629 h 10085"/>
              <a:gd name="connsiteX1" fmla="*/ 4109 w 10000"/>
              <a:gd name="connsiteY1" fmla="*/ 10081 h 10085"/>
              <a:gd name="connsiteX2" fmla="*/ 10000 w 10000"/>
              <a:gd name="connsiteY2" fmla="*/ 0 h 10085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5890 w 20544"/>
              <a:gd name="connsiteY0" fmla="*/ 5629 h 10081"/>
              <a:gd name="connsiteX1" fmla="*/ 9999 w 20544"/>
              <a:gd name="connsiteY1" fmla="*/ 10081 h 10081"/>
              <a:gd name="connsiteX2" fmla="*/ 15890 w 20544"/>
              <a:gd name="connsiteY2" fmla="*/ 0 h 10081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0 w 10000"/>
              <a:gd name="connsiteY0" fmla="*/ 5629 h 10081"/>
              <a:gd name="connsiteX1" fmla="*/ 4109 w 10000"/>
              <a:gd name="connsiteY1" fmla="*/ 10081 h 10081"/>
              <a:gd name="connsiteX2" fmla="*/ 10000 w 10000"/>
              <a:gd name="connsiteY2" fmla="*/ 0 h 10081"/>
              <a:gd name="connsiteX0" fmla="*/ 0 w 10000"/>
              <a:gd name="connsiteY0" fmla="*/ 5790 h 10253"/>
              <a:gd name="connsiteX1" fmla="*/ 4109 w 10000"/>
              <a:gd name="connsiteY1" fmla="*/ 10081 h 10253"/>
              <a:gd name="connsiteX2" fmla="*/ 10000 w 10000"/>
              <a:gd name="connsiteY2" fmla="*/ 0 h 10253"/>
              <a:gd name="connsiteX0" fmla="*/ 0 w 10000"/>
              <a:gd name="connsiteY0" fmla="*/ 5790 h 10082"/>
              <a:gd name="connsiteX1" fmla="*/ 4109 w 10000"/>
              <a:gd name="connsiteY1" fmla="*/ 10081 h 10082"/>
              <a:gd name="connsiteX2" fmla="*/ 10000 w 10000"/>
              <a:gd name="connsiteY2" fmla="*/ 0 h 10082"/>
              <a:gd name="connsiteX0" fmla="*/ 0 w 10000"/>
              <a:gd name="connsiteY0" fmla="*/ 5790 h 10082"/>
              <a:gd name="connsiteX1" fmla="*/ 4109 w 10000"/>
              <a:gd name="connsiteY1" fmla="*/ 10081 h 10082"/>
              <a:gd name="connsiteX2" fmla="*/ 10000 w 10000"/>
              <a:gd name="connsiteY2" fmla="*/ 0 h 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82">
                <a:moveTo>
                  <a:pt x="0" y="5790"/>
                </a:moveTo>
                <a:cubicBezTo>
                  <a:pt x="811" y="7732"/>
                  <a:pt x="2373" y="10159"/>
                  <a:pt x="4109" y="10081"/>
                </a:cubicBezTo>
                <a:cubicBezTo>
                  <a:pt x="5845" y="10003"/>
                  <a:pt x="9340" y="1713"/>
                  <a:pt x="1000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 bwMode="auto">
          <a:xfrm>
            <a:off x="2526304" y="1037303"/>
            <a:ext cx="2624328" cy="32735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3483864" y="1042416"/>
            <a:ext cx="2889504" cy="32644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Arrow Connector 120"/>
          <p:cNvCxnSpPr/>
          <p:nvPr/>
        </p:nvCxnSpPr>
        <p:spPr bwMode="auto">
          <a:xfrm>
            <a:off x="4489704" y="1033272"/>
            <a:ext cx="3099816" cy="32735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>
            <a:off x="126304" y="2221992"/>
            <a:ext cx="886968" cy="9966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1235737" y="2183704"/>
            <a:ext cx="1290567" cy="7525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Arrow Connector 124"/>
          <p:cNvCxnSpPr/>
          <p:nvPr/>
        </p:nvCxnSpPr>
        <p:spPr bwMode="auto">
          <a:xfrm flipH="1">
            <a:off x="2214232" y="2936232"/>
            <a:ext cx="294266" cy="3566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12078" y="2399798"/>
            <a:ext cx="0" cy="392271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16200000">
            <a:off x="915268" y="3337560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rot="16200000">
            <a:off x="915268" y="2423160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rot="16200000">
            <a:off x="915268" y="6080760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rot="16200000">
            <a:off x="915268" y="5166360"/>
            <a:ext cx="0" cy="18288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" name="Picture 6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17" y="3340274"/>
            <a:ext cx="111017" cy="17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093" y="2426918"/>
            <a:ext cx="135441" cy="172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" y="5161554"/>
            <a:ext cx="320470" cy="185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646" y="6075953"/>
            <a:ext cx="319888" cy="184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Oval 99"/>
          <p:cNvSpPr>
            <a:spLocks noChangeAspect="1" noChangeArrowheads="1"/>
          </p:cNvSpPr>
          <p:nvPr/>
        </p:nvSpPr>
        <p:spPr bwMode="auto">
          <a:xfrm>
            <a:off x="884788" y="340156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21792" y="950976"/>
            <a:ext cx="283464" cy="24323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126679" y="1797705"/>
            <a:ext cx="1024128" cy="12252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1150807" y="1739030"/>
            <a:ext cx="2349560" cy="305209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 flipH="1">
            <a:off x="3118104" y="4782312"/>
            <a:ext cx="384048" cy="26695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/>
          <p:cNvCxnSpPr/>
          <p:nvPr/>
        </p:nvCxnSpPr>
        <p:spPr bwMode="auto">
          <a:xfrm>
            <a:off x="1235737" y="2183704"/>
            <a:ext cx="2240280" cy="2066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H="1">
            <a:off x="2916936" y="4242816"/>
            <a:ext cx="566928" cy="4053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/>
          <p:cNvCxnSpPr/>
          <p:nvPr/>
        </p:nvCxnSpPr>
        <p:spPr bwMode="auto">
          <a:xfrm>
            <a:off x="2971800" y="2216283"/>
            <a:ext cx="1061706" cy="32826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/>
          <p:cNvCxnSpPr/>
          <p:nvPr/>
        </p:nvCxnSpPr>
        <p:spPr bwMode="auto">
          <a:xfrm>
            <a:off x="4038600" y="5498926"/>
            <a:ext cx="273090" cy="1524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>
            <a:off x="1537570" y="1060704"/>
            <a:ext cx="1188720" cy="32461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/>
          <p:cNvCxnSpPr/>
          <p:nvPr/>
        </p:nvCxnSpPr>
        <p:spPr bwMode="auto">
          <a:xfrm>
            <a:off x="2971800" y="2216283"/>
            <a:ext cx="1965960" cy="2405969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/>
          <p:cNvCxnSpPr/>
          <p:nvPr/>
        </p:nvCxnSpPr>
        <p:spPr bwMode="auto">
          <a:xfrm>
            <a:off x="5212080" y="2176272"/>
            <a:ext cx="1132186" cy="16416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/>
          <p:cNvCxnSpPr/>
          <p:nvPr/>
        </p:nvCxnSpPr>
        <p:spPr bwMode="auto">
          <a:xfrm flipH="1">
            <a:off x="6071616" y="3813048"/>
            <a:ext cx="267222" cy="2834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/>
          <p:cNvCxnSpPr/>
          <p:nvPr/>
        </p:nvCxnSpPr>
        <p:spPr bwMode="auto">
          <a:xfrm>
            <a:off x="2633472" y="1783080"/>
            <a:ext cx="2559210" cy="147281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/>
          <p:cNvCxnSpPr/>
          <p:nvPr/>
        </p:nvCxnSpPr>
        <p:spPr bwMode="auto">
          <a:xfrm>
            <a:off x="5184647" y="3246120"/>
            <a:ext cx="338328" cy="8046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/>
          <p:cNvCxnSpPr/>
          <p:nvPr/>
        </p:nvCxnSpPr>
        <p:spPr bwMode="auto">
          <a:xfrm>
            <a:off x="5212080" y="2176272"/>
            <a:ext cx="1693813" cy="207468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/>
          <p:cNvCxnSpPr/>
          <p:nvPr/>
        </p:nvCxnSpPr>
        <p:spPr bwMode="auto">
          <a:xfrm flipH="1">
            <a:off x="6693408" y="4242816"/>
            <a:ext cx="210312" cy="2926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/>
          <p:cNvCxnSpPr/>
          <p:nvPr/>
        </p:nvCxnSpPr>
        <p:spPr bwMode="auto">
          <a:xfrm>
            <a:off x="7388352" y="2208756"/>
            <a:ext cx="201168" cy="174774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/>
          <p:cNvCxnSpPr/>
          <p:nvPr/>
        </p:nvCxnSpPr>
        <p:spPr bwMode="auto">
          <a:xfrm>
            <a:off x="7580376" y="3950208"/>
            <a:ext cx="201168" cy="1554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Arrow Connector 142"/>
          <p:cNvCxnSpPr/>
          <p:nvPr/>
        </p:nvCxnSpPr>
        <p:spPr bwMode="auto">
          <a:xfrm>
            <a:off x="4041648" y="1773936"/>
            <a:ext cx="2941623" cy="20439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5522976" y="1783080"/>
            <a:ext cx="2624328" cy="17465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/>
          <p:cNvCxnSpPr/>
          <p:nvPr/>
        </p:nvCxnSpPr>
        <p:spPr bwMode="auto">
          <a:xfrm>
            <a:off x="6983271" y="3813047"/>
            <a:ext cx="165619" cy="8503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2"/>
          <p:cNvCxnSpPr/>
          <p:nvPr/>
        </p:nvCxnSpPr>
        <p:spPr bwMode="auto">
          <a:xfrm>
            <a:off x="326136" y="1371600"/>
            <a:ext cx="1498092" cy="368648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Arrow Connector 164"/>
          <p:cNvCxnSpPr/>
          <p:nvPr/>
        </p:nvCxnSpPr>
        <p:spPr bwMode="auto">
          <a:xfrm>
            <a:off x="1544596" y="1371600"/>
            <a:ext cx="2368481" cy="224077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Arrow Connector 166"/>
          <p:cNvCxnSpPr/>
          <p:nvPr/>
        </p:nvCxnSpPr>
        <p:spPr bwMode="auto">
          <a:xfrm>
            <a:off x="2813119" y="1340626"/>
            <a:ext cx="2953029" cy="37174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Arrow Connector 168"/>
          <p:cNvCxnSpPr/>
          <p:nvPr/>
        </p:nvCxnSpPr>
        <p:spPr bwMode="auto">
          <a:xfrm>
            <a:off x="4108519" y="1359074"/>
            <a:ext cx="2874752" cy="204249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Straight Arrow Connector 170"/>
          <p:cNvCxnSpPr/>
          <p:nvPr/>
        </p:nvCxnSpPr>
        <p:spPr bwMode="auto">
          <a:xfrm>
            <a:off x="5570922" y="1371600"/>
            <a:ext cx="2361498" cy="397498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773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0" grpId="0" animBg="1"/>
      <p:bldP spid="159" grpId="0" animBg="1"/>
      <p:bldP spid="158" grpId="0" animBg="1"/>
      <p:bldP spid="56" grpId="0" animBg="1"/>
      <p:bldP spid="63" grpId="0" animBg="1"/>
      <p:bldP spid="64" grpId="0" animBg="1"/>
      <p:bldP spid="65" grpId="0" animBg="1"/>
      <p:bldP spid="115" grpId="0" animBg="1"/>
      <p:bldP spid="55" grpId="0" animBg="1"/>
      <p:bldP spid="117" grpId="0" animBg="1"/>
      <p:bldP spid="118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406" y="3010422"/>
            <a:ext cx="1825235" cy="24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13" y="2940873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481208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496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9208" y="902918"/>
            <a:ext cx="6798102" cy="1211262"/>
            <a:chOff x="329208" y="1002082"/>
            <a:chExt cx="6798102" cy="1211262"/>
          </a:xfrm>
        </p:grpSpPr>
        <p:pic>
          <p:nvPicPr>
            <p:cNvPr id="33" name="Picture 10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5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17326" y="2210844"/>
            <a:ext cx="5744444" cy="233298"/>
            <a:chOff x="317326" y="2077189"/>
            <a:chExt cx="5744444" cy="233298"/>
          </a:xfrm>
        </p:grpSpPr>
        <p:pic>
          <p:nvPicPr>
            <p:cNvPr id="43" name="Picture 10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7" name="Picture 1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70" y="1253348"/>
            <a:ext cx="863953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1518599"/>
            <a:ext cx="1023861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33" y="1486422"/>
            <a:ext cx="974767" cy="28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87" y="986424"/>
            <a:ext cx="123361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462" y="1312596"/>
            <a:ext cx="1233863" cy="283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4</a:t>
            </a:fld>
            <a:endParaRPr lang="en-US"/>
          </a:p>
        </p:txBody>
      </p:sp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55517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604159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7" y="6056915"/>
            <a:ext cx="780812" cy="303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22" y="3474273"/>
            <a:ext cx="1724763" cy="64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54111" y="3913632"/>
            <a:ext cx="3253297" cy="247978"/>
            <a:chOff x="1954111" y="3879289"/>
            <a:chExt cx="3253297" cy="247978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8805" y="3879289"/>
              <a:ext cx="2438603" cy="247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1954111" y="3990782"/>
              <a:ext cx="78816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122" y="1358030"/>
            <a:ext cx="246468" cy="148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2179392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 bwMode="auto">
          <a:xfrm>
            <a:off x="1954111" y="3474720"/>
            <a:ext cx="2671549" cy="262875"/>
            <a:chOff x="1954111" y="3474720"/>
            <a:chExt cx="2671549" cy="262875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 flipH="1" flipV="1">
              <a:off x="1954111" y="3602736"/>
              <a:ext cx="78816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0632" y="3474720"/>
              <a:ext cx="1855028" cy="2628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728" y="3483864"/>
            <a:ext cx="1723590" cy="24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52891" y="5609489"/>
            <a:ext cx="6933909" cy="395871"/>
            <a:chOff x="1752891" y="5609489"/>
            <a:chExt cx="6933909" cy="395871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1828800" y="5922810"/>
              <a:ext cx="6858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7316476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>
              <a:off x="1828800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891" y="5609489"/>
              <a:ext cx="159755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7622" y="5610846"/>
              <a:ext cx="158762" cy="216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228562" y="6068358"/>
            <a:ext cx="921666" cy="217620"/>
            <a:chOff x="7228562" y="6068358"/>
            <a:chExt cx="921666" cy="217620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28562" y="6068358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1334" y="6068358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08" y="6093912"/>
            <a:ext cx="159157" cy="21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727" y="6093912"/>
            <a:ext cx="478031" cy="21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H="1">
            <a:off x="1866378" y="3652970"/>
            <a:ext cx="3008376" cy="24597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2743837" y="3493008"/>
            <a:ext cx="1846117" cy="2569464"/>
            <a:chOff x="2743837" y="3493008"/>
            <a:chExt cx="1846117" cy="2569464"/>
          </a:xfrm>
        </p:grpSpPr>
        <p:cxnSp>
          <p:nvCxnSpPr>
            <p:cNvPr id="70" name="Straight Arrow Connector 69"/>
            <p:cNvCxnSpPr/>
            <p:nvPr/>
          </p:nvCxnSpPr>
          <p:spPr bwMode="auto">
            <a:xfrm>
              <a:off x="3264074" y="4169664"/>
              <a:ext cx="1325880" cy="18928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Rectangle 22"/>
            <p:cNvSpPr/>
            <p:nvPr/>
          </p:nvSpPr>
          <p:spPr bwMode="auto">
            <a:xfrm>
              <a:off x="2743837" y="3493008"/>
              <a:ext cx="521208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7326" y="2540696"/>
            <a:ext cx="5943781" cy="263525"/>
            <a:chOff x="527217" y="4067349"/>
            <a:chExt cx="5943781" cy="263525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Arrow Connector 56"/>
          <p:cNvCxnSpPr/>
          <p:nvPr/>
        </p:nvCxnSpPr>
        <p:spPr bwMode="auto">
          <a:xfrm>
            <a:off x="3226496" y="1491916"/>
            <a:ext cx="502920" cy="148653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1856232" y="1435608"/>
            <a:ext cx="2798064" cy="46634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4654296" y="2381512"/>
            <a:ext cx="1554480" cy="37033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813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40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" name="Picture 9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93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91440" y="2364288"/>
            <a:ext cx="8997696" cy="3922712"/>
            <a:chOff x="91440" y="2364288"/>
            <a:chExt cx="8997696" cy="3922712"/>
          </a:xfrm>
        </p:grpSpPr>
        <p:grpSp>
          <p:nvGrpSpPr>
            <p:cNvPr id="33" name="Group 32"/>
            <p:cNvGrpSpPr/>
            <p:nvPr/>
          </p:nvGrpSpPr>
          <p:grpSpPr>
            <a:xfrm>
              <a:off x="91440" y="2364288"/>
              <a:ext cx="8997696" cy="3922712"/>
              <a:chOff x="91440" y="2364288"/>
              <a:chExt cx="8997696" cy="3922712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 flipV="1">
                <a:off x="912078" y="2364288"/>
                <a:ext cx="0" cy="392271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>
                <a:off x="915268" y="3337560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61" name="Picture 60" descr="txp_fi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1517" y="3340274"/>
                <a:ext cx="111017" cy="17244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40" y="4339882"/>
                <a:ext cx="899769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8229600" y="4242816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5184648" y="4242816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6" name="Picture 15" descr="txp_fi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18970" y="4459934"/>
                <a:ext cx="134949" cy="344379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52" name="Straight Connector 51"/>
              <p:cNvCxnSpPr/>
              <p:nvPr/>
            </p:nvCxnSpPr>
            <p:spPr bwMode="auto">
              <a:xfrm>
                <a:off x="7616952" y="4242816"/>
                <a:ext cx="0" cy="18288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7" name="Picture 16" descr="txp_fi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70045" y="4459934"/>
                <a:ext cx="135441" cy="17244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8" name="Picture 17" descr="txp_fi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92915" y="4459934"/>
                <a:ext cx="271129" cy="356826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903350" y="2731718"/>
              <a:ext cx="7326251" cy="3217213"/>
              <a:chOff x="903350" y="2731718"/>
              <a:chExt cx="7326251" cy="3217213"/>
            </a:xfrm>
          </p:grpSpPr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 flipV="1">
                <a:off x="6399213" y="3454052"/>
                <a:ext cx="1830388" cy="1234564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13"/>
                  <a:gd name="connsiteX1" fmla="*/ 3594 w 10069"/>
                  <a:gd name="connsiteY1" fmla="*/ 1 h 10013"/>
                  <a:gd name="connsiteX2" fmla="*/ 6682 w 10069"/>
                  <a:gd name="connsiteY2" fmla="*/ 2740 h 10013"/>
                  <a:gd name="connsiteX3" fmla="*/ 9266 w 10069"/>
                  <a:gd name="connsiteY3" fmla="*/ 8252 h 10013"/>
                  <a:gd name="connsiteX4" fmla="*/ 10069 w 10069"/>
                  <a:gd name="connsiteY4" fmla="*/ 10001 h 10013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69" h="10001">
                    <a:moveTo>
                      <a:pt x="0" y="2923"/>
                    </a:moveTo>
                    <a:cubicBezTo>
                      <a:pt x="1218" y="1512"/>
                      <a:pt x="2480" y="32"/>
                      <a:pt x="3594" y="1"/>
                    </a:cubicBezTo>
                    <a:cubicBezTo>
                      <a:pt x="4708" y="-30"/>
                      <a:pt x="5737" y="1364"/>
                      <a:pt x="6682" y="2740"/>
                    </a:cubicBezTo>
                    <a:cubicBezTo>
                      <a:pt x="7627" y="4115"/>
                      <a:pt x="8702" y="7043"/>
                      <a:pt x="9266" y="8252"/>
                    </a:cubicBezTo>
                    <a:cubicBezTo>
                      <a:pt x="9832" y="9463"/>
                      <a:pt x="9186" y="7984"/>
                      <a:pt x="10069" y="10001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14"/>
              <p:cNvSpPr>
                <a:spLocks/>
              </p:cNvSpPr>
              <p:nvPr/>
            </p:nvSpPr>
            <p:spPr bwMode="auto">
              <a:xfrm flipH="1">
                <a:off x="4597174" y="4005031"/>
                <a:ext cx="1792671" cy="1247033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9862"/>
                  <a:gd name="connsiteY0" fmla="*/ 2618 h 10101"/>
                  <a:gd name="connsiteX1" fmla="*/ 3525 w 9862"/>
                  <a:gd name="connsiteY1" fmla="*/ 0 h 10101"/>
                  <a:gd name="connsiteX2" fmla="*/ 6613 w 9862"/>
                  <a:gd name="connsiteY2" fmla="*/ 2739 h 10101"/>
                  <a:gd name="connsiteX3" fmla="*/ 9197 w 9862"/>
                  <a:gd name="connsiteY3" fmla="*/ 8251 h 10101"/>
                  <a:gd name="connsiteX4" fmla="*/ 9862 w 9862"/>
                  <a:gd name="connsiteY4" fmla="*/ 10101 h 10101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9326 w 10000"/>
                  <a:gd name="connsiteY3" fmla="*/ 8168 h 10000"/>
                  <a:gd name="connsiteX4" fmla="*/ 10000 w 10000"/>
                  <a:gd name="connsiteY4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210"/>
                  <a:gd name="connsiteY0" fmla="*/ 2592 h 10603"/>
                  <a:gd name="connsiteX1" fmla="*/ 3574 w 10210"/>
                  <a:gd name="connsiteY1" fmla="*/ 0 h 10603"/>
                  <a:gd name="connsiteX2" fmla="*/ 6706 w 10210"/>
                  <a:gd name="connsiteY2" fmla="*/ 2712 h 10603"/>
                  <a:gd name="connsiteX3" fmla="*/ 10210 w 10210"/>
                  <a:gd name="connsiteY3" fmla="*/ 10603 h 10603"/>
                  <a:gd name="connsiteX0" fmla="*/ 0 w 10000"/>
                  <a:gd name="connsiteY0" fmla="*/ 2592 h 10302"/>
                  <a:gd name="connsiteX1" fmla="*/ 3574 w 10000"/>
                  <a:gd name="connsiteY1" fmla="*/ 0 h 10302"/>
                  <a:gd name="connsiteX2" fmla="*/ 6706 w 10000"/>
                  <a:gd name="connsiteY2" fmla="*/ 2712 h 10302"/>
                  <a:gd name="connsiteX3" fmla="*/ 10000 w 10000"/>
                  <a:gd name="connsiteY3" fmla="*/ 10302 h 10302"/>
                  <a:gd name="connsiteX0" fmla="*/ 0 w 9930"/>
                  <a:gd name="connsiteY0" fmla="*/ 2592 h 10101"/>
                  <a:gd name="connsiteX1" fmla="*/ 3574 w 9930"/>
                  <a:gd name="connsiteY1" fmla="*/ 0 h 10101"/>
                  <a:gd name="connsiteX2" fmla="*/ 6706 w 9930"/>
                  <a:gd name="connsiteY2" fmla="*/ 2712 h 10101"/>
                  <a:gd name="connsiteX3" fmla="*/ 9930 w 9930"/>
                  <a:gd name="connsiteY3" fmla="*/ 10101 h 10101"/>
                  <a:gd name="connsiteX0" fmla="*/ 0 w 10070"/>
                  <a:gd name="connsiteY0" fmla="*/ 2566 h 9901"/>
                  <a:gd name="connsiteX1" fmla="*/ 3599 w 10070"/>
                  <a:gd name="connsiteY1" fmla="*/ 0 h 9901"/>
                  <a:gd name="connsiteX2" fmla="*/ 6753 w 10070"/>
                  <a:gd name="connsiteY2" fmla="*/ 2685 h 9901"/>
                  <a:gd name="connsiteX3" fmla="*/ 10070 w 10070"/>
                  <a:gd name="connsiteY3" fmla="*/ 9901 h 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70" h="9901">
                    <a:moveTo>
                      <a:pt x="0" y="2566"/>
                    </a:moveTo>
                    <a:cubicBezTo>
                      <a:pt x="1244" y="1680"/>
                      <a:pt x="2474" y="-20"/>
                      <a:pt x="3599" y="0"/>
                    </a:cubicBezTo>
                    <a:cubicBezTo>
                      <a:pt x="4725" y="20"/>
                      <a:pt x="5675" y="1035"/>
                      <a:pt x="6753" y="2685"/>
                    </a:cubicBezTo>
                    <a:cubicBezTo>
                      <a:pt x="7832" y="4335"/>
                      <a:pt x="9450" y="8199"/>
                      <a:pt x="10070" y="9901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4"/>
              <p:cNvSpPr>
                <a:spLocks/>
              </p:cNvSpPr>
              <p:nvPr/>
            </p:nvSpPr>
            <p:spPr bwMode="auto">
              <a:xfrm flipH="1">
                <a:off x="2732584" y="4320086"/>
                <a:ext cx="1872248" cy="1628845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278"/>
                  <a:gd name="connsiteY0" fmla="*/ 5467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070"/>
                  <a:gd name="connsiteY0" fmla="*/ 5629 h 10082"/>
                  <a:gd name="connsiteX1" fmla="*/ 4179 w 10070"/>
                  <a:gd name="connsiteY1" fmla="*/ 10081 h 10082"/>
                  <a:gd name="connsiteX2" fmla="*/ 10070 w 10070"/>
                  <a:gd name="connsiteY2" fmla="*/ 0 h 10082"/>
                  <a:gd name="connsiteX0" fmla="*/ 0 w 10278"/>
                  <a:gd name="connsiteY0" fmla="*/ 5548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557"/>
                  <a:gd name="connsiteY0" fmla="*/ 5871 h 10405"/>
                  <a:gd name="connsiteX1" fmla="*/ 4387 w 10557"/>
                  <a:gd name="connsiteY1" fmla="*/ 10404 h 10405"/>
                  <a:gd name="connsiteX2" fmla="*/ 10557 w 10557"/>
                  <a:gd name="connsiteY2" fmla="*/ 0 h 10405"/>
                  <a:gd name="connsiteX0" fmla="*/ 0 w 10418"/>
                  <a:gd name="connsiteY0" fmla="*/ 5952 h 10486"/>
                  <a:gd name="connsiteX1" fmla="*/ 4387 w 10418"/>
                  <a:gd name="connsiteY1" fmla="*/ 10485 h 10486"/>
                  <a:gd name="connsiteX2" fmla="*/ 10418 w 10418"/>
                  <a:gd name="connsiteY2" fmla="*/ 0 h 1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18" h="10486">
                    <a:moveTo>
                      <a:pt x="0" y="5952"/>
                    </a:moveTo>
                    <a:cubicBezTo>
                      <a:pt x="1020" y="8136"/>
                      <a:pt x="2651" y="10563"/>
                      <a:pt x="4387" y="10485"/>
                    </a:cubicBezTo>
                    <a:cubicBezTo>
                      <a:pt x="6123" y="10407"/>
                      <a:pt x="9758" y="1713"/>
                      <a:pt x="1041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auto">
              <a:xfrm flipV="1">
                <a:off x="903350" y="2731718"/>
                <a:ext cx="1840811" cy="1628690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139"/>
                  <a:gd name="connsiteY0" fmla="*/ 5548 h 10082"/>
                  <a:gd name="connsiteX1" fmla="*/ 4248 w 10139"/>
                  <a:gd name="connsiteY1" fmla="*/ 10081 h 10082"/>
                  <a:gd name="connsiteX2" fmla="*/ 10139 w 10139"/>
                  <a:gd name="connsiteY2" fmla="*/ 0 h 10082"/>
                  <a:gd name="connsiteX0" fmla="*/ 0 w 10208"/>
                  <a:gd name="connsiteY0" fmla="*/ 5951 h 10485"/>
                  <a:gd name="connsiteX1" fmla="*/ 4248 w 10208"/>
                  <a:gd name="connsiteY1" fmla="*/ 10484 h 10485"/>
                  <a:gd name="connsiteX2" fmla="*/ 10208 w 10208"/>
                  <a:gd name="connsiteY2" fmla="*/ 0 h 1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8" h="10485">
                    <a:moveTo>
                      <a:pt x="0" y="5951"/>
                    </a:moveTo>
                    <a:cubicBezTo>
                      <a:pt x="811" y="7893"/>
                      <a:pt x="2512" y="10562"/>
                      <a:pt x="4248" y="10484"/>
                    </a:cubicBezTo>
                    <a:cubicBezTo>
                      <a:pt x="5984" y="10406"/>
                      <a:pt x="9548" y="1713"/>
                      <a:pt x="1020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540498" y="2362200"/>
            <a:ext cx="7955280" cy="3922712"/>
            <a:chOff x="540498" y="2362200"/>
            <a:chExt cx="7955280" cy="3922712"/>
          </a:xfrm>
        </p:grpSpPr>
        <p:pic>
          <p:nvPicPr>
            <p:cNvPr id="153" name="Picture 15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7623" y="3200400"/>
              <a:ext cx="111017" cy="172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4" name="Picture 15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8966" y="4457846"/>
              <a:ext cx="135441" cy="172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55" name="Straight Arrow Connector 154"/>
            <p:cNvCxnSpPr/>
            <p:nvPr/>
          </p:nvCxnSpPr>
          <p:spPr bwMode="auto">
            <a:xfrm flipV="1">
              <a:off x="2278088" y="2362200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/>
            <p:cNvCxnSpPr/>
            <p:nvPr/>
          </p:nvCxnSpPr>
          <p:spPr bwMode="auto">
            <a:xfrm rot="16200000">
              <a:off x="2276435" y="3335472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Arrow Connector 156"/>
            <p:cNvCxnSpPr/>
            <p:nvPr/>
          </p:nvCxnSpPr>
          <p:spPr bwMode="auto">
            <a:xfrm>
              <a:off x="540498" y="4337794"/>
              <a:ext cx="79552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3765390" y="4240728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9" name="Group 158"/>
            <p:cNvGrpSpPr/>
            <p:nvPr/>
          </p:nvGrpSpPr>
          <p:grpSpPr>
            <a:xfrm>
              <a:off x="2276314" y="2729630"/>
              <a:ext cx="1501600" cy="3217213"/>
              <a:chOff x="903350" y="2731718"/>
              <a:chExt cx="7387874" cy="3217213"/>
            </a:xfrm>
          </p:grpSpPr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 flipV="1">
                <a:off x="6399213" y="3378874"/>
                <a:ext cx="1892011" cy="1309741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13"/>
                  <a:gd name="connsiteX1" fmla="*/ 3594 w 10069"/>
                  <a:gd name="connsiteY1" fmla="*/ 1 h 10013"/>
                  <a:gd name="connsiteX2" fmla="*/ 6682 w 10069"/>
                  <a:gd name="connsiteY2" fmla="*/ 2740 h 10013"/>
                  <a:gd name="connsiteX3" fmla="*/ 9266 w 10069"/>
                  <a:gd name="connsiteY3" fmla="*/ 8252 h 10013"/>
                  <a:gd name="connsiteX4" fmla="*/ 10069 w 10069"/>
                  <a:gd name="connsiteY4" fmla="*/ 10001 h 10013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408"/>
                  <a:gd name="connsiteY0" fmla="*/ 2923 h 10610"/>
                  <a:gd name="connsiteX1" fmla="*/ 3594 w 10408"/>
                  <a:gd name="connsiteY1" fmla="*/ 1 h 10610"/>
                  <a:gd name="connsiteX2" fmla="*/ 6682 w 10408"/>
                  <a:gd name="connsiteY2" fmla="*/ 2740 h 10610"/>
                  <a:gd name="connsiteX3" fmla="*/ 9266 w 10408"/>
                  <a:gd name="connsiteY3" fmla="*/ 8252 h 10610"/>
                  <a:gd name="connsiteX4" fmla="*/ 10408 w 10408"/>
                  <a:gd name="connsiteY4" fmla="*/ 10610 h 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" h="10610">
                    <a:moveTo>
                      <a:pt x="0" y="2923"/>
                    </a:moveTo>
                    <a:cubicBezTo>
                      <a:pt x="1218" y="1512"/>
                      <a:pt x="2480" y="32"/>
                      <a:pt x="3594" y="1"/>
                    </a:cubicBezTo>
                    <a:cubicBezTo>
                      <a:pt x="4708" y="-30"/>
                      <a:pt x="5737" y="1364"/>
                      <a:pt x="6682" y="2740"/>
                    </a:cubicBezTo>
                    <a:cubicBezTo>
                      <a:pt x="7627" y="4115"/>
                      <a:pt x="8702" y="7043"/>
                      <a:pt x="9266" y="8252"/>
                    </a:cubicBezTo>
                    <a:cubicBezTo>
                      <a:pt x="9832" y="9463"/>
                      <a:pt x="9525" y="8593"/>
                      <a:pt x="10408" y="1061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14"/>
              <p:cNvSpPr>
                <a:spLocks/>
              </p:cNvSpPr>
              <p:nvPr/>
            </p:nvSpPr>
            <p:spPr bwMode="auto">
              <a:xfrm flipH="1">
                <a:off x="4597174" y="4005031"/>
                <a:ext cx="1792671" cy="1247033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9862"/>
                  <a:gd name="connsiteY0" fmla="*/ 2618 h 10101"/>
                  <a:gd name="connsiteX1" fmla="*/ 3525 w 9862"/>
                  <a:gd name="connsiteY1" fmla="*/ 0 h 10101"/>
                  <a:gd name="connsiteX2" fmla="*/ 6613 w 9862"/>
                  <a:gd name="connsiteY2" fmla="*/ 2739 h 10101"/>
                  <a:gd name="connsiteX3" fmla="*/ 9197 w 9862"/>
                  <a:gd name="connsiteY3" fmla="*/ 8251 h 10101"/>
                  <a:gd name="connsiteX4" fmla="*/ 9862 w 9862"/>
                  <a:gd name="connsiteY4" fmla="*/ 10101 h 10101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9326 w 10000"/>
                  <a:gd name="connsiteY3" fmla="*/ 8168 h 10000"/>
                  <a:gd name="connsiteX4" fmla="*/ 10000 w 10000"/>
                  <a:gd name="connsiteY4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210"/>
                  <a:gd name="connsiteY0" fmla="*/ 2592 h 10603"/>
                  <a:gd name="connsiteX1" fmla="*/ 3574 w 10210"/>
                  <a:gd name="connsiteY1" fmla="*/ 0 h 10603"/>
                  <a:gd name="connsiteX2" fmla="*/ 6706 w 10210"/>
                  <a:gd name="connsiteY2" fmla="*/ 2712 h 10603"/>
                  <a:gd name="connsiteX3" fmla="*/ 10210 w 10210"/>
                  <a:gd name="connsiteY3" fmla="*/ 10603 h 10603"/>
                  <a:gd name="connsiteX0" fmla="*/ 0 w 10000"/>
                  <a:gd name="connsiteY0" fmla="*/ 2592 h 10302"/>
                  <a:gd name="connsiteX1" fmla="*/ 3574 w 10000"/>
                  <a:gd name="connsiteY1" fmla="*/ 0 h 10302"/>
                  <a:gd name="connsiteX2" fmla="*/ 6706 w 10000"/>
                  <a:gd name="connsiteY2" fmla="*/ 2712 h 10302"/>
                  <a:gd name="connsiteX3" fmla="*/ 10000 w 10000"/>
                  <a:gd name="connsiteY3" fmla="*/ 10302 h 10302"/>
                  <a:gd name="connsiteX0" fmla="*/ 0 w 9930"/>
                  <a:gd name="connsiteY0" fmla="*/ 2592 h 10101"/>
                  <a:gd name="connsiteX1" fmla="*/ 3574 w 9930"/>
                  <a:gd name="connsiteY1" fmla="*/ 0 h 10101"/>
                  <a:gd name="connsiteX2" fmla="*/ 6706 w 9930"/>
                  <a:gd name="connsiteY2" fmla="*/ 2712 h 10101"/>
                  <a:gd name="connsiteX3" fmla="*/ 9930 w 9930"/>
                  <a:gd name="connsiteY3" fmla="*/ 10101 h 10101"/>
                  <a:gd name="connsiteX0" fmla="*/ 0 w 10070"/>
                  <a:gd name="connsiteY0" fmla="*/ 2566 h 9901"/>
                  <a:gd name="connsiteX1" fmla="*/ 3599 w 10070"/>
                  <a:gd name="connsiteY1" fmla="*/ 0 h 9901"/>
                  <a:gd name="connsiteX2" fmla="*/ 6753 w 10070"/>
                  <a:gd name="connsiteY2" fmla="*/ 2685 h 9901"/>
                  <a:gd name="connsiteX3" fmla="*/ 10070 w 10070"/>
                  <a:gd name="connsiteY3" fmla="*/ 9901 h 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70" h="9901">
                    <a:moveTo>
                      <a:pt x="0" y="2566"/>
                    </a:moveTo>
                    <a:cubicBezTo>
                      <a:pt x="1244" y="1680"/>
                      <a:pt x="2474" y="-20"/>
                      <a:pt x="3599" y="0"/>
                    </a:cubicBezTo>
                    <a:cubicBezTo>
                      <a:pt x="4725" y="20"/>
                      <a:pt x="5675" y="1035"/>
                      <a:pt x="6753" y="2685"/>
                    </a:cubicBezTo>
                    <a:cubicBezTo>
                      <a:pt x="7832" y="4335"/>
                      <a:pt x="9450" y="8199"/>
                      <a:pt x="10070" y="9901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14"/>
              <p:cNvSpPr>
                <a:spLocks/>
              </p:cNvSpPr>
              <p:nvPr/>
            </p:nvSpPr>
            <p:spPr bwMode="auto">
              <a:xfrm flipH="1">
                <a:off x="2732584" y="4320086"/>
                <a:ext cx="1872248" cy="1628845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278"/>
                  <a:gd name="connsiteY0" fmla="*/ 5467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070"/>
                  <a:gd name="connsiteY0" fmla="*/ 5629 h 10082"/>
                  <a:gd name="connsiteX1" fmla="*/ 4179 w 10070"/>
                  <a:gd name="connsiteY1" fmla="*/ 10081 h 10082"/>
                  <a:gd name="connsiteX2" fmla="*/ 10070 w 10070"/>
                  <a:gd name="connsiteY2" fmla="*/ 0 h 10082"/>
                  <a:gd name="connsiteX0" fmla="*/ 0 w 10278"/>
                  <a:gd name="connsiteY0" fmla="*/ 5548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557"/>
                  <a:gd name="connsiteY0" fmla="*/ 5871 h 10405"/>
                  <a:gd name="connsiteX1" fmla="*/ 4387 w 10557"/>
                  <a:gd name="connsiteY1" fmla="*/ 10404 h 10405"/>
                  <a:gd name="connsiteX2" fmla="*/ 10557 w 10557"/>
                  <a:gd name="connsiteY2" fmla="*/ 0 h 10405"/>
                  <a:gd name="connsiteX0" fmla="*/ 0 w 10418"/>
                  <a:gd name="connsiteY0" fmla="*/ 5952 h 10486"/>
                  <a:gd name="connsiteX1" fmla="*/ 4387 w 10418"/>
                  <a:gd name="connsiteY1" fmla="*/ 10485 h 10486"/>
                  <a:gd name="connsiteX2" fmla="*/ 10418 w 10418"/>
                  <a:gd name="connsiteY2" fmla="*/ 0 h 1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18" h="10486">
                    <a:moveTo>
                      <a:pt x="0" y="5952"/>
                    </a:moveTo>
                    <a:cubicBezTo>
                      <a:pt x="1020" y="8136"/>
                      <a:pt x="2651" y="10563"/>
                      <a:pt x="4387" y="10485"/>
                    </a:cubicBezTo>
                    <a:cubicBezTo>
                      <a:pt x="6123" y="10407"/>
                      <a:pt x="9758" y="1713"/>
                      <a:pt x="1041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4"/>
              <p:cNvSpPr>
                <a:spLocks/>
              </p:cNvSpPr>
              <p:nvPr/>
            </p:nvSpPr>
            <p:spPr bwMode="auto">
              <a:xfrm flipV="1">
                <a:off x="903350" y="2731718"/>
                <a:ext cx="1840811" cy="1628690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139"/>
                  <a:gd name="connsiteY0" fmla="*/ 5548 h 10082"/>
                  <a:gd name="connsiteX1" fmla="*/ 4248 w 10139"/>
                  <a:gd name="connsiteY1" fmla="*/ 10081 h 10082"/>
                  <a:gd name="connsiteX2" fmla="*/ 10139 w 10139"/>
                  <a:gd name="connsiteY2" fmla="*/ 0 h 10082"/>
                  <a:gd name="connsiteX0" fmla="*/ 0 w 10208"/>
                  <a:gd name="connsiteY0" fmla="*/ 5951 h 10485"/>
                  <a:gd name="connsiteX1" fmla="*/ 4248 w 10208"/>
                  <a:gd name="connsiteY1" fmla="*/ 10484 h 10485"/>
                  <a:gd name="connsiteX2" fmla="*/ 10208 w 10208"/>
                  <a:gd name="connsiteY2" fmla="*/ 0 h 1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8" h="10485">
                    <a:moveTo>
                      <a:pt x="0" y="5951"/>
                    </a:moveTo>
                    <a:cubicBezTo>
                      <a:pt x="811" y="7893"/>
                      <a:pt x="2512" y="10562"/>
                      <a:pt x="4248" y="10484"/>
                    </a:cubicBezTo>
                    <a:cubicBezTo>
                      <a:pt x="5984" y="10406"/>
                      <a:pt x="9548" y="1713"/>
                      <a:pt x="1020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51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D02F3B7-8195-470B-BFBB-F78156BE27A2}" type="slidenum">
              <a:rPr lang="en-US"/>
              <a:pPr/>
              <a:t>41</a:t>
            </a:fld>
            <a:endParaRPr lang="en-US"/>
          </a:p>
        </p:txBody>
      </p:sp>
      <p:sp>
        <p:nvSpPr>
          <p:cNvPr id="15974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49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" name="Picture 9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525" y="49039"/>
            <a:ext cx="6793645" cy="291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15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1104"/>
            <a:ext cx="1187490" cy="201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934" y="411480"/>
            <a:ext cx="2932756" cy="237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0498" y="2362200"/>
            <a:ext cx="7955280" cy="3922712"/>
            <a:chOff x="540498" y="2362200"/>
            <a:chExt cx="7955280" cy="3922712"/>
          </a:xfrm>
        </p:grpSpPr>
        <p:pic>
          <p:nvPicPr>
            <p:cNvPr id="144" name="Picture 14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7623" y="3200400"/>
              <a:ext cx="111017" cy="1724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0" name="Picture 14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8966" y="4457846"/>
              <a:ext cx="135441" cy="1724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2" name="Straight Arrow Connector 141"/>
            <p:cNvCxnSpPr/>
            <p:nvPr/>
          </p:nvCxnSpPr>
          <p:spPr bwMode="auto">
            <a:xfrm flipV="1">
              <a:off x="2278088" y="2362200"/>
              <a:ext cx="0" cy="392271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rot="16200000">
              <a:off x="2276435" y="3335472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/>
            <p:cNvCxnSpPr/>
            <p:nvPr/>
          </p:nvCxnSpPr>
          <p:spPr bwMode="auto">
            <a:xfrm>
              <a:off x="540498" y="4337794"/>
              <a:ext cx="79552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3765390" y="4240728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7" name="Group 136"/>
            <p:cNvGrpSpPr/>
            <p:nvPr/>
          </p:nvGrpSpPr>
          <p:grpSpPr>
            <a:xfrm>
              <a:off x="2276314" y="2729630"/>
              <a:ext cx="1501600" cy="3217213"/>
              <a:chOff x="903350" y="2731718"/>
              <a:chExt cx="7387874" cy="3217213"/>
            </a:xfrm>
          </p:grpSpPr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 flipV="1">
                <a:off x="6399213" y="3378874"/>
                <a:ext cx="1892011" cy="1309741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138"/>
                  <a:gd name="connsiteY0" fmla="*/ 3127 h 10002"/>
                  <a:gd name="connsiteX1" fmla="*/ 3663 w 10138"/>
                  <a:gd name="connsiteY1" fmla="*/ 2 h 10002"/>
                  <a:gd name="connsiteX2" fmla="*/ 6751 w 10138"/>
                  <a:gd name="connsiteY2" fmla="*/ 2741 h 10002"/>
                  <a:gd name="connsiteX3" fmla="*/ 9335 w 10138"/>
                  <a:gd name="connsiteY3" fmla="*/ 8253 h 10002"/>
                  <a:gd name="connsiteX4" fmla="*/ 10138 w 10138"/>
                  <a:gd name="connsiteY4" fmla="*/ 10002 h 10002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13"/>
                  <a:gd name="connsiteX1" fmla="*/ 3594 w 10069"/>
                  <a:gd name="connsiteY1" fmla="*/ 1 h 10013"/>
                  <a:gd name="connsiteX2" fmla="*/ 6682 w 10069"/>
                  <a:gd name="connsiteY2" fmla="*/ 2740 h 10013"/>
                  <a:gd name="connsiteX3" fmla="*/ 9266 w 10069"/>
                  <a:gd name="connsiteY3" fmla="*/ 8252 h 10013"/>
                  <a:gd name="connsiteX4" fmla="*/ 10069 w 10069"/>
                  <a:gd name="connsiteY4" fmla="*/ 10001 h 10013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069"/>
                  <a:gd name="connsiteY0" fmla="*/ 2923 h 10001"/>
                  <a:gd name="connsiteX1" fmla="*/ 3594 w 10069"/>
                  <a:gd name="connsiteY1" fmla="*/ 1 h 10001"/>
                  <a:gd name="connsiteX2" fmla="*/ 6682 w 10069"/>
                  <a:gd name="connsiteY2" fmla="*/ 2740 h 10001"/>
                  <a:gd name="connsiteX3" fmla="*/ 9266 w 10069"/>
                  <a:gd name="connsiteY3" fmla="*/ 8252 h 10001"/>
                  <a:gd name="connsiteX4" fmla="*/ 10069 w 10069"/>
                  <a:gd name="connsiteY4" fmla="*/ 10001 h 10001"/>
                  <a:gd name="connsiteX0" fmla="*/ 0 w 10408"/>
                  <a:gd name="connsiteY0" fmla="*/ 2923 h 10610"/>
                  <a:gd name="connsiteX1" fmla="*/ 3594 w 10408"/>
                  <a:gd name="connsiteY1" fmla="*/ 1 h 10610"/>
                  <a:gd name="connsiteX2" fmla="*/ 6682 w 10408"/>
                  <a:gd name="connsiteY2" fmla="*/ 2740 h 10610"/>
                  <a:gd name="connsiteX3" fmla="*/ 9266 w 10408"/>
                  <a:gd name="connsiteY3" fmla="*/ 8252 h 10610"/>
                  <a:gd name="connsiteX4" fmla="*/ 10408 w 10408"/>
                  <a:gd name="connsiteY4" fmla="*/ 10610 h 10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" h="10610">
                    <a:moveTo>
                      <a:pt x="0" y="2923"/>
                    </a:moveTo>
                    <a:cubicBezTo>
                      <a:pt x="1218" y="1512"/>
                      <a:pt x="2480" y="32"/>
                      <a:pt x="3594" y="1"/>
                    </a:cubicBezTo>
                    <a:cubicBezTo>
                      <a:pt x="4708" y="-30"/>
                      <a:pt x="5737" y="1364"/>
                      <a:pt x="6682" y="2740"/>
                    </a:cubicBezTo>
                    <a:cubicBezTo>
                      <a:pt x="7627" y="4115"/>
                      <a:pt x="8702" y="7043"/>
                      <a:pt x="9266" y="8252"/>
                    </a:cubicBezTo>
                    <a:cubicBezTo>
                      <a:pt x="9832" y="9463"/>
                      <a:pt x="9525" y="8593"/>
                      <a:pt x="10408" y="1061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14"/>
              <p:cNvSpPr>
                <a:spLocks/>
              </p:cNvSpPr>
              <p:nvPr/>
            </p:nvSpPr>
            <p:spPr bwMode="auto">
              <a:xfrm flipH="1">
                <a:off x="4597174" y="4005031"/>
                <a:ext cx="1792671" cy="1247033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9862"/>
                  <a:gd name="connsiteY0" fmla="*/ 2618 h 10101"/>
                  <a:gd name="connsiteX1" fmla="*/ 3525 w 9862"/>
                  <a:gd name="connsiteY1" fmla="*/ 0 h 10101"/>
                  <a:gd name="connsiteX2" fmla="*/ 6613 w 9862"/>
                  <a:gd name="connsiteY2" fmla="*/ 2739 h 10101"/>
                  <a:gd name="connsiteX3" fmla="*/ 9197 w 9862"/>
                  <a:gd name="connsiteY3" fmla="*/ 8251 h 10101"/>
                  <a:gd name="connsiteX4" fmla="*/ 9862 w 9862"/>
                  <a:gd name="connsiteY4" fmla="*/ 10101 h 10101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9326 w 10000"/>
                  <a:gd name="connsiteY3" fmla="*/ 8168 h 10000"/>
                  <a:gd name="connsiteX4" fmla="*/ 10000 w 10000"/>
                  <a:gd name="connsiteY4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000"/>
                  <a:gd name="connsiteY0" fmla="*/ 2592 h 10000"/>
                  <a:gd name="connsiteX1" fmla="*/ 3574 w 10000"/>
                  <a:gd name="connsiteY1" fmla="*/ 0 h 10000"/>
                  <a:gd name="connsiteX2" fmla="*/ 6706 w 10000"/>
                  <a:gd name="connsiteY2" fmla="*/ 2712 h 10000"/>
                  <a:gd name="connsiteX3" fmla="*/ 10000 w 10000"/>
                  <a:gd name="connsiteY3" fmla="*/ 10000 h 10000"/>
                  <a:gd name="connsiteX0" fmla="*/ 0 w 10210"/>
                  <a:gd name="connsiteY0" fmla="*/ 2592 h 10603"/>
                  <a:gd name="connsiteX1" fmla="*/ 3574 w 10210"/>
                  <a:gd name="connsiteY1" fmla="*/ 0 h 10603"/>
                  <a:gd name="connsiteX2" fmla="*/ 6706 w 10210"/>
                  <a:gd name="connsiteY2" fmla="*/ 2712 h 10603"/>
                  <a:gd name="connsiteX3" fmla="*/ 10210 w 10210"/>
                  <a:gd name="connsiteY3" fmla="*/ 10603 h 10603"/>
                  <a:gd name="connsiteX0" fmla="*/ 0 w 10000"/>
                  <a:gd name="connsiteY0" fmla="*/ 2592 h 10302"/>
                  <a:gd name="connsiteX1" fmla="*/ 3574 w 10000"/>
                  <a:gd name="connsiteY1" fmla="*/ 0 h 10302"/>
                  <a:gd name="connsiteX2" fmla="*/ 6706 w 10000"/>
                  <a:gd name="connsiteY2" fmla="*/ 2712 h 10302"/>
                  <a:gd name="connsiteX3" fmla="*/ 10000 w 10000"/>
                  <a:gd name="connsiteY3" fmla="*/ 10302 h 10302"/>
                  <a:gd name="connsiteX0" fmla="*/ 0 w 9930"/>
                  <a:gd name="connsiteY0" fmla="*/ 2592 h 10101"/>
                  <a:gd name="connsiteX1" fmla="*/ 3574 w 9930"/>
                  <a:gd name="connsiteY1" fmla="*/ 0 h 10101"/>
                  <a:gd name="connsiteX2" fmla="*/ 6706 w 9930"/>
                  <a:gd name="connsiteY2" fmla="*/ 2712 h 10101"/>
                  <a:gd name="connsiteX3" fmla="*/ 9930 w 9930"/>
                  <a:gd name="connsiteY3" fmla="*/ 10101 h 10101"/>
                  <a:gd name="connsiteX0" fmla="*/ 0 w 10070"/>
                  <a:gd name="connsiteY0" fmla="*/ 2566 h 9901"/>
                  <a:gd name="connsiteX1" fmla="*/ 3599 w 10070"/>
                  <a:gd name="connsiteY1" fmla="*/ 0 h 9901"/>
                  <a:gd name="connsiteX2" fmla="*/ 6753 w 10070"/>
                  <a:gd name="connsiteY2" fmla="*/ 2685 h 9901"/>
                  <a:gd name="connsiteX3" fmla="*/ 10070 w 10070"/>
                  <a:gd name="connsiteY3" fmla="*/ 9901 h 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70" h="9901">
                    <a:moveTo>
                      <a:pt x="0" y="2566"/>
                    </a:moveTo>
                    <a:cubicBezTo>
                      <a:pt x="1244" y="1680"/>
                      <a:pt x="2474" y="-20"/>
                      <a:pt x="3599" y="0"/>
                    </a:cubicBezTo>
                    <a:cubicBezTo>
                      <a:pt x="4725" y="20"/>
                      <a:pt x="5675" y="1035"/>
                      <a:pt x="6753" y="2685"/>
                    </a:cubicBezTo>
                    <a:cubicBezTo>
                      <a:pt x="7832" y="4335"/>
                      <a:pt x="9450" y="8199"/>
                      <a:pt x="10070" y="9901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14"/>
              <p:cNvSpPr>
                <a:spLocks/>
              </p:cNvSpPr>
              <p:nvPr/>
            </p:nvSpPr>
            <p:spPr bwMode="auto">
              <a:xfrm flipH="1">
                <a:off x="2732584" y="4320086"/>
                <a:ext cx="1872248" cy="1628845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278"/>
                  <a:gd name="connsiteY0" fmla="*/ 5467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209"/>
                  <a:gd name="connsiteY0" fmla="*/ 5548 h 10082"/>
                  <a:gd name="connsiteX1" fmla="*/ 4318 w 10209"/>
                  <a:gd name="connsiteY1" fmla="*/ 10081 h 10082"/>
                  <a:gd name="connsiteX2" fmla="*/ 10209 w 10209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348"/>
                  <a:gd name="connsiteY0" fmla="*/ 5306 h 10082"/>
                  <a:gd name="connsiteX1" fmla="*/ 4457 w 10348"/>
                  <a:gd name="connsiteY1" fmla="*/ 10081 h 10082"/>
                  <a:gd name="connsiteX2" fmla="*/ 10348 w 10348"/>
                  <a:gd name="connsiteY2" fmla="*/ 0 h 10082"/>
                  <a:gd name="connsiteX0" fmla="*/ 0 w 10070"/>
                  <a:gd name="connsiteY0" fmla="*/ 5629 h 10082"/>
                  <a:gd name="connsiteX1" fmla="*/ 4179 w 10070"/>
                  <a:gd name="connsiteY1" fmla="*/ 10081 h 10082"/>
                  <a:gd name="connsiteX2" fmla="*/ 10070 w 10070"/>
                  <a:gd name="connsiteY2" fmla="*/ 0 h 10082"/>
                  <a:gd name="connsiteX0" fmla="*/ 0 w 10278"/>
                  <a:gd name="connsiteY0" fmla="*/ 5548 h 10082"/>
                  <a:gd name="connsiteX1" fmla="*/ 4387 w 10278"/>
                  <a:gd name="connsiteY1" fmla="*/ 10081 h 10082"/>
                  <a:gd name="connsiteX2" fmla="*/ 10278 w 10278"/>
                  <a:gd name="connsiteY2" fmla="*/ 0 h 10082"/>
                  <a:gd name="connsiteX0" fmla="*/ 0 w 10557"/>
                  <a:gd name="connsiteY0" fmla="*/ 5871 h 10405"/>
                  <a:gd name="connsiteX1" fmla="*/ 4387 w 10557"/>
                  <a:gd name="connsiteY1" fmla="*/ 10404 h 10405"/>
                  <a:gd name="connsiteX2" fmla="*/ 10557 w 10557"/>
                  <a:gd name="connsiteY2" fmla="*/ 0 h 10405"/>
                  <a:gd name="connsiteX0" fmla="*/ 0 w 10418"/>
                  <a:gd name="connsiteY0" fmla="*/ 5952 h 10486"/>
                  <a:gd name="connsiteX1" fmla="*/ 4387 w 10418"/>
                  <a:gd name="connsiteY1" fmla="*/ 10485 h 10486"/>
                  <a:gd name="connsiteX2" fmla="*/ 10418 w 10418"/>
                  <a:gd name="connsiteY2" fmla="*/ 0 h 1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18" h="10486">
                    <a:moveTo>
                      <a:pt x="0" y="5952"/>
                    </a:moveTo>
                    <a:cubicBezTo>
                      <a:pt x="1020" y="8136"/>
                      <a:pt x="2651" y="10563"/>
                      <a:pt x="4387" y="10485"/>
                    </a:cubicBezTo>
                    <a:cubicBezTo>
                      <a:pt x="6123" y="10407"/>
                      <a:pt x="9758" y="1713"/>
                      <a:pt x="1041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14"/>
              <p:cNvSpPr>
                <a:spLocks/>
              </p:cNvSpPr>
              <p:nvPr/>
            </p:nvSpPr>
            <p:spPr bwMode="auto">
              <a:xfrm flipV="1">
                <a:off x="903350" y="2731718"/>
                <a:ext cx="1840811" cy="1628690"/>
              </a:xfrm>
              <a:custGeom>
                <a:avLst/>
                <a:gdLst>
                  <a:gd name="T0" fmla="*/ 0 w 1117"/>
                  <a:gd name="T1" fmla="*/ 860 h 860"/>
                  <a:gd name="T2" fmla="*/ 35 w 1117"/>
                  <a:gd name="T3" fmla="*/ 680 h 860"/>
                  <a:gd name="T4" fmla="*/ 194 w 1117"/>
                  <a:gd name="T5" fmla="*/ 363 h 860"/>
                  <a:gd name="T6" fmla="*/ 603 w 1117"/>
                  <a:gd name="T7" fmla="*/ 82 h 860"/>
                  <a:gd name="T8" fmla="*/ 970 w 1117"/>
                  <a:gd name="T9" fmla="*/ 12 h 860"/>
                  <a:gd name="T10" fmla="*/ 1117 w 1117"/>
                  <a:gd name="T11" fmla="*/ 8 h 860"/>
                  <a:gd name="connsiteX0" fmla="*/ 0 w 10000"/>
                  <a:gd name="connsiteY0" fmla="*/ 11518 h 11518"/>
                  <a:gd name="connsiteX1" fmla="*/ 313 w 10000"/>
                  <a:gd name="connsiteY1" fmla="*/ 9425 h 11518"/>
                  <a:gd name="connsiteX2" fmla="*/ 1737 w 10000"/>
                  <a:gd name="connsiteY2" fmla="*/ 5739 h 11518"/>
                  <a:gd name="connsiteX3" fmla="*/ 5398 w 10000"/>
                  <a:gd name="connsiteY3" fmla="*/ 2471 h 11518"/>
                  <a:gd name="connsiteX4" fmla="*/ 9178 w 10000"/>
                  <a:gd name="connsiteY4" fmla="*/ 7 h 11518"/>
                  <a:gd name="connsiteX5" fmla="*/ 10000 w 10000"/>
                  <a:gd name="connsiteY5" fmla="*/ 1611 h 11518"/>
                  <a:gd name="connsiteX0" fmla="*/ 0 w 10000"/>
                  <a:gd name="connsiteY0" fmla="*/ 16490 h 16490"/>
                  <a:gd name="connsiteX1" fmla="*/ 313 w 10000"/>
                  <a:gd name="connsiteY1" fmla="*/ 14397 h 16490"/>
                  <a:gd name="connsiteX2" fmla="*/ 1737 w 10000"/>
                  <a:gd name="connsiteY2" fmla="*/ 10711 h 16490"/>
                  <a:gd name="connsiteX3" fmla="*/ 6246 w 10000"/>
                  <a:gd name="connsiteY3" fmla="*/ 103 h 16490"/>
                  <a:gd name="connsiteX4" fmla="*/ 9178 w 10000"/>
                  <a:gd name="connsiteY4" fmla="*/ 4979 h 16490"/>
                  <a:gd name="connsiteX5" fmla="*/ 10000 w 10000"/>
                  <a:gd name="connsiteY5" fmla="*/ 6583 h 16490"/>
                  <a:gd name="connsiteX0" fmla="*/ 0 w 10000"/>
                  <a:gd name="connsiteY0" fmla="*/ 19849 h 19849"/>
                  <a:gd name="connsiteX1" fmla="*/ 313 w 10000"/>
                  <a:gd name="connsiteY1" fmla="*/ 17756 h 19849"/>
                  <a:gd name="connsiteX2" fmla="*/ 3220 w 10000"/>
                  <a:gd name="connsiteY2" fmla="*/ 766 h 19849"/>
                  <a:gd name="connsiteX3" fmla="*/ 6246 w 10000"/>
                  <a:gd name="connsiteY3" fmla="*/ 3462 h 19849"/>
                  <a:gd name="connsiteX4" fmla="*/ 9178 w 10000"/>
                  <a:gd name="connsiteY4" fmla="*/ 8338 h 19849"/>
                  <a:gd name="connsiteX5" fmla="*/ 10000 w 10000"/>
                  <a:gd name="connsiteY5" fmla="*/ 9942 h 19849"/>
                  <a:gd name="connsiteX0" fmla="*/ 248 w 10248"/>
                  <a:gd name="connsiteY0" fmla="*/ 19849 h 19849"/>
                  <a:gd name="connsiteX1" fmla="*/ 5 w 10248"/>
                  <a:gd name="connsiteY1" fmla="*/ 3359 h 19849"/>
                  <a:gd name="connsiteX2" fmla="*/ 561 w 10248"/>
                  <a:gd name="connsiteY2" fmla="*/ 17756 h 19849"/>
                  <a:gd name="connsiteX3" fmla="*/ 3468 w 10248"/>
                  <a:gd name="connsiteY3" fmla="*/ 766 h 19849"/>
                  <a:gd name="connsiteX4" fmla="*/ 6494 w 10248"/>
                  <a:gd name="connsiteY4" fmla="*/ 3462 h 19849"/>
                  <a:gd name="connsiteX5" fmla="*/ 9426 w 10248"/>
                  <a:gd name="connsiteY5" fmla="*/ 8338 h 19849"/>
                  <a:gd name="connsiteX6" fmla="*/ 10248 w 10248"/>
                  <a:gd name="connsiteY6" fmla="*/ 9942 h 19849"/>
                  <a:gd name="connsiteX0" fmla="*/ 3916 w 13916"/>
                  <a:gd name="connsiteY0" fmla="*/ 19849 h 19849"/>
                  <a:gd name="connsiteX1" fmla="*/ 0 w 13916"/>
                  <a:gd name="connsiteY1" fmla="*/ 5836 h 19849"/>
                  <a:gd name="connsiteX2" fmla="*/ 4229 w 13916"/>
                  <a:gd name="connsiteY2" fmla="*/ 17756 h 19849"/>
                  <a:gd name="connsiteX3" fmla="*/ 7136 w 13916"/>
                  <a:gd name="connsiteY3" fmla="*/ 766 h 19849"/>
                  <a:gd name="connsiteX4" fmla="*/ 10162 w 13916"/>
                  <a:gd name="connsiteY4" fmla="*/ 3462 h 19849"/>
                  <a:gd name="connsiteX5" fmla="*/ 13094 w 13916"/>
                  <a:gd name="connsiteY5" fmla="*/ 8338 h 19849"/>
                  <a:gd name="connsiteX6" fmla="*/ 13916 w 13916"/>
                  <a:gd name="connsiteY6" fmla="*/ 9942 h 19849"/>
                  <a:gd name="connsiteX0" fmla="*/ 0 w 13916"/>
                  <a:gd name="connsiteY0" fmla="*/ 5836 h 18120"/>
                  <a:gd name="connsiteX1" fmla="*/ 4229 w 13916"/>
                  <a:gd name="connsiteY1" fmla="*/ 17756 h 18120"/>
                  <a:gd name="connsiteX2" fmla="*/ 7136 w 13916"/>
                  <a:gd name="connsiteY2" fmla="*/ 766 h 18120"/>
                  <a:gd name="connsiteX3" fmla="*/ 10162 w 13916"/>
                  <a:gd name="connsiteY3" fmla="*/ 3462 h 18120"/>
                  <a:gd name="connsiteX4" fmla="*/ 13094 w 13916"/>
                  <a:gd name="connsiteY4" fmla="*/ 8338 h 18120"/>
                  <a:gd name="connsiteX5" fmla="*/ 13916 w 13916"/>
                  <a:gd name="connsiteY5" fmla="*/ 9942 h 18120"/>
                  <a:gd name="connsiteX0" fmla="*/ 0 w 13916"/>
                  <a:gd name="connsiteY0" fmla="*/ 5071 h 9177"/>
                  <a:gd name="connsiteX1" fmla="*/ 3381 w 13916"/>
                  <a:gd name="connsiteY1" fmla="*/ 2495 h 9177"/>
                  <a:gd name="connsiteX2" fmla="*/ 7136 w 13916"/>
                  <a:gd name="connsiteY2" fmla="*/ 1 h 9177"/>
                  <a:gd name="connsiteX3" fmla="*/ 10162 w 13916"/>
                  <a:gd name="connsiteY3" fmla="*/ 2697 h 9177"/>
                  <a:gd name="connsiteX4" fmla="*/ 13094 w 13916"/>
                  <a:gd name="connsiteY4" fmla="*/ 7573 h 9177"/>
                  <a:gd name="connsiteX5" fmla="*/ 13916 w 13916"/>
                  <a:gd name="connsiteY5" fmla="*/ 9177 h 9177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302 w 10000"/>
                  <a:gd name="connsiteY3" fmla="*/ 29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35"/>
                  <a:gd name="connsiteX1" fmla="*/ 2430 w 10000"/>
                  <a:gd name="connsiteY1" fmla="*/ 2719 h 10035"/>
                  <a:gd name="connsiteX2" fmla="*/ 5128 w 10000"/>
                  <a:gd name="connsiteY2" fmla="*/ 1 h 10035"/>
                  <a:gd name="connsiteX3" fmla="*/ 7302 w 10000"/>
                  <a:gd name="connsiteY3" fmla="*/ 2939 h 10035"/>
                  <a:gd name="connsiteX4" fmla="*/ 9409 w 10000"/>
                  <a:gd name="connsiteY4" fmla="*/ 8252 h 10035"/>
                  <a:gd name="connsiteX5" fmla="*/ 10000 w 10000"/>
                  <a:gd name="connsiteY5" fmla="*/ 10000 h 10035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128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526 h 10000"/>
                  <a:gd name="connsiteX1" fmla="*/ 2430 w 10000"/>
                  <a:gd name="connsiteY1" fmla="*/ 2719 h 10000"/>
                  <a:gd name="connsiteX2" fmla="*/ 5331 w 10000"/>
                  <a:gd name="connsiteY2" fmla="*/ 1 h 10000"/>
                  <a:gd name="connsiteX3" fmla="*/ 7505 w 10000"/>
                  <a:gd name="connsiteY3" fmla="*/ 2739 h 10000"/>
                  <a:gd name="connsiteX4" fmla="*/ 9409 w 10000"/>
                  <a:gd name="connsiteY4" fmla="*/ 8252 h 10000"/>
                  <a:gd name="connsiteX5" fmla="*/ 10000 w 10000"/>
                  <a:gd name="connsiteY5" fmla="*/ 10000 h 10000"/>
                  <a:gd name="connsiteX0" fmla="*/ 0 w 10000"/>
                  <a:gd name="connsiteY0" fmla="*/ 5426 h 9900"/>
                  <a:gd name="connsiteX1" fmla="*/ 2430 w 10000"/>
                  <a:gd name="connsiteY1" fmla="*/ 2619 h 9900"/>
                  <a:gd name="connsiteX2" fmla="*/ 5433 w 10000"/>
                  <a:gd name="connsiteY2" fmla="*/ 1 h 9900"/>
                  <a:gd name="connsiteX3" fmla="*/ 7505 w 10000"/>
                  <a:gd name="connsiteY3" fmla="*/ 2639 h 9900"/>
                  <a:gd name="connsiteX4" fmla="*/ 9409 w 10000"/>
                  <a:gd name="connsiteY4" fmla="*/ 8152 h 9900"/>
                  <a:gd name="connsiteX5" fmla="*/ 10000 w 10000"/>
                  <a:gd name="connsiteY5" fmla="*/ 9900 h 9900"/>
                  <a:gd name="connsiteX0" fmla="*/ 0 w 10000"/>
                  <a:gd name="connsiteY0" fmla="*/ 5581 h 10100"/>
                  <a:gd name="connsiteX1" fmla="*/ 2430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10000"/>
                  <a:gd name="connsiteY0" fmla="*/ 5581 h 10100"/>
                  <a:gd name="connsiteX1" fmla="*/ 2633 w 10000"/>
                  <a:gd name="connsiteY1" fmla="*/ 2745 h 10100"/>
                  <a:gd name="connsiteX2" fmla="*/ 5230 w 10000"/>
                  <a:gd name="connsiteY2" fmla="*/ 0 h 10100"/>
                  <a:gd name="connsiteX3" fmla="*/ 7505 w 10000"/>
                  <a:gd name="connsiteY3" fmla="*/ 2766 h 10100"/>
                  <a:gd name="connsiteX4" fmla="*/ 9409 w 10000"/>
                  <a:gd name="connsiteY4" fmla="*/ 8334 h 10100"/>
                  <a:gd name="connsiteX5" fmla="*/ 10000 w 10000"/>
                  <a:gd name="connsiteY5" fmla="*/ 10100 h 10100"/>
                  <a:gd name="connsiteX0" fmla="*/ 0 w 9492"/>
                  <a:gd name="connsiteY0" fmla="*/ 5581 h 10100"/>
                  <a:gd name="connsiteX1" fmla="*/ 2125 w 9492"/>
                  <a:gd name="connsiteY1" fmla="*/ 2745 h 10100"/>
                  <a:gd name="connsiteX2" fmla="*/ 4722 w 9492"/>
                  <a:gd name="connsiteY2" fmla="*/ 0 h 10100"/>
                  <a:gd name="connsiteX3" fmla="*/ 6997 w 9492"/>
                  <a:gd name="connsiteY3" fmla="*/ 2766 h 10100"/>
                  <a:gd name="connsiteX4" fmla="*/ 8901 w 9492"/>
                  <a:gd name="connsiteY4" fmla="*/ 8334 h 10100"/>
                  <a:gd name="connsiteX5" fmla="*/ 9492 w 9492"/>
                  <a:gd name="connsiteY5" fmla="*/ 10100 h 101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749"/>
                  <a:gd name="connsiteY0" fmla="*/ 5826 h 10000"/>
                  <a:gd name="connsiteX1" fmla="*/ 2988 w 10749"/>
                  <a:gd name="connsiteY1" fmla="*/ 2718 h 10000"/>
                  <a:gd name="connsiteX2" fmla="*/ 5724 w 10749"/>
                  <a:gd name="connsiteY2" fmla="*/ 0 h 10000"/>
                  <a:gd name="connsiteX3" fmla="*/ 8120 w 10749"/>
                  <a:gd name="connsiteY3" fmla="*/ 2739 h 10000"/>
                  <a:gd name="connsiteX4" fmla="*/ 10126 w 10749"/>
                  <a:gd name="connsiteY4" fmla="*/ 8251 h 10000"/>
                  <a:gd name="connsiteX5" fmla="*/ 10749 w 10749"/>
                  <a:gd name="connsiteY5" fmla="*/ 10000 h 10000"/>
                  <a:gd name="connsiteX0" fmla="*/ 0 w 10696"/>
                  <a:gd name="connsiteY0" fmla="*/ 53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10696"/>
                  <a:gd name="connsiteY0" fmla="*/ 5426 h 10000"/>
                  <a:gd name="connsiteX1" fmla="*/ 2935 w 10696"/>
                  <a:gd name="connsiteY1" fmla="*/ 2718 h 10000"/>
                  <a:gd name="connsiteX2" fmla="*/ 5671 w 10696"/>
                  <a:gd name="connsiteY2" fmla="*/ 0 h 10000"/>
                  <a:gd name="connsiteX3" fmla="*/ 8067 w 10696"/>
                  <a:gd name="connsiteY3" fmla="*/ 2739 h 10000"/>
                  <a:gd name="connsiteX4" fmla="*/ 10073 w 10696"/>
                  <a:gd name="connsiteY4" fmla="*/ 8251 h 10000"/>
                  <a:gd name="connsiteX5" fmla="*/ 10696 w 10696"/>
                  <a:gd name="connsiteY5" fmla="*/ 10000 h 10000"/>
                  <a:gd name="connsiteX0" fmla="*/ 0 w 7761"/>
                  <a:gd name="connsiteY0" fmla="*/ 2718 h 10000"/>
                  <a:gd name="connsiteX1" fmla="*/ 2736 w 7761"/>
                  <a:gd name="connsiteY1" fmla="*/ 0 h 10000"/>
                  <a:gd name="connsiteX2" fmla="*/ 5132 w 7761"/>
                  <a:gd name="connsiteY2" fmla="*/ 2739 h 10000"/>
                  <a:gd name="connsiteX3" fmla="*/ 7138 w 7761"/>
                  <a:gd name="connsiteY3" fmla="*/ 8251 h 10000"/>
                  <a:gd name="connsiteX4" fmla="*/ 7761 w 7761"/>
                  <a:gd name="connsiteY4" fmla="*/ 10000 h 10000"/>
                  <a:gd name="connsiteX0" fmla="*/ 0 w 10000"/>
                  <a:gd name="connsiteY0" fmla="*/ 2618 h 10000"/>
                  <a:gd name="connsiteX1" fmla="*/ 3525 w 10000"/>
                  <a:gd name="connsiteY1" fmla="*/ 0 h 10000"/>
                  <a:gd name="connsiteX2" fmla="*/ 6613 w 10000"/>
                  <a:gd name="connsiteY2" fmla="*/ 2739 h 10000"/>
                  <a:gd name="connsiteX3" fmla="*/ 9197 w 10000"/>
                  <a:gd name="connsiteY3" fmla="*/ 8251 h 10000"/>
                  <a:gd name="connsiteX4" fmla="*/ 10000 w 10000"/>
                  <a:gd name="connsiteY4" fmla="*/ 10000 h 10000"/>
                  <a:gd name="connsiteX0" fmla="*/ 0 w 10276"/>
                  <a:gd name="connsiteY0" fmla="*/ 9588 h 10273"/>
                  <a:gd name="connsiteX1" fmla="*/ 3801 w 10276"/>
                  <a:gd name="connsiteY1" fmla="*/ 273 h 10273"/>
                  <a:gd name="connsiteX2" fmla="*/ 6889 w 10276"/>
                  <a:gd name="connsiteY2" fmla="*/ 3012 h 10273"/>
                  <a:gd name="connsiteX3" fmla="*/ 9473 w 10276"/>
                  <a:gd name="connsiteY3" fmla="*/ 8524 h 10273"/>
                  <a:gd name="connsiteX4" fmla="*/ 10276 w 10276"/>
                  <a:gd name="connsiteY4" fmla="*/ 10273 h 10273"/>
                  <a:gd name="connsiteX0" fmla="*/ 0 w 10276"/>
                  <a:gd name="connsiteY0" fmla="*/ 6707 h 11916"/>
                  <a:gd name="connsiteX1" fmla="*/ 4283 w 10276"/>
                  <a:gd name="connsiteY1" fmla="*/ 11801 h 11916"/>
                  <a:gd name="connsiteX2" fmla="*/ 6889 w 10276"/>
                  <a:gd name="connsiteY2" fmla="*/ 131 h 11916"/>
                  <a:gd name="connsiteX3" fmla="*/ 9473 w 10276"/>
                  <a:gd name="connsiteY3" fmla="*/ 5643 h 11916"/>
                  <a:gd name="connsiteX4" fmla="*/ 10276 w 10276"/>
                  <a:gd name="connsiteY4" fmla="*/ 7392 h 11916"/>
                  <a:gd name="connsiteX0" fmla="*/ 0 w 10452"/>
                  <a:gd name="connsiteY0" fmla="*/ 7604 h 12842"/>
                  <a:gd name="connsiteX1" fmla="*/ 4283 w 10452"/>
                  <a:gd name="connsiteY1" fmla="*/ 12698 h 12842"/>
                  <a:gd name="connsiteX2" fmla="*/ 10196 w 10452"/>
                  <a:gd name="connsiteY2" fmla="*/ 115 h 12842"/>
                  <a:gd name="connsiteX3" fmla="*/ 9473 w 10452"/>
                  <a:gd name="connsiteY3" fmla="*/ 6540 h 12842"/>
                  <a:gd name="connsiteX4" fmla="*/ 10276 w 10452"/>
                  <a:gd name="connsiteY4" fmla="*/ 8289 h 12842"/>
                  <a:gd name="connsiteX0" fmla="*/ 0 w 10657"/>
                  <a:gd name="connsiteY0" fmla="*/ 7542 h 12780"/>
                  <a:gd name="connsiteX1" fmla="*/ 4283 w 10657"/>
                  <a:gd name="connsiteY1" fmla="*/ 12636 h 12780"/>
                  <a:gd name="connsiteX2" fmla="*/ 10196 w 10657"/>
                  <a:gd name="connsiteY2" fmla="*/ 53 h 12780"/>
                  <a:gd name="connsiteX3" fmla="*/ 10276 w 10657"/>
                  <a:gd name="connsiteY3" fmla="*/ 8227 h 12780"/>
                  <a:gd name="connsiteX0" fmla="*/ 0 w 10196"/>
                  <a:gd name="connsiteY0" fmla="*/ 7489 h 12727"/>
                  <a:gd name="connsiteX1" fmla="*/ 4283 w 10196"/>
                  <a:gd name="connsiteY1" fmla="*/ 12583 h 12727"/>
                  <a:gd name="connsiteX2" fmla="*/ 10196 w 10196"/>
                  <a:gd name="connsiteY2" fmla="*/ 0 h 12727"/>
                  <a:gd name="connsiteX0" fmla="*/ 0 w 9920"/>
                  <a:gd name="connsiteY0" fmla="*/ 7083 h 12708"/>
                  <a:gd name="connsiteX1" fmla="*/ 4007 w 9920"/>
                  <a:gd name="connsiteY1" fmla="*/ 12583 h 12708"/>
                  <a:gd name="connsiteX2" fmla="*/ 9920 w 9920"/>
                  <a:gd name="connsiteY2" fmla="*/ 0 h 12708"/>
                  <a:gd name="connsiteX0" fmla="*/ 0 w 10000"/>
                  <a:gd name="connsiteY0" fmla="*/ 5574 h 10061"/>
                  <a:gd name="connsiteX1" fmla="*/ 4039 w 10000"/>
                  <a:gd name="connsiteY1" fmla="*/ 9902 h 10061"/>
                  <a:gd name="connsiteX2" fmla="*/ 10000 w 10000"/>
                  <a:gd name="connsiteY2" fmla="*/ 0 h 10061"/>
                  <a:gd name="connsiteX0" fmla="*/ 0 w 10000"/>
                  <a:gd name="connsiteY0" fmla="*/ 5574 h 9902"/>
                  <a:gd name="connsiteX1" fmla="*/ 4039 w 10000"/>
                  <a:gd name="connsiteY1" fmla="*/ 9902 h 9902"/>
                  <a:gd name="connsiteX2" fmla="*/ 10000 w 10000"/>
                  <a:gd name="connsiteY2" fmla="*/ 0 h 9902"/>
                  <a:gd name="connsiteX0" fmla="*/ 0 w 10000"/>
                  <a:gd name="connsiteY0" fmla="*/ 5629 h 10000"/>
                  <a:gd name="connsiteX1" fmla="*/ 4039 w 10000"/>
                  <a:gd name="connsiteY1" fmla="*/ 10000 h 10000"/>
                  <a:gd name="connsiteX2" fmla="*/ 10000 w 10000"/>
                  <a:gd name="connsiteY2" fmla="*/ 0 h 10000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039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04"/>
                  <a:gd name="connsiteX1" fmla="*/ 4456 w 10000"/>
                  <a:gd name="connsiteY1" fmla="*/ 10000 h 10004"/>
                  <a:gd name="connsiteX2" fmla="*/ 10000 w 10000"/>
                  <a:gd name="connsiteY2" fmla="*/ 0 h 10004"/>
                  <a:gd name="connsiteX0" fmla="*/ 0 w 10000"/>
                  <a:gd name="connsiteY0" fmla="*/ 5629 h 10085"/>
                  <a:gd name="connsiteX1" fmla="*/ 4595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5"/>
                  <a:gd name="connsiteX1" fmla="*/ 4109 w 10000"/>
                  <a:gd name="connsiteY1" fmla="*/ 10081 h 10085"/>
                  <a:gd name="connsiteX2" fmla="*/ 10000 w 10000"/>
                  <a:gd name="connsiteY2" fmla="*/ 0 h 10085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5890 w 20544"/>
                  <a:gd name="connsiteY0" fmla="*/ 5629 h 10081"/>
                  <a:gd name="connsiteX1" fmla="*/ 9999 w 20544"/>
                  <a:gd name="connsiteY1" fmla="*/ 10081 h 10081"/>
                  <a:gd name="connsiteX2" fmla="*/ 15890 w 20544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629 h 10081"/>
                  <a:gd name="connsiteX1" fmla="*/ 4109 w 10000"/>
                  <a:gd name="connsiteY1" fmla="*/ 10081 h 10081"/>
                  <a:gd name="connsiteX2" fmla="*/ 10000 w 10000"/>
                  <a:gd name="connsiteY2" fmla="*/ 0 h 10081"/>
                  <a:gd name="connsiteX0" fmla="*/ 0 w 10000"/>
                  <a:gd name="connsiteY0" fmla="*/ 5790 h 10253"/>
                  <a:gd name="connsiteX1" fmla="*/ 4109 w 10000"/>
                  <a:gd name="connsiteY1" fmla="*/ 10081 h 10253"/>
                  <a:gd name="connsiteX2" fmla="*/ 10000 w 10000"/>
                  <a:gd name="connsiteY2" fmla="*/ 0 h 10253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000"/>
                  <a:gd name="connsiteY0" fmla="*/ 5790 h 10082"/>
                  <a:gd name="connsiteX1" fmla="*/ 4109 w 10000"/>
                  <a:gd name="connsiteY1" fmla="*/ 10081 h 10082"/>
                  <a:gd name="connsiteX2" fmla="*/ 10000 w 10000"/>
                  <a:gd name="connsiteY2" fmla="*/ 0 h 10082"/>
                  <a:gd name="connsiteX0" fmla="*/ 0 w 10139"/>
                  <a:gd name="connsiteY0" fmla="*/ 5548 h 10082"/>
                  <a:gd name="connsiteX1" fmla="*/ 4248 w 10139"/>
                  <a:gd name="connsiteY1" fmla="*/ 10081 h 10082"/>
                  <a:gd name="connsiteX2" fmla="*/ 10139 w 10139"/>
                  <a:gd name="connsiteY2" fmla="*/ 0 h 10082"/>
                  <a:gd name="connsiteX0" fmla="*/ 0 w 10208"/>
                  <a:gd name="connsiteY0" fmla="*/ 5951 h 10485"/>
                  <a:gd name="connsiteX1" fmla="*/ 4248 w 10208"/>
                  <a:gd name="connsiteY1" fmla="*/ 10484 h 10485"/>
                  <a:gd name="connsiteX2" fmla="*/ 10208 w 10208"/>
                  <a:gd name="connsiteY2" fmla="*/ 0 h 10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8" h="10485">
                    <a:moveTo>
                      <a:pt x="0" y="5951"/>
                    </a:moveTo>
                    <a:cubicBezTo>
                      <a:pt x="811" y="7893"/>
                      <a:pt x="2512" y="10562"/>
                      <a:pt x="4248" y="10484"/>
                    </a:cubicBezTo>
                    <a:cubicBezTo>
                      <a:pt x="5984" y="10406"/>
                      <a:pt x="9548" y="1713"/>
                      <a:pt x="10208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778314" y="2729630"/>
            <a:ext cx="1501600" cy="3217213"/>
            <a:chOff x="903350" y="2731718"/>
            <a:chExt cx="7387874" cy="3217213"/>
          </a:xfrm>
        </p:grpSpPr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6399213" y="3378874"/>
              <a:ext cx="1892011" cy="1309741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13"/>
                <a:gd name="connsiteX1" fmla="*/ 3594 w 10069"/>
                <a:gd name="connsiteY1" fmla="*/ 1 h 10013"/>
                <a:gd name="connsiteX2" fmla="*/ 6682 w 10069"/>
                <a:gd name="connsiteY2" fmla="*/ 2740 h 10013"/>
                <a:gd name="connsiteX3" fmla="*/ 9266 w 10069"/>
                <a:gd name="connsiteY3" fmla="*/ 8252 h 10013"/>
                <a:gd name="connsiteX4" fmla="*/ 10069 w 10069"/>
                <a:gd name="connsiteY4" fmla="*/ 10001 h 10013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408"/>
                <a:gd name="connsiteY0" fmla="*/ 2923 h 10610"/>
                <a:gd name="connsiteX1" fmla="*/ 3594 w 10408"/>
                <a:gd name="connsiteY1" fmla="*/ 1 h 10610"/>
                <a:gd name="connsiteX2" fmla="*/ 6682 w 10408"/>
                <a:gd name="connsiteY2" fmla="*/ 2740 h 10610"/>
                <a:gd name="connsiteX3" fmla="*/ 9266 w 10408"/>
                <a:gd name="connsiteY3" fmla="*/ 8252 h 10610"/>
                <a:gd name="connsiteX4" fmla="*/ 10408 w 10408"/>
                <a:gd name="connsiteY4" fmla="*/ 10610 h 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" h="10610">
                  <a:moveTo>
                    <a:pt x="0" y="2923"/>
                  </a:moveTo>
                  <a:cubicBezTo>
                    <a:pt x="1218" y="1512"/>
                    <a:pt x="2480" y="32"/>
                    <a:pt x="3594" y="1"/>
                  </a:cubicBezTo>
                  <a:cubicBezTo>
                    <a:pt x="4708" y="-30"/>
                    <a:pt x="5737" y="1364"/>
                    <a:pt x="6682" y="2740"/>
                  </a:cubicBezTo>
                  <a:cubicBezTo>
                    <a:pt x="7627" y="4115"/>
                    <a:pt x="8702" y="7043"/>
                    <a:pt x="9266" y="8252"/>
                  </a:cubicBezTo>
                  <a:cubicBezTo>
                    <a:pt x="9832" y="9463"/>
                    <a:pt x="9525" y="8593"/>
                    <a:pt x="10408" y="106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14"/>
            <p:cNvSpPr>
              <a:spLocks/>
            </p:cNvSpPr>
            <p:nvPr/>
          </p:nvSpPr>
          <p:spPr bwMode="auto">
            <a:xfrm flipH="1">
              <a:off x="4597174" y="4005031"/>
              <a:ext cx="1792671" cy="1247033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2618 h 10101"/>
                <a:gd name="connsiteX1" fmla="*/ 3525 w 9862"/>
                <a:gd name="connsiteY1" fmla="*/ 0 h 10101"/>
                <a:gd name="connsiteX2" fmla="*/ 6613 w 9862"/>
                <a:gd name="connsiteY2" fmla="*/ 2739 h 10101"/>
                <a:gd name="connsiteX3" fmla="*/ 9197 w 9862"/>
                <a:gd name="connsiteY3" fmla="*/ 8251 h 10101"/>
                <a:gd name="connsiteX4" fmla="*/ 9862 w 9862"/>
                <a:gd name="connsiteY4" fmla="*/ 10101 h 10101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9326 w 10000"/>
                <a:gd name="connsiteY3" fmla="*/ 8168 h 10000"/>
                <a:gd name="connsiteX4" fmla="*/ 10000 w 10000"/>
                <a:gd name="connsiteY4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210"/>
                <a:gd name="connsiteY0" fmla="*/ 2592 h 10603"/>
                <a:gd name="connsiteX1" fmla="*/ 3574 w 10210"/>
                <a:gd name="connsiteY1" fmla="*/ 0 h 10603"/>
                <a:gd name="connsiteX2" fmla="*/ 6706 w 10210"/>
                <a:gd name="connsiteY2" fmla="*/ 2712 h 10603"/>
                <a:gd name="connsiteX3" fmla="*/ 10210 w 10210"/>
                <a:gd name="connsiteY3" fmla="*/ 10603 h 10603"/>
                <a:gd name="connsiteX0" fmla="*/ 0 w 10000"/>
                <a:gd name="connsiteY0" fmla="*/ 2592 h 10302"/>
                <a:gd name="connsiteX1" fmla="*/ 3574 w 10000"/>
                <a:gd name="connsiteY1" fmla="*/ 0 h 10302"/>
                <a:gd name="connsiteX2" fmla="*/ 6706 w 10000"/>
                <a:gd name="connsiteY2" fmla="*/ 2712 h 10302"/>
                <a:gd name="connsiteX3" fmla="*/ 10000 w 10000"/>
                <a:gd name="connsiteY3" fmla="*/ 10302 h 10302"/>
                <a:gd name="connsiteX0" fmla="*/ 0 w 9930"/>
                <a:gd name="connsiteY0" fmla="*/ 2592 h 10101"/>
                <a:gd name="connsiteX1" fmla="*/ 3574 w 9930"/>
                <a:gd name="connsiteY1" fmla="*/ 0 h 10101"/>
                <a:gd name="connsiteX2" fmla="*/ 6706 w 9930"/>
                <a:gd name="connsiteY2" fmla="*/ 2712 h 10101"/>
                <a:gd name="connsiteX3" fmla="*/ 9930 w 9930"/>
                <a:gd name="connsiteY3" fmla="*/ 10101 h 10101"/>
                <a:gd name="connsiteX0" fmla="*/ 0 w 10070"/>
                <a:gd name="connsiteY0" fmla="*/ 2566 h 9901"/>
                <a:gd name="connsiteX1" fmla="*/ 3599 w 10070"/>
                <a:gd name="connsiteY1" fmla="*/ 0 h 9901"/>
                <a:gd name="connsiteX2" fmla="*/ 6753 w 10070"/>
                <a:gd name="connsiteY2" fmla="*/ 2685 h 9901"/>
                <a:gd name="connsiteX3" fmla="*/ 10070 w 10070"/>
                <a:gd name="connsiteY3" fmla="*/ 9901 h 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9901">
                  <a:moveTo>
                    <a:pt x="0" y="2566"/>
                  </a:moveTo>
                  <a:cubicBezTo>
                    <a:pt x="1244" y="1680"/>
                    <a:pt x="2474" y="-20"/>
                    <a:pt x="3599" y="0"/>
                  </a:cubicBezTo>
                  <a:cubicBezTo>
                    <a:pt x="4725" y="20"/>
                    <a:pt x="5675" y="1035"/>
                    <a:pt x="6753" y="2685"/>
                  </a:cubicBezTo>
                  <a:cubicBezTo>
                    <a:pt x="7832" y="4335"/>
                    <a:pt x="9450" y="8199"/>
                    <a:pt x="10070" y="990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 flipH="1">
              <a:off x="2732584" y="4320086"/>
              <a:ext cx="1872248" cy="1628845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278"/>
                <a:gd name="connsiteY0" fmla="*/ 5467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070"/>
                <a:gd name="connsiteY0" fmla="*/ 5629 h 10082"/>
                <a:gd name="connsiteX1" fmla="*/ 4179 w 10070"/>
                <a:gd name="connsiteY1" fmla="*/ 10081 h 10082"/>
                <a:gd name="connsiteX2" fmla="*/ 10070 w 10070"/>
                <a:gd name="connsiteY2" fmla="*/ 0 h 10082"/>
                <a:gd name="connsiteX0" fmla="*/ 0 w 10278"/>
                <a:gd name="connsiteY0" fmla="*/ 5548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557"/>
                <a:gd name="connsiteY0" fmla="*/ 5871 h 10405"/>
                <a:gd name="connsiteX1" fmla="*/ 4387 w 10557"/>
                <a:gd name="connsiteY1" fmla="*/ 10404 h 10405"/>
                <a:gd name="connsiteX2" fmla="*/ 10557 w 10557"/>
                <a:gd name="connsiteY2" fmla="*/ 0 h 10405"/>
                <a:gd name="connsiteX0" fmla="*/ 0 w 10418"/>
                <a:gd name="connsiteY0" fmla="*/ 5952 h 10486"/>
                <a:gd name="connsiteX1" fmla="*/ 4387 w 10418"/>
                <a:gd name="connsiteY1" fmla="*/ 10485 h 10486"/>
                <a:gd name="connsiteX2" fmla="*/ 10418 w 10418"/>
                <a:gd name="connsiteY2" fmla="*/ 0 h 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8" h="10486">
                  <a:moveTo>
                    <a:pt x="0" y="5952"/>
                  </a:moveTo>
                  <a:cubicBezTo>
                    <a:pt x="1020" y="8136"/>
                    <a:pt x="2651" y="10563"/>
                    <a:pt x="4387" y="10485"/>
                  </a:cubicBezTo>
                  <a:cubicBezTo>
                    <a:pt x="6123" y="10407"/>
                    <a:pt x="9758" y="1713"/>
                    <a:pt x="1041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4"/>
            <p:cNvSpPr>
              <a:spLocks/>
            </p:cNvSpPr>
            <p:nvPr/>
          </p:nvSpPr>
          <p:spPr bwMode="auto">
            <a:xfrm flipV="1">
              <a:off x="903350" y="2731718"/>
              <a:ext cx="1840811" cy="1628690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139"/>
                <a:gd name="connsiteY0" fmla="*/ 5548 h 10082"/>
                <a:gd name="connsiteX1" fmla="*/ 4248 w 10139"/>
                <a:gd name="connsiteY1" fmla="*/ 10081 h 10082"/>
                <a:gd name="connsiteX2" fmla="*/ 10139 w 10139"/>
                <a:gd name="connsiteY2" fmla="*/ 0 h 10082"/>
                <a:gd name="connsiteX0" fmla="*/ 0 w 10208"/>
                <a:gd name="connsiteY0" fmla="*/ 5951 h 10485"/>
                <a:gd name="connsiteX1" fmla="*/ 4248 w 10208"/>
                <a:gd name="connsiteY1" fmla="*/ 10484 h 10485"/>
                <a:gd name="connsiteX2" fmla="*/ 10208 w 10208"/>
                <a:gd name="connsiteY2" fmla="*/ 0 h 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" h="10485">
                  <a:moveTo>
                    <a:pt x="0" y="5951"/>
                  </a:moveTo>
                  <a:cubicBezTo>
                    <a:pt x="811" y="7893"/>
                    <a:pt x="2512" y="10562"/>
                    <a:pt x="4248" y="10484"/>
                  </a:cubicBezTo>
                  <a:cubicBezTo>
                    <a:pt x="5984" y="10406"/>
                    <a:pt x="9548" y="1713"/>
                    <a:pt x="1020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767328" y="2729630"/>
            <a:ext cx="1501600" cy="3217213"/>
            <a:chOff x="903350" y="2731718"/>
            <a:chExt cx="7387874" cy="3217213"/>
          </a:xfrm>
        </p:grpSpPr>
        <p:sp>
          <p:nvSpPr>
            <p:cNvPr id="65" name="Freeform 64"/>
            <p:cNvSpPr>
              <a:spLocks/>
            </p:cNvSpPr>
            <p:nvPr/>
          </p:nvSpPr>
          <p:spPr bwMode="auto">
            <a:xfrm flipV="1">
              <a:off x="6399213" y="3378874"/>
              <a:ext cx="1892011" cy="1309741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13"/>
                <a:gd name="connsiteX1" fmla="*/ 3594 w 10069"/>
                <a:gd name="connsiteY1" fmla="*/ 1 h 10013"/>
                <a:gd name="connsiteX2" fmla="*/ 6682 w 10069"/>
                <a:gd name="connsiteY2" fmla="*/ 2740 h 10013"/>
                <a:gd name="connsiteX3" fmla="*/ 9266 w 10069"/>
                <a:gd name="connsiteY3" fmla="*/ 8252 h 10013"/>
                <a:gd name="connsiteX4" fmla="*/ 10069 w 10069"/>
                <a:gd name="connsiteY4" fmla="*/ 10001 h 10013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408"/>
                <a:gd name="connsiteY0" fmla="*/ 2923 h 10610"/>
                <a:gd name="connsiteX1" fmla="*/ 3594 w 10408"/>
                <a:gd name="connsiteY1" fmla="*/ 1 h 10610"/>
                <a:gd name="connsiteX2" fmla="*/ 6682 w 10408"/>
                <a:gd name="connsiteY2" fmla="*/ 2740 h 10610"/>
                <a:gd name="connsiteX3" fmla="*/ 9266 w 10408"/>
                <a:gd name="connsiteY3" fmla="*/ 8252 h 10610"/>
                <a:gd name="connsiteX4" fmla="*/ 10408 w 10408"/>
                <a:gd name="connsiteY4" fmla="*/ 10610 h 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" h="10610">
                  <a:moveTo>
                    <a:pt x="0" y="2923"/>
                  </a:moveTo>
                  <a:cubicBezTo>
                    <a:pt x="1218" y="1512"/>
                    <a:pt x="2480" y="32"/>
                    <a:pt x="3594" y="1"/>
                  </a:cubicBezTo>
                  <a:cubicBezTo>
                    <a:pt x="4708" y="-30"/>
                    <a:pt x="5737" y="1364"/>
                    <a:pt x="6682" y="2740"/>
                  </a:cubicBezTo>
                  <a:cubicBezTo>
                    <a:pt x="7627" y="4115"/>
                    <a:pt x="8702" y="7043"/>
                    <a:pt x="9266" y="8252"/>
                  </a:cubicBezTo>
                  <a:cubicBezTo>
                    <a:pt x="9832" y="9463"/>
                    <a:pt x="9525" y="8593"/>
                    <a:pt x="10408" y="106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14"/>
            <p:cNvSpPr>
              <a:spLocks/>
            </p:cNvSpPr>
            <p:nvPr/>
          </p:nvSpPr>
          <p:spPr bwMode="auto">
            <a:xfrm flipH="1">
              <a:off x="4597174" y="4005031"/>
              <a:ext cx="1792671" cy="1247033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2618 h 10101"/>
                <a:gd name="connsiteX1" fmla="*/ 3525 w 9862"/>
                <a:gd name="connsiteY1" fmla="*/ 0 h 10101"/>
                <a:gd name="connsiteX2" fmla="*/ 6613 w 9862"/>
                <a:gd name="connsiteY2" fmla="*/ 2739 h 10101"/>
                <a:gd name="connsiteX3" fmla="*/ 9197 w 9862"/>
                <a:gd name="connsiteY3" fmla="*/ 8251 h 10101"/>
                <a:gd name="connsiteX4" fmla="*/ 9862 w 9862"/>
                <a:gd name="connsiteY4" fmla="*/ 10101 h 10101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9326 w 10000"/>
                <a:gd name="connsiteY3" fmla="*/ 8168 h 10000"/>
                <a:gd name="connsiteX4" fmla="*/ 10000 w 10000"/>
                <a:gd name="connsiteY4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210"/>
                <a:gd name="connsiteY0" fmla="*/ 2592 h 10603"/>
                <a:gd name="connsiteX1" fmla="*/ 3574 w 10210"/>
                <a:gd name="connsiteY1" fmla="*/ 0 h 10603"/>
                <a:gd name="connsiteX2" fmla="*/ 6706 w 10210"/>
                <a:gd name="connsiteY2" fmla="*/ 2712 h 10603"/>
                <a:gd name="connsiteX3" fmla="*/ 10210 w 10210"/>
                <a:gd name="connsiteY3" fmla="*/ 10603 h 10603"/>
                <a:gd name="connsiteX0" fmla="*/ 0 w 10000"/>
                <a:gd name="connsiteY0" fmla="*/ 2592 h 10302"/>
                <a:gd name="connsiteX1" fmla="*/ 3574 w 10000"/>
                <a:gd name="connsiteY1" fmla="*/ 0 h 10302"/>
                <a:gd name="connsiteX2" fmla="*/ 6706 w 10000"/>
                <a:gd name="connsiteY2" fmla="*/ 2712 h 10302"/>
                <a:gd name="connsiteX3" fmla="*/ 10000 w 10000"/>
                <a:gd name="connsiteY3" fmla="*/ 10302 h 10302"/>
                <a:gd name="connsiteX0" fmla="*/ 0 w 9930"/>
                <a:gd name="connsiteY0" fmla="*/ 2592 h 10101"/>
                <a:gd name="connsiteX1" fmla="*/ 3574 w 9930"/>
                <a:gd name="connsiteY1" fmla="*/ 0 h 10101"/>
                <a:gd name="connsiteX2" fmla="*/ 6706 w 9930"/>
                <a:gd name="connsiteY2" fmla="*/ 2712 h 10101"/>
                <a:gd name="connsiteX3" fmla="*/ 9930 w 9930"/>
                <a:gd name="connsiteY3" fmla="*/ 10101 h 10101"/>
                <a:gd name="connsiteX0" fmla="*/ 0 w 10070"/>
                <a:gd name="connsiteY0" fmla="*/ 2566 h 9901"/>
                <a:gd name="connsiteX1" fmla="*/ 3599 w 10070"/>
                <a:gd name="connsiteY1" fmla="*/ 0 h 9901"/>
                <a:gd name="connsiteX2" fmla="*/ 6753 w 10070"/>
                <a:gd name="connsiteY2" fmla="*/ 2685 h 9901"/>
                <a:gd name="connsiteX3" fmla="*/ 10070 w 10070"/>
                <a:gd name="connsiteY3" fmla="*/ 9901 h 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9901">
                  <a:moveTo>
                    <a:pt x="0" y="2566"/>
                  </a:moveTo>
                  <a:cubicBezTo>
                    <a:pt x="1244" y="1680"/>
                    <a:pt x="2474" y="-20"/>
                    <a:pt x="3599" y="0"/>
                  </a:cubicBezTo>
                  <a:cubicBezTo>
                    <a:pt x="4725" y="20"/>
                    <a:pt x="5675" y="1035"/>
                    <a:pt x="6753" y="2685"/>
                  </a:cubicBezTo>
                  <a:cubicBezTo>
                    <a:pt x="7832" y="4335"/>
                    <a:pt x="9450" y="8199"/>
                    <a:pt x="10070" y="990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14"/>
            <p:cNvSpPr>
              <a:spLocks/>
            </p:cNvSpPr>
            <p:nvPr/>
          </p:nvSpPr>
          <p:spPr bwMode="auto">
            <a:xfrm flipH="1">
              <a:off x="2732584" y="4320086"/>
              <a:ext cx="1872248" cy="1628845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278"/>
                <a:gd name="connsiteY0" fmla="*/ 5467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070"/>
                <a:gd name="connsiteY0" fmla="*/ 5629 h 10082"/>
                <a:gd name="connsiteX1" fmla="*/ 4179 w 10070"/>
                <a:gd name="connsiteY1" fmla="*/ 10081 h 10082"/>
                <a:gd name="connsiteX2" fmla="*/ 10070 w 10070"/>
                <a:gd name="connsiteY2" fmla="*/ 0 h 10082"/>
                <a:gd name="connsiteX0" fmla="*/ 0 w 10278"/>
                <a:gd name="connsiteY0" fmla="*/ 5548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557"/>
                <a:gd name="connsiteY0" fmla="*/ 5871 h 10405"/>
                <a:gd name="connsiteX1" fmla="*/ 4387 w 10557"/>
                <a:gd name="connsiteY1" fmla="*/ 10404 h 10405"/>
                <a:gd name="connsiteX2" fmla="*/ 10557 w 10557"/>
                <a:gd name="connsiteY2" fmla="*/ 0 h 10405"/>
                <a:gd name="connsiteX0" fmla="*/ 0 w 10418"/>
                <a:gd name="connsiteY0" fmla="*/ 5952 h 10486"/>
                <a:gd name="connsiteX1" fmla="*/ 4387 w 10418"/>
                <a:gd name="connsiteY1" fmla="*/ 10485 h 10486"/>
                <a:gd name="connsiteX2" fmla="*/ 10418 w 10418"/>
                <a:gd name="connsiteY2" fmla="*/ 0 h 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8" h="10486">
                  <a:moveTo>
                    <a:pt x="0" y="5952"/>
                  </a:moveTo>
                  <a:cubicBezTo>
                    <a:pt x="1020" y="8136"/>
                    <a:pt x="2651" y="10563"/>
                    <a:pt x="4387" y="10485"/>
                  </a:cubicBezTo>
                  <a:cubicBezTo>
                    <a:pt x="6123" y="10407"/>
                    <a:pt x="9758" y="1713"/>
                    <a:pt x="1041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14"/>
            <p:cNvSpPr>
              <a:spLocks/>
            </p:cNvSpPr>
            <p:nvPr/>
          </p:nvSpPr>
          <p:spPr bwMode="auto">
            <a:xfrm flipV="1">
              <a:off x="903350" y="2731718"/>
              <a:ext cx="1840811" cy="1628690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139"/>
                <a:gd name="connsiteY0" fmla="*/ 5548 h 10082"/>
                <a:gd name="connsiteX1" fmla="*/ 4248 w 10139"/>
                <a:gd name="connsiteY1" fmla="*/ 10081 h 10082"/>
                <a:gd name="connsiteX2" fmla="*/ 10139 w 10139"/>
                <a:gd name="connsiteY2" fmla="*/ 0 h 10082"/>
                <a:gd name="connsiteX0" fmla="*/ 0 w 10208"/>
                <a:gd name="connsiteY0" fmla="*/ 5951 h 10485"/>
                <a:gd name="connsiteX1" fmla="*/ 4248 w 10208"/>
                <a:gd name="connsiteY1" fmla="*/ 10484 h 10485"/>
                <a:gd name="connsiteX2" fmla="*/ 10208 w 10208"/>
                <a:gd name="connsiteY2" fmla="*/ 0 h 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" h="10485">
                  <a:moveTo>
                    <a:pt x="0" y="5951"/>
                  </a:moveTo>
                  <a:cubicBezTo>
                    <a:pt x="811" y="7893"/>
                    <a:pt x="2512" y="10562"/>
                    <a:pt x="4248" y="10484"/>
                  </a:cubicBezTo>
                  <a:cubicBezTo>
                    <a:pt x="5984" y="10406"/>
                    <a:pt x="9548" y="1713"/>
                    <a:pt x="1020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57800" y="2729630"/>
            <a:ext cx="1508760" cy="3217213"/>
            <a:chOff x="903350" y="2731718"/>
            <a:chExt cx="7387874" cy="3217213"/>
          </a:xfrm>
        </p:grpSpPr>
        <p:sp>
          <p:nvSpPr>
            <p:cNvPr id="70" name="Freeform 69"/>
            <p:cNvSpPr>
              <a:spLocks/>
            </p:cNvSpPr>
            <p:nvPr/>
          </p:nvSpPr>
          <p:spPr bwMode="auto">
            <a:xfrm flipV="1">
              <a:off x="6399213" y="3378874"/>
              <a:ext cx="1892011" cy="1309741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13"/>
                <a:gd name="connsiteX1" fmla="*/ 3594 w 10069"/>
                <a:gd name="connsiteY1" fmla="*/ 1 h 10013"/>
                <a:gd name="connsiteX2" fmla="*/ 6682 w 10069"/>
                <a:gd name="connsiteY2" fmla="*/ 2740 h 10013"/>
                <a:gd name="connsiteX3" fmla="*/ 9266 w 10069"/>
                <a:gd name="connsiteY3" fmla="*/ 8252 h 10013"/>
                <a:gd name="connsiteX4" fmla="*/ 10069 w 10069"/>
                <a:gd name="connsiteY4" fmla="*/ 10001 h 10013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408"/>
                <a:gd name="connsiteY0" fmla="*/ 2923 h 10610"/>
                <a:gd name="connsiteX1" fmla="*/ 3594 w 10408"/>
                <a:gd name="connsiteY1" fmla="*/ 1 h 10610"/>
                <a:gd name="connsiteX2" fmla="*/ 6682 w 10408"/>
                <a:gd name="connsiteY2" fmla="*/ 2740 h 10610"/>
                <a:gd name="connsiteX3" fmla="*/ 9266 w 10408"/>
                <a:gd name="connsiteY3" fmla="*/ 8252 h 10610"/>
                <a:gd name="connsiteX4" fmla="*/ 10408 w 10408"/>
                <a:gd name="connsiteY4" fmla="*/ 10610 h 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" h="10610">
                  <a:moveTo>
                    <a:pt x="0" y="2923"/>
                  </a:moveTo>
                  <a:cubicBezTo>
                    <a:pt x="1218" y="1512"/>
                    <a:pt x="2480" y="32"/>
                    <a:pt x="3594" y="1"/>
                  </a:cubicBezTo>
                  <a:cubicBezTo>
                    <a:pt x="4708" y="-30"/>
                    <a:pt x="5737" y="1364"/>
                    <a:pt x="6682" y="2740"/>
                  </a:cubicBezTo>
                  <a:cubicBezTo>
                    <a:pt x="7627" y="4115"/>
                    <a:pt x="8702" y="7043"/>
                    <a:pt x="9266" y="8252"/>
                  </a:cubicBezTo>
                  <a:cubicBezTo>
                    <a:pt x="9832" y="9463"/>
                    <a:pt x="9525" y="8593"/>
                    <a:pt x="10408" y="106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14"/>
            <p:cNvSpPr>
              <a:spLocks/>
            </p:cNvSpPr>
            <p:nvPr/>
          </p:nvSpPr>
          <p:spPr bwMode="auto">
            <a:xfrm flipH="1">
              <a:off x="4597174" y="4005031"/>
              <a:ext cx="1792671" cy="1247033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2618 h 10101"/>
                <a:gd name="connsiteX1" fmla="*/ 3525 w 9862"/>
                <a:gd name="connsiteY1" fmla="*/ 0 h 10101"/>
                <a:gd name="connsiteX2" fmla="*/ 6613 w 9862"/>
                <a:gd name="connsiteY2" fmla="*/ 2739 h 10101"/>
                <a:gd name="connsiteX3" fmla="*/ 9197 w 9862"/>
                <a:gd name="connsiteY3" fmla="*/ 8251 h 10101"/>
                <a:gd name="connsiteX4" fmla="*/ 9862 w 9862"/>
                <a:gd name="connsiteY4" fmla="*/ 10101 h 10101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9326 w 10000"/>
                <a:gd name="connsiteY3" fmla="*/ 8168 h 10000"/>
                <a:gd name="connsiteX4" fmla="*/ 10000 w 10000"/>
                <a:gd name="connsiteY4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210"/>
                <a:gd name="connsiteY0" fmla="*/ 2592 h 10603"/>
                <a:gd name="connsiteX1" fmla="*/ 3574 w 10210"/>
                <a:gd name="connsiteY1" fmla="*/ 0 h 10603"/>
                <a:gd name="connsiteX2" fmla="*/ 6706 w 10210"/>
                <a:gd name="connsiteY2" fmla="*/ 2712 h 10603"/>
                <a:gd name="connsiteX3" fmla="*/ 10210 w 10210"/>
                <a:gd name="connsiteY3" fmla="*/ 10603 h 10603"/>
                <a:gd name="connsiteX0" fmla="*/ 0 w 10000"/>
                <a:gd name="connsiteY0" fmla="*/ 2592 h 10302"/>
                <a:gd name="connsiteX1" fmla="*/ 3574 w 10000"/>
                <a:gd name="connsiteY1" fmla="*/ 0 h 10302"/>
                <a:gd name="connsiteX2" fmla="*/ 6706 w 10000"/>
                <a:gd name="connsiteY2" fmla="*/ 2712 h 10302"/>
                <a:gd name="connsiteX3" fmla="*/ 10000 w 10000"/>
                <a:gd name="connsiteY3" fmla="*/ 10302 h 10302"/>
                <a:gd name="connsiteX0" fmla="*/ 0 w 9930"/>
                <a:gd name="connsiteY0" fmla="*/ 2592 h 10101"/>
                <a:gd name="connsiteX1" fmla="*/ 3574 w 9930"/>
                <a:gd name="connsiteY1" fmla="*/ 0 h 10101"/>
                <a:gd name="connsiteX2" fmla="*/ 6706 w 9930"/>
                <a:gd name="connsiteY2" fmla="*/ 2712 h 10101"/>
                <a:gd name="connsiteX3" fmla="*/ 9930 w 9930"/>
                <a:gd name="connsiteY3" fmla="*/ 10101 h 10101"/>
                <a:gd name="connsiteX0" fmla="*/ 0 w 10070"/>
                <a:gd name="connsiteY0" fmla="*/ 2566 h 9901"/>
                <a:gd name="connsiteX1" fmla="*/ 3599 w 10070"/>
                <a:gd name="connsiteY1" fmla="*/ 0 h 9901"/>
                <a:gd name="connsiteX2" fmla="*/ 6753 w 10070"/>
                <a:gd name="connsiteY2" fmla="*/ 2685 h 9901"/>
                <a:gd name="connsiteX3" fmla="*/ 10070 w 10070"/>
                <a:gd name="connsiteY3" fmla="*/ 9901 h 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9901">
                  <a:moveTo>
                    <a:pt x="0" y="2566"/>
                  </a:moveTo>
                  <a:cubicBezTo>
                    <a:pt x="1244" y="1680"/>
                    <a:pt x="2474" y="-20"/>
                    <a:pt x="3599" y="0"/>
                  </a:cubicBezTo>
                  <a:cubicBezTo>
                    <a:pt x="4725" y="20"/>
                    <a:pt x="5675" y="1035"/>
                    <a:pt x="6753" y="2685"/>
                  </a:cubicBezTo>
                  <a:cubicBezTo>
                    <a:pt x="7832" y="4335"/>
                    <a:pt x="9450" y="8199"/>
                    <a:pt x="10070" y="990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4"/>
            <p:cNvSpPr>
              <a:spLocks/>
            </p:cNvSpPr>
            <p:nvPr/>
          </p:nvSpPr>
          <p:spPr bwMode="auto">
            <a:xfrm flipH="1">
              <a:off x="2732584" y="4320086"/>
              <a:ext cx="1872248" cy="1628845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278"/>
                <a:gd name="connsiteY0" fmla="*/ 5467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070"/>
                <a:gd name="connsiteY0" fmla="*/ 5629 h 10082"/>
                <a:gd name="connsiteX1" fmla="*/ 4179 w 10070"/>
                <a:gd name="connsiteY1" fmla="*/ 10081 h 10082"/>
                <a:gd name="connsiteX2" fmla="*/ 10070 w 10070"/>
                <a:gd name="connsiteY2" fmla="*/ 0 h 10082"/>
                <a:gd name="connsiteX0" fmla="*/ 0 w 10278"/>
                <a:gd name="connsiteY0" fmla="*/ 5548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557"/>
                <a:gd name="connsiteY0" fmla="*/ 5871 h 10405"/>
                <a:gd name="connsiteX1" fmla="*/ 4387 w 10557"/>
                <a:gd name="connsiteY1" fmla="*/ 10404 h 10405"/>
                <a:gd name="connsiteX2" fmla="*/ 10557 w 10557"/>
                <a:gd name="connsiteY2" fmla="*/ 0 h 10405"/>
                <a:gd name="connsiteX0" fmla="*/ 0 w 10418"/>
                <a:gd name="connsiteY0" fmla="*/ 5952 h 10486"/>
                <a:gd name="connsiteX1" fmla="*/ 4387 w 10418"/>
                <a:gd name="connsiteY1" fmla="*/ 10485 h 10486"/>
                <a:gd name="connsiteX2" fmla="*/ 10418 w 10418"/>
                <a:gd name="connsiteY2" fmla="*/ 0 h 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8" h="10486">
                  <a:moveTo>
                    <a:pt x="0" y="5952"/>
                  </a:moveTo>
                  <a:cubicBezTo>
                    <a:pt x="1020" y="8136"/>
                    <a:pt x="2651" y="10563"/>
                    <a:pt x="4387" y="10485"/>
                  </a:cubicBezTo>
                  <a:cubicBezTo>
                    <a:pt x="6123" y="10407"/>
                    <a:pt x="9758" y="1713"/>
                    <a:pt x="1041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14"/>
            <p:cNvSpPr>
              <a:spLocks/>
            </p:cNvSpPr>
            <p:nvPr/>
          </p:nvSpPr>
          <p:spPr bwMode="auto">
            <a:xfrm flipV="1">
              <a:off x="903350" y="2731718"/>
              <a:ext cx="1840811" cy="1628690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139"/>
                <a:gd name="connsiteY0" fmla="*/ 5548 h 10082"/>
                <a:gd name="connsiteX1" fmla="*/ 4248 w 10139"/>
                <a:gd name="connsiteY1" fmla="*/ 10081 h 10082"/>
                <a:gd name="connsiteX2" fmla="*/ 10139 w 10139"/>
                <a:gd name="connsiteY2" fmla="*/ 0 h 10082"/>
                <a:gd name="connsiteX0" fmla="*/ 0 w 10208"/>
                <a:gd name="connsiteY0" fmla="*/ 5951 h 10485"/>
                <a:gd name="connsiteX1" fmla="*/ 4248 w 10208"/>
                <a:gd name="connsiteY1" fmla="*/ 10484 h 10485"/>
                <a:gd name="connsiteX2" fmla="*/ 10208 w 10208"/>
                <a:gd name="connsiteY2" fmla="*/ 0 h 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" h="10485">
                  <a:moveTo>
                    <a:pt x="0" y="5951"/>
                  </a:moveTo>
                  <a:cubicBezTo>
                    <a:pt x="811" y="7893"/>
                    <a:pt x="2512" y="10562"/>
                    <a:pt x="4248" y="10484"/>
                  </a:cubicBezTo>
                  <a:cubicBezTo>
                    <a:pt x="5984" y="10406"/>
                    <a:pt x="9548" y="1713"/>
                    <a:pt x="1020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57416" y="2729630"/>
            <a:ext cx="1501600" cy="3217213"/>
            <a:chOff x="903350" y="2731718"/>
            <a:chExt cx="7387874" cy="3217213"/>
          </a:xfrm>
        </p:grpSpPr>
        <p:sp>
          <p:nvSpPr>
            <p:cNvPr id="75" name="Freeform 74"/>
            <p:cNvSpPr>
              <a:spLocks/>
            </p:cNvSpPr>
            <p:nvPr/>
          </p:nvSpPr>
          <p:spPr bwMode="auto">
            <a:xfrm flipV="1">
              <a:off x="6399213" y="3378874"/>
              <a:ext cx="1892011" cy="1309741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138"/>
                <a:gd name="connsiteY0" fmla="*/ 3127 h 10002"/>
                <a:gd name="connsiteX1" fmla="*/ 3663 w 10138"/>
                <a:gd name="connsiteY1" fmla="*/ 2 h 10002"/>
                <a:gd name="connsiteX2" fmla="*/ 6751 w 10138"/>
                <a:gd name="connsiteY2" fmla="*/ 2741 h 10002"/>
                <a:gd name="connsiteX3" fmla="*/ 9335 w 10138"/>
                <a:gd name="connsiteY3" fmla="*/ 8253 h 10002"/>
                <a:gd name="connsiteX4" fmla="*/ 10138 w 10138"/>
                <a:gd name="connsiteY4" fmla="*/ 10002 h 10002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13"/>
                <a:gd name="connsiteX1" fmla="*/ 3594 w 10069"/>
                <a:gd name="connsiteY1" fmla="*/ 1 h 10013"/>
                <a:gd name="connsiteX2" fmla="*/ 6682 w 10069"/>
                <a:gd name="connsiteY2" fmla="*/ 2740 h 10013"/>
                <a:gd name="connsiteX3" fmla="*/ 9266 w 10069"/>
                <a:gd name="connsiteY3" fmla="*/ 8252 h 10013"/>
                <a:gd name="connsiteX4" fmla="*/ 10069 w 10069"/>
                <a:gd name="connsiteY4" fmla="*/ 10001 h 10013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069"/>
                <a:gd name="connsiteY0" fmla="*/ 2923 h 10001"/>
                <a:gd name="connsiteX1" fmla="*/ 3594 w 10069"/>
                <a:gd name="connsiteY1" fmla="*/ 1 h 10001"/>
                <a:gd name="connsiteX2" fmla="*/ 6682 w 10069"/>
                <a:gd name="connsiteY2" fmla="*/ 2740 h 10001"/>
                <a:gd name="connsiteX3" fmla="*/ 9266 w 10069"/>
                <a:gd name="connsiteY3" fmla="*/ 8252 h 10001"/>
                <a:gd name="connsiteX4" fmla="*/ 10069 w 10069"/>
                <a:gd name="connsiteY4" fmla="*/ 10001 h 10001"/>
                <a:gd name="connsiteX0" fmla="*/ 0 w 10408"/>
                <a:gd name="connsiteY0" fmla="*/ 2923 h 10610"/>
                <a:gd name="connsiteX1" fmla="*/ 3594 w 10408"/>
                <a:gd name="connsiteY1" fmla="*/ 1 h 10610"/>
                <a:gd name="connsiteX2" fmla="*/ 6682 w 10408"/>
                <a:gd name="connsiteY2" fmla="*/ 2740 h 10610"/>
                <a:gd name="connsiteX3" fmla="*/ 9266 w 10408"/>
                <a:gd name="connsiteY3" fmla="*/ 8252 h 10610"/>
                <a:gd name="connsiteX4" fmla="*/ 10408 w 10408"/>
                <a:gd name="connsiteY4" fmla="*/ 10610 h 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" h="10610">
                  <a:moveTo>
                    <a:pt x="0" y="2923"/>
                  </a:moveTo>
                  <a:cubicBezTo>
                    <a:pt x="1218" y="1512"/>
                    <a:pt x="2480" y="32"/>
                    <a:pt x="3594" y="1"/>
                  </a:cubicBezTo>
                  <a:cubicBezTo>
                    <a:pt x="4708" y="-30"/>
                    <a:pt x="5737" y="1364"/>
                    <a:pt x="6682" y="2740"/>
                  </a:cubicBezTo>
                  <a:cubicBezTo>
                    <a:pt x="7627" y="4115"/>
                    <a:pt x="8702" y="7043"/>
                    <a:pt x="9266" y="8252"/>
                  </a:cubicBezTo>
                  <a:cubicBezTo>
                    <a:pt x="9832" y="9463"/>
                    <a:pt x="9525" y="8593"/>
                    <a:pt x="10408" y="1061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14"/>
            <p:cNvSpPr>
              <a:spLocks/>
            </p:cNvSpPr>
            <p:nvPr/>
          </p:nvSpPr>
          <p:spPr bwMode="auto">
            <a:xfrm flipH="1">
              <a:off x="4597174" y="4005031"/>
              <a:ext cx="1792671" cy="1247033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2618 h 10101"/>
                <a:gd name="connsiteX1" fmla="*/ 3525 w 9862"/>
                <a:gd name="connsiteY1" fmla="*/ 0 h 10101"/>
                <a:gd name="connsiteX2" fmla="*/ 6613 w 9862"/>
                <a:gd name="connsiteY2" fmla="*/ 2739 h 10101"/>
                <a:gd name="connsiteX3" fmla="*/ 9197 w 9862"/>
                <a:gd name="connsiteY3" fmla="*/ 8251 h 10101"/>
                <a:gd name="connsiteX4" fmla="*/ 9862 w 9862"/>
                <a:gd name="connsiteY4" fmla="*/ 10101 h 10101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9326 w 10000"/>
                <a:gd name="connsiteY3" fmla="*/ 8168 h 10000"/>
                <a:gd name="connsiteX4" fmla="*/ 10000 w 10000"/>
                <a:gd name="connsiteY4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000"/>
                <a:gd name="connsiteY0" fmla="*/ 2592 h 10000"/>
                <a:gd name="connsiteX1" fmla="*/ 3574 w 10000"/>
                <a:gd name="connsiteY1" fmla="*/ 0 h 10000"/>
                <a:gd name="connsiteX2" fmla="*/ 6706 w 10000"/>
                <a:gd name="connsiteY2" fmla="*/ 2712 h 10000"/>
                <a:gd name="connsiteX3" fmla="*/ 10000 w 10000"/>
                <a:gd name="connsiteY3" fmla="*/ 10000 h 10000"/>
                <a:gd name="connsiteX0" fmla="*/ 0 w 10210"/>
                <a:gd name="connsiteY0" fmla="*/ 2592 h 10603"/>
                <a:gd name="connsiteX1" fmla="*/ 3574 w 10210"/>
                <a:gd name="connsiteY1" fmla="*/ 0 h 10603"/>
                <a:gd name="connsiteX2" fmla="*/ 6706 w 10210"/>
                <a:gd name="connsiteY2" fmla="*/ 2712 h 10603"/>
                <a:gd name="connsiteX3" fmla="*/ 10210 w 10210"/>
                <a:gd name="connsiteY3" fmla="*/ 10603 h 10603"/>
                <a:gd name="connsiteX0" fmla="*/ 0 w 10000"/>
                <a:gd name="connsiteY0" fmla="*/ 2592 h 10302"/>
                <a:gd name="connsiteX1" fmla="*/ 3574 w 10000"/>
                <a:gd name="connsiteY1" fmla="*/ 0 h 10302"/>
                <a:gd name="connsiteX2" fmla="*/ 6706 w 10000"/>
                <a:gd name="connsiteY2" fmla="*/ 2712 h 10302"/>
                <a:gd name="connsiteX3" fmla="*/ 10000 w 10000"/>
                <a:gd name="connsiteY3" fmla="*/ 10302 h 10302"/>
                <a:gd name="connsiteX0" fmla="*/ 0 w 9930"/>
                <a:gd name="connsiteY0" fmla="*/ 2592 h 10101"/>
                <a:gd name="connsiteX1" fmla="*/ 3574 w 9930"/>
                <a:gd name="connsiteY1" fmla="*/ 0 h 10101"/>
                <a:gd name="connsiteX2" fmla="*/ 6706 w 9930"/>
                <a:gd name="connsiteY2" fmla="*/ 2712 h 10101"/>
                <a:gd name="connsiteX3" fmla="*/ 9930 w 9930"/>
                <a:gd name="connsiteY3" fmla="*/ 10101 h 10101"/>
                <a:gd name="connsiteX0" fmla="*/ 0 w 10070"/>
                <a:gd name="connsiteY0" fmla="*/ 2566 h 9901"/>
                <a:gd name="connsiteX1" fmla="*/ 3599 w 10070"/>
                <a:gd name="connsiteY1" fmla="*/ 0 h 9901"/>
                <a:gd name="connsiteX2" fmla="*/ 6753 w 10070"/>
                <a:gd name="connsiteY2" fmla="*/ 2685 h 9901"/>
                <a:gd name="connsiteX3" fmla="*/ 10070 w 10070"/>
                <a:gd name="connsiteY3" fmla="*/ 9901 h 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9901">
                  <a:moveTo>
                    <a:pt x="0" y="2566"/>
                  </a:moveTo>
                  <a:cubicBezTo>
                    <a:pt x="1244" y="1680"/>
                    <a:pt x="2474" y="-20"/>
                    <a:pt x="3599" y="0"/>
                  </a:cubicBezTo>
                  <a:cubicBezTo>
                    <a:pt x="4725" y="20"/>
                    <a:pt x="5675" y="1035"/>
                    <a:pt x="6753" y="2685"/>
                  </a:cubicBezTo>
                  <a:cubicBezTo>
                    <a:pt x="7832" y="4335"/>
                    <a:pt x="9450" y="8199"/>
                    <a:pt x="10070" y="990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 flipH="1">
              <a:off x="2732584" y="4320086"/>
              <a:ext cx="1872248" cy="1628845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278"/>
                <a:gd name="connsiteY0" fmla="*/ 5467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209"/>
                <a:gd name="connsiteY0" fmla="*/ 5548 h 10082"/>
                <a:gd name="connsiteX1" fmla="*/ 4318 w 10209"/>
                <a:gd name="connsiteY1" fmla="*/ 10081 h 10082"/>
                <a:gd name="connsiteX2" fmla="*/ 10209 w 10209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348"/>
                <a:gd name="connsiteY0" fmla="*/ 5306 h 10082"/>
                <a:gd name="connsiteX1" fmla="*/ 4457 w 10348"/>
                <a:gd name="connsiteY1" fmla="*/ 10081 h 10082"/>
                <a:gd name="connsiteX2" fmla="*/ 10348 w 10348"/>
                <a:gd name="connsiteY2" fmla="*/ 0 h 10082"/>
                <a:gd name="connsiteX0" fmla="*/ 0 w 10070"/>
                <a:gd name="connsiteY0" fmla="*/ 5629 h 10082"/>
                <a:gd name="connsiteX1" fmla="*/ 4179 w 10070"/>
                <a:gd name="connsiteY1" fmla="*/ 10081 h 10082"/>
                <a:gd name="connsiteX2" fmla="*/ 10070 w 10070"/>
                <a:gd name="connsiteY2" fmla="*/ 0 h 10082"/>
                <a:gd name="connsiteX0" fmla="*/ 0 w 10278"/>
                <a:gd name="connsiteY0" fmla="*/ 5548 h 10082"/>
                <a:gd name="connsiteX1" fmla="*/ 4387 w 10278"/>
                <a:gd name="connsiteY1" fmla="*/ 10081 h 10082"/>
                <a:gd name="connsiteX2" fmla="*/ 10278 w 10278"/>
                <a:gd name="connsiteY2" fmla="*/ 0 h 10082"/>
                <a:gd name="connsiteX0" fmla="*/ 0 w 10557"/>
                <a:gd name="connsiteY0" fmla="*/ 5871 h 10405"/>
                <a:gd name="connsiteX1" fmla="*/ 4387 w 10557"/>
                <a:gd name="connsiteY1" fmla="*/ 10404 h 10405"/>
                <a:gd name="connsiteX2" fmla="*/ 10557 w 10557"/>
                <a:gd name="connsiteY2" fmla="*/ 0 h 10405"/>
                <a:gd name="connsiteX0" fmla="*/ 0 w 10418"/>
                <a:gd name="connsiteY0" fmla="*/ 5952 h 10486"/>
                <a:gd name="connsiteX1" fmla="*/ 4387 w 10418"/>
                <a:gd name="connsiteY1" fmla="*/ 10485 h 10486"/>
                <a:gd name="connsiteX2" fmla="*/ 10418 w 10418"/>
                <a:gd name="connsiteY2" fmla="*/ 0 h 1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18" h="10486">
                  <a:moveTo>
                    <a:pt x="0" y="5952"/>
                  </a:moveTo>
                  <a:cubicBezTo>
                    <a:pt x="1020" y="8136"/>
                    <a:pt x="2651" y="10563"/>
                    <a:pt x="4387" y="10485"/>
                  </a:cubicBezTo>
                  <a:cubicBezTo>
                    <a:pt x="6123" y="10407"/>
                    <a:pt x="9758" y="1713"/>
                    <a:pt x="1041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 flipV="1">
              <a:off x="903350" y="2731718"/>
              <a:ext cx="1840811" cy="1628690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10276"/>
                <a:gd name="connsiteY0" fmla="*/ 9588 h 10273"/>
                <a:gd name="connsiteX1" fmla="*/ 3801 w 10276"/>
                <a:gd name="connsiteY1" fmla="*/ 273 h 10273"/>
                <a:gd name="connsiteX2" fmla="*/ 6889 w 10276"/>
                <a:gd name="connsiteY2" fmla="*/ 3012 h 10273"/>
                <a:gd name="connsiteX3" fmla="*/ 9473 w 10276"/>
                <a:gd name="connsiteY3" fmla="*/ 8524 h 10273"/>
                <a:gd name="connsiteX4" fmla="*/ 10276 w 10276"/>
                <a:gd name="connsiteY4" fmla="*/ 10273 h 10273"/>
                <a:gd name="connsiteX0" fmla="*/ 0 w 10276"/>
                <a:gd name="connsiteY0" fmla="*/ 6707 h 11916"/>
                <a:gd name="connsiteX1" fmla="*/ 4283 w 10276"/>
                <a:gd name="connsiteY1" fmla="*/ 11801 h 11916"/>
                <a:gd name="connsiteX2" fmla="*/ 6889 w 10276"/>
                <a:gd name="connsiteY2" fmla="*/ 131 h 11916"/>
                <a:gd name="connsiteX3" fmla="*/ 9473 w 10276"/>
                <a:gd name="connsiteY3" fmla="*/ 5643 h 11916"/>
                <a:gd name="connsiteX4" fmla="*/ 10276 w 10276"/>
                <a:gd name="connsiteY4" fmla="*/ 7392 h 11916"/>
                <a:gd name="connsiteX0" fmla="*/ 0 w 10452"/>
                <a:gd name="connsiteY0" fmla="*/ 7604 h 12842"/>
                <a:gd name="connsiteX1" fmla="*/ 4283 w 10452"/>
                <a:gd name="connsiteY1" fmla="*/ 12698 h 12842"/>
                <a:gd name="connsiteX2" fmla="*/ 10196 w 10452"/>
                <a:gd name="connsiteY2" fmla="*/ 115 h 12842"/>
                <a:gd name="connsiteX3" fmla="*/ 9473 w 10452"/>
                <a:gd name="connsiteY3" fmla="*/ 6540 h 12842"/>
                <a:gd name="connsiteX4" fmla="*/ 10276 w 10452"/>
                <a:gd name="connsiteY4" fmla="*/ 8289 h 12842"/>
                <a:gd name="connsiteX0" fmla="*/ 0 w 10657"/>
                <a:gd name="connsiteY0" fmla="*/ 7542 h 12780"/>
                <a:gd name="connsiteX1" fmla="*/ 4283 w 10657"/>
                <a:gd name="connsiteY1" fmla="*/ 12636 h 12780"/>
                <a:gd name="connsiteX2" fmla="*/ 10196 w 10657"/>
                <a:gd name="connsiteY2" fmla="*/ 53 h 12780"/>
                <a:gd name="connsiteX3" fmla="*/ 10276 w 10657"/>
                <a:gd name="connsiteY3" fmla="*/ 8227 h 12780"/>
                <a:gd name="connsiteX0" fmla="*/ 0 w 10196"/>
                <a:gd name="connsiteY0" fmla="*/ 7489 h 12727"/>
                <a:gd name="connsiteX1" fmla="*/ 4283 w 10196"/>
                <a:gd name="connsiteY1" fmla="*/ 12583 h 12727"/>
                <a:gd name="connsiteX2" fmla="*/ 10196 w 10196"/>
                <a:gd name="connsiteY2" fmla="*/ 0 h 12727"/>
                <a:gd name="connsiteX0" fmla="*/ 0 w 9920"/>
                <a:gd name="connsiteY0" fmla="*/ 7083 h 12708"/>
                <a:gd name="connsiteX1" fmla="*/ 4007 w 9920"/>
                <a:gd name="connsiteY1" fmla="*/ 12583 h 12708"/>
                <a:gd name="connsiteX2" fmla="*/ 9920 w 9920"/>
                <a:gd name="connsiteY2" fmla="*/ 0 h 12708"/>
                <a:gd name="connsiteX0" fmla="*/ 0 w 10000"/>
                <a:gd name="connsiteY0" fmla="*/ 5574 h 10061"/>
                <a:gd name="connsiteX1" fmla="*/ 4039 w 10000"/>
                <a:gd name="connsiteY1" fmla="*/ 9902 h 10061"/>
                <a:gd name="connsiteX2" fmla="*/ 10000 w 10000"/>
                <a:gd name="connsiteY2" fmla="*/ 0 h 10061"/>
                <a:gd name="connsiteX0" fmla="*/ 0 w 10000"/>
                <a:gd name="connsiteY0" fmla="*/ 5574 h 9902"/>
                <a:gd name="connsiteX1" fmla="*/ 4039 w 10000"/>
                <a:gd name="connsiteY1" fmla="*/ 9902 h 9902"/>
                <a:gd name="connsiteX2" fmla="*/ 10000 w 10000"/>
                <a:gd name="connsiteY2" fmla="*/ 0 h 9902"/>
                <a:gd name="connsiteX0" fmla="*/ 0 w 10000"/>
                <a:gd name="connsiteY0" fmla="*/ 5629 h 10000"/>
                <a:gd name="connsiteX1" fmla="*/ 4039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039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04"/>
                <a:gd name="connsiteX1" fmla="*/ 4456 w 10000"/>
                <a:gd name="connsiteY1" fmla="*/ 10000 h 10004"/>
                <a:gd name="connsiteX2" fmla="*/ 10000 w 10000"/>
                <a:gd name="connsiteY2" fmla="*/ 0 h 10004"/>
                <a:gd name="connsiteX0" fmla="*/ 0 w 10000"/>
                <a:gd name="connsiteY0" fmla="*/ 5629 h 10085"/>
                <a:gd name="connsiteX1" fmla="*/ 4595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5"/>
                <a:gd name="connsiteX1" fmla="*/ 4109 w 10000"/>
                <a:gd name="connsiteY1" fmla="*/ 10081 h 10085"/>
                <a:gd name="connsiteX2" fmla="*/ 10000 w 10000"/>
                <a:gd name="connsiteY2" fmla="*/ 0 h 10085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5890 w 20544"/>
                <a:gd name="connsiteY0" fmla="*/ 5629 h 10081"/>
                <a:gd name="connsiteX1" fmla="*/ 9999 w 20544"/>
                <a:gd name="connsiteY1" fmla="*/ 10081 h 10081"/>
                <a:gd name="connsiteX2" fmla="*/ 15890 w 20544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629 h 10081"/>
                <a:gd name="connsiteX1" fmla="*/ 4109 w 10000"/>
                <a:gd name="connsiteY1" fmla="*/ 10081 h 10081"/>
                <a:gd name="connsiteX2" fmla="*/ 10000 w 10000"/>
                <a:gd name="connsiteY2" fmla="*/ 0 h 10081"/>
                <a:gd name="connsiteX0" fmla="*/ 0 w 10000"/>
                <a:gd name="connsiteY0" fmla="*/ 5790 h 10253"/>
                <a:gd name="connsiteX1" fmla="*/ 4109 w 10000"/>
                <a:gd name="connsiteY1" fmla="*/ 10081 h 10253"/>
                <a:gd name="connsiteX2" fmla="*/ 10000 w 10000"/>
                <a:gd name="connsiteY2" fmla="*/ 0 h 10253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000"/>
                <a:gd name="connsiteY0" fmla="*/ 5790 h 10082"/>
                <a:gd name="connsiteX1" fmla="*/ 4109 w 10000"/>
                <a:gd name="connsiteY1" fmla="*/ 10081 h 10082"/>
                <a:gd name="connsiteX2" fmla="*/ 10000 w 10000"/>
                <a:gd name="connsiteY2" fmla="*/ 0 h 10082"/>
                <a:gd name="connsiteX0" fmla="*/ 0 w 10139"/>
                <a:gd name="connsiteY0" fmla="*/ 5548 h 10082"/>
                <a:gd name="connsiteX1" fmla="*/ 4248 w 10139"/>
                <a:gd name="connsiteY1" fmla="*/ 10081 h 10082"/>
                <a:gd name="connsiteX2" fmla="*/ 10139 w 10139"/>
                <a:gd name="connsiteY2" fmla="*/ 0 h 10082"/>
                <a:gd name="connsiteX0" fmla="*/ 0 w 10208"/>
                <a:gd name="connsiteY0" fmla="*/ 5951 h 10485"/>
                <a:gd name="connsiteX1" fmla="*/ 4248 w 10208"/>
                <a:gd name="connsiteY1" fmla="*/ 10484 h 10485"/>
                <a:gd name="connsiteX2" fmla="*/ 10208 w 10208"/>
                <a:gd name="connsiteY2" fmla="*/ 0 h 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8" h="10485">
                  <a:moveTo>
                    <a:pt x="0" y="5951"/>
                  </a:moveTo>
                  <a:cubicBezTo>
                    <a:pt x="811" y="7893"/>
                    <a:pt x="2512" y="10562"/>
                    <a:pt x="4248" y="10484"/>
                  </a:cubicBezTo>
                  <a:cubicBezTo>
                    <a:pt x="5984" y="10406"/>
                    <a:pt x="9548" y="1713"/>
                    <a:pt x="1020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946540" y="595121"/>
            <a:ext cx="2642616" cy="21214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721275" y="634652"/>
            <a:ext cx="197399" cy="208260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3954402" y="595120"/>
            <a:ext cx="2924267" cy="2139696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3819974" y="595120"/>
            <a:ext cx="1581912" cy="212140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ectangle 10"/>
          <p:cNvSpPr>
            <a:spLocks noChangeArrowheads="1"/>
          </p:cNvSpPr>
          <p:nvPr/>
        </p:nvSpPr>
        <p:spPr bwMode="auto">
          <a:xfrm>
            <a:off x="7924800" y="632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" name="Group 7"/>
          <p:cNvGrpSpPr>
            <a:grpSpLocks/>
          </p:cNvGrpSpPr>
          <p:nvPr/>
        </p:nvGrpSpPr>
        <p:grpSpPr bwMode="auto">
          <a:xfrm>
            <a:off x="3011488" y="6115050"/>
            <a:ext cx="1865312" cy="514350"/>
            <a:chOff x="2538" y="432"/>
            <a:chExt cx="1175" cy="324"/>
          </a:xfrm>
        </p:grpSpPr>
        <p:pic>
          <p:nvPicPr>
            <p:cNvPr id="96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3981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22C4C15-06B6-4211-81C7-8F121FF27EF8}" type="slidenum">
              <a:rPr lang="en-US"/>
              <a:pPr/>
              <a:t>42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66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6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6513"/>
            <a:ext cx="54975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6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77840" y="384048"/>
            <a:ext cx="3058856" cy="626438"/>
            <a:chOff x="5577840" y="384048"/>
            <a:chExt cx="3058856" cy="62643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9703" y="718281"/>
              <a:ext cx="1016993" cy="2922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5577840" y="384048"/>
              <a:ext cx="1732115" cy="33832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00000">
              <a:off x="7366348" y="723378"/>
              <a:ext cx="228823" cy="892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18992"/>
            <a:ext cx="1679876" cy="277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694" y="1129505"/>
            <a:ext cx="1474472" cy="219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89379"/>
            <a:ext cx="2485520" cy="263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535" y="1513562"/>
            <a:ext cx="1418669" cy="629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105422"/>
            <a:ext cx="5592130" cy="291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896" y="1488510"/>
            <a:ext cx="3289672" cy="628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85" y="2201450"/>
            <a:ext cx="3831025" cy="263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019" y="2189277"/>
            <a:ext cx="2704626" cy="21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005" y="3866814"/>
            <a:ext cx="1607995" cy="628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36948" y="3048000"/>
            <a:ext cx="7315200" cy="3657600"/>
            <a:chOff x="91440" y="76200"/>
            <a:chExt cx="8961120" cy="6739128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4572000" y="76200"/>
              <a:ext cx="0" cy="67391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91440" y="6172200"/>
              <a:ext cx="89611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Freeform 114"/>
            <p:cNvSpPr>
              <a:spLocks/>
            </p:cNvSpPr>
            <p:nvPr/>
          </p:nvSpPr>
          <p:spPr bwMode="auto">
            <a:xfrm flipH="1">
              <a:off x="5000360" y="215440"/>
              <a:ext cx="3947556" cy="5721083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14840 h 20521"/>
                <a:gd name="connsiteX1" fmla="*/ 3525 w 9862"/>
                <a:gd name="connsiteY1" fmla="*/ 12222 h 20521"/>
                <a:gd name="connsiteX2" fmla="*/ 6613 w 9862"/>
                <a:gd name="connsiteY2" fmla="*/ 14961 h 20521"/>
                <a:gd name="connsiteX3" fmla="*/ 9197 w 9862"/>
                <a:gd name="connsiteY3" fmla="*/ 20473 h 20521"/>
                <a:gd name="connsiteX4" fmla="*/ 9862 w 9862"/>
                <a:gd name="connsiteY4" fmla="*/ 0 h 20521"/>
                <a:gd name="connsiteX0" fmla="*/ 0 w 10000"/>
                <a:gd name="connsiteY0" fmla="*/ 7232 h 7291"/>
                <a:gd name="connsiteX1" fmla="*/ 3574 w 10000"/>
                <a:gd name="connsiteY1" fmla="*/ 5956 h 7291"/>
                <a:gd name="connsiteX2" fmla="*/ 6706 w 10000"/>
                <a:gd name="connsiteY2" fmla="*/ 7291 h 7291"/>
                <a:gd name="connsiteX3" fmla="*/ 8627 w 10000"/>
                <a:gd name="connsiteY3" fmla="*/ 5873 h 7291"/>
                <a:gd name="connsiteX4" fmla="*/ 10000 w 10000"/>
                <a:gd name="connsiteY4" fmla="*/ 0 h 7291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7"/>
                <a:gd name="connsiteX1" fmla="*/ 3574 w 10000"/>
                <a:gd name="connsiteY1" fmla="*/ 8169 h 10007"/>
                <a:gd name="connsiteX2" fmla="*/ 6706 w 10000"/>
                <a:gd name="connsiteY2" fmla="*/ 10000 h 10007"/>
                <a:gd name="connsiteX3" fmla="*/ 8697 w 10000"/>
                <a:gd name="connsiteY3" fmla="*/ 7309 h 10007"/>
                <a:gd name="connsiteX4" fmla="*/ 10000 w 10000"/>
                <a:gd name="connsiteY4" fmla="*/ 0 h 10007"/>
                <a:gd name="connsiteX0" fmla="*/ 0 w 10000"/>
                <a:gd name="connsiteY0" fmla="*/ 9919 h 9919"/>
                <a:gd name="connsiteX1" fmla="*/ 3574 w 10000"/>
                <a:gd name="connsiteY1" fmla="*/ 8169 h 9919"/>
                <a:gd name="connsiteX2" fmla="*/ 6706 w 10000"/>
                <a:gd name="connsiteY2" fmla="*/ 9051 h 9919"/>
                <a:gd name="connsiteX3" fmla="*/ 8697 w 10000"/>
                <a:gd name="connsiteY3" fmla="*/ 7309 h 9919"/>
                <a:gd name="connsiteX4" fmla="*/ 10000 w 10000"/>
                <a:gd name="connsiteY4" fmla="*/ 0 h 9919"/>
                <a:gd name="connsiteX0" fmla="*/ 0 w 10000"/>
                <a:gd name="connsiteY0" fmla="*/ 10000 h 10000"/>
                <a:gd name="connsiteX1" fmla="*/ 3434 w 10000"/>
                <a:gd name="connsiteY1" fmla="*/ 9467 h 10000"/>
                <a:gd name="connsiteX2" fmla="*/ 6706 w 10000"/>
                <a:gd name="connsiteY2" fmla="*/ 9125 h 10000"/>
                <a:gd name="connsiteX3" fmla="*/ 8697 w 10000"/>
                <a:gd name="connsiteY3" fmla="*/ 7369 h 10000"/>
                <a:gd name="connsiteX4" fmla="*/ 10000 w 10000"/>
                <a:gd name="connsiteY4" fmla="*/ 0 h 10000"/>
                <a:gd name="connsiteX0" fmla="*/ 0 w 19572"/>
                <a:gd name="connsiteY0" fmla="*/ 9658 h 9658"/>
                <a:gd name="connsiteX1" fmla="*/ 13006 w 19572"/>
                <a:gd name="connsiteY1" fmla="*/ 9467 h 9658"/>
                <a:gd name="connsiteX2" fmla="*/ 16278 w 19572"/>
                <a:gd name="connsiteY2" fmla="*/ 9125 h 9658"/>
                <a:gd name="connsiteX3" fmla="*/ 18269 w 19572"/>
                <a:gd name="connsiteY3" fmla="*/ 7369 h 9658"/>
                <a:gd name="connsiteX4" fmla="*/ 19572 w 19572"/>
                <a:gd name="connsiteY4" fmla="*/ 0 h 9658"/>
                <a:gd name="connsiteX0" fmla="*/ 0 w 10000"/>
                <a:gd name="connsiteY0" fmla="*/ 10000 h 10074"/>
                <a:gd name="connsiteX1" fmla="*/ 6645 w 10000"/>
                <a:gd name="connsiteY1" fmla="*/ 9802 h 10074"/>
                <a:gd name="connsiteX2" fmla="*/ 8317 w 10000"/>
                <a:gd name="connsiteY2" fmla="*/ 9448 h 10074"/>
                <a:gd name="connsiteX3" fmla="*/ 9334 w 10000"/>
                <a:gd name="connsiteY3" fmla="*/ 7630 h 10074"/>
                <a:gd name="connsiteX4" fmla="*/ 10000 w 10000"/>
                <a:gd name="connsiteY4" fmla="*/ 0 h 10074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334 w 10000"/>
                <a:gd name="connsiteY3" fmla="*/ 7630 h 10078"/>
                <a:gd name="connsiteX4" fmla="*/ 10000 w 10000"/>
                <a:gd name="connsiteY4" fmla="*/ 0 h 10078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334 w 10000"/>
                <a:gd name="connsiteY3" fmla="*/ 7630 h 10078"/>
                <a:gd name="connsiteX4" fmla="*/ 10000 w 10000"/>
                <a:gd name="connsiteY4" fmla="*/ 0 h 10078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512 w 10000"/>
                <a:gd name="connsiteY3" fmla="*/ 5719 h 10078"/>
                <a:gd name="connsiteX4" fmla="*/ 10000 w 10000"/>
                <a:gd name="connsiteY4" fmla="*/ 0 h 10078"/>
                <a:gd name="connsiteX0" fmla="*/ 0 w 10000"/>
                <a:gd name="connsiteY0" fmla="*/ 10000 h 10000"/>
                <a:gd name="connsiteX1" fmla="*/ 6645 w 10000"/>
                <a:gd name="connsiteY1" fmla="*/ 9802 h 10000"/>
                <a:gd name="connsiteX2" fmla="*/ 8852 w 10000"/>
                <a:gd name="connsiteY2" fmla="*/ 9236 h 10000"/>
                <a:gd name="connsiteX3" fmla="*/ 9512 w 10000"/>
                <a:gd name="connsiteY3" fmla="*/ 5719 h 10000"/>
                <a:gd name="connsiteX4" fmla="*/ 10000 w 10000"/>
                <a:gd name="connsiteY4" fmla="*/ 0 h 10000"/>
                <a:gd name="connsiteX0" fmla="*/ 0 w 11000"/>
                <a:gd name="connsiteY0" fmla="*/ 10000 h 10000"/>
                <a:gd name="connsiteX1" fmla="*/ 7645 w 11000"/>
                <a:gd name="connsiteY1" fmla="*/ 9802 h 10000"/>
                <a:gd name="connsiteX2" fmla="*/ 9852 w 11000"/>
                <a:gd name="connsiteY2" fmla="*/ 9236 h 10000"/>
                <a:gd name="connsiteX3" fmla="*/ 10512 w 11000"/>
                <a:gd name="connsiteY3" fmla="*/ 5719 h 10000"/>
                <a:gd name="connsiteX4" fmla="*/ 11000 w 11000"/>
                <a:gd name="connsiteY4" fmla="*/ 0 h 10000"/>
                <a:gd name="connsiteX0" fmla="*/ 0 w 11000"/>
                <a:gd name="connsiteY0" fmla="*/ 10000 h 10078"/>
                <a:gd name="connsiteX1" fmla="*/ 7645 w 11000"/>
                <a:gd name="connsiteY1" fmla="*/ 9802 h 10078"/>
                <a:gd name="connsiteX2" fmla="*/ 9852 w 11000"/>
                <a:gd name="connsiteY2" fmla="*/ 9236 h 10078"/>
                <a:gd name="connsiteX3" fmla="*/ 10512 w 11000"/>
                <a:gd name="connsiteY3" fmla="*/ 5719 h 10078"/>
                <a:gd name="connsiteX4" fmla="*/ 11000 w 11000"/>
                <a:gd name="connsiteY4" fmla="*/ 0 h 10078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9852 w 11000"/>
                <a:gd name="connsiteY3" fmla="*/ 9236 h 10090"/>
                <a:gd name="connsiteX4" fmla="*/ 10512 w 11000"/>
                <a:gd name="connsiteY4" fmla="*/ 5719 h 10090"/>
                <a:gd name="connsiteX5" fmla="*/ 11000 w 11000"/>
                <a:gd name="connsiteY5" fmla="*/ 0 h 10090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10512 w 11000"/>
                <a:gd name="connsiteY3" fmla="*/ 5719 h 10090"/>
                <a:gd name="connsiteX4" fmla="*/ 11000 w 11000"/>
                <a:gd name="connsiteY4" fmla="*/ 0 h 10090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10512 w 11000"/>
                <a:gd name="connsiteY3" fmla="*/ 5719 h 10090"/>
                <a:gd name="connsiteX4" fmla="*/ 11000 w 11000"/>
                <a:gd name="connsiteY4" fmla="*/ 0 h 10090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512 w 11000"/>
                <a:gd name="connsiteY3" fmla="*/ 5719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798 w 11000"/>
                <a:gd name="connsiteY3" fmla="*/ 4799 h 10109"/>
                <a:gd name="connsiteX4" fmla="*/ 11000 w 11000"/>
                <a:gd name="connsiteY4" fmla="*/ 0 h 10109"/>
                <a:gd name="connsiteX0" fmla="*/ 0 w 11000"/>
                <a:gd name="connsiteY0" fmla="*/ 10000 h 10099"/>
                <a:gd name="connsiteX1" fmla="*/ 7645 w 11000"/>
                <a:gd name="connsiteY1" fmla="*/ 9802 h 10099"/>
                <a:gd name="connsiteX2" fmla="*/ 10000 w 11000"/>
                <a:gd name="connsiteY2" fmla="*/ 8546 h 10099"/>
                <a:gd name="connsiteX3" fmla="*/ 10798 w 11000"/>
                <a:gd name="connsiteY3" fmla="*/ 4799 h 10099"/>
                <a:gd name="connsiteX4" fmla="*/ 11000 w 11000"/>
                <a:gd name="connsiteY4" fmla="*/ 0 h 10099"/>
                <a:gd name="connsiteX0" fmla="*/ 0 w 11000"/>
                <a:gd name="connsiteY0" fmla="*/ 10000 h 10000"/>
                <a:gd name="connsiteX1" fmla="*/ 7645 w 11000"/>
                <a:gd name="connsiteY1" fmla="*/ 9802 h 10000"/>
                <a:gd name="connsiteX2" fmla="*/ 10000 w 11000"/>
                <a:gd name="connsiteY2" fmla="*/ 8546 h 10000"/>
                <a:gd name="connsiteX3" fmla="*/ 10798 w 11000"/>
                <a:gd name="connsiteY3" fmla="*/ 4799 h 10000"/>
                <a:gd name="connsiteX4" fmla="*/ 11000 w 11000"/>
                <a:gd name="connsiteY4" fmla="*/ 0 h 10000"/>
                <a:gd name="connsiteX0" fmla="*/ 0 w 10815"/>
                <a:gd name="connsiteY0" fmla="*/ 24585 h 24585"/>
                <a:gd name="connsiteX1" fmla="*/ 7645 w 10815"/>
                <a:gd name="connsiteY1" fmla="*/ 24387 h 24585"/>
                <a:gd name="connsiteX2" fmla="*/ 10000 w 10815"/>
                <a:gd name="connsiteY2" fmla="*/ 23131 h 24585"/>
                <a:gd name="connsiteX3" fmla="*/ 10798 w 10815"/>
                <a:gd name="connsiteY3" fmla="*/ 19384 h 24585"/>
                <a:gd name="connsiteX4" fmla="*/ 9965 w 10815"/>
                <a:gd name="connsiteY4" fmla="*/ 0 h 24585"/>
                <a:gd name="connsiteX0" fmla="*/ 0 w 10016"/>
                <a:gd name="connsiteY0" fmla="*/ 24585 h 24585"/>
                <a:gd name="connsiteX1" fmla="*/ 7645 w 10016"/>
                <a:gd name="connsiteY1" fmla="*/ 24387 h 24585"/>
                <a:gd name="connsiteX2" fmla="*/ 10000 w 10016"/>
                <a:gd name="connsiteY2" fmla="*/ 23131 h 24585"/>
                <a:gd name="connsiteX3" fmla="*/ 8799 w 10016"/>
                <a:gd name="connsiteY3" fmla="*/ 19997 h 24585"/>
                <a:gd name="connsiteX4" fmla="*/ 9965 w 10016"/>
                <a:gd name="connsiteY4" fmla="*/ 0 h 24585"/>
                <a:gd name="connsiteX0" fmla="*/ 0 w 10038"/>
                <a:gd name="connsiteY0" fmla="*/ 24585 h 26146"/>
                <a:gd name="connsiteX1" fmla="*/ 7645 w 10038"/>
                <a:gd name="connsiteY1" fmla="*/ 24387 h 26146"/>
                <a:gd name="connsiteX2" fmla="*/ 10000 w 10038"/>
                <a:gd name="connsiteY2" fmla="*/ 23131 h 26146"/>
                <a:gd name="connsiteX3" fmla="*/ 6188 w 10038"/>
                <a:gd name="connsiteY3" fmla="*/ 26089 h 26146"/>
                <a:gd name="connsiteX4" fmla="*/ 8799 w 10038"/>
                <a:gd name="connsiteY4" fmla="*/ 19997 h 26146"/>
                <a:gd name="connsiteX5" fmla="*/ 9965 w 10038"/>
                <a:gd name="connsiteY5" fmla="*/ 0 h 26146"/>
                <a:gd name="connsiteX0" fmla="*/ 0 w 9965"/>
                <a:gd name="connsiteY0" fmla="*/ 24585 h 27669"/>
                <a:gd name="connsiteX1" fmla="*/ 7645 w 9965"/>
                <a:gd name="connsiteY1" fmla="*/ 24387 h 27669"/>
                <a:gd name="connsiteX2" fmla="*/ 3503 w 9965"/>
                <a:gd name="connsiteY2" fmla="*/ 27629 h 27669"/>
                <a:gd name="connsiteX3" fmla="*/ 6188 w 9965"/>
                <a:gd name="connsiteY3" fmla="*/ 26089 h 27669"/>
                <a:gd name="connsiteX4" fmla="*/ 8799 w 9965"/>
                <a:gd name="connsiteY4" fmla="*/ 19997 h 27669"/>
                <a:gd name="connsiteX5" fmla="*/ 9965 w 9965"/>
                <a:gd name="connsiteY5" fmla="*/ 0 h 27669"/>
                <a:gd name="connsiteX0" fmla="*/ 0 w 10000"/>
                <a:gd name="connsiteY0" fmla="*/ 8885 h 10321"/>
                <a:gd name="connsiteX1" fmla="*/ 830 w 10000"/>
                <a:gd name="connsiteY1" fmla="*/ 10267 h 10321"/>
                <a:gd name="connsiteX2" fmla="*/ 3515 w 10000"/>
                <a:gd name="connsiteY2" fmla="*/ 9986 h 10321"/>
                <a:gd name="connsiteX3" fmla="*/ 6210 w 10000"/>
                <a:gd name="connsiteY3" fmla="*/ 9429 h 10321"/>
                <a:gd name="connsiteX4" fmla="*/ 8830 w 10000"/>
                <a:gd name="connsiteY4" fmla="*/ 7227 h 10321"/>
                <a:gd name="connsiteX5" fmla="*/ 10000 w 10000"/>
                <a:gd name="connsiteY5" fmla="*/ 0 h 10321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0860"/>
                <a:gd name="connsiteY0" fmla="*/ 10388 h 10388"/>
                <a:gd name="connsiteX1" fmla="*/ 1690 w 10860"/>
                <a:gd name="connsiteY1" fmla="*/ 10267 h 10388"/>
                <a:gd name="connsiteX2" fmla="*/ 4375 w 10860"/>
                <a:gd name="connsiteY2" fmla="*/ 9986 h 10388"/>
                <a:gd name="connsiteX3" fmla="*/ 7070 w 10860"/>
                <a:gd name="connsiteY3" fmla="*/ 9429 h 10388"/>
                <a:gd name="connsiteX4" fmla="*/ 9690 w 10860"/>
                <a:gd name="connsiteY4" fmla="*/ 7227 h 10388"/>
                <a:gd name="connsiteX5" fmla="*/ 10860 w 10860"/>
                <a:gd name="connsiteY5" fmla="*/ 0 h 10388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7070 w 11039"/>
                <a:gd name="connsiteY3" fmla="*/ 10365 h 11324"/>
                <a:gd name="connsiteX4" fmla="*/ 9690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891 w 11039"/>
                <a:gd name="connsiteY3" fmla="*/ 10488 h 11324"/>
                <a:gd name="connsiteX4" fmla="*/ 9690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891 w 11039"/>
                <a:gd name="connsiteY3" fmla="*/ 10488 h 11324"/>
                <a:gd name="connsiteX4" fmla="*/ 9547 w 11039"/>
                <a:gd name="connsiteY4" fmla="*/ 8311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891 w 11039"/>
                <a:gd name="connsiteY3" fmla="*/ 10488 h 11324"/>
                <a:gd name="connsiteX4" fmla="*/ 9547 w 11039"/>
                <a:gd name="connsiteY4" fmla="*/ 8311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891 w 11039"/>
                <a:gd name="connsiteY3" fmla="*/ 10488 h 11324"/>
                <a:gd name="connsiteX4" fmla="*/ 9619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7070 w 11039"/>
                <a:gd name="connsiteY3" fmla="*/ 10365 h 11324"/>
                <a:gd name="connsiteX4" fmla="*/ 9619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7070 w 11039"/>
                <a:gd name="connsiteY3" fmla="*/ 10365 h 11324"/>
                <a:gd name="connsiteX4" fmla="*/ 9619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927 w 11039"/>
                <a:gd name="connsiteY3" fmla="*/ 10365 h 11324"/>
                <a:gd name="connsiteX4" fmla="*/ 9619 w 11039"/>
                <a:gd name="connsiteY4" fmla="*/ 8163 h 11324"/>
                <a:gd name="connsiteX5" fmla="*/ 11039 w 11039"/>
                <a:gd name="connsiteY5" fmla="*/ 0 h 11324"/>
                <a:gd name="connsiteX0" fmla="*/ 0 w 11039"/>
                <a:gd name="connsiteY0" fmla="*/ 11324 h 11324"/>
                <a:gd name="connsiteX1" fmla="*/ 1690 w 11039"/>
                <a:gd name="connsiteY1" fmla="*/ 11203 h 11324"/>
                <a:gd name="connsiteX2" fmla="*/ 4375 w 11039"/>
                <a:gd name="connsiteY2" fmla="*/ 10922 h 11324"/>
                <a:gd name="connsiteX3" fmla="*/ 6748 w 11039"/>
                <a:gd name="connsiteY3" fmla="*/ 10439 h 11324"/>
                <a:gd name="connsiteX4" fmla="*/ 9619 w 11039"/>
                <a:gd name="connsiteY4" fmla="*/ 8163 h 11324"/>
                <a:gd name="connsiteX5" fmla="*/ 11039 w 11039"/>
                <a:gd name="connsiteY5" fmla="*/ 0 h 11324"/>
                <a:gd name="connsiteX0" fmla="*/ 0 w 11111"/>
                <a:gd name="connsiteY0" fmla="*/ 11201 h 11218"/>
                <a:gd name="connsiteX1" fmla="*/ 1762 w 11111"/>
                <a:gd name="connsiteY1" fmla="*/ 11203 h 11218"/>
                <a:gd name="connsiteX2" fmla="*/ 4447 w 11111"/>
                <a:gd name="connsiteY2" fmla="*/ 10922 h 11218"/>
                <a:gd name="connsiteX3" fmla="*/ 6820 w 11111"/>
                <a:gd name="connsiteY3" fmla="*/ 10439 h 11218"/>
                <a:gd name="connsiteX4" fmla="*/ 9691 w 11111"/>
                <a:gd name="connsiteY4" fmla="*/ 8163 h 11218"/>
                <a:gd name="connsiteX5" fmla="*/ 11111 w 11111"/>
                <a:gd name="connsiteY5" fmla="*/ 0 h 11218"/>
                <a:gd name="connsiteX0" fmla="*/ 0 w 11218"/>
                <a:gd name="connsiteY0" fmla="*/ 11275 h 11275"/>
                <a:gd name="connsiteX1" fmla="*/ 1869 w 11218"/>
                <a:gd name="connsiteY1" fmla="*/ 11203 h 11275"/>
                <a:gd name="connsiteX2" fmla="*/ 4554 w 11218"/>
                <a:gd name="connsiteY2" fmla="*/ 10922 h 11275"/>
                <a:gd name="connsiteX3" fmla="*/ 6927 w 11218"/>
                <a:gd name="connsiteY3" fmla="*/ 10439 h 11275"/>
                <a:gd name="connsiteX4" fmla="*/ 9798 w 11218"/>
                <a:gd name="connsiteY4" fmla="*/ 8163 h 11275"/>
                <a:gd name="connsiteX5" fmla="*/ 11218 w 11218"/>
                <a:gd name="connsiteY5" fmla="*/ 0 h 11275"/>
                <a:gd name="connsiteX0" fmla="*/ 0 w 11218"/>
                <a:gd name="connsiteY0" fmla="*/ 11275 h 11275"/>
                <a:gd name="connsiteX1" fmla="*/ 1439 w 11218"/>
                <a:gd name="connsiteY1" fmla="*/ 11178 h 11275"/>
                <a:gd name="connsiteX2" fmla="*/ 4554 w 11218"/>
                <a:gd name="connsiteY2" fmla="*/ 10922 h 11275"/>
                <a:gd name="connsiteX3" fmla="*/ 6927 w 11218"/>
                <a:gd name="connsiteY3" fmla="*/ 10439 h 11275"/>
                <a:gd name="connsiteX4" fmla="*/ 9798 w 11218"/>
                <a:gd name="connsiteY4" fmla="*/ 8163 h 11275"/>
                <a:gd name="connsiteX5" fmla="*/ 11218 w 11218"/>
                <a:gd name="connsiteY5" fmla="*/ 0 h 11275"/>
                <a:gd name="connsiteX0" fmla="*/ 0 w 11254"/>
                <a:gd name="connsiteY0" fmla="*/ 11201 h 11201"/>
                <a:gd name="connsiteX1" fmla="*/ 1475 w 11254"/>
                <a:gd name="connsiteY1" fmla="*/ 11178 h 11201"/>
                <a:gd name="connsiteX2" fmla="*/ 4590 w 11254"/>
                <a:gd name="connsiteY2" fmla="*/ 10922 h 11201"/>
                <a:gd name="connsiteX3" fmla="*/ 6963 w 11254"/>
                <a:gd name="connsiteY3" fmla="*/ 10439 h 11201"/>
                <a:gd name="connsiteX4" fmla="*/ 9834 w 11254"/>
                <a:gd name="connsiteY4" fmla="*/ 8163 h 11201"/>
                <a:gd name="connsiteX5" fmla="*/ 11254 w 11254"/>
                <a:gd name="connsiteY5" fmla="*/ 0 h 11201"/>
                <a:gd name="connsiteX0" fmla="*/ 0 w 11290"/>
                <a:gd name="connsiteY0" fmla="*/ 11250 h 11250"/>
                <a:gd name="connsiteX1" fmla="*/ 1511 w 11290"/>
                <a:gd name="connsiteY1" fmla="*/ 11178 h 11250"/>
                <a:gd name="connsiteX2" fmla="*/ 4626 w 11290"/>
                <a:gd name="connsiteY2" fmla="*/ 10922 h 11250"/>
                <a:gd name="connsiteX3" fmla="*/ 6999 w 11290"/>
                <a:gd name="connsiteY3" fmla="*/ 10439 h 11250"/>
                <a:gd name="connsiteX4" fmla="*/ 9870 w 11290"/>
                <a:gd name="connsiteY4" fmla="*/ 8163 h 11250"/>
                <a:gd name="connsiteX5" fmla="*/ 11290 w 11290"/>
                <a:gd name="connsiteY5" fmla="*/ 0 h 11250"/>
                <a:gd name="connsiteX0" fmla="*/ 0 w 11290"/>
                <a:gd name="connsiteY0" fmla="*/ 11250 h 11250"/>
                <a:gd name="connsiteX1" fmla="*/ 1511 w 11290"/>
                <a:gd name="connsiteY1" fmla="*/ 11178 h 11250"/>
                <a:gd name="connsiteX2" fmla="*/ 4626 w 11290"/>
                <a:gd name="connsiteY2" fmla="*/ 10922 h 11250"/>
                <a:gd name="connsiteX3" fmla="*/ 6999 w 11290"/>
                <a:gd name="connsiteY3" fmla="*/ 10439 h 11250"/>
                <a:gd name="connsiteX4" fmla="*/ 9870 w 11290"/>
                <a:gd name="connsiteY4" fmla="*/ 8163 h 11250"/>
                <a:gd name="connsiteX5" fmla="*/ 11290 w 11290"/>
                <a:gd name="connsiteY5" fmla="*/ 0 h 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0" h="11250">
                  <a:moveTo>
                    <a:pt x="0" y="11250"/>
                  </a:moveTo>
                  <a:cubicBezTo>
                    <a:pt x="848" y="11227"/>
                    <a:pt x="740" y="11233"/>
                    <a:pt x="1511" y="11178"/>
                  </a:cubicBezTo>
                  <a:cubicBezTo>
                    <a:pt x="2282" y="11123"/>
                    <a:pt x="3711" y="11045"/>
                    <a:pt x="4626" y="10922"/>
                  </a:cubicBezTo>
                  <a:cubicBezTo>
                    <a:pt x="5541" y="10799"/>
                    <a:pt x="6412" y="10603"/>
                    <a:pt x="6999" y="10439"/>
                  </a:cubicBezTo>
                  <a:cubicBezTo>
                    <a:pt x="7586" y="10275"/>
                    <a:pt x="9155" y="9903"/>
                    <a:pt x="9870" y="8163"/>
                  </a:cubicBezTo>
                  <a:cubicBezTo>
                    <a:pt x="10585" y="6423"/>
                    <a:pt x="11225" y="745"/>
                    <a:pt x="1129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14"/>
            <p:cNvSpPr>
              <a:spLocks/>
            </p:cNvSpPr>
            <p:nvPr/>
          </p:nvSpPr>
          <p:spPr bwMode="auto">
            <a:xfrm>
              <a:off x="191462" y="227963"/>
              <a:ext cx="4093665" cy="6205424"/>
            </a:xfrm>
            <a:custGeom>
              <a:avLst/>
              <a:gdLst>
                <a:gd name="T0" fmla="*/ 0 w 1117"/>
                <a:gd name="T1" fmla="*/ 860 h 860"/>
                <a:gd name="T2" fmla="*/ 35 w 1117"/>
                <a:gd name="T3" fmla="*/ 680 h 860"/>
                <a:gd name="T4" fmla="*/ 194 w 1117"/>
                <a:gd name="T5" fmla="*/ 363 h 860"/>
                <a:gd name="T6" fmla="*/ 603 w 1117"/>
                <a:gd name="T7" fmla="*/ 82 h 860"/>
                <a:gd name="T8" fmla="*/ 970 w 1117"/>
                <a:gd name="T9" fmla="*/ 12 h 860"/>
                <a:gd name="T10" fmla="*/ 1117 w 1117"/>
                <a:gd name="T11" fmla="*/ 8 h 860"/>
                <a:gd name="connsiteX0" fmla="*/ 0 w 10000"/>
                <a:gd name="connsiteY0" fmla="*/ 11518 h 11518"/>
                <a:gd name="connsiteX1" fmla="*/ 313 w 10000"/>
                <a:gd name="connsiteY1" fmla="*/ 9425 h 11518"/>
                <a:gd name="connsiteX2" fmla="*/ 1737 w 10000"/>
                <a:gd name="connsiteY2" fmla="*/ 5739 h 11518"/>
                <a:gd name="connsiteX3" fmla="*/ 5398 w 10000"/>
                <a:gd name="connsiteY3" fmla="*/ 2471 h 11518"/>
                <a:gd name="connsiteX4" fmla="*/ 9178 w 10000"/>
                <a:gd name="connsiteY4" fmla="*/ 7 h 11518"/>
                <a:gd name="connsiteX5" fmla="*/ 10000 w 10000"/>
                <a:gd name="connsiteY5" fmla="*/ 1611 h 11518"/>
                <a:gd name="connsiteX0" fmla="*/ 0 w 10000"/>
                <a:gd name="connsiteY0" fmla="*/ 16490 h 16490"/>
                <a:gd name="connsiteX1" fmla="*/ 313 w 10000"/>
                <a:gd name="connsiteY1" fmla="*/ 14397 h 16490"/>
                <a:gd name="connsiteX2" fmla="*/ 1737 w 10000"/>
                <a:gd name="connsiteY2" fmla="*/ 10711 h 16490"/>
                <a:gd name="connsiteX3" fmla="*/ 6246 w 10000"/>
                <a:gd name="connsiteY3" fmla="*/ 103 h 16490"/>
                <a:gd name="connsiteX4" fmla="*/ 9178 w 10000"/>
                <a:gd name="connsiteY4" fmla="*/ 4979 h 16490"/>
                <a:gd name="connsiteX5" fmla="*/ 10000 w 10000"/>
                <a:gd name="connsiteY5" fmla="*/ 6583 h 16490"/>
                <a:gd name="connsiteX0" fmla="*/ 0 w 10000"/>
                <a:gd name="connsiteY0" fmla="*/ 19849 h 19849"/>
                <a:gd name="connsiteX1" fmla="*/ 313 w 10000"/>
                <a:gd name="connsiteY1" fmla="*/ 17756 h 19849"/>
                <a:gd name="connsiteX2" fmla="*/ 3220 w 10000"/>
                <a:gd name="connsiteY2" fmla="*/ 766 h 19849"/>
                <a:gd name="connsiteX3" fmla="*/ 6246 w 10000"/>
                <a:gd name="connsiteY3" fmla="*/ 3462 h 19849"/>
                <a:gd name="connsiteX4" fmla="*/ 9178 w 10000"/>
                <a:gd name="connsiteY4" fmla="*/ 8338 h 19849"/>
                <a:gd name="connsiteX5" fmla="*/ 10000 w 10000"/>
                <a:gd name="connsiteY5" fmla="*/ 9942 h 19849"/>
                <a:gd name="connsiteX0" fmla="*/ 248 w 10248"/>
                <a:gd name="connsiteY0" fmla="*/ 19849 h 19849"/>
                <a:gd name="connsiteX1" fmla="*/ 5 w 10248"/>
                <a:gd name="connsiteY1" fmla="*/ 3359 h 19849"/>
                <a:gd name="connsiteX2" fmla="*/ 561 w 10248"/>
                <a:gd name="connsiteY2" fmla="*/ 17756 h 19849"/>
                <a:gd name="connsiteX3" fmla="*/ 3468 w 10248"/>
                <a:gd name="connsiteY3" fmla="*/ 766 h 19849"/>
                <a:gd name="connsiteX4" fmla="*/ 6494 w 10248"/>
                <a:gd name="connsiteY4" fmla="*/ 3462 h 19849"/>
                <a:gd name="connsiteX5" fmla="*/ 9426 w 10248"/>
                <a:gd name="connsiteY5" fmla="*/ 8338 h 19849"/>
                <a:gd name="connsiteX6" fmla="*/ 10248 w 10248"/>
                <a:gd name="connsiteY6" fmla="*/ 9942 h 19849"/>
                <a:gd name="connsiteX0" fmla="*/ 3916 w 13916"/>
                <a:gd name="connsiteY0" fmla="*/ 19849 h 19849"/>
                <a:gd name="connsiteX1" fmla="*/ 0 w 13916"/>
                <a:gd name="connsiteY1" fmla="*/ 5836 h 19849"/>
                <a:gd name="connsiteX2" fmla="*/ 4229 w 13916"/>
                <a:gd name="connsiteY2" fmla="*/ 17756 h 19849"/>
                <a:gd name="connsiteX3" fmla="*/ 7136 w 13916"/>
                <a:gd name="connsiteY3" fmla="*/ 766 h 19849"/>
                <a:gd name="connsiteX4" fmla="*/ 10162 w 13916"/>
                <a:gd name="connsiteY4" fmla="*/ 3462 h 19849"/>
                <a:gd name="connsiteX5" fmla="*/ 13094 w 13916"/>
                <a:gd name="connsiteY5" fmla="*/ 8338 h 19849"/>
                <a:gd name="connsiteX6" fmla="*/ 13916 w 13916"/>
                <a:gd name="connsiteY6" fmla="*/ 9942 h 19849"/>
                <a:gd name="connsiteX0" fmla="*/ 0 w 13916"/>
                <a:gd name="connsiteY0" fmla="*/ 5836 h 18120"/>
                <a:gd name="connsiteX1" fmla="*/ 4229 w 13916"/>
                <a:gd name="connsiteY1" fmla="*/ 17756 h 18120"/>
                <a:gd name="connsiteX2" fmla="*/ 7136 w 13916"/>
                <a:gd name="connsiteY2" fmla="*/ 766 h 18120"/>
                <a:gd name="connsiteX3" fmla="*/ 10162 w 13916"/>
                <a:gd name="connsiteY3" fmla="*/ 3462 h 18120"/>
                <a:gd name="connsiteX4" fmla="*/ 13094 w 13916"/>
                <a:gd name="connsiteY4" fmla="*/ 8338 h 18120"/>
                <a:gd name="connsiteX5" fmla="*/ 13916 w 13916"/>
                <a:gd name="connsiteY5" fmla="*/ 9942 h 18120"/>
                <a:gd name="connsiteX0" fmla="*/ 0 w 13916"/>
                <a:gd name="connsiteY0" fmla="*/ 5071 h 9177"/>
                <a:gd name="connsiteX1" fmla="*/ 3381 w 13916"/>
                <a:gd name="connsiteY1" fmla="*/ 2495 h 9177"/>
                <a:gd name="connsiteX2" fmla="*/ 7136 w 13916"/>
                <a:gd name="connsiteY2" fmla="*/ 1 h 9177"/>
                <a:gd name="connsiteX3" fmla="*/ 10162 w 13916"/>
                <a:gd name="connsiteY3" fmla="*/ 2697 h 9177"/>
                <a:gd name="connsiteX4" fmla="*/ 13094 w 13916"/>
                <a:gd name="connsiteY4" fmla="*/ 7573 h 9177"/>
                <a:gd name="connsiteX5" fmla="*/ 13916 w 13916"/>
                <a:gd name="connsiteY5" fmla="*/ 9177 h 9177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302 w 10000"/>
                <a:gd name="connsiteY3" fmla="*/ 29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35"/>
                <a:gd name="connsiteX1" fmla="*/ 2430 w 10000"/>
                <a:gd name="connsiteY1" fmla="*/ 2719 h 10035"/>
                <a:gd name="connsiteX2" fmla="*/ 5128 w 10000"/>
                <a:gd name="connsiteY2" fmla="*/ 1 h 10035"/>
                <a:gd name="connsiteX3" fmla="*/ 7302 w 10000"/>
                <a:gd name="connsiteY3" fmla="*/ 2939 h 10035"/>
                <a:gd name="connsiteX4" fmla="*/ 9409 w 10000"/>
                <a:gd name="connsiteY4" fmla="*/ 8252 h 10035"/>
                <a:gd name="connsiteX5" fmla="*/ 10000 w 10000"/>
                <a:gd name="connsiteY5" fmla="*/ 10000 h 10035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128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526 h 10000"/>
                <a:gd name="connsiteX1" fmla="*/ 2430 w 10000"/>
                <a:gd name="connsiteY1" fmla="*/ 2719 h 10000"/>
                <a:gd name="connsiteX2" fmla="*/ 5331 w 10000"/>
                <a:gd name="connsiteY2" fmla="*/ 1 h 10000"/>
                <a:gd name="connsiteX3" fmla="*/ 7505 w 10000"/>
                <a:gd name="connsiteY3" fmla="*/ 2739 h 10000"/>
                <a:gd name="connsiteX4" fmla="*/ 9409 w 10000"/>
                <a:gd name="connsiteY4" fmla="*/ 8252 h 10000"/>
                <a:gd name="connsiteX5" fmla="*/ 10000 w 10000"/>
                <a:gd name="connsiteY5" fmla="*/ 10000 h 10000"/>
                <a:gd name="connsiteX0" fmla="*/ 0 w 10000"/>
                <a:gd name="connsiteY0" fmla="*/ 5426 h 9900"/>
                <a:gd name="connsiteX1" fmla="*/ 2430 w 10000"/>
                <a:gd name="connsiteY1" fmla="*/ 2619 h 9900"/>
                <a:gd name="connsiteX2" fmla="*/ 5433 w 10000"/>
                <a:gd name="connsiteY2" fmla="*/ 1 h 9900"/>
                <a:gd name="connsiteX3" fmla="*/ 7505 w 10000"/>
                <a:gd name="connsiteY3" fmla="*/ 2639 h 9900"/>
                <a:gd name="connsiteX4" fmla="*/ 9409 w 10000"/>
                <a:gd name="connsiteY4" fmla="*/ 8152 h 9900"/>
                <a:gd name="connsiteX5" fmla="*/ 10000 w 10000"/>
                <a:gd name="connsiteY5" fmla="*/ 9900 h 9900"/>
                <a:gd name="connsiteX0" fmla="*/ 0 w 10000"/>
                <a:gd name="connsiteY0" fmla="*/ 5581 h 10100"/>
                <a:gd name="connsiteX1" fmla="*/ 2430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10000"/>
                <a:gd name="connsiteY0" fmla="*/ 5581 h 10100"/>
                <a:gd name="connsiteX1" fmla="*/ 2633 w 10000"/>
                <a:gd name="connsiteY1" fmla="*/ 2745 h 10100"/>
                <a:gd name="connsiteX2" fmla="*/ 5230 w 10000"/>
                <a:gd name="connsiteY2" fmla="*/ 0 h 10100"/>
                <a:gd name="connsiteX3" fmla="*/ 7505 w 10000"/>
                <a:gd name="connsiteY3" fmla="*/ 2766 h 10100"/>
                <a:gd name="connsiteX4" fmla="*/ 9409 w 10000"/>
                <a:gd name="connsiteY4" fmla="*/ 8334 h 10100"/>
                <a:gd name="connsiteX5" fmla="*/ 10000 w 10000"/>
                <a:gd name="connsiteY5" fmla="*/ 10100 h 10100"/>
                <a:gd name="connsiteX0" fmla="*/ 0 w 9492"/>
                <a:gd name="connsiteY0" fmla="*/ 5581 h 10100"/>
                <a:gd name="connsiteX1" fmla="*/ 2125 w 9492"/>
                <a:gd name="connsiteY1" fmla="*/ 2745 h 10100"/>
                <a:gd name="connsiteX2" fmla="*/ 4722 w 9492"/>
                <a:gd name="connsiteY2" fmla="*/ 0 h 10100"/>
                <a:gd name="connsiteX3" fmla="*/ 6997 w 9492"/>
                <a:gd name="connsiteY3" fmla="*/ 2766 h 10100"/>
                <a:gd name="connsiteX4" fmla="*/ 8901 w 9492"/>
                <a:gd name="connsiteY4" fmla="*/ 8334 h 10100"/>
                <a:gd name="connsiteX5" fmla="*/ 9492 w 9492"/>
                <a:gd name="connsiteY5" fmla="*/ 10100 h 101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749"/>
                <a:gd name="connsiteY0" fmla="*/ 5826 h 10000"/>
                <a:gd name="connsiteX1" fmla="*/ 2988 w 10749"/>
                <a:gd name="connsiteY1" fmla="*/ 2718 h 10000"/>
                <a:gd name="connsiteX2" fmla="*/ 5724 w 10749"/>
                <a:gd name="connsiteY2" fmla="*/ 0 h 10000"/>
                <a:gd name="connsiteX3" fmla="*/ 8120 w 10749"/>
                <a:gd name="connsiteY3" fmla="*/ 2739 h 10000"/>
                <a:gd name="connsiteX4" fmla="*/ 10126 w 10749"/>
                <a:gd name="connsiteY4" fmla="*/ 8251 h 10000"/>
                <a:gd name="connsiteX5" fmla="*/ 10749 w 10749"/>
                <a:gd name="connsiteY5" fmla="*/ 10000 h 10000"/>
                <a:gd name="connsiteX0" fmla="*/ 0 w 10696"/>
                <a:gd name="connsiteY0" fmla="*/ 53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10696"/>
                <a:gd name="connsiteY0" fmla="*/ 5426 h 10000"/>
                <a:gd name="connsiteX1" fmla="*/ 2935 w 10696"/>
                <a:gd name="connsiteY1" fmla="*/ 2718 h 10000"/>
                <a:gd name="connsiteX2" fmla="*/ 5671 w 10696"/>
                <a:gd name="connsiteY2" fmla="*/ 0 h 10000"/>
                <a:gd name="connsiteX3" fmla="*/ 8067 w 10696"/>
                <a:gd name="connsiteY3" fmla="*/ 2739 h 10000"/>
                <a:gd name="connsiteX4" fmla="*/ 10073 w 10696"/>
                <a:gd name="connsiteY4" fmla="*/ 8251 h 10000"/>
                <a:gd name="connsiteX5" fmla="*/ 10696 w 10696"/>
                <a:gd name="connsiteY5" fmla="*/ 10000 h 10000"/>
                <a:gd name="connsiteX0" fmla="*/ 0 w 7761"/>
                <a:gd name="connsiteY0" fmla="*/ 2718 h 10000"/>
                <a:gd name="connsiteX1" fmla="*/ 2736 w 7761"/>
                <a:gd name="connsiteY1" fmla="*/ 0 h 10000"/>
                <a:gd name="connsiteX2" fmla="*/ 5132 w 7761"/>
                <a:gd name="connsiteY2" fmla="*/ 2739 h 10000"/>
                <a:gd name="connsiteX3" fmla="*/ 7138 w 7761"/>
                <a:gd name="connsiteY3" fmla="*/ 8251 h 10000"/>
                <a:gd name="connsiteX4" fmla="*/ 7761 w 7761"/>
                <a:gd name="connsiteY4" fmla="*/ 10000 h 10000"/>
                <a:gd name="connsiteX0" fmla="*/ 0 w 10000"/>
                <a:gd name="connsiteY0" fmla="*/ 2618 h 10000"/>
                <a:gd name="connsiteX1" fmla="*/ 3525 w 10000"/>
                <a:gd name="connsiteY1" fmla="*/ 0 h 10000"/>
                <a:gd name="connsiteX2" fmla="*/ 6613 w 10000"/>
                <a:gd name="connsiteY2" fmla="*/ 2739 h 10000"/>
                <a:gd name="connsiteX3" fmla="*/ 9197 w 10000"/>
                <a:gd name="connsiteY3" fmla="*/ 8251 h 10000"/>
                <a:gd name="connsiteX4" fmla="*/ 10000 w 10000"/>
                <a:gd name="connsiteY4" fmla="*/ 10000 h 10000"/>
                <a:gd name="connsiteX0" fmla="*/ 0 w 9862"/>
                <a:gd name="connsiteY0" fmla="*/ 14840 h 20521"/>
                <a:gd name="connsiteX1" fmla="*/ 3525 w 9862"/>
                <a:gd name="connsiteY1" fmla="*/ 12222 h 20521"/>
                <a:gd name="connsiteX2" fmla="*/ 6613 w 9862"/>
                <a:gd name="connsiteY2" fmla="*/ 14961 h 20521"/>
                <a:gd name="connsiteX3" fmla="*/ 9197 w 9862"/>
                <a:gd name="connsiteY3" fmla="*/ 20473 h 20521"/>
                <a:gd name="connsiteX4" fmla="*/ 9862 w 9862"/>
                <a:gd name="connsiteY4" fmla="*/ 0 h 20521"/>
                <a:gd name="connsiteX0" fmla="*/ 0 w 10000"/>
                <a:gd name="connsiteY0" fmla="*/ 7232 h 7291"/>
                <a:gd name="connsiteX1" fmla="*/ 3574 w 10000"/>
                <a:gd name="connsiteY1" fmla="*/ 5956 h 7291"/>
                <a:gd name="connsiteX2" fmla="*/ 6706 w 10000"/>
                <a:gd name="connsiteY2" fmla="*/ 7291 h 7291"/>
                <a:gd name="connsiteX3" fmla="*/ 8627 w 10000"/>
                <a:gd name="connsiteY3" fmla="*/ 5873 h 7291"/>
                <a:gd name="connsiteX4" fmla="*/ 10000 w 10000"/>
                <a:gd name="connsiteY4" fmla="*/ 0 h 7291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0"/>
                <a:gd name="connsiteX1" fmla="*/ 3574 w 10000"/>
                <a:gd name="connsiteY1" fmla="*/ 8169 h 10000"/>
                <a:gd name="connsiteX2" fmla="*/ 6706 w 10000"/>
                <a:gd name="connsiteY2" fmla="*/ 10000 h 10000"/>
                <a:gd name="connsiteX3" fmla="*/ 8627 w 10000"/>
                <a:gd name="connsiteY3" fmla="*/ 8055 h 10000"/>
                <a:gd name="connsiteX4" fmla="*/ 10000 w 10000"/>
                <a:gd name="connsiteY4" fmla="*/ 0 h 10000"/>
                <a:gd name="connsiteX0" fmla="*/ 0 w 10000"/>
                <a:gd name="connsiteY0" fmla="*/ 9919 h 10007"/>
                <a:gd name="connsiteX1" fmla="*/ 3574 w 10000"/>
                <a:gd name="connsiteY1" fmla="*/ 8169 h 10007"/>
                <a:gd name="connsiteX2" fmla="*/ 6706 w 10000"/>
                <a:gd name="connsiteY2" fmla="*/ 10000 h 10007"/>
                <a:gd name="connsiteX3" fmla="*/ 8697 w 10000"/>
                <a:gd name="connsiteY3" fmla="*/ 7309 h 10007"/>
                <a:gd name="connsiteX4" fmla="*/ 10000 w 10000"/>
                <a:gd name="connsiteY4" fmla="*/ 0 h 10007"/>
                <a:gd name="connsiteX0" fmla="*/ 0 w 10000"/>
                <a:gd name="connsiteY0" fmla="*/ 9919 h 9919"/>
                <a:gd name="connsiteX1" fmla="*/ 3574 w 10000"/>
                <a:gd name="connsiteY1" fmla="*/ 8169 h 9919"/>
                <a:gd name="connsiteX2" fmla="*/ 6706 w 10000"/>
                <a:gd name="connsiteY2" fmla="*/ 9051 h 9919"/>
                <a:gd name="connsiteX3" fmla="*/ 8697 w 10000"/>
                <a:gd name="connsiteY3" fmla="*/ 7309 h 9919"/>
                <a:gd name="connsiteX4" fmla="*/ 10000 w 10000"/>
                <a:gd name="connsiteY4" fmla="*/ 0 h 9919"/>
                <a:gd name="connsiteX0" fmla="*/ 0 w 10000"/>
                <a:gd name="connsiteY0" fmla="*/ 10000 h 10000"/>
                <a:gd name="connsiteX1" fmla="*/ 3434 w 10000"/>
                <a:gd name="connsiteY1" fmla="*/ 9467 h 10000"/>
                <a:gd name="connsiteX2" fmla="*/ 6706 w 10000"/>
                <a:gd name="connsiteY2" fmla="*/ 9125 h 10000"/>
                <a:gd name="connsiteX3" fmla="*/ 8697 w 10000"/>
                <a:gd name="connsiteY3" fmla="*/ 7369 h 10000"/>
                <a:gd name="connsiteX4" fmla="*/ 10000 w 10000"/>
                <a:gd name="connsiteY4" fmla="*/ 0 h 10000"/>
                <a:gd name="connsiteX0" fmla="*/ 0 w 19572"/>
                <a:gd name="connsiteY0" fmla="*/ 9658 h 9658"/>
                <a:gd name="connsiteX1" fmla="*/ 13006 w 19572"/>
                <a:gd name="connsiteY1" fmla="*/ 9467 h 9658"/>
                <a:gd name="connsiteX2" fmla="*/ 16278 w 19572"/>
                <a:gd name="connsiteY2" fmla="*/ 9125 h 9658"/>
                <a:gd name="connsiteX3" fmla="*/ 18269 w 19572"/>
                <a:gd name="connsiteY3" fmla="*/ 7369 h 9658"/>
                <a:gd name="connsiteX4" fmla="*/ 19572 w 19572"/>
                <a:gd name="connsiteY4" fmla="*/ 0 h 9658"/>
                <a:gd name="connsiteX0" fmla="*/ 0 w 10000"/>
                <a:gd name="connsiteY0" fmla="*/ 10000 h 10074"/>
                <a:gd name="connsiteX1" fmla="*/ 6645 w 10000"/>
                <a:gd name="connsiteY1" fmla="*/ 9802 h 10074"/>
                <a:gd name="connsiteX2" fmla="*/ 8317 w 10000"/>
                <a:gd name="connsiteY2" fmla="*/ 9448 h 10074"/>
                <a:gd name="connsiteX3" fmla="*/ 9334 w 10000"/>
                <a:gd name="connsiteY3" fmla="*/ 7630 h 10074"/>
                <a:gd name="connsiteX4" fmla="*/ 10000 w 10000"/>
                <a:gd name="connsiteY4" fmla="*/ 0 h 10074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334 w 10000"/>
                <a:gd name="connsiteY3" fmla="*/ 7630 h 10078"/>
                <a:gd name="connsiteX4" fmla="*/ 10000 w 10000"/>
                <a:gd name="connsiteY4" fmla="*/ 0 h 10078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334 w 10000"/>
                <a:gd name="connsiteY3" fmla="*/ 7630 h 10078"/>
                <a:gd name="connsiteX4" fmla="*/ 10000 w 10000"/>
                <a:gd name="connsiteY4" fmla="*/ 0 h 10078"/>
                <a:gd name="connsiteX0" fmla="*/ 0 w 10000"/>
                <a:gd name="connsiteY0" fmla="*/ 10000 h 10078"/>
                <a:gd name="connsiteX1" fmla="*/ 6645 w 10000"/>
                <a:gd name="connsiteY1" fmla="*/ 9802 h 10078"/>
                <a:gd name="connsiteX2" fmla="*/ 8852 w 10000"/>
                <a:gd name="connsiteY2" fmla="*/ 9236 h 10078"/>
                <a:gd name="connsiteX3" fmla="*/ 9512 w 10000"/>
                <a:gd name="connsiteY3" fmla="*/ 5719 h 10078"/>
                <a:gd name="connsiteX4" fmla="*/ 10000 w 10000"/>
                <a:gd name="connsiteY4" fmla="*/ 0 h 10078"/>
                <a:gd name="connsiteX0" fmla="*/ 0 w 10000"/>
                <a:gd name="connsiteY0" fmla="*/ 10000 h 10000"/>
                <a:gd name="connsiteX1" fmla="*/ 6645 w 10000"/>
                <a:gd name="connsiteY1" fmla="*/ 9802 h 10000"/>
                <a:gd name="connsiteX2" fmla="*/ 8852 w 10000"/>
                <a:gd name="connsiteY2" fmla="*/ 9236 h 10000"/>
                <a:gd name="connsiteX3" fmla="*/ 9512 w 10000"/>
                <a:gd name="connsiteY3" fmla="*/ 5719 h 10000"/>
                <a:gd name="connsiteX4" fmla="*/ 10000 w 10000"/>
                <a:gd name="connsiteY4" fmla="*/ 0 h 10000"/>
                <a:gd name="connsiteX0" fmla="*/ 0 w 11000"/>
                <a:gd name="connsiteY0" fmla="*/ 10000 h 10000"/>
                <a:gd name="connsiteX1" fmla="*/ 7645 w 11000"/>
                <a:gd name="connsiteY1" fmla="*/ 9802 h 10000"/>
                <a:gd name="connsiteX2" fmla="*/ 9852 w 11000"/>
                <a:gd name="connsiteY2" fmla="*/ 9236 h 10000"/>
                <a:gd name="connsiteX3" fmla="*/ 10512 w 11000"/>
                <a:gd name="connsiteY3" fmla="*/ 5719 h 10000"/>
                <a:gd name="connsiteX4" fmla="*/ 11000 w 11000"/>
                <a:gd name="connsiteY4" fmla="*/ 0 h 10000"/>
                <a:gd name="connsiteX0" fmla="*/ 0 w 11000"/>
                <a:gd name="connsiteY0" fmla="*/ 10000 h 10078"/>
                <a:gd name="connsiteX1" fmla="*/ 7645 w 11000"/>
                <a:gd name="connsiteY1" fmla="*/ 9802 h 10078"/>
                <a:gd name="connsiteX2" fmla="*/ 9852 w 11000"/>
                <a:gd name="connsiteY2" fmla="*/ 9236 h 10078"/>
                <a:gd name="connsiteX3" fmla="*/ 10512 w 11000"/>
                <a:gd name="connsiteY3" fmla="*/ 5719 h 10078"/>
                <a:gd name="connsiteX4" fmla="*/ 11000 w 11000"/>
                <a:gd name="connsiteY4" fmla="*/ 0 h 10078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9852 w 11000"/>
                <a:gd name="connsiteY3" fmla="*/ 9236 h 10090"/>
                <a:gd name="connsiteX4" fmla="*/ 10512 w 11000"/>
                <a:gd name="connsiteY4" fmla="*/ 5719 h 10090"/>
                <a:gd name="connsiteX5" fmla="*/ 11000 w 11000"/>
                <a:gd name="connsiteY5" fmla="*/ 0 h 10090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10512 w 11000"/>
                <a:gd name="connsiteY3" fmla="*/ 5719 h 10090"/>
                <a:gd name="connsiteX4" fmla="*/ 11000 w 11000"/>
                <a:gd name="connsiteY4" fmla="*/ 0 h 10090"/>
                <a:gd name="connsiteX0" fmla="*/ 0 w 11000"/>
                <a:gd name="connsiteY0" fmla="*/ 10000 h 10090"/>
                <a:gd name="connsiteX1" fmla="*/ 7645 w 11000"/>
                <a:gd name="connsiteY1" fmla="*/ 9802 h 10090"/>
                <a:gd name="connsiteX2" fmla="*/ 9929 w 11000"/>
                <a:gd name="connsiteY2" fmla="*/ 8829 h 10090"/>
                <a:gd name="connsiteX3" fmla="*/ 10512 w 11000"/>
                <a:gd name="connsiteY3" fmla="*/ 5719 h 10090"/>
                <a:gd name="connsiteX4" fmla="*/ 11000 w 11000"/>
                <a:gd name="connsiteY4" fmla="*/ 0 h 10090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512 w 11000"/>
                <a:gd name="connsiteY3" fmla="*/ 5719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655 w 11000"/>
                <a:gd name="connsiteY3" fmla="*/ 4657 h 10109"/>
                <a:gd name="connsiteX4" fmla="*/ 11000 w 11000"/>
                <a:gd name="connsiteY4" fmla="*/ 0 h 10109"/>
                <a:gd name="connsiteX0" fmla="*/ 0 w 11000"/>
                <a:gd name="connsiteY0" fmla="*/ 10000 h 10109"/>
                <a:gd name="connsiteX1" fmla="*/ 7645 w 11000"/>
                <a:gd name="connsiteY1" fmla="*/ 9802 h 10109"/>
                <a:gd name="connsiteX2" fmla="*/ 9929 w 11000"/>
                <a:gd name="connsiteY2" fmla="*/ 8263 h 10109"/>
                <a:gd name="connsiteX3" fmla="*/ 10798 w 11000"/>
                <a:gd name="connsiteY3" fmla="*/ 4799 h 10109"/>
                <a:gd name="connsiteX4" fmla="*/ 11000 w 11000"/>
                <a:gd name="connsiteY4" fmla="*/ 0 h 10109"/>
                <a:gd name="connsiteX0" fmla="*/ 0 w 11000"/>
                <a:gd name="connsiteY0" fmla="*/ 10000 h 10099"/>
                <a:gd name="connsiteX1" fmla="*/ 7645 w 11000"/>
                <a:gd name="connsiteY1" fmla="*/ 9802 h 10099"/>
                <a:gd name="connsiteX2" fmla="*/ 10000 w 11000"/>
                <a:gd name="connsiteY2" fmla="*/ 8546 h 10099"/>
                <a:gd name="connsiteX3" fmla="*/ 10798 w 11000"/>
                <a:gd name="connsiteY3" fmla="*/ 4799 h 10099"/>
                <a:gd name="connsiteX4" fmla="*/ 11000 w 11000"/>
                <a:gd name="connsiteY4" fmla="*/ 0 h 10099"/>
                <a:gd name="connsiteX0" fmla="*/ 0 w 11000"/>
                <a:gd name="connsiteY0" fmla="*/ 10000 h 10000"/>
                <a:gd name="connsiteX1" fmla="*/ 7645 w 11000"/>
                <a:gd name="connsiteY1" fmla="*/ 9802 h 10000"/>
                <a:gd name="connsiteX2" fmla="*/ 10000 w 11000"/>
                <a:gd name="connsiteY2" fmla="*/ 8546 h 10000"/>
                <a:gd name="connsiteX3" fmla="*/ 10798 w 11000"/>
                <a:gd name="connsiteY3" fmla="*/ 4799 h 10000"/>
                <a:gd name="connsiteX4" fmla="*/ 11000 w 11000"/>
                <a:gd name="connsiteY4" fmla="*/ 0 h 10000"/>
                <a:gd name="connsiteX0" fmla="*/ 0 w 11025"/>
                <a:gd name="connsiteY0" fmla="*/ 10000 h 10719"/>
                <a:gd name="connsiteX1" fmla="*/ 7645 w 11025"/>
                <a:gd name="connsiteY1" fmla="*/ 9802 h 10719"/>
                <a:gd name="connsiteX2" fmla="*/ 8608 w 11025"/>
                <a:gd name="connsiteY2" fmla="*/ 10457 h 10719"/>
                <a:gd name="connsiteX3" fmla="*/ 10798 w 11025"/>
                <a:gd name="connsiteY3" fmla="*/ 4799 h 10719"/>
                <a:gd name="connsiteX4" fmla="*/ 11000 w 11025"/>
                <a:gd name="connsiteY4" fmla="*/ 0 h 10719"/>
                <a:gd name="connsiteX0" fmla="*/ 0 w 11025"/>
                <a:gd name="connsiteY0" fmla="*/ 10000 h 12005"/>
                <a:gd name="connsiteX1" fmla="*/ 5931 w 11025"/>
                <a:gd name="connsiteY1" fmla="*/ 11997 h 12005"/>
                <a:gd name="connsiteX2" fmla="*/ 8608 w 11025"/>
                <a:gd name="connsiteY2" fmla="*/ 10457 h 12005"/>
                <a:gd name="connsiteX3" fmla="*/ 10798 w 11025"/>
                <a:gd name="connsiteY3" fmla="*/ 4799 h 12005"/>
                <a:gd name="connsiteX4" fmla="*/ 11000 w 11025"/>
                <a:gd name="connsiteY4" fmla="*/ 0 h 12005"/>
                <a:gd name="connsiteX0" fmla="*/ 0 w 11025"/>
                <a:gd name="connsiteY0" fmla="*/ 10779 h 11998"/>
                <a:gd name="connsiteX1" fmla="*/ 5931 w 11025"/>
                <a:gd name="connsiteY1" fmla="*/ 11997 h 11998"/>
                <a:gd name="connsiteX2" fmla="*/ 8608 w 11025"/>
                <a:gd name="connsiteY2" fmla="*/ 10457 h 11998"/>
                <a:gd name="connsiteX3" fmla="*/ 10798 w 11025"/>
                <a:gd name="connsiteY3" fmla="*/ 4799 h 11998"/>
                <a:gd name="connsiteX4" fmla="*/ 11000 w 11025"/>
                <a:gd name="connsiteY4" fmla="*/ 0 h 11998"/>
                <a:gd name="connsiteX0" fmla="*/ 0 w 11000"/>
                <a:gd name="connsiteY0" fmla="*/ 10779 h 11998"/>
                <a:gd name="connsiteX1" fmla="*/ 5931 w 11000"/>
                <a:gd name="connsiteY1" fmla="*/ 11997 h 11998"/>
                <a:gd name="connsiteX2" fmla="*/ 8608 w 11000"/>
                <a:gd name="connsiteY2" fmla="*/ 10457 h 11998"/>
                <a:gd name="connsiteX3" fmla="*/ 10798 w 11000"/>
                <a:gd name="connsiteY3" fmla="*/ 4799 h 11998"/>
                <a:gd name="connsiteX4" fmla="*/ 11000 w 11000"/>
                <a:gd name="connsiteY4" fmla="*/ 0 h 11998"/>
                <a:gd name="connsiteX0" fmla="*/ 0 w 11029"/>
                <a:gd name="connsiteY0" fmla="*/ 10779 h 11997"/>
                <a:gd name="connsiteX1" fmla="*/ 5931 w 11029"/>
                <a:gd name="connsiteY1" fmla="*/ 11997 h 11997"/>
                <a:gd name="connsiteX2" fmla="*/ 8537 w 11029"/>
                <a:gd name="connsiteY2" fmla="*/ 10599 h 11997"/>
                <a:gd name="connsiteX3" fmla="*/ 10798 w 11029"/>
                <a:gd name="connsiteY3" fmla="*/ 4799 h 11997"/>
                <a:gd name="connsiteX4" fmla="*/ 11000 w 11029"/>
                <a:gd name="connsiteY4" fmla="*/ 0 h 11997"/>
                <a:gd name="connsiteX0" fmla="*/ 0 w 11000"/>
                <a:gd name="connsiteY0" fmla="*/ 10779 h 11997"/>
                <a:gd name="connsiteX1" fmla="*/ 5931 w 11000"/>
                <a:gd name="connsiteY1" fmla="*/ 11997 h 11997"/>
                <a:gd name="connsiteX2" fmla="*/ 8537 w 11000"/>
                <a:gd name="connsiteY2" fmla="*/ 10599 h 11997"/>
                <a:gd name="connsiteX3" fmla="*/ 10798 w 11000"/>
                <a:gd name="connsiteY3" fmla="*/ 4799 h 11997"/>
                <a:gd name="connsiteX4" fmla="*/ 11000 w 11000"/>
                <a:gd name="connsiteY4" fmla="*/ 0 h 11997"/>
                <a:gd name="connsiteX0" fmla="*/ 0 w 11000"/>
                <a:gd name="connsiteY0" fmla="*/ 10779 h 11997"/>
                <a:gd name="connsiteX1" fmla="*/ 5931 w 11000"/>
                <a:gd name="connsiteY1" fmla="*/ 11997 h 11997"/>
                <a:gd name="connsiteX2" fmla="*/ 10251 w 11000"/>
                <a:gd name="connsiteY2" fmla="*/ 10811 h 11997"/>
                <a:gd name="connsiteX3" fmla="*/ 10798 w 11000"/>
                <a:gd name="connsiteY3" fmla="*/ 4799 h 11997"/>
                <a:gd name="connsiteX4" fmla="*/ 11000 w 11000"/>
                <a:gd name="connsiteY4" fmla="*/ 0 h 11997"/>
                <a:gd name="connsiteX0" fmla="*/ 0 w 11000"/>
                <a:gd name="connsiteY0" fmla="*/ 10779 h 11997"/>
                <a:gd name="connsiteX1" fmla="*/ 5931 w 11000"/>
                <a:gd name="connsiteY1" fmla="*/ 11997 h 11997"/>
                <a:gd name="connsiteX2" fmla="*/ 10251 w 11000"/>
                <a:gd name="connsiteY2" fmla="*/ 10811 h 11997"/>
                <a:gd name="connsiteX3" fmla="*/ 10798 w 11000"/>
                <a:gd name="connsiteY3" fmla="*/ 4799 h 11997"/>
                <a:gd name="connsiteX4" fmla="*/ 11000 w 11000"/>
                <a:gd name="connsiteY4" fmla="*/ 0 h 11997"/>
                <a:gd name="connsiteX0" fmla="*/ 0 w 11000"/>
                <a:gd name="connsiteY0" fmla="*/ 10779 h 11997"/>
                <a:gd name="connsiteX1" fmla="*/ 5931 w 11000"/>
                <a:gd name="connsiteY1" fmla="*/ 11997 h 11997"/>
                <a:gd name="connsiteX2" fmla="*/ 10251 w 11000"/>
                <a:gd name="connsiteY2" fmla="*/ 10811 h 11997"/>
                <a:gd name="connsiteX3" fmla="*/ 10941 w 11000"/>
                <a:gd name="connsiteY3" fmla="*/ 6144 h 11997"/>
                <a:gd name="connsiteX4" fmla="*/ 11000 w 11000"/>
                <a:gd name="connsiteY4" fmla="*/ 0 h 11997"/>
                <a:gd name="connsiteX0" fmla="*/ 0 w 11013"/>
                <a:gd name="connsiteY0" fmla="*/ 10779 h 11997"/>
                <a:gd name="connsiteX1" fmla="*/ 5931 w 11013"/>
                <a:gd name="connsiteY1" fmla="*/ 11997 h 11997"/>
                <a:gd name="connsiteX2" fmla="*/ 10251 w 11013"/>
                <a:gd name="connsiteY2" fmla="*/ 10811 h 11997"/>
                <a:gd name="connsiteX3" fmla="*/ 10941 w 11013"/>
                <a:gd name="connsiteY3" fmla="*/ 6144 h 11997"/>
                <a:gd name="connsiteX4" fmla="*/ 11000 w 11013"/>
                <a:gd name="connsiteY4" fmla="*/ 0 h 11997"/>
                <a:gd name="connsiteX0" fmla="*/ 0 w 11000"/>
                <a:gd name="connsiteY0" fmla="*/ 10779 h 11997"/>
                <a:gd name="connsiteX1" fmla="*/ 5931 w 11000"/>
                <a:gd name="connsiteY1" fmla="*/ 11997 h 11997"/>
                <a:gd name="connsiteX2" fmla="*/ 10251 w 11000"/>
                <a:gd name="connsiteY2" fmla="*/ 10811 h 11997"/>
                <a:gd name="connsiteX3" fmla="*/ 10941 w 11000"/>
                <a:gd name="connsiteY3" fmla="*/ 6144 h 11997"/>
                <a:gd name="connsiteX4" fmla="*/ 11000 w 11000"/>
                <a:gd name="connsiteY4" fmla="*/ 0 h 11997"/>
                <a:gd name="connsiteX0" fmla="*/ 0 w 11000"/>
                <a:gd name="connsiteY0" fmla="*/ 10779 h 11998"/>
                <a:gd name="connsiteX1" fmla="*/ 5931 w 11000"/>
                <a:gd name="connsiteY1" fmla="*/ 11997 h 11998"/>
                <a:gd name="connsiteX2" fmla="*/ 10322 w 11000"/>
                <a:gd name="connsiteY2" fmla="*/ 10457 h 11998"/>
                <a:gd name="connsiteX3" fmla="*/ 10941 w 11000"/>
                <a:gd name="connsiteY3" fmla="*/ 6144 h 11998"/>
                <a:gd name="connsiteX4" fmla="*/ 11000 w 11000"/>
                <a:gd name="connsiteY4" fmla="*/ 0 h 11998"/>
                <a:gd name="connsiteX0" fmla="*/ 0 w 11029"/>
                <a:gd name="connsiteY0" fmla="*/ 10779 h 11998"/>
                <a:gd name="connsiteX1" fmla="*/ 5931 w 11029"/>
                <a:gd name="connsiteY1" fmla="*/ 11997 h 11998"/>
                <a:gd name="connsiteX2" fmla="*/ 9822 w 11029"/>
                <a:gd name="connsiteY2" fmla="*/ 10457 h 11998"/>
                <a:gd name="connsiteX3" fmla="*/ 10941 w 11029"/>
                <a:gd name="connsiteY3" fmla="*/ 6144 h 11998"/>
                <a:gd name="connsiteX4" fmla="*/ 11000 w 11029"/>
                <a:gd name="connsiteY4" fmla="*/ 0 h 11998"/>
                <a:gd name="connsiteX0" fmla="*/ 0 w 11000"/>
                <a:gd name="connsiteY0" fmla="*/ 10779 h 11998"/>
                <a:gd name="connsiteX1" fmla="*/ 5931 w 11000"/>
                <a:gd name="connsiteY1" fmla="*/ 11997 h 11998"/>
                <a:gd name="connsiteX2" fmla="*/ 9822 w 11000"/>
                <a:gd name="connsiteY2" fmla="*/ 10457 h 11998"/>
                <a:gd name="connsiteX3" fmla="*/ 10941 w 11000"/>
                <a:gd name="connsiteY3" fmla="*/ 6144 h 11998"/>
                <a:gd name="connsiteX4" fmla="*/ 11000 w 11000"/>
                <a:gd name="connsiteY4" fmla="*/ 0 h 11998"/>
                <a:gd name="connsiteX0" fmla="*/ 0 w 11000"/>
                <a:gd name="connsiteY0" fmla="*/ 10779 h 11503"/>
                <a:gd name="connsiteX1" fmla="*/ 8430 w 11000"/>
                <a:gd name="connsiteY1" fmla="*/ 11501 h 11503"/>
                <a:gd name="connsiteX2" fmla="*/ 9822 w 11000"/>
                <a:gd name="connsiteY2" fmla="*/ 10457 h 11503"/>
                <a:gd name="connsiteX3" fmla="*/ 10941 w 11000"/>
                <a:gd name="connsiteY3" fmla="*/ 6144 h 11503"/>
                <a:gd name="connsiteX4" fmla="*/ 11000 w 11000"/>
                <a:gd name="connsiteY4" fmla="*/ 0 h 11503"/>
                <a:gd name="connsiteX0" fmla="*/ 0 w 11000"/>
                <a:gd name="connsiteY0" fmla="*/ 10779 h 11503"/>
                <a:gd name="connsiteX1" fmla="*/ 8430 w 11000"/>
                <a:gd name="connsiteY1" fmla="*/ 11501 h 11503"/>
                <a:gd name="connsiteX2" fmla="*/ 9822 w 11000"/>
                <a:gd name="connsiteY2" fmla="*/ 10457 h 11503"/>
                <a:gd name="connsiteX3" fmla="*/ 10941 w 11000"/>
                <a:gd name="connsiteY3" fmla="*/ 6144 h 11503"/>
                <a:gd name="connsiteX4" fmla="*/ 11000 w 11000"/>
                <a:gd name="connsiteY4" fmla="*/ 0 h 11503"/>
                <a:gd name="connsiteX0" fmla="*/ 0 w 11000"/>
                <a:gd name="connsiteY0" fmla="*/ 10779 h 11022"/>
                <a:gd name="connsiteX1" fmla="*/ 8466 w 11000"/>
                <a:gd name="connsiteY1" fmla="*/ 11005 h 11022"/>
                <a:gd name="connsiteX2" fmla="*/ 9822 w 11000"/>
                <a:gd name="connsiteY2" fmla="*/ 10457 h 11022"/>
                <a:gd name="connsiteX3" fmla="*/ 10941 w 11000"/>
                <a:gd name="connsiteY3" fmla="*/ 6144 h 11022"/>
                <a:gd name="connsiteX4" fmla="*/ 11000 w 11000"/>
                <a:gd name="connsiteY4" fmla="*/ 0 h 11022"/>
                <a:gd name="connsiteX0" fmla="*/ 0 w 11005"/>
                <a:gd name="connsiteY0" fmla="*/ 10779 h 11055"/>
                <a:gd name="connsiteX1" fmla="*/ 8466 w 11005"/>
                <a:gd name="connsiteY1" fmla="*/ 11005 h 11055"/>
                <a:gd name="connsiteX2" fmla="*/ 10143 w 11005"/>
                <a:gd name="connsiteY2" fmla="*/ 10528 h 11055"/>
                <a:gd name="connsiteX3" fmla="*/ 10941 w 11005"/>
                <a:gd name="connsiteY3" fmla="*/ 6144 h 11055"/>
                <a:gd name="connsiteX4" fmla="*/ 11000 w 11005"/>
                <a:gd name="connsiteY4" fmla="*/ 0 h 11055"/>
                <a:gd name="connsiteX0" fmla="*/ 0 w 11005"/>
                <a:gd name="connsiteY0" fmla="*/ 10779 h 11008"/>
                <a:gd name="connsiteX1" fmla="*/ 8466 w 11005"/>
                <a:gd name="connsiteY1" fmla="*/ 11005 h 11008"/>
                <a:gd name="connsiteX2" fmla="*/ 10143 w 11005"/>
                <a:gd name="connsiteY2" fmla="*/ 10528 h 11008"/>
                <a:gd name="connsiteX3" fmla="*/ 10941 w 11005"/>
                <a:gd name="connsiteY3" fmla="*/ 6144 h 11008"/>
                <a:gd name="connsiteX4" fmla="*/ 11000 w 11005"/>
                <a:gd name="connsiteY4" fmla="*/ 0 h 11008"/>
                <a:gd name="connsiteX0" fmla="*/ 0 w 11005"/>
                <a:gd name="connsiteY0" fmla="*/ 10779 h 11926"/>
                <a:gd name="connsiteX1" fmla="*/ 8502 w 11005"/>
                <a:gd name="connsiteY1" fmla="*/ 11925 h 11926"/>
                <a:gd name="connsiteX2" fmla="*/ 10143 w 11005"/>
                <a:gd name="connsiteY2" fmla="*/ 10528 h 11926"/>
                <a:gd name="connsiteX3" fmla="*/ 10941 w 11005"/>
                <a:gd name="connsiteY3" fmla="*/ 6144 h 11926"/>
                <a:gd name="connsiteX4" fmla="*/ 11000 w 11005"/>
                <a:gd name="connsiteY4" fmla="*/ 0 h 11926"/>
                <a:gd name="connsiteX0" fmla="*/ 0 w 11000"/>
                <a:gd name="connsiteY0" fmla="*/ 10779 h 11927"/>
                <a:gd name="connsiteX1" fmla="*/ 8502 w 11000"/>
                <a:gd name="connsiteY1" fmla="*/ 11925 h 11927"/>
                <a:gd name="connsiteX2" fmla="*/ 10464 w 11000"/>
                <a:gd name="connsiteY2" fmla="*/ 10386 h 11927"/>
                <a:gd name="connsiteX3" fmla="*/ 10941 w 11000"/>
                <a:gd name="connsiteY3" fmla="*/ 6144 h 11927"/>
                <a:gd name="connsiteX4" fmla="*/ 11000 w 11000"/>
                <a:gd name="connsiteY4" fmla="*/ 0 h 11927"/>
                <a:gd name="connsiteX0" fmla="*/ 0 w 11000"/>
                <a:gd name="connsiteY0" fmla="*/ 10779 h 11927"/>
                <a:gd name="connsiteX1" fmla="*/ 8502 w 11000"/>
                <a:gd name="connsiteY1" fmla="*/ 11925 h 11927"/>
                <a:gd name="connsiteX2" fmla="*/ 10464 w 11000"/>
                <a:gd name="connsiteY2" fmla="*/ 10386 h 11927"/>
                <a:gd name="connsiteX3" fmla="*/ 10941 w 11000"/>
                <a:gd name="connsiteY3" fmla="*/ 6144 h 11927"/>
                <a:gd name="connsiteX4" fmla="*/ 11000 w 11000"/>
                <a:gd name="connsiteY4" fmla="*/ 0 h 11927"/>
                <a:gd name="connsiteX0" fmla="*/ 0 w 11000"/>
                <a:gd name="connsiteY0" fmla="*/ 10779 h 11926"/>
                <a:gd name="connsiteX1" fmla="*/ 8502 w 11000"/>
                <a:gd name="connsiteY1" fmla="*/ 11925 h 11926"/>
                <a:gd name="connsiteX2" fmla="*/ 10571 w 11000"/>
                <a:gd name="connsiteY2" fmla="*/ 10528 h 11926"/>
                <a:gd name="connsiteX3" fmla="*/ 10941 w 11000"/>
                <a:gd name="connsiteY3" fmla="*/ 6144 h 11926"/>
                <a:gd name="connsiteX4" fmla="*/ 11000 w 11000"/>
                <a:gd name="connsiteY4" fmla="*/ 0 h 11926"/>
                <a:gd name="connsiteX0" fmla="*/ 0 w 11000"/>
                <a:gd name="connsiteY0" fmla="*/ 10779 h 11926"/>
                <a:gd name="connsiteX1" fmla="*/ 8502 w 11000"/>
                <a:gd name="connsiteY1" fmla="*/ 11925 h 11926"/>
                <a:gd name="connsiteX2" fmla="*/ 10714 w 11000"/>
                <a:gd name="connsiteY2" fmla="*/ 10457 h 11926"/>
                <a:gd name="connsiteX3" fmla="*/ 10941 w 11000"/>
                <a:gd name="connsiteY3" fmla="*/ 6144 h 11926"/>
                <a:gd name="connsiteX4" fmla="*/ 11000 w 11000"/>
                <a:gd name="connsiteY4" fmla="*/ 0 h 11926"/>
                <a:gd name="connsiteX0" fmla="*/ 0 w 11000"/>
                <a:gd name="connsiteY0" fmla="*/ 10779 h 11926"/>
                <a:gd name="connsiteX1" fmla="*/ 8502 w 11000"/>
                <a:gd name="connsiteY1" fmla="*/ 11925 h 11926"/>
                <a:gd name="connsiteX2" fmla="*/ 10714 w 11000"/>
                <a:gd name="connsiteY2" fmla="*/ 10457 h 11926"/>
                <a:gd name="connsiteX3" fmla="*/ 10941 w 11000"/>
                <a:gd name="connsiteY3" fmla="*/ 6144 h 11926"/>
                <a:gd name="connsiteX4" fmla="*/ 11000 w 11000"/>
                <a:gd name="connsiteY4" fmla="*/ 0 h 11926"/>
                <a:gd name="connsiteX0" fmla="*/ 0 w 11000"/>
                <a:gd name="connsiteY0" fmla="*/ 10779 h 11855"/>
                <a:gd name="connsiteX1" fmla="*/ 9573 w 11000"/>
                <a:gd name="connsiteY1" fmla="*/ 11854 h 11855"/>
                <a:gd name="connsiteX2" fmla="*/ 10714 w 11000"/>
                <a:gd name="connsiteY2" fmla="*/ 10457 h 11855"/>
                <a:gd name="connsiteX3" fmla="*/ 10941 w 11000"/>
                <a:gd name="connsiteY3" fmla="*/ 6144 h 11855"/>
                <a:gd name="connsiteX4" fmla="*/ 11000 w 11000"/>
                <a:gd name="connsiteY4" fmla="*/ 0 h 11855"/>
                <a:gd name="connsiteX0" fmla="*/ 0 w 11000"/>
                <a:gd name="connsiteY0" fmla="*/ 10779 h 11855"/>
                <a:gd name="connsiteX1" fmla="*/ 9573 w 11000"/>
                <a:gd name="connsiteY1" fmla="*/ 11854 h 11855"/>
                <a:gd name="connsiteX2" fmla="*/ 10714 w 11000"/>
                <a:gd name="connsiteY2" fmla="*/ 10457 h 11855"/>
                <a:gd name="connsiteX3" fmla="*/ 10941 w 11000"/>
                <a:gd name="connsiteY3" fmla="*/ 6144 h 11855"/>
                <a:gd name="connsiteX4" fmla="*/ 11000 w 11000"/>
                <a:gd name="connsiteY4" fmla="*/ 0 h 11855"/>
                <a:gd name="connsiteX0" fmla="*/ 0 w 11000"/>
                <a:gd name="connsiteY0" fmla="*/ 10779 h 11714"/>
                <a:gd name="connsiteX1" fmla="*/ 9859 w 11000"/>
                <a:gd name="connsiteY1" fmla="*/ 11712 h 11714"/>
                <a:gd name="connsiteX2" fmla="*/ 10714 w 11000"/>
                <a:gd name="connsiteY2" fmla="*/ 10457 h 11714"/>
                <a:gd name="connsiteX3" fmla="*/ 10941 w 11000"/>
                <a:gd name="connsiteY3" fmla="*/ 6144 h 11714"/>
                <a:gd name="connsiteX4" fmla="*/ 11000 w 11000"/>
                <a:gd name="connsiteY4" fmla="*/ 0 h 11714"/>
                <a:gd name="connsiteX0" fmla="*/ 0 w 11000"/>
                <a:gd name="connsiteY0" fmla="*/ 10779 h 11216"/>
                <a:gd name="connsiteX1" fmla="*/ 9895 w 11000"/>
                <a:gd name="connsiteY1" fmla="*/ 11216 h 11216"/>
                <a:gd name="connsiteX2" fmla="*/ 10714 w 11000"/>
                <a:gd name="connsiteY2" fmla="*/ 10457 h 11216"/>
                <a:gd name="connsiteX3" fmla="*/ 10941 w 11000"/>
                <a:gd name="connsiteY3" fmla="*/ 6144 h 11216"/>
                <a:gd name="connsiteX4" fmla="*/ 11000 w 11000"/>
                <a:gd name="connsiteY4" fmla="*/ 0 h 11216"/>
                <a:gd name="connsiteX0" fmla="*/ 0 w 11558"/>
                <a:gd name="connsiteY0" fmla="*/ 10779 h 11277"/>
                <a:gd name="connsiteX1" fmla="*/ 9895 w 11558"/>
                <a:gd name="connsiteY1" fmla="*/ 11216 h 11277"/>
                <a:gd name="connsiteX2" fmla="*/ 10714 w 11558"/>
                <a:gd name="connsiteY2" fmla="*/ 10457 h 11277"/>
                <a:gd name="connsiteX3" fmla="*/ 10941 w 11558"/>
                <a:gd name="connsiteY3" fmla="*/ 6144 h 11277"/>
                <a:gd name="connsiteX4" fmla="*/ 11000 w 11558"/>
                <a:gd name="connsiteY4" fmla="*/ 0 h 11277"/>
                <a:gd name="connsiteX0" fmla="*/ 0 w 11000"/>
                <a:gd name="connsiteY0" fmla="*/ 10779 h 11242"/>
                <a:gd name="connsiteX1" fmla="*/ 9895 w 11000"/>
                <a:gd name="connsiteY1" fmla="*/ 11216 h 11242"/>
                <a:gd name="connsiteX2" fmla="*/ 10714 w 11000"/>
                <a:gd name="connsiteY2" fmla="*/ 10457 h 11242"/>
                <a:gd name="connsiteX3" fmla="*/ 10941 w 11000"/>
                <a:gd name="connsiteY3" fmla="*/ 6144 h 11242"/>
                <a:gd name="connsiteX4" fmla="*/ 11000 w 11000"/>
                <a:gd name="connsiteY4" fmla="*/ 0 h 11242"/>
                <a:gd name="connsiteX0" fmla="*/ 0 w 11000"/>
                <a:gd name="connsiteY0" fmla="*/ 10779 h 11277"/>
                <a:gd name="connsiteX1" fmla="*/ 9895 w 11000"/>
                <a:gd name="connsiteY1" fmla="*/ 11216 h 11277"/>
                <a:gd name="connsiteX2" fmla="*/ 10714 w 11000"/>
                <a:gd name="connsiteY2" fmla="*/ 10457 h 11277"/>
                <a:gd name="connsiteX3" fmla="*/ 10941 w 11000"/>
                <a:gd name="connsiteY3" fmla="*/ 6144 h 11277"/>
                <a:gd name="connsiteX4" fmla="*/ 11000 w 11000"/>
                <a:gd name="connsiteY4" fmla="*/ 0 h 11277"/>
                <a:gd name="connsiteX0" fmla="*/ 0 w 11000"/>
                <a:gd name="connsiteY0" fmla="*/ 10779 h 11277"/>
                <a:gd name="connsiteX1" fmla="*/ 9895 w 11000"/>
                <a:gd name="connsiteY1" fmla="*/ 11216 h 11277"/>
                <a:gd name="connsiteX2" fmla="*/ 10714 w 11000"/>
                <a:gd name="connsiteY2" fmla="*/ 10457 h 11277"/>
                <a:gd name="connsiteX3" fmla="*/ 10941 w 11000"/>
                <a:gd name="connsiteY3" fmla="*/ 6144 h 11277"/>
                <a:gd name="connsiteX4" fmla="*/ 11000 w 11000"/>
                <a:gd name="connsiteY4" fmla="*/ 0 h 11277"/>
                <a:gd name="connsiteX0" fmla="*/ 0 w 11000"/>
                <a:gd name="connsiteY0" fmla="*/ 10779 h 11242"/>
                <a:gd name="connsiteX1" fmla="*/ 9895 w 11000"/>
                <a:gd name="connsiteY1" fmla="*/ 11216 h 11242"/>
                <a:gd name="connsiteX2" fmla="*/ 10714 w 11000"/>
                <a:gd name="connsiteY2" fmla="*/ 10457 h 11242"/>
                <a:gd name="connsiteX3" fmla="*/ 10941 w 11000"/>
                <a:gd name="connsiteY3" fmla="*/ 6144 h 11242"/>
                <a:gd name="connsiteX4" fmla="*/ 11000 w 11000"/>
                <a:gd name="connsiteY4" fmla="*/ 0 h 11242"/>
                <a:gd name="connsiteX0" fmla="*/ 0 w 11000"/>
                <a:gd name="connsiteY0" fmla="*/ 10779 h 11253"/>
                <a:gd name="connsiteX1" fmla="*/ 6594 w 11000"/>
                <a:gd name="connsiteY1" fmla="*/ 11100 h 11253"/>
                <a:gd name="connsiteX2" fmla="*/ 9895 w 11000"/>
                <a:gd name="connsiteY2" fmla="*/ 11216 h 11253"/>
                <a:gd name="connsiteX3" fmla="*/ 10714 w 11000"/>
                <a:gd name="connsiteY3" fmla="*/ 10457 h 11253"/>
                <a:gd name="connsiteX4" fmla="*/ 10941 w 11000"/>
                <a:gd name="connsiteY4" fmla="*/ 6144 h 11253"/>
                <a:gd name="connsiteX5" fmla="*/ 11000 w 11000"/>
                <a:gd name="connsiteY5" fmla="*/ 0 h 11253"/>
                <a:gd name="connsiteX0" fmla="*/ 0 w 11000"/>
                <a:gd name="connsiteY0" fmla="*/ 10779 h 11245"/>
                <a:gd name="connsiteX1" fmla="*/ 6594 w 11000"/>
                <a:gd name="connsiteY1" fmla="*/ 11100 h 11245"/>
                <a:gd name="connsiteX2" fmla="*/ 9895 w 11000"/>
                <a:gd name="connsiteY2" fmla="*/ 11216 h 11245"/>
                <a:gd name="connsiteX3" fmla="*/ 10714 w 11000"/>
                <a:gd name="connsiteY3" fmla="*/ 10457 h 11245"/>
                <a:gd name="connsiteX4" fmla="*/ 10941 w 11000"/>
                <a:gd name="connsiteY4" fmla="*/ 6144 h 11245"/>
                <a:gd name="connsiteX5" fmla="*/ 11000 w 11000"/>
                <a:gd name="connsiteY5" fmla="*/ 0 h 11245"/>
                <a:gd name="connsiteX0" fmla="*/ 0 w 11000"/>
                <a:gd name="connsiteY0" fmla="*/ 10779 h 11254"/>
                <a:gd name="connsiteX1" fmla="*/ 6594 w 11000"/>
                <a:gd name="connsiteY1" fmla="*/ 11100 h 11254"/>
                <a:gd name="connsiteX2" fmla="*/ 9895 w 11000"/>
                <a:gd name="connsiteY2" fmla="*/ 11216 h 11254"/>
                <a:gd name="connsiteX3" fmla="*/ 10714 w 11000"/>
                <a:gd name="connsiteY3" fmla="*/ 10457 h 11254"/>
                <a:gd name="connsiteX4" fmla="*/ 10941 w 11000"/>
                <a:gd name="connsiteY4" fmla="*/ 6144 h 11254"/>
                <a:gd name="connsiteX5" fmla="*/ 11000 w 11000"/>
                <a:gd name="connsiteY5" fmla="*/ 0 h 11254"/>
                <a:gd name="connsiteX0" fmla="*/ 0 w 11000"/>
                <a:gd name="connsiteY0" fmla="*/ 10779 h 11258"/>
                <a:gd name="connsiteX1" fmla="*/ 6594 w 11000"/>
                <a:gd name="connsiteY1" fmla="*/ 11100 h 11258"/>
                <a:gd name="connsiteX2" fmla="*/ 9895 w 11000"/>
                <a:gd name="connsiteY2" fmla="*/ 11216 h 11258"/>
                <a:gd name="connsiteX3" fmla="*/ 10714 w 11000"/>
                <a:gd name="connsiteY3" fmla="*/ 10457 h 11258"/>
                <a:gd name="connsiteX4" fmla="*/ 10941 w 11000"/>
                <a:gd name="connsiteY4" fmla="*/ 6144 h 11258"/>
                <a:gd name="connsiteX5" fmla="*/ 11000 w 11000"/>
                <a:gd name="connsiteY5" fmla="*/ 0 h 11258"/>
                <a:gd name="connsiteX0" fmla="*/ 0 w 11000"/>
                <a:gd name="connsiteY0" fmla="*/ 10779 h 11273"/>
                <a:gd name="connsiteX1" fmla="*/ 6594 w 11000"/>
                <a:gd name="connsiteY1" fmla="*/ 11100 h 11273"/>
                <a:gd name="connsiteX2" fmla="*/ 9895 w 11000"/>
                <a:gd name="connsiteY2" fmla="*/ 11216 h 11273"/>
                <a:gd name="connsiteX3" fmla="*/ 10714 w 11000"/>
                <a:gd name="connsiteY3" fmla="*/ 10457 h 11273"/>
                <a:gd name="connsiteX4" fmla="*/ 10941 w 11000"/>
                <a:gd name="connsiteY4" fmla="*/ 6144 h 11273"/>
                <a:gd name="connsiteX5" fmla="*/ 11000 w 11000"/>
                <a:gd name="connsiteY5" fmla="*/ 0 h 11273"/>
                <a:gd name="connsiteX0" fmla="*/ 0 w 11000"/>
                <a:gd name="connsiteY0" fmla="*/ 10779 h 11229"/>
                <a:gd name="connsiteX1" fmla="*/ 6665 w 11000"/>
                <a:gd name="connsiteY1" fmla="*/ 10888 h 11229"/>
                <a:gd name="connsiteX2" fmla="*/ 9895 w 11000"/>
                <a:gd name="connsiteY2" fmla="*/ 11216 h 11229"/>
                <a:gd name="connsiteX3" fmla="*/ 10714 w 11000"/>
                <a:gd name="connsiteY3" fmla="*/ 10457 h 11229"/>
                <a:gd name="connsiteX4" fmla="*/ 10941 w 11000"/>
                <a:gd name="connsiteY4" fmla="*/ 6144 h 11229"/>
                <a:gd name="connsiteX5" fmla="*/ 11000 w 11000"/>
                <a:gd name="connsiteY5" fmla="*/ 0 h 11229"/>
                <a:gd name="connsiteX0" fmla="*/ 0 w 11000"/>
                <a:gd name="connsiteY0" fmla="*/ 10779 h 11227"/>
                <a:gd name="connsiteX1" fmla="*/ 6665 w 11000"/>
                <a:gd name="connsiteY1" fmla="*/ 10888 h 11227"/>
                <a:gd name="connsiteX2" fmla="*/ 9895 w 11000"/>
                <a:gd name="connsiteY2" fmla="*/ 11216 h 11227"/>
                <a:gd name="connsiteX3" fmla="*/ 10714 w 11000"/>
                <a:gd name="connsiteY3" fmla="*/ 10457 h 11227"/>
                <a:gd name="connsiteX4" fmla="*/ 10941 w 11000"/>
                <a:gd name="connsiteY4" fmla="*/ 6144 h 11227"/>
                <a:gd name="connsiteX5" fmla="*/ 11000 w 11000"/>
                <a:gd name="connsiteY5" fmla="*/ 0 h 11227"/>
                <a:gd name="connsiteX0" fmla="*/ 0 w 11000"/>
                <a:gd name="connsiteY0" fmla="*/ 10779 h 11269"/>
                <a:gd name="connsiteX1" fmla="*/ 6665 w 11000"/>
                <a:gd name="connsiteY1" fmla="*/ 10888 h 11269"/>
                <a:gd name="connsiteX2" fmla="*/ 9895 w 11000"/>
                <a:gd name="connsiteY2" fmla="*/ 11216 h 11269"/>
                <a:gd name="connsiteX3" fmla="*/ 10785 w 11000"/>
                <a:gd name="connsiteY3" fmla="*/ 9678 h 11269"/>
                <a:gd name="connsiteX4" fmla="*/ 10941 w 11000"/>
                <a:gd name="connsiteY4" fmla="*/ 6144 h 11269"/>
                <a:gd name="connsiteX5" fmla="*/ 11000 w 11000"/>
                <a:gd name="connsiteY5" fmla="*/ 0 h 11269"/>
                <a:gd name="connsiteX0" fmla="*/ 0 w 11000"/>
                <a:gd name="connsiteY0" fmla="*/ 10779 h 11269"/>
                <a:gd name="connsiteX1" fmla="*/ 5844 w 11000"/>
                <a:gd name="connsiteY1" fmla="*/ 10888 h 11269"/>
                <a:gd name="connsiteX2" fmla="*/ 9895 w 11000"/>
                <a:gd name="connsiteY2" fmla="*/ 11216 h 11269"/>
                <a:gd name="connsiteX3" fmla="*/ 10785 w 11000"/>
                <a:gd name="connsiteY3" fmla="*/ 9678 h 11269"/>
                <a:gd name="connsiteX4" fmla="*/ 10941 w 11000"/>
                <a:gd name="connsiteY4" fmla="*/ 6144 h 11269"/>
                <a:gd name="connsiteX5" fmla="*/ 11000 w 11000"/>
                <a:gd name="connsiteY5" fmla="*/ 0 h 11269"/>
                <a:gd name="connsiteX0" fmla="*/ 0 w 11000"/>
                <a:gd name="connsiteY0" fmla="*/ 10779 h 11269"/>
                <a:gd name="connsiteX1" fmla="*/ 4273 w 11000"/>
                <a:gd name="connsiteY1" fmla="*/ 10888 h 11269"/>
                <a:gd name="connsiteX2" fmla="*/ 9895 w 11000"/>
                <a:gd name="connsiteY2" fmla="*/ 11216 h 11269"/>
                <a:gd name="connsiteX3" fmla="*/ 10785 w 11000"/>
                <a:gd name="connsiteY3" fmla="*/ 9678 h 11269"/>
                <a:gd name="connsiteX4" fmla="*/ 10941 w 11000"/>
                <a:gd name="connsiteY4" fmla="*/ 6144 h 11269"/>
                <a:gd name="connsiteX5" fmla="*/ 11000 w 11000"/>
                <a:gd name="connsiteY5" fmla="*/ 0 h 11269"/>
                <a:gd name="connsiteX0" fmla="*/ 0 w 11000"/>
                <a:gd name="connsiteY0" fmla="*/ 10779 h 11269"/>
                <a:gd name="connsiteX1" fmla="*/ 4273 w 11000"/>
                <a:gd name="connsiteY1" fmla="*/ 10888 h 11269"/>
                <a:gd name="connsiteX2" fmla="*/ 9895 w 11000"/>
                <a:gd name="connsiteY2" fmla="*/ 11216 h 11269"/>
                <a:gd name="connsiteX3" fmla="*/ 10785 w 11000"/>
                <a:gd name="connsiteY3" fmla="*/ 9678 h 11269"/>
                <a:gd name="connsiteX4" fmla="*/ 10941 w 11000"/>
                <a:gd name="connsiteY4" fmla="*/ 6144 h 11269"/>
                <a:gd name="connsiteX5" fmla="*/ 11000 w 11000"/>
                <a:gd name="connsiteY5" fmla="*/ 0 h 11269"/>
                <a:gd name="connsiteX0" fmla="*/ 0 w 11000"/>
                <a:gd name="connsiteY0" fmla="*/ 10779 h 11269"/>
                <a:gd name="connsiteX1" fmla="*/ 4273 w 11000"/>
                <a:gd name="connsiteY1" fmla="*/ 10888 h 11269"/>
                <a:gd name="connsiteX2" fmla="*/ 9895 w 11000"/>
                <a:gd name="connsiteY2" fmla="*/ 11216 h 11269"/>
                <a:gd name="connsiteX3" fmla="*/ 10785 w 11000"/>
                <a:gd name="connsiteY3" fmla="*/ 9678 h 11269"/>
                <a:gd name="connsiteX4" fmla="*/ 10941 w 11000"/>
                <a:gd name="connsiteY4" fmla="*/ 6144 h 11269"/>
                <a:gd name="connsiteX5" fmla="*/ 11000 w 11000"/>
                <a:gd name="connsiteY5" fmla="*/ 0 h 11269"/>
                <a:gd name="connsiteX0" fmla="*/ 0 w 11000"/>
                <a:gd name="connsiteY0" fmla="*/ 10779 h 11535"/>
                <a:gd name="connsiteX1" fmla="*/ 4273 w 11000"/>
                <a:gd name="connsiteY1" fmla="*/ 10888 h 11535"/>
                <a:gd name="connsiteX2" fmla="*/ 9895 w 11000"/>
                <a:gd name="connsiteY2" fmla="*/ 11499 h 11535"/>
                <a:gd name="connsiteX3" fmla="*/ 10785 w 11000"/>
                <a:gd name="connsiteY3" fmla="*/ 9678 h 11535"/>
                <a:gd name="connsiteX4" fmla="*/ 10941 w 11000"/>
                <a:gd name="connsiteY4" fmla="*/ 6144 h 11535"/>
                <a:gd name="connsiteX5" fmla="*/ 11000 w 11000"/>
                <a:gd name="connsiteY5" fmla="*/ 0 h 11535"/>
                <a:gd name="connsiteX0" fmla="*/ 0 w 11000"/>
                <a:gd name="connsiteY0" fmla="*/ 10779 h 11511"/>
                <a:gd name="connsiteX1" fmla="*/ 4273 w 11000"/>
                <a:gd name="connsiteY1" fmla="*/ 10888 h 11511"/>
                <a:gd name="connsiteX2" fmla="*/ 9895 w 11000"/>
                <a:gd name="connsiteY2" fmla="*/ 11499 h 11511"/>
                <a:gd name="connsiteX3" fmla="*/ 10785 w 11000"/>
                <a:gd name="connsiteY3" fmla="*/ 10244 h 11511"/>
                <a:gd name="connsiteX4" fmla="*/ 10941 w 11000"/>
                <a:gd name="connsiteY4" fmla="*/ 6144 h 11511"/>
                <a:gd name="connsiteX5" fmla="*/ 11000 w 11000"/>
                <a:gd name="connsiteY5" fmla="*/ 0 h 11511"/>
                <a:gd name="connsiteX0" fmla="*/ 0 w 11000"/>
                <a:gd name="connsiteY0" fmla="*/ 10779 h 11500"/>
                <a:gd name="connsiteX1" fmla="*/ 4273 w 11000"/>
                <a:gd name="connsiteY1" fmla="*/ 10888 h 11500"/>
                <a:gd name="connsiteX2" fmla="*/ 9895 w 11000"/>
                <a:gd name="connsiteY2" fmla="*/ 11499 h 11500"/>
                <a:gd name="connsiteX3" fmla="*/ 10749 w 11000"/>
                <a:gd name="connsiteY3" fmla="*/ 10669 h 11500"/>
                <a:gd name="connsiteX4" fmla="*/ 10941 w 11000"/>
                <a:gd name="connsiteY4" fmla="*/ 6144 h 11500"/>
                <a:gd name="connsiteX5" fmla="*/ 11000 w 11000"/>
                <a:gd name="connsiteY5" fmla="*/ 0 h 11500"/>
                <a:gd name="connsiteX0" fmla="*/ 0 w 11000"/>
                <a:gd name="connsiteY0" fmla="*/ 10779 h 11550"/>
                <a:gd name="connsiteX1" fmla="*/ 4273 w 11000"/>
                <a:gd name="connsiteY1" fmla="*/ 10888 h 11550"/>
                <a:gd name="connsiteX2" fmla="*/ 9895 w 11000"/>
                <a:gd name="connsiteY2" fmla="*/ 11499 h 11550"/>
                <a:gd name="connsiteX3" fmla="*/ 10749 w 11000"/>
                <a:gd name="connsiteY3" fmla="*/ 10669 h 11550"/>
                <a:gd name="connsiteX4" fmla="*/ 10941 w 11000"/>
                <a:gd name="connsiteY4" fmla="*/ 6144 h 11550"/>
                <a:gd name="connsiteX5" fmla="*/ 11000 w 11000"/>
                <a:gd name="connsiteY5" fmla="*/ 0 h 11550"/>
                <a:gd name="connsiteX0" fmla="*/ 0 w 11000"/>
                <a:gd name="connsiteY0" fmla="*/ 10779 h 11500"/>
                <a:gd name="connsiteX1" fmla="*/ 4273 w 11000"/>
                <a:gd name="connsiteY1" fmla="*/ 10888 h 11500"/>
                <a:gd name="connsiteX2" fmla="*/ 9895 w 11000"/>
                <a:gd name="connsiteY2" fmla="*/ 11499 h 11500"/>
                <a:gd name="connsiteX3" fmla="*/ 10749 w 11000"/>
                <a:gd name="connsiteY3" fmla="*/ 10669 h 11500"/>
                <a:gd name="connsiteX4" fmla="*/ 10941 w 11000"/>
                <a:gd name="connsiteY4" fmla="*/ 6144 h 11500"/>
                <a:gd name="connsiteX5" fmla="*/ 11000 w 11000"/>
                <a:gd name="connsiteY5" fmla="*/ 0 h 11500"/>
                <a:gd name="connsiteX0" fmla="*/ 0 w 11000"/>
                <a:gd name="connsiteY0" fmla="*/ 10779 h 11571"/>
                <a:gd name="connsiteX1" fmla="*/ 4273 w 11000"/>
                <a:gd name="connsiteY1" fmla="*/ 10888 h 11571"/>
                <a:gd name="connsiteX2" fmla="*/ 9467 w 11000"/>
                <a:gd name="connsiteY2" fmla="*/ 11570 h 11571"/>
                <a:gd name="connsiteX3" fmla="*/ 10749 w 11000"/>
                <a:gd name="connsiteY3" fmla="*/ 10669 h 11571"/>
                <a:gd name="connsiteX4" fmla="*/ 10941 w 11000"/>
                <a:gd name="connsiteY4" fmla="*/ 6144 h 11571"/>
                <a:gd name="connsiteX5" fmla="*/ 11000 w 11000"/>
                <a:gd name="connsiteY5" fmla="*/ 0 h 11571"/>
                <a:gd name="connsiteX0" fmla="*/ 0 w 11000"/>
                <a:gd name="connsiteY0" fmla="*/ 10779 h 11720"/>
                <a:gd name="connsiteX1" fmla="*/ 4273 w 11000"/>
                <a:gd name="connsiteY1" fmla="*/ 10888 h 11720"/>
                <a:gd name="connsiteX2" fmla="*/ 9467 w 11000"/>
                <a:gd name="connsiteY2" fmla="*/ 11570 h 11720"/>
                <a:gd name="connsiteX3" fmla="*/ 10749 w 11000"/>
                <a:gd name="connsiteY3" fmla="*/ 10669 h 11720"/>
                <a:gd name="connsiteX4" fmla="*/ 10941 w 11000"/>
                <a:gd name="connsiteY4" fmla="*/ 6144 h 11720"/>
                <a:gd name="connsiteX5" fmla="*/ 11000 w 11000"/>
                <a:gd name="connsiteY5" fmla="*/ 0 h 11720"/>
                <a:gd name="connsiteX0" fmla="*/ 0 w 11000"/>
                <a:gd name="connsiteY0" fmla="*/ 10779 h 11572"/>
                <a:gd name="connsiteX1" fmla="*/ 4273 w 11000"/>
                <a:gd name="connsiteY1" fmla="*/ 10888 h 11572"/>
                <a:gd name="connsiteX2" fmla="*/ 9467 w 11000"/>
                <a:gd name="connsiteY2" fmla="*/ 11570 h 11572"/>
                <a:gd name="connsiteX3" fmla="*/ 10642 w 11000"/>
                <a:gd name="connsiteY3" fmla="*/ 10598 h 11572"/>
                <a:gd name="connsiteX4" fmla="*/ 10941 w 11000"/>
                <a:gd name="connsiteY4" fmla="*/ 6144 h 11572"/>
                <a:gd name="connsiteX5" fmla="*/ 11000 w 11000"/>
                <a:gd name="connsiteY5" fmla="*/ 0 h 11572"/>
                <a:gd name="connsiteX0" fmla="*/ 0 w 11000"/>
                <a:gd name="connsiteY0" fmla="*/ 10779 h 11572"/>
                <a:gd name="connsiteX1" fmla="*/ 4273 w 11000"/>
                <a:gd name="connsiteY1" fmla="*/ 10888 h 11572"/>
                <a:gd name="connsiteX2" fmla="*/ 9003 w 11000"/>
                <a:gd name="connsiteY2" fmla="*/ 11570 h 11572"/>
                <a:gd name="connsiteX3" fmla="*/ 10642 w 11000"/>
                <a:gd name="connsiteY3" fmla="*/ 10598 h 11572"/>
                <a:gd name="connsiteX4" fmla="*/ 10941 w 11000"/>
                <a:gd name="connsiteY4" fmla="*/ 6144 h 11572"/>
                <a:gd name="connsiteX5" fmla="*/ 11000 w 11000"/>
                <a:gd name="connsiteY5" fmla="*/ 0 h 11572"/>
                <a:gd name="connsiteX0" fmla="*/ 0 w 11000"/>
                <a:gd name="connsiteY0" fmla="*/ 10779 h 11704"/>
                <a:gd name="connsiteX1" fmla="*/ 4273 w 11000"/>
                <a:gd name="connsiteY1" fmla="*/ 10888 h 11704"/>
                <a:gd name="connsiteX2" fmla="*/ 9003 w 11000"/>
                <a:gd name="connsiteY2" fmla="*/ 11570 h 11704"/>
                <a:gd name="connsiteX3" fmla="*/ 10642 w 11000"/>
                <a:gd name="connsiteY3" fmla="*/ 10598 h 11704"/>
                <a:gd name="connsiteX4" fmla="*/ 10941 w 11000"/>
                <a:gd name="connsiteY4" fmla="*/ 6144 h 11704"/>
                <a:gd name="connsiteX5" fmla="*/ 11000 w 11000"/>
                <a:gd name="connsiteY5" fmla="*/ 0 h 11704"/>
                <a:gd name="connsiteX0" fmla="*/ 0 w 10946"/>
                <a:gd name="connsiteY0" fmla="*/ 28832 h 29757"/>
                <a:gd name="connsiteX1" fmla="*/ 4273 w 10946"/>
                <a:gd name="connsiteY1" fmla="*/ 28941 h 29757"/>
                <a:gd name="connsiteX2" fmla="*/ 9003 w 10946"/>
                <a:gd name="connsiteY2" fmla="*/ 29623 h 29757"/>
                <a:gd name="connsiteX3" fmla="*/ 10642 w 10946"/>
                <a:gd name="connsiteY3" fmla="*/ 28651 h 29757"/>
                <a:gd name="connsiteX4" fmla="*/ 10941 w 10946"/>
                <a:gd name="connsiteY4" fmla="*/ 24197 h 29757"/>
                <a:gd name="connsiteX5" fmla="*/ 10572 w 10946"/>
                <a:gd name="connsiteY5" fmla="*/ 0 h 29757"/>
                <a:gd name="connsiteX0" fmla="*/ 0 w 10655"/>
                <a:gd name="connsiteY0" fmla="*/ 28832 h 29771"/>
                <a:gd name="connsiteX1" fmla="*/ 4273 w 10655"/>
                <a:gd name="connsiteY1" fmla="*/ 28941 h 29771"/>
                <a:gd name="connsiteX2" fmla="*/ 9003 w 10655"/>
                <a:gd name="connsiteY2" fmla="*/ 29623 h 29771"/>
                <a:gd name="connsiteX3" fmla="*/ 10642 w 10655"/>
                <a:gd name="connsiteY3" fmla="*/ 28651 h 29771"/>
                <a:gd name="connsiteX4" fmla="*/ 9834 w 10655"/>
                <a:gd name="connsiteY4" fmla="*/ 23631 h 29771"/>
                <a:gd name="connsiteX5" fmla="*/ 10572 w 10655"/>
                <a:gd name="connsiteY5" fmla="*/ 0 h 29771"/>
                <a:gd name="connsiteX0" fmla="*/ 0 w 10795"/>
                <a:gd name="connsiteY0" fmla="*/ 28832 h 35165"/>
                <a:gd name="connsiteX1" fmla="*/ 4273 w 10795"/>
                <a:gd name="connsiteY1" fmla="*/ 28941 h 35165"/>
                <a:gd name="connsiteX2" fmla="*/ 6076 w 10795"/>
                <a:gd name="connsiteY2" fmla="*/ 35145 h 35165"/>
                <a:gd name="connsiteX3" fmla="*/ 10642 w 10795"/>
                <a:gd name="connsiteY3" fmla="*/ 28651 h 35165"/>
                <a:gd name="connsiteX4" fmla="*/ 9834 w 10795"/>
                <a:gd name="connsiteY4" fmla="*/ 23631 h 35165"/>
                <a:gd name="connsiteX5" fmla="*/ 10572 w 10795"/>
                <a:gd name="connsiteY5" fmla="*/ 0 h 35165"/>
                <a:gd name="connsiteX0" fmla="*/ 0 w 10572"/>
                <a:gd name="connsiteY0" fmla="*/ 28832 h 35644"/>
                <a:gd name="connsiteX1" fmla="*/ 4273 w 10572"/>
                <a:gd name="connsiteY1" fmla="*/ 28941 h 35644"/>
                <a:gd name="connsiteX2" fmla="*/ 6076 w 10572"/>
                <a:gd name="connsiteY2" fmla="*/ 35145 h 35644"/>
                <a:gd name="connsiteX3" fmla="*/ 8464 w 10572"/>
                <a:gd name="connsiteY3" fmla="*/ 33961 h 35644"/>
                <a:gd name="connsiteX4" fmla="*/ 9834 w 10572"/>
                <a:gd name="connsiteY4" fmla="*/ 23631 h 35644"/>
                <a:gd name="connsiteX5" fmla="*/ 10572 w 10572"/>
                <a:gd name="connsiteY5" fmla="*/ 0 h 35644"/>
                <a:gd name="connsiteX0" fmla="*/ 0 w 10572"/>
                <a:gd name="connsiteY0" fmla="*/ 28832 h 35732"/>
                <a:gd name="connsiteX1" fmla="*/ 3381 w 10572"/>
                <a:gd name="connsiteY1" fmla="*/ 35242 h 35732"/>
                <a:gd name="connsiteX2" fmla="*/ 6076 w 10572"/>
                <a:gd name="connsiteY2" fmla="*/ 35145 h 35732"/>
                <a:gd name="connsiteX3" fmla="*/ 8464 w 10572"/>
                <a:gd name="connsiteY3" fmla="*/ 33961 h 35732"/>
                <a:gd name="connsiteX4" fmla="*/ 9834 w 10572"/>
                <a:gd name="connsiteY4" fmla="*/ 23631 h 35732"/>
                <a:gd name="connsiteX5" fmla="*/ 10572 w 10572"/>
                <a:gd name="connsiteY5" fmla="*/ 0 h 35732"/>
                <a:gd name="connsiteX0" fmla="*/ 0 w 11572"/>
                <a:gd name="connsiteY0" fmla="*/ 34566 h 35311"/>
                <a:gd name="connsiteX1" fmla="*/ 4381 w 11572"/>
                <a:gd name="connsiteY1" fmla="*/ 35242 h 35311"/>
                <a:gd name="connsiteX2" fmla="*/ 7076 w 11572"/>
                <a:gd name="connsiteY2" fmla="*/ 35145 h 35311"/>
                <a:gd name="connsiteX3" fmla="*/ 9464 w 11572"/>
                <a:gd name="connsiteY3" fmla="*/ 33961 h 35311"/>
                <a:gd name="connsiteX4" fmla="*/ 10834 w 11572"/>
                <a:gd name="connsiteY4" fmla="*/ 23631 h 35311"/>
                <a:gd name="connsiteX5" fmla="*/ 11572 w 11572"/>
                <a:gd name="connsiteY5" fmla="*/ 0 h 35311"/>
                <a:gd name="connsiteX0" fmla="*/ 0 w 11572"/>
                <a:gd name="connsiteY0" fmla="*/ 34566 h 35311"/>
                <a:gd name="connsiteX1" fmla="*/ 4381 w 11572"/>
                <a:gd name="connsiteY1" fmla="*/ 35242 h 35311"/>
                <a:gd name="connsiteX2" fmla="*/ 7076 w 11572"/>
                <a:gd name="connsiteY2" fmla="*/ 35145 h 35311"/>
                <a:gd name="connsiteX3" fmla="*/ 9464 w 11572"/>
                <a:gd name="connsiteY3" fmla="*/ 33961 h 35311"/>
                <a:gd name="connsiteX4" fmla="*/ 10834 w 11572"/>
                <a:gd name="connsiteY4" fmla="*/ 23631 h 35311"/>
                <a:gd name="connsiteX5" fmla="*/ 11572 w 11572"/>
                <a:gd name="connsiteY5" fmla="*/ 0 h 35311"/>
                <a:gd name="connsiteX0" fmla="*/ 0 w 11394"/>
                <a:gd name="connsiteY0" fmla="*/ 34283 h 35028"/>
                <a:gd name="connsiteX1" fmla="*/ 4381 w 11394"/>
                <a:gd name="connsiteY1" fmla="*/ 34959 h 35028"/>
                <a:gd name="connsiteX2" fmla="*/ 7076 w 11394"/>
                <a:gd name="connsiteY2" fmla="*/ 34862 h 35028"/>
                <a:gd name="connsiteX3" fmla="*/ 9464 w 11394"/>
                <a:gd name="connsiteY3" fmla="*/ 33678 h 35028"/>
                <a:gd name="connsiteX4" fmla="*/ 10834 w 11394"/>
                <a:gd name="connsiteY4" fmla="*/ 23348 h 35028"/>
                <a:gd name="connsiteX5" fmla="*/ 11394 w 11394"/>
                <a:gd name="connsiteY5" fmla="*/ 0 h 35028"/>
                <a:gd name="connsiteX0" fmla="*/ 0 w 11394"/>
                <a:gd name="connsiteY0" fmla="*/ 34283 h 35028"/>
                <a:gd name="connsiteX1" fmla="*/ 4381 w 11394"/>
                <a:gd name="connsiteY1" fmla="*/ 34959 h 35028"/>
                <a:gd name="connsiteX2" fmla="*/ 7076 w 11394"/>
                <a:gd name="connsiteY2" fmla="*/ 34862 h 35028"/>
                <a:gd name="connsiteX3" fmla="*/ 9464 w 11394"/>
                <a:gd name="connsiteY3" fmla="*/ 33678 h 35028"/>
                <a:gd name="connsiteX4" fmla="*/ 10834 w 11394"/>
                <a:gd name="connsiteY4" fmla="*/ 23348 h 35028"/>
                <a:gd name="connsiteX5" fmla="*/ 11394 w 11394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834 w 11287"/>
                <a:gd name="connsiteY4" fmla="*/ 23348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620 w 11287"/>
                <a:gd name="connsiteY4" fmla="*/ 23136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419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419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419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419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99 w 11287"/>
                <a:gd name="connsiteY4" fmla="*/ 23985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985 h 35028"/>
                <a:gd name="connsiteX5" fmla="*/ 11287 w 11287"/>
                <a:gd name="connsiteY5" fmla="*/ 0 h 35028"/>
                <a:gd name="connsiteX0" fmla="*/ 0 w 11287"/>
                <a:gd name="connsiteY0" fmla="*/ 34283 h 35028"/>
                <a:gd name="connsiteX1" fmla="*/ 4381 w 11287"/>
                <a:gd name="connsiteY1" fmla="*/ 34959 h 35028"/>
                <a:gd name="connsiteX2" fmla="*/ 7076 w 11287"/>
                <a:gd name="connsiteY2" fmla="*/ 34862 h 35028"/>
                <a:gd name="connsiteX3" fmla="*/ 9464 w 11287"/>
                <a:gd name="connsiteY3" fmla="*/ 33678 h 35028"/>
                <a:gd name="connsiteX4" fmla="*/ 10763 w 11287"/>
                <a:gd name="connsiteY4" fmla="*/ 23985 h 35028"/>
                <a:gd name="connsiteX5" fmla="*/ 11287 w 11287"/>
                <a:gd name="connsiteY5" fmla="*/ 0 h 35028"/>
                <a:gd name="connsiteX0" fmla="*/ 0 w 11287"/>
                <a:gd name="connsiteY0" fmla="*/ 34283 h 34994"/>
                <a:gd name="connsiteX1" fmla="*/ 4381 w 11287"/>
                <a:gd name="connsiteY1" fmla="*/ 34959 h 34994"/>
                <a:gd name="connsiteX2" fmla="*/ 7076 w 11287"/>
                <a:gd name="connsiteY2" fmla="*/ 34862 h 34994"/>
                <a:gd name="connsiteX3" fmla="*/ 9464 w 11287"/>
                <a:gd name="connsiteY3" fmla="*/ 33678 h 34994"/>
                <a:gd name="connsiteX4" fmla="*/ 10763 w 11287"/>
                <a:gd name="connsiteY4" fmla="*/ 23985 h 34994"/>
                <a:gd name="connsiteX5" fmla="*/ 11287 w 11287"/>
                <a:gd name="connsiteY5" fmla="*/ 0 h 34994"/>
                <a:gd name="connsiteX0" fmla="*/ 0 w 11287"/>
                <a:gd name="connsiteY0" fmla="*/ 34283 h 34994"/>
                <a:gd name="connsiteX1" fmla="*/ 4381 w 11287"/>
                <a:gd name="connsiteY1" fmla="*/ 34959 h 34994"/>
                <a:gd name="connsiteX2" fmla="*/ 7076 w 11287"/>
                <a:gd name="connsiteY2" fmla="*/ 34862 h 34994"/>
                <a:gd name="connsiteX3" fmla="*/ 9464 w 11287"/>
                <a:gd name="connsiteY3" fmla="*/ 33678 h 34994"/>
                <a:gd name="connsiteX4" fmla="*/ 10763 w 11287"/>
                <a:gd name="connsiteY4" fmla="*/ 23985 h 34994"/>
                <a:gd name="connsiteX5" fmla="*/ 11287 w 11287"/>
                <a:gd name="connsiteY5" fmla="*/ 0 h 34994"/>
                <a:gd name="connsiteX0" fmla="*/ 0 w 11287"/>
                <a:gd name="connsiteY0" fmla="*/ 34283 h 34956"/>
                <a:gd name="connsiteX1" fmla="*/ 4132 w 11287"/>
                <a:gd name="connsiteY1" fmla="*/ 34817 h 34956"/>
                <a:gd name="connsiteX2" fmla="*/ 7076 w 11287"/>
                <a:gd name="connsiteY2" fmla="*/ 34862 h 34956"/>
                <a:gd name="connsiteX3" fmla="*/ 9464 w 11287"/>
                <a:gd name="connsiteY3" fmla="*/ 33678 h 34956"/>
                <a:gd name="connsiteX4" fmla="*/ 10763 w 11287"/>
                <a:gd name="connsiteY4" fmla="*/ 23985 h 34956"/>
                <a:gd name="connsiteX5" fmla="*/ 11287 w 11287"/>
                <a:gd name="connsiteY5" fmla="*/ 0 h 34956"/>
                <a:gd name="connsiteX0" fmla="*/ 0 w 11287"/>
                <a:gd name="connsiteY0" fmla="*/ 34283 h 34956"/>
                <a:gd name="connsiteX1" fmla="*/ 4132 w 11287"/>
                <a:gd name="connsiteY1" fmla="*/ 34817 h 34956"/>
                <a:gd name="connsiteX2" fmla="*/ 7076 w 11287"/>
                <a:gd name="connsiteY2" fmla="*/ 34862 h 34956"/>
                <a:gd name="connsiteX3" fmla="*/ 9464 w 11287"/>
                <a:gd name="connsiteY3" fmla="*/ 33678 h 34956"/>
                <a:gd name="connsiteX4" fmla="*/ 10763 w 11287"/>
                <a:gd name="connsiteY4" fmla="*/ 23985 h 34956"/>
                <a:gd name="connsiteX5" fmla="*/ 11287 w 11287"/>
                <a:gd name="connsiteY5" fmla="*/ 0 h 34956"/>
                <a:gd name="connsiteX0" fmla="*/ 0 w 11287"/>
                <a:gd name="connsiteY0" fmla="*/ 34283 h 34916"/>
                <a:gd name="connsiteX1" fmla="*/ 3847 w 11287"/>
                <a:gd name="connsiteY1" fmla="*/ 34675 h 34916"/>
                <a:gd name="connsiteX2" fmla="*/ 7076 w 11287"/>
                <a:gd name="connsiteY2" fmla="*/ 34862 h 34916"/>
                <a:gd name="connsiteX3" fmla="*/ 9464 w 11287"/>
                <a:gd name="connsiteY3" fmla="*/ 33678 h 34916"/>
                <a:gd name="connsiteX4" fmla="*/ 10763 w 11287"/>
                <a:gd name="connsiteY4" fmla="*/ 23985 h 34916"/>
                <a:gd name="connsiteX5" fmla="*/ 11287 w 11287"/>
                <a:gd name="connsiteY5" fmla="*/ 0 h 34916"/>
                <a:gd name="connsiteX0" fmla="*/ 0 w 11251"/>
                <a:gd name="connsiteY0" fmla="*/ 34354 h 34915"/>
                <a:gd name="connsiteX1" fmla="*/ 3811 w 11251"/>
                <a:gd name="connsiteY1" fmla="*/ 34675 h 34915"/>
                <a:gd name="connsiteX2" fmla="*/ 7040 w 11251"/>
                <a:gd name="connsiteY2" fmla="*/ 34862 h 34915"/>
                <a:gd name="connsiteX3" fmla="*/ 9428 w 11251"/>
                <a:gd name="connsiteY3" fmla="*/ 33678 h 34915"/>
                <a:gd name="connsiteX4" fmla="*/ 10727 w 11251"/>
                <a:gd name="connsiteY4" fmla="*/ 23985 h 34915"/>
                <a:gd name="connsiteX5" fmla="*/ 11251 w 11251"/>
                <a:gd name="connsiteY5" fmla="*/ 0 h 34915"/>
                <a:gd name="connsiteX0" fmla="*/ 0 w 11251"/>
                <a:gd name="connsiteY0" fmla="*/ 34354 h 34915"/>
                <a:gd name="connsiteX1" fmla="*/ 3811 w 11251"/>
                <a:gd name="connsiteY1" fmla="*/ 34675 h 34915"/>
                <a:gd name="connsiteX2" fmla="*/ 7040 w 11251"/>
                <a:gd name="connsiteY2" fmla="*/ 34862 h 34915"/>
                <a:gd name="connsiteX3" fmla="*/ 9428 w 11251"/>
                <a:gd name="connsiteY3" fmla="*/ 33678 h 34915"/>
                <a:gd name="connsiteX4" fmla="*/ 10727 w 11251"/>
                <a:gd name="connsiteY4" fmla="*/ 23985 h 34915"/>
                <a:gd name="connsiteX5" fmla="*/ 11251 w 11251"/>
                <a:gd name="connsiteY5" fmla="*/ 0 h 34915"/>
                <a:gd name="connsiteX0" fmla="*/ 0 w 11251"/>
                <a:gd name="connsiteY0" fmla="*/ 34354 h 34937"/>
                <a:gd name="connsiteX1" fmla="*/ 3811 w 11251"/>
                <a:gd name="connsiteY1" fmla="*/ 34675 h 34937"/>
                <a:gd name="connsiteX2" fmla="*/ 7040 w 11251"/>
                <a:gd name="connsiteY2" fmla="*/ 34862 h 34937"/>
                <a:gd name="connsiteX3" fmla="*/ 9428 w 11251"/>
                <a:gd name="connsiteY3" fmla="*/ 33678 h 34937"/>
                <a:gd name="connsiteX4" fmla="*/ 10727 w 11251"/>
                <a:gd name="connsiteY4" fmla="*/ 23985 h 34937"/>
                <a:gd name="connsiteX5" fmla="*/ 11251 w 11251"/>
                <a:gd name="connsiteY5" fmla="*/ 0 h 34937"/>
                <a:gd name="connsiteX0" fmla="*/ 0 w 11251"/>
                <a:gd name="connsiteY0" fmla="*/ 34354 h 34963"/>
                <a:gd name="connsiteX1" fmla="*/ 4559 w 11251"/>
                <a:gd name="connsiteY1" fmla="*/ 34746 h 34963"/>
                <a:gd name="connsiteX2" fmla="*/ 7040 w 11251"/>
                <a:gd name="connsiteY2" fmla="*/ 34862 h 34963"/>
                <a:gd name="connsiteX3" fmla="*/ 9428 w 11251"/>
                <a:gd name="connsiteY3" fmla="*/ 33678 h 34963"/>
                <a:gd name="connsiteX4" fmla="*/ 10727 w 11251"/>
                <a:gd name="connsiteY4" fmla="*/ 23985 h 34963"/>
                <a:gd name="connsiteX5" fmla="*/ 11251 w 11251"/>
                <a:gd name="connsiteY5" fmla="*/ 0 h 34963"/>
                <a:gd name="connsiteX0" fmla="*/ 0 w 11251"/>
                <a:gd name="connsiteY0" fmla="*/ 34354 h 34932"/>
                <a:gd name="connsiteX1" fmla="*/ 4559 w 11251"/>
                <a:gd name="connsiteY1" fmla="*/ 34746 h 34932"/>
                <a:gd name="connsiteX2" fmla="*/ 7040 w 11251"/>
                <a:gd name="connsiteY2" fmla="*/ 34862 h 34932"/>
                <a:gd name="connsiteX3" fmla="*/ 9428 w 11251"/>
                <a:gd name="connsiteY3" fmla="*/ 33678 h 34932"/>
                <a:gd name="connsiteX4" fmla="*/ 10727 w 11251"/>
                <a:gd name="connsiteY4" fmla="*/ 23985 h 34932"/>
                <a:gd name="connsiteX5" fmla="*/ 11251 w 11251"/>
                <a:gd name="connsiteY5" fmla="*/ 0 h 34932"/>
                <a:gd name="connsiteX0" fmla="*/ 0 w 11251"/>
                <a:gd name="connsiteY0" fmla="*/ 34354 h 34970"/>
                <a:gd name="connsiteX1" fmla="*/ 4559 w 11251"/>
                <a:gd name="connsiteY1" fmla="*/ 34746 h 34970"/>
                <a:gd name="connsiteX2" fmla="*/ 6826 w 11251"/>
                <a:gd name="connsiteY2" fmla="*/ 34933 h 34970"/>
                <a:gd name="connsiteX3" fmla="*/ 9428 w 11251"/>
                <a:gd name="connsiteY3" fmla="*/ 33678 h 34970"/>
                <a:gd name="connsiteX4" fmla="*/ 10727 w 11251"/>
                <a:gd name="connsiteY4" fmla="*/ 23985 h 34970"/>
                <a:gd name="connsiteX5" fmla="*/ 11251 w 11251"/>
                <a:gd name="connsiteY5" fmla="*/ 0 h 34970"/>
                <a:gd name="connsiteX0" fmla="*/ 0 w 11251"/>
                <a:gd name="connsiteY0" fmla="*/ 34354 h 35032"/>
                <a:gd name="connsiteX1" fmla="*/ 4559 w 11251"/>
                <a:gd name="connsiteY1" fmla="*/ 34746 h 35032"/>
                <a:gd name="connsiteX2" fmla="*/ 6826 w 11251"/>
                <a:gd name="connsiteY2" fmla="*/ 34933 h 35032"/>
                <a:gd name="connsiteX3" fmla="*/ 9428 w 11251"/>
                <a:gd name="connsiteY3" fmla="*/ 33678 h 35032"/>
                <a:gd name="connsiteX4" fmla="*/ 10727 w 11251"/>
                <a:gd name="connsiteY4" fmla="*/ 23985 h 35032"/>
                <a:gd name="connsiteX5" fmla="*/ 11251 w 11251"/>
                <a:gd name="connsiteY5" fmla="*/ 0 h 35032"/>
                <a:gd name="connsiteX0" fmla="*/ 0 w 11251"/>
                <a:gd name="connsiteY0" fmla="*/ 34354 h 34992"/>
                <a:gd name="connsiteX1" fmla="*/ 4559 w 11251"/>
                <a:gd name="connsiteY1" fmla="*/ 34746 h 34992"/>
                <a:gd name="connsiteX2" fmla="*/ 6826 w 11251"/>
                <a:gd name="connsiteY2" fmla="*/ 34933 h 34992"/>
                <a:gd name="connsiteX3" fmla="*/ 9428 w 11251"/>
                <a:gd name="connsiteY3" fmla="*/ 33678 h 34992"/>
                <a:gd name="connsiteX4" fmla="*/ 10727 w 11251"/>
                <a:gd name="connsiteY4" fmla="*/ 23985 h 34992"/>
                <a:gd name="connsiteX5" fmla="*/ 11251 w 11251"/>
                <a:gd name="connsiteY5" fmla="*/ 0 h 34992"/>
                <a:gd name="connsiteX0" fmla="*/ 0 w 11251"/>
                <a:gd name="connsiteY0" fmla="*/ 34354 h 34874"/>
                <a:gd name="connsiteX1" fmla="*/ 4559 w 11251"/>
                <a:gd name="connsiteY1" fmla="*/ 34746 h 34874"/>
                <a:gd name="connsiteX2" fmla="*/ 7966 w 11251"/>
                <a:gd name="connsiteY2" fmla="*/ 34791 h 34874"/>
                <a:gd name="connsiteX3" fmla="*/ 9428 w 11251"/>
                <a:gd name="connsiteY3" fmla="*/ 33678 h 34874"/>
                <a:gd name="connsiteX4" fmla="*/ 10727 w 11251"/>
                <a:gd name="connsiteY4" fmla="*/ 23985 h 34874"/>
                <a:gd name="connsiteX5" fmla="*/ 11251 w 11251"/>
                <a:gd name="connsiteY5" fmla="*/ 0 h 34874"/>
                <a:gd name="connsiteX0" fmla="*/ 0 w 11251"/>
                <a:gd name="connsiteY0" fmla="*/ 34354 h 34905"/>
                <a:gd name="connsiteX1" fmla="*/ 4559 w 11251"/>
                <a:gd name="connsiteY1" fmla="*/ 34746 h 34905"/>
                <a:gd name="connsiteX2" fmla="*/ 7966 w 11251"/>
                <a:gd name="connsiteY2" fmla="*/ 34791 h 34905"/>
                <a:gd name="connsiteX3" fmla="*/ 9428 w 11251"/>
                <a:gd name="connsiteY3" fmla="*/ 33678 h 34905"/>
                <a:gd name="connsiteX4" fmla="*/ 10727 w 11251"/>
                <a:gd name="connsiteY4" fmla="*/ 23985 h 34905"/>
                <a:gd name="connsiteX5" fmla="*/ 11251 w 11251"/>
                <a:gd name="connsiteY5" fmla="*/ 0 h 34905"/>
                <a:gd name="connsiteX0" fmla="*/ 0 w 11251"/>
                <a:gd name="connsiteY0" fmla="*/ 34354 h 34811"/>
                <a:gd name="connsiteX1" fmla="*/ 4559 w 11251"/>
                <a:gd name="connsiteY1" fmla="*/ 34746 h 34811"/>
                <a:gd name="connsiteX2" fmla="*/ 7966 w 11251"/>
                <a:gd name="connsiteY2" fmla="*/ 34791 h 34811"/>
                <a:gd name="connsiteX3" fmla="*/ 9428 w 11251"/>
                <a:gd name="connsiteY3" fmla="*/ 33678 h 34811"/>
                <a:gd name="connsiteX4" fmla="*/ 10727 w 11251"/>
                <a:gd name="connsiteY4" fmla="*/ 23985 h 34811"/>
                <a:gd name="connsiteX5" fmla="*/ 11251 w 11251"/>
                <a:gd name="connsiteY5" fmla="*/ 0 h 34811"/>
                <a:gd name="connsiteX0" fmla="*/ 0 w 11251"/>
                <a:gd name="connsiteY0" fmla="*/ 34354 h 34811"/>
                <a:gd name="connsiteX1" fmla="*/ 4559 w 11251"/>
                <a:gd name="connsiteY1" fmla="*/ 34746 h 34811"/>
                <a:gd name="connsiteX2" fmla="*/ 7966 w 11251"/>
                <a:gd name="connsiteY2" fmla="*/ 34791 h 34811"/>
                <a:gd name="connsiteX3" fmla="*/ 9428 w 11251"/>
                <a:gd name="connsiteY3" fmla="*/ 33678 h 34811"/>
                <a:gd name="connsiteX4" fmla="*/ 10727 w 11251"/>
                <a:gd name="connsiteY4" fmla="*/ 23985 h 34811"/>
                <a:gd name="connsiteX5" fmla="*/ 11251 w 11251"/>
                <a:gd name="connsiteY5" fmla="*/ 0 h 34811"/>
                <a:gd name="connsiteX0" fmla="*/ 0 w 11251"/>
                <a:gd name="connsiteY0" fmla="*/ 34354 h 34811"/>
                <a:gd name="connsiteX1" fmla="*/ 4559 w 11251"/>
                <a:gd name="connsiteY1" fmla="*/ 34746 h 34811"/>
                <a:gd name="connsiteX2" fmla="*/ 7966 w 11251"/>
                <a:gd name="connsiteY2" fmla="*/ 34791 h 34811"/>
                <a:gd name="connsiteX3" fmla="*/ 9428 w 11251"/>
                <a:gd name="connsiteY3" fmla="*/ 33678 h 34811"/>
                <a:gd name="connsiteX4" fmla="*/ 10727 w 11251"/>
                <a:gd name="connsiteY4" fmla="*/ 23985 h 34811"/>
                <a:gd name="connsiteX5" fmla="*/ 11251 w 11251"/>
                <a:gd name="connsiteY5" fmla="*/ 0 h 34811"/>
                <a:gd name="connsiteX0" fmla="*/ 0 w 11251"/>
                <a:gd name="connsiteY0" fmla="*/ 34354 h 34811"/>
                <a:gd name="connsiteX1" fmla="*/ 4559 w 11251"/>
                <a:gd name="connsiteY1" fmla="*/ 34746 h 34811"/>
                <a:gd name="connsiteX2" fmla="*/ 7966 w 11251"/>
                <a:gd name="connsiteY2" fmla="*/ 34791 h 34811"/>
                <a:gd name="connsiteX3" fmla="*/ 9428 w 11251"/>
                <a:gd name="connsiteY3" fmla="*/ 33678 h 34811"/>
                <a:gd name="connsiteX4" fmla="*/ 10727 w 11251"/>
                <a:gd name="connsiteY4" fmla="*/ 23985 h 34811"/>
                <a:gd name="connsiteX5" fmla="*/ 11251 w 11251"/>
                <a:gd name="connsiteY5" fmla="*/ 0 h 34811"/>
                <a:gd name="connsiteX0" fmla="*/ 0 w 11251"/>
                <a:gd name="connsiteY0" fmla="*/ 34354 h 34895"/>
                <a:gd name="connsiteX1" fmla="*/ 4559 w 11251"/>
                <a:gd name="connsiteY1" fmla="*/ 34746 h 34895"/>
                <a:gd name="connsiteX2" fmla="*/ 7966 w 11251"/>
                <a:gd name="connsiteY2" fmla="*/ 34791 h 34895"/>
                <a:gd name="connsiteX3" fmla="*/ 9428 w 11251"/>
                <a:gd name="connsiteY3" fmla="*/ 33678 h 34895"/>
                <a:gd name="connsiteX4" fmla="*/ 10727 w 11251"/>
                <a:gd name="connsiteY4" fmla="*/ 23985 h 34895"/>
                <a:gd name="connsiteX5" fmla="*/ 11251 w 11251"/>
                <a:gd name="connsiteY5" fmla="*/ 0 h 34895"/>
                <a:gd name="connsiteX0" fmla="*/ 0 w 11251"/>
                <a:gd name="connsiteY0" fmla="*/ 34283 h 34814"/>
                <a:gd name="connsiteX1" fmla="*/ 4559 w 11251"/>
                <a:gd name="connsiteY1" fmla="*/ 34746 h 34814"/>
                <a:gd name="connsiteX2" fmla="*/ 7966 w 11251"/>
                <a:gd name="connsiteY2" fmla="*/ 34791 h 34814"/>
                <a:gd name="connsiteX3" fmla="*/ 9428 w 11251"/>
                <a:gd name="connsiteY3" fmla="*/ 33678 h 34814"/>
                <a:gd name="connsiteX4" fmla="*/ 10727 w 11251"/>
                <a:gd name="connsiteY4" fmla="*/ 23985 h 34814"/>
                <a:gd name="connsiteX5" fmla="*/ 11251 w 11251"/>
                <a:gd name="connsiteY5" fmla="*/ 0 h 34814"/>
                <a:gd name="connsiteX0" fmla="*/ 0 w 11251"/>
                <a:gd name="connsiteY0" fmla="*/ 34425 h 34808"/>
                <a:gd name="connsiteX1" fmla="*/ 4559 w 11251"/>
                <a:gd name="connsiteY1" fmla="*/ 34746 h 34808"/>
                <a:gd name="connsiteX2" fmla="*/ 7966 w 11251"/>
                <a:gd name="connsiteY2" fmla="*/ 34791 h 34808"/>
                <a:gd name="connsiteX3" fmla="*/ 9428 w 11251"/>
                <a:gd name="connsiteY3" fmla="*/ 33678 h 34808"/>
                <a:gd name="connsiteX4" fmla="*/ 10727 w 11251"/>
                <a:gd name="connsiteY4" fmla="*/ 23985 h 34808"/>
                <a:gd name="connsiteX5" fmla="*/ 11251 w 11251"/>
                <a:gd name="connsiteY5" fmla="*/ 0 h 34808"/>
                <a:gd name="connsiteX0" fmla="*/ 0 w 11251"/>
                <a:gd name="connsiteY0" fmla="*/ 34425 h 34808"/>
                <a:gd name="connsiteX1" fmla="*/ 4559 w 11251"/>
                <a:gd name="connsiteY1" fmla="*/ 34746 h 34808"/>
                <a:gd name="connsiteX2" fmla="*/ 7966 w 11251"/>
                <a:gd name="connsiteY2" fmla="*/ 34791 h 34808"/>
                <a:gd name="connsiteX3" fmla="*/ 9428 w 11251"/>
                <a:gd name="connsiteY3" fmla="*/ 33678 h 34808"/>
                <a:gd name="connsiteX4" fmla="*/ 10727 w 11251"/>
                <a:gd name="connsiteY4" fmla="*/ 23985 h 34808"/>
                <a:gd name="connsiteX5" fmla="*/ 11251 w 11251"/>
                <a:gd name="connsiteY5" fmla="*/ 0 h 34808"/>
                <a:gd name="connsiteX0" fmla="*/ 0 w 11643"/>
                <a:gd name="connsiteY0" fmla="*/ 34425 h 34808"/>
                <a:gd name="connsiteX1" fmla="*/ 4951 w 11643"/>
                <a:gd name="connsiteY1" fmla="*/ 34746 h 34808"/>
                <a:gd name="connsiteX2" fmla="*/ 8358 w 11643"/>
                <a:gd name="connsiteY2" fmla="*/ 34791 h 34808"/>
                <a:gd name="connsiteX3" fmla="*/ 9820 w 11643"/>
                <a:gd name="connsiteY3" fmla="*/ 33678 h 34808"/>
                <a:gd name="connsiteX4" fmla="*/ 11119 w 11643"/>
                <a:gd name="connsiteY4" fmla="*/ 23985 h 34808"/>
                <a:gd name="connsiteX5" fmla="*/ 11643 w 11643"/>
                <a:gd name="connsiteY5" fmla="*/ 0 h 34808"/>
                <a:gd name="connsiteX0" fmla="*/ 0 w 11643"/>
                <a:gd name="connsiteY0" fmla="*/ 34034 h 34828"/>
                <a:gd name="connsiteX1" fmla="*/ 4951 w 11643"/>
                <a:gd name="connsiteY1" fmla="*/ 34746 h 34828"/>
                <a:gd name="connsiteX2" fmla="*/ 8358 w 11643"/>
                <a:gd name="connsiteY2" fmla="*/ 34791 h 34828"/>
                <a:gd name="connsiteX3" fmla="*/ 9820 w 11643"/>
                <a:gd name="connsiteY3" fmla="*/ 33678 h 34828"/>
                <a:gd name="connsiteX4" fmla="*/ 11119 w 11643"/>
                <a:gd name="connsiteY4" fmla="*/ 23985 h 34828"/>
                <a:gd name="connsiteX5" fmla="*/ 11643 w 11643"/>
                <a:gd name="connsiteY5" fmla="*/ 0 h 34828"/>
                <a:gd name="connsiteX0" fmla="*/ 0 w 11643"/>
                <a:gd name="connsiteY0" fmla="*/ 34034 h 34996"/>
                <a:gd name="connsiteX1" fmla="*/ 4951 w 11643"/>
                <a:gd name="connsiteY1" fmla="*/ 34746 h 34996"/>
                <a:gd name="connsiteX2" fmla="*/ 8358 w 11643"/>
                <a:gd name="connsiteY2" fmla="*/ 34791 h 34996"/>
                <a:gd name="connsiteX3" fmla="*/ 9820 w 11643"/>
                <a:gd name="connsiteY3" fmla="*/ 33678 h 34996"/>
                <a:gd name="connsiteX4" fmla="*/ 11119 w 11643"/>
                <a:gd name="connsiteY4" fmla="*/ 23985 h 34996"/>
                <a:gd name="connsiteX5" fmla="*/ 11643 w 11643"/>
                <a:gd name="connsiteY5" fmla="*/ 0 h 34996"/>
                <a:gd name="connsiteX0" fmla="*/ 0 w 11643"/>
                <a:gd name="connsiteY0" fmla="*/ 34034 h 35032"/>
                <a:gd name="connsiteX1" fmla="*/ 4951 w 11643"/>
                <a:gd name="connsiteY1" fmla="*/ 34746 h 35032"/>
                <a:gd name="connsiteX2" fmla="*/ 8358 w 11643"/>
                <a:gd name="connsiteY2" fmla="*/ 34791 h 35032"/>
                <a:gd name="connsiteX3" fmla="*/ 9820 w 11643"/>
                <a:gd name="connsiteY3" fmla="*/ 33678 h 35032"/>
                <a:gd name="connsiteX4" fmla="*/ 11119 w 11643"/>
                <a:gd name="connsiteY4" fmla="*/ 23985 h 35032"/>
                <a:gd name="connsiteX5" fmla="*/ 11643 w 11643"/>
                <a:gd name="connsiteY5" fmla="*/ 0 h 35032"/>
                <a:gd name="connsiteX0" fmla="*/ 0 w 11643"/>
                <a:gd name="connsiteY0" fmla="*/ 34034 h 35032"/>
                <a:gd name="connsiteX1" fmla="*/ 4951 w 11643"/>
                <a:gd name="connsiteY1" fmla="*/ 34746 h 35032"/>
                <a:gd name="connsiteX2" fmla="*/ 8358 w 11643"/>
                <a:gd name="connsiteY2" fmla="*/ 34791 h 35032"/>
                <a:gd name="connsiteX3" fmla="*/ 9820 w 11643"/>
                <a:gd name="connsiteY3" fmla="*/ 33678 h 35032"/>
                <a:gd name="connsiteX4" fmla="*/ 11119 w 11643"/>
                <a:gd name="connsiteY4" fmla="*/ 23985 h 35032"/>
                <a:gd name="connsiteX5" fmla="*/ 11643 w 11643"/>
                <a:gd name="connsiteY5" fmla="*/ 0 h 35032"/>
                <a:gd name="connsiteX0" fmla="*/ 0 w 11643"/>
                <a:gd name="connsiteY0" fmla="*/ 34034 h 35032"/>
                <a:gd name="connsiteX1" fmla="*/ 4951 w 11643"/>
                <a:gd name="connsiteY1" fmla="*/ 34746 h 35032"/>
                <a:gd name="connsiteX2" fmla="*/ 8358 w 11643"/>
                <a:gd name="connsiteY2" fmla="*/ 34791 h 35032"/>
                <a:gd name="connsiteX3" fmla="*/ 9820 w 11643"/>
                <a:gd name="connsiteY3" fmla="*/ 33678 h 35032"/>
                <a:gd name="connsiteX4" fmla="*/ 11119 w 11643"/>
                <a:gd name="connsiteY4" fmla="*/ 23985 h 35032"/>
                <a:gd name="connsiteX5" fmla="*/ 11643 w 11643"/>
                <a:gd name="connsiteY5" fmla="*/ 0 h 3503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122"/>
                <a:gd name="connsiteX1" fmla="*/ 4951 w 11643"/>
                <a:gd name="connsiteY1" fmla="*/ 34746 h 35122"/>
                <a:gd name="connsiteX2" fmla="*/ 8358 w 11643"/>
                <a:gd name="connsiteY2" fmla="*/ 34791 h 35122"/>
                <a:gd name="connsiteX3" fmla="*/ 9820 w 11643"/>
                <a:gd name="connsiteY3" fmla="*/ 33678 h 35122"/>
                <a:gd name="connsiteX4" fmla="*/ 11119 w 11643"/>
                <a:gd name="connsiteY4" fmla="*/ 23985 h 35122"/>
                <a:gd name="connsiteX5" fmla="*/ 11643 w 11643"/>
                <a:gd name="connsiteY5" fmla="*/ 0 h 35122"/>
                <a:gd name="connsiteX0" fmla="*/ 0 w 11643"/>
                <a:gd name="connsiteY0" fmla="*/ 34034 h 35075"/>
                <a:gd name="connsiteX1" fmla="*/ 4951 w 11643"/>
                <a:gd name="connsiteY1" fmla="*/ 34746 h 35075"/>
                <a:gd name="connsiteX2" fmla="*/ 8358 w 11643"/>
                <a:gd name="connsiteY2" fmla="*/ 34791 h 35075"/>
                <a:gd name="connsiteX3" fmla="*/ 9820 w 11643"/>
                <a:gd name="connsiteY3" fmla="*/ 33678 h 35075"/>
                <a:gd name="connsiteX4" fmla="*/ 11119 w 11643"/>
                <a:gd name="connsiteY4" fmla="*/ 23985 h 35075"/>
                <a:gd name="connsiteX5" fmla="*/ 11643 w 11643"/>
                <a:gd name="connsiteY5" fmla="*/ 0 h 35075"/>
                <a:gd name="connsiteX0" fmla="*/ 0 w 11643"/>
                <a:gd name="connsiteY0" fmla="*/ 34034 h 35075"/>
                <a:gd name="connsiteX1" fmla="*/ 4951 w 11643"/>
                <a:gd name="connsiteY1" fmla="*/ 34746 h 35075"/>
                <a:gd name="connsiteX2" fmla="*/ 8358 w 11643"/>
                <a:gd name="connsiteY2" fmla="*/ 34791 h 35075"/>
                <a:gd name="connsiteX3" fmla="*/ 9820 w 11643"/>
                <a:gd name="connsiteY3" fmla="*/ 33678 h 35075"/>
                <a:gd name="connsiteX4" fmla="*/ 11119 w 11643"/>
                <a:gd name="connsiteY4" fmla="*/ 23985 h 35075"/>
                <a:gd name="connsiteX5" fmla="*/ 11643 w 11643"/>
                <a:gd name="connsiteY5" fmla="*/ 0 h 35075"/>
                <a:gd name="connsiteX0" fmla="*/ 0 w 11643"/>
                <a:gd name="connsiteY0" fmla="*/ 34034 h 35075"/>
                <a:gd name="connsiteX1" fmla="*/ 4951 w 11643"/>
                <a:gd name="connsiteY1" fmla="*/ 34746 h 35075"/>
                <a:gd name="connsiteX2" fmla="*/ 8358 w 11643"/>
                <a:gd name="connsiteY2" fmla="*/ 34791 h 35075"/>
                <a:gd name="connsiteX3" fmla="*/ 9820 w 11643"/>
                <a:gd name="connsiteY3" fmla="*/ 33678 h 35075"/>
                <a:gd name="connsiteX4" fmla="*/ 11119 w 11643"/>
                <a:gd name="connsiteY4" fmla="*/ 23985 h 35075"/>
                <a:gd name="connsiteX5" fmla="*/ 11643 w 11643"/>
                <a:gd name="connsiteY5" fmla="*/ 0 h 35075"/>
                <a:gd name="connsiteX0" fmla="*/ 0 w 11643"/>
                <a:gd name="connsiteY0" fmla="*/ 34034 h 35075"/>
                <a:gd name="connsiteX1" fmla="*/ 4951 w 11643"/>
                <a:gd name="connsiteY1" fmla="*/ 34746 h 35075"/>
                <a:gd name="connsiteX2" fmla="*/ 8358 w 11643"/>
                <a:gd name="connsiteY2" fmla="*/ 34791 h 35075"/>
                <a:gd name="connsiteX3" fmla="*/ 9820 w 11643"/>
                <a:gd name="connsiteY3" fmla="*/ 33678 h 35075"/>
                <a:gd name="connsiteX4" fmla="*/ 11119 w 11643"/>
                <a:gd name="connsiteY4" fmla="*/ 23985 h 35075"/>
                <a:gd name="connsiteX5" fmla="*/ 11643 w 11643"/>
                <a:gd name="connsiteY5" fmla="*/ 0 h 35075"/>
                <a:gd name="connsiteX0" fmla="*/ 0 w 11643"/>
                <a:gd name="connsiteY0" fmla="*/ 34034 h 35075"/>
                <a:gd name="connsiteX1" fmla="*/ 4951 w 11643"/>
                <a:gd name="connsiteY1" fmla="*/ 34746 h 35075"/>
                <a:gd name="connsiteX2" fmla="*/ 8358 w 11643"/>
                <a:gd name="connsiteY2" fmla="*/ 34791 h 35075"/>
                <a:gd name="connsiteX3" fmla="*/ 9820 w 11643"/>
                <a:gd name="connsiteY3" fmla="*/ 33678 h 35075"/>
                <a:gd name="connsiteX4" fmla="*/ 11119 w 11643"/>
                <a:gd name="connsiteY4" fmla="*/ 23985 h 35075"/>
                <a:gd name="connsiteX5" fmla="*/ 11643 w 11643"/>
                <a:gd name="connsiteY5" fmla="*/ 0 h 35075"/>
                <a:gd name="connsiteX0" fmla="*/ 0 w 11643"/>
                <a:gd name="connsiteY0" fmla="*/ 34034 h 35033"/>
                <a:gd name="connsiteX1" fmla="*/ 4951 w 11643"/>
                <a:gd name="connsiteY1" fmla="*/ 34746 h 35033"/>
                <a:gd name="connsiteX2" fmla="*/ 8358 w 11643"/>
                <a:gd name="connsiteY2" fmla="*/ 34791 h 35033"/>
                <a:gd name="connsiteX3" fmla="*/ 9820 w 11643"/>
                <a:gd name="connsiteY3" fmla="*/ 33678 h 35033"/>
                <a:gd name="connsiteX4" fmla="*/ 11119 w 11643"/>
                <a:gd name="connsiteY4" fmla="*/ 23985 h 35033"/>
                <a:gd name="connsiteX5" fmla="*/ 11643 w 11643"/>
                <a:gd name="connsiteY5" fmla="*/ 0 h 35033"/>
                <a:gd name="connsiteX0" fmla="*/ 0 w 11643"/>
                <a:gd name="connsiteY0" fmla="*/ 34034 h 35033"/>
                <a:gd name="connsiteX1" fmla="*/ 4951 w 11643"/>
                <a:gd name="connsiteY1" fmla="*/ 34746 h 35033"/>
                <a:gd name="connsiteX2" fmla="*/ 8358 w 11643"/>
                <a:gd name="connsiteY2" fmla="*/ 34791 h 35033"/>
                <a:gd name="connsiteX3" fmla="*/ 9820 w 11643"/>
                <a:gd name="connsiteY3" fmla="*/ 33678 h 35033"/>
                <a:gd name="connsiteX4" fmla="*/ 11119 w 11643"/>
                <a:gd name="connsiteY4" fmla="*/ 23985 h 35033"/>
                <a:gd name="connsiteX5" fmla="*/ 11643 w 11643"/>
                <a:gd name="connsiteY5" fmla="*/ 0 h 35033"/>
                <a:gd name="connsiteX0" fmla="*/ 0 w 11643"/>
                <a:gd name="connsiteY0" fmla="*/ 34034 h 35072"/>
                <a:gd name="connsiteX1" fmla="*/ 4951 w 11643"/>
                <a:gd name="connsiteY1" fmla="*/ 34746 h 35072"/>
                <a:gd name="connsiteX2" fmla="*/ 8358 w 11643"/>
                <a:gd name="connsiteY2" fmla="*/ 34791 h 35072"/>
                <a:gd name="connsiteX3" fmla="*/ 9951 w 11643"/>
                <a:gd name="connsiteY3" fmla="*/ 33026 h 35072"/>
                <a:gd name="connsiteX4" fmla="*/ 11119 w 11643"/>
                <a:gd name="connsiteY4" fmla="*/ 23985 h 35072"/>
                <a:gd name="connsiteX5" fmla="*/ 11643 w 11643"/>
                <a:gd name="connsiteY5" fmla="*/ 0 h 3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43" h="35072">
                  <a:moveTo>
                    <a:pt x="0" y="34034"/>
                  </a:moveTo>
                  <a:cubicBezTo>
                    <a:pt x="1236" y="34000"/>
                    <a:pt x="3602" y="34229"/>
                    <a:pt x="4951" y="34746"/>
                  </a:cubicBezTo>
                  <a:cubicBezTo>
                    <a:pt x="6300" y="35263"/>
                    <a:pt x="7525" y="35078"/>
                    <a:pt x="8358" y="34791"/>
                  </a:cubicBezTo>
                  <a:cubicBezTo>
                    <a:pt x="9191" y="34504"/>
                    <a:pt x="9499" y="34188"/>
                    <a:pt x="9951" y="33026"/>
                  </a:cubicBezTo>
                  <a:cubicBezTo>
                    <a:pt x="10403" y="31864"/>
                    <a:pt x="10837" y="29489"/>
                    <a:pt x="11119" y="23985"/>
                  </a:cubicBezTo>
                  <a:cubicBezTo>
                    <a:pt x="11401" y="18481"/>
                    <a:pt x="11614" y="2132"/>
                    <a:pt x="1164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5" name="Picture 8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293" y="2527270"/>
            <a:ext cx="6711107" cy="278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66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>
            <a:off x="736948" y="6356548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reeform 114"/>
          <p:cNvSpPr>
            <a:spLocks/>
          </p:cNvSpPr>
          <p:nvPr/>
        </p:nvSpPr>
        <p:spPr bwMode="auto">
          <a:xfrm>
            <a:off x="818599" y="3130368"/>
            <a:ext cx="3341767" cy="3367937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9862"/>
              <a:gd name="connsiteY0" fmla="*/ 14840 h 20521"/>
              <a:gd name="connsiteX1" fmla="*/ 3525 w 9862"/>
              <a:gd name="connsiteY1" fmla="*/ 12222 h 20521"/>
              <a:gd name="connsiteX2" fmla="*/ 6613 w 9862"/>
              <a:gd name="connsiteY2" fmla="*/ 14961 h 20521"/>
              <a:gd name="connsiteX3" fmla="*/ 9197 w 9862"/>
              <a:gd name="connsiteY3" fmla="*/ 20473 h 20521"/>
              <a:gd name="connsiteX4" fmla="*/ 9862 w 9862"/>
              <a:gd name="connsiteY4" fmla="*/ 0 h 20521"/>
              <a:gd name="connsiteX0" fmla="*/ 0 w 10000"/>
              <a:gd name="connsiteY0" fmla="*/ 7232 h 7291"/>
              <a:gd name="connsiteX1" fmla="*/ 3574 w 10000"/>
              <a:gd name="connsiteY1" fmla="*/ 5956 h 7291"/>
              <a:gd name="connsiteX2" fmla="*/ 6706 w 10000"/>
              <a:gd name="connsiteY2" fmla="*/ 7291 h 7291"/>
              <a:gd name="connsiteX3" fmla="*/ 8627 w 10000"/>
              <a:gd name="connsiteY3" fmla="*/ 5873 h 7291"/>
              <a:gd name="connsiteX4" fmla="*/ 10000 w 10000"/>
              <a:gd name="connsiteY4" fmla="*/ 0 h 7291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7"/>
              <a:gd name="connsiteX1" fmla="*/ 3574 w 10000"/>
              <a:gd name="connsiteY1" fmla="*/ 8169 h 10007"/>
              <a:gd name="connsiteX2" fmla="*/ 6706 w 10000"/>
              <a:gd name="connsiteY2" fmla="*/ 10000 h 10007"/>
              <a:gd name="connsiteX3" fmla="*/ 8697 w 10000"/>
              <a:gd name="connsiteY3" fmla="*/ 7309 h 10007"/>
              <a:gd name="connsiteX4" fmla="*/ 10000 w 10000"/>
              <a:gd name="connsiteY4" fmla="*/ 0 h 10007"/>
              <a:gd name="connsiteX0" fmla="*/ 0 w 10000"/>
              <a:gd name="connsiteY0" fmla="*/ 9919 h 9919"/>
              <a:gd name="connsiteX1" fmla="*/ 3574 w 10000"/>
              <a:gd name="connsiteY1" fmla="*/ 8169 h 9919"/>
              <a:gd name="connsiteX2" fmla="*/ 6706 w 10000"/>
              <a:gd name="connsiteY2" fmla="*/ 9051 h 9919"/>
              <a:gd name="connsiteX3" fmla="*/ 8697 w 10000"/>
              <a:gd name="connsiteY3" fmla="*/ 7309 h 9919"/>
              <a:gd name="connsiteX4" fmla="*/ 10000 w 10000"/>
              <a:gd name="connsiteY4" fmla="*/ 0 h 9919"/>
              <a:gd name="connsiteX0" fmla="*/ 0 w 10000"/>
              <a:gd name="connsiteY0" fmla="*/ 10000 h 10000"/>
              <a:gd name="connsiteX1" fmla="*/ 3434 w 10000"/>
              <a:gd name="connsiteY1" fmla="*/ 9467 h 10000"/>
              <a:gd name="connsiteX2" fmla="*/ 6706 w 10000"/>
              <a:gd name="connsiteY2" fmla="*/ 9125 h 10000"/>
              <a:gd name="connsiteX3" fmla="*/ 8697 w 10000"/>
              <a:gd name="connsiteY3" fmla="*/ 7369 h 10000"/>
              <a:gd name="connsiteX4" fmla="*/ 10000 w 10000"/>
              <a:gd name="connsiteY4" fmla="*/ 0 h 10000"/>
              <a:gd name="connsiteX0" fmla="*/ 0 w 19572"/>
              <a:gd name="connsiteY0" fmla="*/ 9658 h 9658"/>
              <a:gd name="connsiteX1" fmla="*/ 13006 w 19572"/>
              <a:gd name="connsiteY1" fmla="*/ 9467 h 9658"/>
              <a:gd name="connsiteX2" fmla="*/ 16278 w 19572"/>
              <a:gd name="connsiteY2" fmla="*/ 9125 h 9658"/>
              <a:gd name="connsiteX3" fmla="*/ 18269 w 19572"/>
              <a:gd name="connsiteY3" fmla="*/ 7369 h 9658"/>
              <a:gd name="connsiteX4" fmla="*/ 19572 w 19572"/>
              <a:gd name="connsiteY4" fmla="*/ 0 h 9658"/>
              <a:gd name="connsiteX0" fmla="*/ 0 w 10000"/>
              <a:gd name="connsiteY0" fmla="*/ 10000 h 10074"/>
              <a:gd name="connsiteX1" fmla="*/ 6645 w 10000"/>
              <a:gd name="connsiteY1" fmla="*/ 9802 h 10074"/>
              <a:gd name="connsiteX2" fmla="*/ 8317 w 10000"/>
              <a:gd name="connsiteY2" fmla="*/ 9448 h 10074"/>
              <a:gd name="connsiteX3" fmla="*/ 9334 w 10000"/>
              <a:gd name="connsiteY3" fmla="*/ 7630 h 10074"/>
              <a:gd name="connsiteX4" fmla="*/ 10000 w 10000"/>
              <a:gd name="connsiteY4" fmla="*/ 0 h 10074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512 w 10000"/>
              <a:gd name="connsiteY3" fmla="*/ 5719 h 10078"/>
              <a:gd name="connsiteX4" fmla="*/ 10000 w 10000"/>
              <a:gd name="connsiteY4" fmla="*/ 0 h 10078"/>
              <a:gd name="connsiteX0" fmla="*/ 0 w 10000"/>
              <a:gd name="connsiteY0" fmla="*/ 10000 h 10000"/>
              <a:gd name="connsiteX1" fmla="*/ 6645 w 10000"/>
              <a:gd name="connsiteY1" fmla="*/ 9802 h 10000"/>
              <a:gd name="connsiteX2" fmla="*/ 8852 w 10000"/>
              <a:gd name="connsiteY2" fmla="*/ 9236 h 10000"/>
              <a:gd name="connsiteX3" fmla="*/ 9512 w 10000"/>
              <a:gd name="connsiteY3" fmla="*/ 5719 h 10000"/>
              <a:gd name="connsiteX4" fmla="*/ 10000 w 10000"/>
              <a:gd name="connsiteY4" fmla="*/ 0 h 10000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9852 w 11000"/>
              <a:gd name="connsiteY2" fmla="*/ 9236 h 10000"/>
              <a:gd name="connsiteX3" fmla="*/ 10512 w 11000"/>
              <a:gd name="connsiteY3" fmla="*/ 5719 h 10000"/>
              <a:gd name="connsiteX4" fmla="*/ 11000 w 11000"/>
              <a:gd name="connsiteY4" fmla="*/ 0 h 10000"/>
              <a:gd name="connsiteX0" fmla="*/ 0 w 11000"/>
              <a:gd name="connsiteY0" fmla="*/ 10000 h 10078"/>
              <a:gd name="connsiteX1" fmla="*/ 7645 w 11000"/>
              <a:gd name="connsiteY1" fmla="*/ 9802 h 10078"/>
              <a:gd name="connsiteX2" fmla="*/ 9852 w 11000"/>
              <a:gd name="connsiteY2" fmla="*/ 9236 h 10078"/>
              <a:gd name="connsiteX3" fmla="*/ 10512 w 11000"/>
              <a:gd name="connsiteY3" fmla="*/ 5719 h 10078"/>
              <a:gd name="connsiteX4" fmla="*/ 11000 w 11000"/>
              <a:gd name="connsiteY4" fmla="*/ 0 h 10078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9852 w 11000"/>
              <a:gd name="connsiteY3" fmla="*/ 9236 h 10090"/>
              <a:gd name="connsiteX4" fmla="*/ 10512 w 11000"/>
              <a:gd name="connsiteY4" fmla="*/ 5719 h 10090"/>
              <a:gd name="connsiteX5" fmla="*/ 11000 w 11000"/>
              <a:gd name="connsiteY5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512 w 11000"/>
              <a:gd name="connsiteY3" fmla="*/ 5719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798 w 11000"/>
              <a:gd name="connsiteY3" fmla="*/ 4799 h 10109"/>
              <a:gd name="connsiteX4" fmla="*/ 11000 w 11000"/>
              <a:gd name="connsiteY4" fmla="*/ 0 h 10109"/>
              <a:gd name="connsiteX0" fmla="*/ 0 w 11000"/>
              <a:gd name="connsiteY0" fmla="*/ 10000 h 10099"/>
              <a:gd name="connsiteX1" fmla="*/ 7645 w 11000"/>
              <a:gd name="connsiteY1" fmla="*/ 9802 h 10099"/>
              <a:gd name="connsiteX2" fmla="*/ 10000 w 11000"/>
              <a:gd name="connsiteY2" fmla="*/ 8546 h 10099"/>
              <a:gd name="connsiteX3" fmla="*/ 10798 w 11000"/>
              <a:gd name="connsiteY3" fmla="*/ 4799 h 10099"/>
              <a:gd name="connsiteX4" fmla="*/ 11000 w 11000"/>
              <a:gd name="connsiteY4" fmla="*/ 0 h 10099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10000 w 11000"/>
              <a:gd name="connsiteY2" fmla="*/ 8546 h 10000"/>
              <a:gd name="connsiteX3" fmla="*/ 10798 w 11000"/>
              <a:gd name="connsiteY3" fmla="*/ 4799 h 10000"/>
              <a:gd name="connsiteX4" fmla="*/ 11000 w 11000"/>
              <a:gd name="connsiteY4" fmla="*/ 0 h 10000"/>
              <a:gd name="connsiteX0" fmla="*/ 0 w 11025"/>
              <a:gd name="connsiteY0" fmla="*/ 10000 h 10719"/>
              <a:gd name="connsiteX1" fmla="*/ 7645 w 11025"/>
              <a:gd name="connsiteY1" fmla="*/ 9802 h 10719"/>
              <a:gd name="connsiteX2" fmla="*/ 8608 w 11025"/>
              <a:gd name="connsiteY2" fmla="*/ 10457 h 10719"/>
              <a:gd name="connsiteX3" fmla="*/ 10798 w 11025"/>
              <a:gd name="connsiteY3" fmla="*/ 4799 h 10719"/>
              <a:gd name="connsiteX4" fmla="*/ 11000 w 11025"/>
              <a:gd name="connsiteY4" fmla="*/ 0 h 10719"/>
              <a:gd name="connsiteX0" fmla="*/ 0 w 11025"/>
              <a:gd name="connsiteY0" fmla="*/ 10000 h 12005"/>
              <a:gd name="connsiteX1" fmla="*/ 5931 w 11025"/>
              <a:gd name="connsiteY1" fmla="*/ 11997 h 12005"/>
              <a:gd name="connsiteX2" fmla="*/ 8608 w 11025"/>
              <a:gd name="connsiteY2" fmla="*/ 10457 h 12005"/>
              <a:gd name="connsiteX3" fmla="*/ 10798 w 11025"/>
              <a:gd name="connsiteY3" fmla="*/ 4799 h 12005"/>
              <a:gd name="connsiteX4" fmla="*/ 11000 w 11025"/>
              <a:gd name="connsiteY4" fmla="*/ 0 h 12005"/>
              <a:gd name="connsiteX0" fmla="*/ 0 w 11025"/>
              <a:gd name="connsiteY0" fmla="*/ 10779 h 11998"/>
              <a:gd name="connsiteX1" fmla="*/ 5931 w 11025"/>
              <a:gd name="connsiteY1" fmla="*/ 11997 h 11998"/>
              <a:gd name="connsiteX2" fmla="*/ 8608 w 11025"/>
              <a:gd name="connsiteY2" fmla="*/ 10457 h 11998"/>
              <a:gd name="connsiteX3" fmla="*/ 10798 w 11025"/>
              <a:gd name="connsiteY3" fmla="*/ 4799 h 11998"/>
              <a:gd name="connsiteX4" fmla="*/ 11000 w 11025"/>
              <a:gd name="connsiteY4" fmla="*/ 0 h 11998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8608 w 11000"/>
              <a:gd name="connsiteY2" fmla="*/ 10457 h 11998"/>
              <a:gd name="connsiteX3" fmla="*/ 10798 w 11000"/>
              <a:gd name="connsiteY3" fmla="*/ 4799 h 11998"/>
              <a:gd name="connsiteX4" fmla="*/ 11000 w 11000"/>
              <a:gd name="connsiteY4" fmla="*/ 0 h 11998"/>
              <a:gd name="connsiteX0" fmla="*/ 0 w 11029"/>
              <a:gd name="connsiteY0" fmla="*/ 10779 h 11997"/>
              <a:gd name="connsiteX1" fmla="*/ 5931 w 11029"/>
              <a:gd name="connsiteY1" fmla="*/ 11997 h 11997"/>
              <a:gd name="connsiteX2" fmla="*/ 8537 w 11029"/>
              <a:gd name="connsiteY2" fmla="*/ 10599 h 11997"/>
              <a:gd name="connsiteX3" fmla="*/ 10798 w 11029"/>
              <a:gd name="connsiteY3" fmla="*/ 4799 h 11997"/>
              <a:gd name="connsiteX4" fmla="*/ 11000 w 11029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8537 w 11000"/>
              <a:gd name="connsiteY2" fmla="*/ 10599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941 w 11000"/>
              <a:gd name="connsiteY3" fmla="*/ 6144 h 11997"/>
              <a:gd name="connsiteX4" fmla="*/ 11000 w 11000"/>
              <a:gd name="connsiteY4" fmla="*/ 0 h 11997"/>
              <a:gd name="connsiteX0" fmla="*/ 0 w 11013"/>
              <a:gd name="connsiteY0" fmla="*/ 10779 h 11997"/>
              <a:gd name="connsiteX1" fmla="*/ 5931 w 11013"/>
              <a:gd name="connsiteY1" fmla="*/ 11997 h 11997"/>
              <a:gd name="connsiteX2" fmla="*/ 10251 w 11013"/>
              <a:gd name="connsiteY2" fmla="*/ 10811 h 11997"/>
              <a:gd name="connsiteX3" fmla="*/ 10941 w 11013"/>
              <a:gd name="connsiteY3" fmla="*/ 6144 h 11997"/>
              <a:gd name="connsiteX4" fmla="*/ 11000 w 11013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941 w 11000"/>
              <a:gd name="connsiteY3" fmla="*/ 6144 h 11997"/>
              <a:gd name="connsiteX4" fmla="*/ 11000 w 11000"/>
              <a:gd name="connsiteY4" fmla="*/ 0 h 11997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10322 w 11000"/>
              <a:gd name="connsiteY2" fmla="*/ 10457 h 11998"/>
              <a:gd name="connsiteX3" fmla="*/ 10941 w 11000"/>
              <a:gd name="connsiteY3" fmla="*/ 6144 h 11998"/>
              <a:gd name="connsiteX4" fmla="*/ 11000 w 11000"/>
              <a:gd name="connsiteY4" fmla="*/ 0 h 11998"/>
              <a:gd name="connsiteX0" fmla="*/ 0 w 11029"/>
              <a:gd name="connsiteY0" fmla="*/ 10779 h 11998"/>
              <a:gd name="connsiteX1" fmla="*/ 5931 w 11029"/>
              <a:gd name="connsiteY1" fmla="*/ 11997 h 11998"/>
              <a:gd name="connsiteX2" fmla="*/ 9822 w 11029"/>
              <a:gd name="connsiteY2" fmla="*/ 10457 h 11998"/>
              <a:gd name="connsiteX3" fmla="*/ 10941 w 11029"/>
              <a:gd name="connsiteY3" fmla="*/ 6144 h 11998"/>
              <a:gd name="connsiteX4" fmla="*/ 11000 w 11029"/>
              <a:gd name="connsiteY4" fmla="*/ 0 h 11998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9822 w 11000"/>
              <a:gd name="connsiteY2" fmla="*/ 10457 h 11998"/>
              <a:gd name="connsiteX3" fmla="*/ 10941 w 11000"/>
              <a:gd name="connsiteY3" fmla="*/ 6144 h 11998"/>
              <a:gd name="connsiteX4" fmla="*/ 11000 w 11000"/>
              <a:gd name="connsiteY4" fmla="*/ 0 h 11998"/>
              <a:gd name="connsiteX0" fmla="*/ 0 w 11000"/>
              <a:gd name="connsiteY0" fmla="*/ 10779 h 11503"/>
              <a:gd name="connsiteX1" fmla="*/ 8430 w 11000"/>
              <a:gd name="connsiteY1" fmla="*/ 11501 h 11503"/>
              <a:gd name="connsiteX2" fmla="*/ 9822 w 11000"/>
              <a:gd name="connsiteY2" fmla="*/ 10457 h 11503"/>
              <a:gd name="connsiteX3" fmla="*/ 10941 w 11000"/>
              <a:gd name="connsiteY3" fmla="*/ 6144 h 11503"/>
              <a:gd name="connsiteX4" fmla="*/ 11000 w 11000"/>
              <a:gd name="connsiteY4" fmla="*/ 0 h 11503"/>
              <a:gd name="connsiteX0" fmla="*/ 0 w 11000"/>
              <a:gd name="connsiteY0" fmla="*/ 10779 h 11503"/>
              <a:gd name="connsiteX1" fmla="*/ 8430 w 11000"/>
              <a:gd name="connsiteY1" fmla="*/ 11501 h 11503"/>
              <a:gd name="connsiteX2" fmla="*/ 9822 w 11000"/>
              <a:gd name="connsiteY2" fmla="*/ 10457 h 11503"/>
              <a:gd name="connsiteX3" fmla="*/ 10941 w 11000"/>
              <a:gd name="connsiteY3" fmla="*/ 6144 h 11503"/>
              <a:gd name="connsiteX4" fmla="*/ 11000 w 11000"/>
              <a:gd name="connsiteY4" fmla="*/ 0 h 11503"/>
              <a:gd name="connsiteX0" fmla="*/ 0 w 11000"/>
              <a:gd name="connsiteY0" fmla="*/ 10779 h 11022"/>
              <a:gd name="connsiteX1" fmla="*/ 8466 w 11000"/>
              <a:gd name="connsiteY1" fmla="*/ 11005 h 11022"/>
              <a:gd name="connsiteX2" fmla="*/ 9822 w 11000"/>
              <a:gd name="connsiteY2" fmla="*/ 10457 h 11022"/>
              <a:gd name="connsiteX3" fmla="*/ 10941 w 11000"/>
              <a:gd name="connsiteY3" fmla="*/ 6144 h 11022"/>
              <a:gd name="connsiteX4" fmla="*/ 11000 w 11000"/>
              <a:gd name="connsiteY4" fmla="*/ 0 h 11022"/>
              <a:gd name="connsiteX0" fmla="*/ 0 w 11005"/>
              <a:gd name="connsiteY0" fmla="*/ 10779 h 11055"/>
              <a:gd name="connsiteX1" fmla="*/ 8466 w 11005"/>
              <a:gd name="connsiteY1" fmla="*/ 11005 h 11055"/>
              <a:gd name="connsiteX2" fmla="*/ 10143 w 11005"/>
              <a:gd name="connsiteY2" fmla="*/ 10528 h 11055"/>
              <a:gd name="connsiteX3" fmla="*/ 10941 w 11005"/>
              <a:gd name="connsiteY3" fmla="*/ 6144 h 11055"/>
              <a:gd name="connsiteX4" fmla="*/ 11000 w 11005"/>
              <a:gd name="connsiteY4" fmla="*/ 0 h 11055"/>
              <a:gd name="connsiteX0" fmla="*/ 0 w 11005"/>
              <a:gd name="connsiteY0" fmla="*/ 10779 h 11008"/>
              <a:gd name="connsiteX1" fmla="*/ 8466 w 11005"/>
              <a:gd name="connsiteY1" fmla="*/ 11005 h 11008"/>
              <a:gd name="connsiteX2" fmla="*/ 10143 w 11005"/>
              <a:gd name="connsiteY2" fmla="*/ 10528 h 11008"/>
              <a:gd name="connsiteX3" fmla="*/ 10941 w 11005"/>
              <a:gd name="connsiteY3" fmla="*/ 6144 h 11008"/>
              <a:gd name="connsiteX4" fmla="*/ 11000 w 11005"/>
              <a:gd name="connsiteY4" fmla="*/ 0 h 11008"/>
              <a:gd name="connsiteX0" fmla="*/ 0 w 11005"/>
              <a:gd name="connsiteY0" fmla="*/ 10779 h 11926"/>
              <a:gd name="connsiteX1" fmla="*/ 8502 w 11005"/>
              <a:gd name="connsiteY1" fmla="*/ 11925 h 11926"/>
              <a:gd name="connsiteX2" fmla="*/ 10143 w 11005"/>
              <a:gd name="connsiteY2" fmla="*/ 10528 h 11926"/>
              <a:gd name="connsiteX3" fmla="*/ 10941 w 11005"/>
              <a:gd name="connsiteY3" fmla="*/ 6144 h 11926"/>
              <a:gd name="connsiteX4" fmla="*/ 11000 w 11005"/>
              <a:gd name="connsiteY4" fmla="*/ 0 h 11926"/>
              <a:gd name="connsiteX0" fmla="*/ 0 w 11000"/>
              <a:gd name="connsiteY0" fmla="*/ 10779 h 11927"/>
              <a:gd name="connsiteX1" fmla="*/ 8502 w 11000"/>
              <a:gd name="connsiteY1" fmla="*/ 11925 h 11927"/>
              <a:gd name="connsiteX2" fmla="*/ 10464 w 11000"/>
              <a:gd name="connsiteY2" fmla="*/ 10386 h 11927"/>
              <a:gd name="connsiteX3" fmla="*/ 10941 w 11000"/>
              <a:gd name="connsiteY3" fmla="*/ 6144 h 11927"/>
              <a:gd name="connsiteX4" fmla="*/ 11000 w 11000"/>
              <a:gd name="connsiteY4" fmla="*/ 0 h 11927"/>
              <a:gd name="connsiteX0" fmla="*/ 0 w 11000"/>
              <a:gd name="connsiteY0" fmla="*/ 10779 h 11927"/>
              <a:gd name="connsiteX1" fmla="*/ 8502 w 11000"/>
              <a:gd name="connsiteY1" fmla="*/ 11925 h 11927"/>
              <a:gd name="connsiteX2" fmla="*/ 10464 w 11000"/>
              <a:gd name="connsiteY2" fmla="*/ 10386 h 11927"/>
              <a:gd name="connsiteX3" fmla="*/ 10941 w 11000"/>
              <a:gd name="connsiteY3" fmla="*/ 6144 h 11927"/>
              <a:gd name="connsiteX4" fmla="*/ 11000 w 11000"/>
              <a:gd name="connsiteY4" fmla="*/ 0 h 11927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571 w 11000"/>
              <a:gd name="connsiteY2" fmla="*/ 10528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714 w 11000"/>
              <a:gd name="connsiteY2" fmla="*/ 10457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714 w 11000"/>
              <a:gd name="connsiteY2" fmla="*/ 10457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855"/>
              <a:gd name="connsiteX1" fmla="*/ 9573 w 11000"/>
              <a:gd name="connsiteY1" fmla="*/ 11854 h 11855"/>
              <a:gd name="connsiteX2" fmla="*/ 10714 w 11000"/>
              <a:gd name="connsiteY2" fmla="*/ 10457 h 11855"/>
              <a:gd name="connsiteX3" fmla="*/ 10941 w 11000"/>
              <a:gd name="connsiteY3" fmla="*/ 6144 h 11855"/>
              <a:gd name="connsiteX4" fmla="*/ 11000 w 11000"/>
              <a:gd name="connsiteY4" fmla="*/ 0 h 11855"/>
              <a:gd name="connsiteX0" fmla="*/ 0 w 11000"/>
              <a:gd name="connsiteY0" fmla="*/ 10779 h 11855"/>
              <a:gd name="connsiteX1" fmla="*/ 9573 w 11000"/>
              <a:gd name="connsiteY1" fmla="*/ 11854 h 11855"/>
              <a:gd name="connsiteX2" fmla="*/ 10714 w 11000"/>
              <a:gd name="connsiteY2" fmla="*/ 10457 h 11855"/>
              <a:gd name="connsiteX3" fmla="*/ 10941 w 11000"/>
              <a:gd name="connsiteY3" fmla="*/ 6144 h 11855"/>
              <a:gd name="connsiteX4" fmla="*/ 11000 w 11000"/>
              <a:gd name="connsiteY4" fmla="*/ 0 h 11855"/>
              <a:gd name="connsiteX0" fmla="*/ 0 w 11000"/>
              <a:gd name="connsiteY0" fmla="*/ 10779 h 11714"/>
              <a:gd name="connsiteX1" fmla="*/ 9859 w 11000"/>
              <a:gd name="connsiteY1" fmla="*/ 11712 h 11714"/>
              <a:gd name="connsiteX2" fmla="*/ 10714 w 11000"/>
              <a:gd name="connsiteY2" fmla="*/ 10457 h 11714"/>
              <a:gd name="connsiteX3" fmla="*/ 10941 w 11000"/>
              <a:gd name="connsiteY3" fmla="*/ 6144 h 11714"/>
              <a:gd name="connsiteX4" fmla="*/ 11000 w 11000"/>
              <a:gd name="connsiteY4" fmla="*/ 0 h 11714"/>
              <a:gd name="connsiteX0" fmla="*/ 0 w 11000"/>
              <a:gd name="connsiteY0" fmla="*/ 10779 h 11216"/>
              <a:gd name="connsiteX1" fmla="*/ 9895 w 11000"/>
              <a:gd name="connsiteY1" fmla="*/ 11216 h 11216"/>
              <a:gd name="connsiteX2" fmla="*/ 10714 w 11000"/>
              <a:gd name="connsiteY2" fmla="*/ 10457 h 11216"/>
              <a:gd name="connsiteX3" fmla="*/ 10941 w 11000"/>
              <a:gd name="connsiteY3" fmla="*/ 6144 h 11216"/>
              <a:gd name="connsiteX4" fmla="*/ 11000 w 11000"/>
              <a:gd name="connsiteY4" fmla="*/ 0 h 11216"/>
              <a:gd name="connsiteX0" fmla="*/ 0 w 11558"/>
              <a:gd name="connsiteY0" fmla="*/ 10779 h 11277"/>
              <a:gd name="connsiteX1" fmla="*/ 9895 w 11558"/>
              <a:gd name="connsiteY1" fmla="*/ 11216 h 11277"/>
              <a:gd name="connsiteX2" fmla="*/ 10714 w 11558"/>
              <a:gd name="connsiteY2" fmla="*/ 10457 h 11277"/>
              <a:gd name="connsiteX3" fmla="*/ 10941 w 11558"/>
              <a:gd name="connsiteY3" fmla="*/ 6144 h 11277"/>
              <a:gd name="connsiteX4" fmla="*/ 11000 w 11558"/>
              <a:gd name="connsiteY4" fmla="*/ 0 h 11277"/>
              <a:gd name="connsiteX0" fmla="*/ 0 w 11000"/>
              <a:gd name="connsiteY0" fmla="*/ 10779 h 11242"/>
              <a:gd name="connsiteX1" fmla="*/ 9895 w 11000"/>
              <a:gd name="connsiteY1" fmla="*/ 11216 h 11242"/>
              <a:gd name="connsiteX2" fmla="*/ 10714 w 11000"/>
              <a:gd name="connsiteY2" fmla="*/ 10457 h 11242"/>
              <a:gd name="connsiteX3" fmla="*/ 10941 w 11000"/>
              <a:gd name="connsiteY3" fmla="*/ 6144 h 11242"/>
              <a:gd name="connsiteX4" fmla="*/ 11000 w 11000"/>
              <a:gd name="connsiteY4" fmla="*/ 0 h 11242"/>
              <a:gd name="connsiteX0" fmla="*/ 0 w 11000"/>
              <a:gd name="connsiteY0" fmla="*/ 10779 h 11277"/>
              <a:gd name="connsiteX1" fmla="*/ 9895 w 11000"/>
              <a:gd name="connsiteY1" fmla="*/ 11216 h 11277"/>
              <a:gd name="connsiteX2" fmla="*/ 10714 w 11000"/>
              <a:gd name="connsiteY2" fmla="*/ 10457 h 11277"/>
              <a:gd name="connsiteX3" fmla="*/ 10941 w 11000"/>
              <a:gd name="connsiteY3" fmla="*/ 6144 h 11277"/>
              <a:gd name="connsiteX4" fmla="*/ 11000 w 11000"/>
              <a:gd name="connsiteY4" fmla="*/ 0 h 11277"/>
              <a:gd name="connsiteX0" fmla="*/ 0 w 11000"/>
              <a:gd name="connsiteY0" fmla="*/ 10779 h 11277"/>
              <a:gd name="connsiteX1" fmla="*/ 9895 w 11000"/>
              <a:gd name="connsiteY1" fmla="*/ 11216 h 11277"/>
              <a:gd name="connsiteX2" fmla="*/ 10714 w 11000"/>
              <a:gd name="connsiteY2" fmla="*/ 10457 h 11277"/>
              <a:gd name="connsiteX3" fmla="*/ 10941 w 11000"/>
              <a:gd name="connsiteY3" fmla="*/ 6144 h 11277"/>
              <a:gd name="connsiteX4" fmla="*/ 11000 w 11000"/>
              <a:gd name="connsiteY4" fmla="*/ 0 h 11277"/>
              <a:gd name="connsiteX0" fmla="*/ 0 w 11000"/>
              <a:gd name="connsiteY0" fmla="*/ 10779 h 11242"/>
              <a:gd name="connsiteX1" fmla="*/ 9895 w 11000"/>
              <a:gd name="connsiteY1" fmla="*/ 11216 h 11242"/>
              <a:gd name="connsiteX2" fmla="*/ 10714 w 11000"/>
              <a:gd name="connsiteY2" fmla="*/ 10457 h 11242"/>
              <a:gd name="connsiteX3" fmla="*/ 10941 w 11000"/>
              <a:gd name="connsiteY3" fmla="*/ 6144 h 11242"/>
              <a:gd name="connsiteX4" fmla="*/ 11000 w 11000"/>
              <a:gd name="connsiteY4" fmla="*/ 0 h 11242"/>
              <a:gd name="connsiteX0" fmla="*/ 0 w 11000"/>
              <a:gd name="connsiteY0" fmla="*/ 10779 h 11253"/>
              <a:gd name="connsiteX1" fmla="*/ 6594 w 11000"/>
              <a:gd name="connsiteY1" fmla="*/ 11100 h 11253"/>
              <a:gd name="connsiteX2" fmla="*/ 9895 w 11000"/>
              <a:gd name="connsiteY2" fmla="*/ 11216 h 11253"/>
              <a:gd name="connsiteX3" fmla="*/ 10714 w 11000"/>
              <a:gd name="connsiteY3" fmla="*/ 10457 h 11253"/>
              <a:gd name="connsiteX4" fmla="*/ 10941 w 11000"/>
              <a:gd name="connsiteY4" fmla="*/ 6144 h 11253"/>
              <a:gd name="connsiteX5" fmla="*/ 11000 w 11000"/>
              <a:gd name="connsiteY5" fmla="*/ 0 h 11253"/>
              <a:gd name="connsiteX0" fmla="*/ 0 w 11000"/>
              <a:gd name="connsiteY0" fmla="*/ 10779 h 11245"/>
              <a:gd name="connsiteX1" fmla="*/ 6594 w 11000"/>
              <a:gd name="connsiteY1" fmla="*/ 11100 h 11245"/>
              <a:gd name="connsiteX2" fmla="*/ 9895 w 11000"/>
              <a:gd name="connsiteY2" fmla="*/ 11216 h 11245"/>
              <a:gd name="connsiteX3" fmla="*/ 10714 w 11000"/>
              <a:gd name="connsiteY3" fmla="*/ 10457 h 11245"/>
              <a:gd name="connsiteX4" fmla="*/ 10941 w 11000"/>
              <a:gd name="connsiteY4" fmla="*/ 6144 h 11245"/>
              <a:gd name="connsiteX5" fmla="*/ 11000 w 11000"/>
              <a:gd name="connsiteY5" fmla="*/ 0 h 11245"/>
              <a:gd name="connsiteX0" fmla="*/ 0 w 11000"/>
              <a:gd name="connsiteY0" fmla="*/ 10779 h 11254"/>
              <a:gd name="connsiteX1" fmla="*/ 6594 w 11000"/>
              <a:gd name="connsiteY1" fmla="*/ 11100 h 11254"/>
              <a:gd name="connsiteX2" fmla="*/ 9895 w 11000"/>
              <a:gd name="connsiteY2" fmla="*/ 11216 h 11254"/>
              <a:gd name="connsiteX3" fmla="*/ 10714 w 11000"/>
              <a:gd name="connsiteY3" fmla="*/ 10457 h 11254"/>
              <a:gd name="connsiteX4" fmla="*/ 10941 w 11000"/>
              <a:gd name="connsiteY4" fmla="*/ 6144 h 11254"/>
              <a:gd name="connsiteX5" fmla="*/ 11000 w 11000"/>
              <a:gd name="connsiteY5" fmla="*/ 0 h 11254"/>
              <a:gd name="connsiteX0" fmla="*/ 0 w 11000"/>
              <a:gd name="connsiteY0" fmla="*/ 10779 h 11258"/>
              <a:gd name="connsiteX1" fmla="*/ 6594 w 11000"/>
              <a:gd name="connsiteY1" fmla="*/ 11100 h 11258"/>
              <a:gd name="connsiteX2" fmla="*/ 9895 w 11000"/>
              <a:gd name="connsiteY2" fmla="*/ 11216 h 11258"/>
              <a:gd name="connsiteX3" fmla="*/ 10714 w 11000"/>
              <a:gd name="connsiteY3" fmla="*/ 10457 h 11258"/>
              <a:gd name="connsiteX4" fmla="*/ 10941 w 11000"/>
              <a:gd name="connsiteY4" fmla="*/ 6144 h 11258"/>
              <a:gd name="connsiteX5" fmla="*/ 11000 w 11000"/>
              <a:gd name="connsiteY5" fmla="*/ 0 h 11258"/>
              <a:gd name="connsiteX0" fmla="*/ 0 w 11000"/>
              <a:gd name="connsiteY0" fmla="*/ 10779 h 11273"/>
              <a:gd name="connsiteX1" fmla="*/ 6594 w 11000"/>
              <a:gd name="connsiteY1" fmla="*/ 11100 h 11273"/>
              <a:gd name="connsiteX2" fmla="*/ 9895 w 11000"/>
              <a:gd name="connsiteY2" fmla="*/ 11216 h 11273"/>
              <a:gd name="connsiteX3" fmla="*/ 10714 w 11000"/>
              <a:gd name="connsiteY3" fmla="*/ 10457 h 11273"/>
              <a:gd name="connsiteX4" fmla="*/ 10941 w 11000"/>
              <a:gd name="connsiteY4" fmla="*/ 6144 h 11273"/>
              <a:gd name="connsiteX5" fmla="*/ 11000 w 11000"/>
              <a:gd name="connsiteY5" fmla="*/ 0 h 11273"/>
              <a:gd name="connsiteX0" fmla="*/ 0 w 11000"/>
              <a:gd name="connsiteY0" fmla="*/ 10779 h 11229"/>
              <a:gd name="connsiteX1" fmla="*/ 6665 w 11000"/>
              <a:gd name="connsiteY1" fmla="*/ 10888 h 11229"/>
              <a:gd name="connsiteX2" fmla="*/ 9895 w 11000"/>
              <a:gd name="connsiteY2" fmla="*/ 11216 h 11229"/>
              <a:gd name="connsiteX3" fmla="*/ 10714 w 11000"/>
              <a:gd name="connsiteY3" fmla="*/ 10457 h 11229"/>
              <a:gd name="connsiteX4" fmla="*/ 10941 w 11000"/>
              <a:gd name="connsiteY4" fmla="*/ 6144 h 11229"/>
              <a:gd name="connsiteX5" fmla="*/ 11000 w 11000"/>
              <a:gd name="connsiteY5" fmla="*/ 0 h 11229"/>
              <a:gd name="connsiteX0" fmla="*/ 0 w 11000"/>
              <a:gd name="connsiteY0" fmla="*/ 10779 h 11227"/>
              <a:gd name="connsiteX1" fmla="*/ 6665 w 11000"/>
              <a:gd name="connsiteY1" fmla="*/ 10888 h 11227"/>
              <a:gd name="connsiteX2" fmla="*/ 9895 w 11000"/>
              <a:gd name="connsiteY2" fmla="*/ 11216 h 11227"/>
              <a:gd name="connsiteX3" fmla="*/ 10714 w 11000"/>
              <a:gd name="connsiteY3" fmla="*/ 10457 h 11227"/>
              <a:gd name="connsiteX4" fmla="*/ 10941 w 11000"/>
              <a:gd name="connsiteY4" fmla="*/ 6144 h 11227"/>
              <a:gd name="connsiteX5" fmla="*/ 11000 w 11000"/>
              <a:gd name="connsiteY5" fmla="*/ 0 h 11227"/>
              <a:gd name="connsiteX0" fmla="*/ 0 w 11000"/>
              <a:gd name="connsiteY0" fmla="*/ 10779 h 11269"/>
              <a:gd name="connsiteX1" fmla="*/ 6665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5844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535"/>
              <a:gd name="connsiteX1" fmla="*/ 4273 w 11000"/>
              <a:gd name="connsiteY1" fmla="*/ 10888 h 11535"/>
              <a:gd name="connsiteX2" fmla="*/ 9895 w 11000"/>
              <a:gd name="connsiteY2" fmla="*/ 11499 h 11535"/>
              <a:gd name="connsiteX3" fmla="*/ 10785 w 11000"/>
              <a:gd name="connsiteY3" fmla="*/ 9678 h 11535"/>
              <a:gd name="connsiteX4" fmla="*/ 10941 w 11000"/>
              <a:gd name="connsiteY4" fmla="*/ 6144 h 11535"/>
              <a:gd name="connsiteX5" fmla="*/ 11000 w 11000"/>
              <a:gd name="connsiteY5" fmla="*/ 0 h 11535"/>
              <a:gd name="connsiteX0" fmla="*/ 0 w 11000"/>
              <a:gd name="connsiteY0" fmla="*/ 10779 h 11511"/>
              <a:gd name="connsiteX1" fmla="*/ 4273 w 11000"/>
              <a:gd name="connsiteY1" fmla="*/ 10888 h 11511"/>
              <a:gd name="connsiteX2" fmla="*/ 9895 w 11000"/>
              <a:gd name="connsiteY2" fmla="*/ 11499 h 11511"/>
              <a:gd name="connsiteX3" fmla="*/ 10785 w 11000"/>
              <a:gd name="connsiteY3" fmla="*/ 10244 h 11511"/>
              <a:gd name="connsiteX4" fmla="*/ 10941 w 11000"/>
              <a:gd name="connsiteY4" fmla="*/ 6144 h 11511"/>
              <a:gd name="connsiteX5" fmla="*/ 11000 w 11000"/>
              <a:gd name="connsiteY5" fmla="*/ 0 h 11511"/>
              <a:gd name="connsiteX0" fmla="*/ 0 w 11000"/>
              <a:gd name="connsiteY0" fmla="*/ 10779 h 11500"/>
              <a:gd name="connsiteX1" fmla="*/ 4273 w 11000"/>
              <a:gd name="connsiteY1" fmla="*/ 10888 h 11500"/>
              <a:gd name="connsiteX2" fmla="*/ 9895 w 11000"/>
              <a:gd name="connsiteY2" fmla="*/ 11499 h 11500"/>
              <a:gd name="connsiteX3" fmla="*/ 10749 w 11000"/>
              <a:gd name="connsiteY3" fmla="*/ 10669 h 11500"/>
              <a:gd name="connsiteX4" fmla="*/ 10941 w 11000"/>
              <a:gd name="connsiteY4" fmla="*/ 6144 h 11500"/>
              <a:gd name="connsiteX5" fmla="*/ 11000 w 11000"/>
              <a:gd name="connsiteY5" fmla="*/ 0 h 11500"/>
              <a:gd name="connsiteX0" fmla="*/ 0 w 11000"/>
              <a:gd name="connsiteY0" fmla="*/ 10779 h 11550"/>
              <a:gd name="connsiteX1" fmla="*/ 4273 w 11000"/>
              <a:gd name="connsiteY1" fmla="*/ 10888 h 11550"/>
              <a:gd name="connsiteX2" fmla="*/ 9895 w 11000"/>
              <a:gd name="connsiteY2" fmla="*/ 11499 h 11550"/>
              <a:gd name="connsiteX3" fmla="*/ 10749 w 11000"/>
              <a:gd name="connsiteY3" fmla="*/ 10669 h 11550"/>
              <a:gd name="connsiteX4" fmla="*/ 10941 w 11000"/>
              <a:gd name="connsiteY4" fmla="*/ 6144 h 11550"/>
              <a:gd name="connsiteX5" fmla="*/ 11000 w 11000"/>
              <a:gd name="connsiteY5" fmla="*/ 0 h 11550"/>
              <a:gd name="connsiteX0" fmla="*/ 0 w 11000"/>
              <a:gd name="connsiteY0" fmla="*/ 10779 h 11500"/>
              <a:gd name="connsiteX1" fmla="*/ 4273 w 11000"/>
              <a:gd name="connsiteY1" fmla="*/ 10888 h 11500"/>
              <a:gd name="connsiteX2" fmla="*/ 9895 w 11000"/>
              <a:gd name="connsiteY2" fmla="*/ 11499 h 11500"/>
              <a:gd name="connsiteX3" fmla="*/ 10749 w 11000"/>
              <a:gd name="connsiteY3" fmla="*/ 10669 h 11500"/>
              <a:gd name="connsiteX4" fmla="*/ 10941 w 11000"/>
              <a:gd name="connsiteY4" fmla="*/ 6144 h 11500"/>
              <a:gd name="connsiteX5" fmla="*/ 11000 w 11000"/>
              <a:gd name="connsiteY5" fmla="*/ 0 h 11500"/>
              <a:gd name="connsiteX0" fmla="*/ 0 w 11000"/>
              <a:gd name="connsiteY0" fmla="*/ 10779 h 11571"/>
              <a:gd name="connsiteX1" fmla="*/ 4273 w 11000"/>
              <a:gd name="connsiteY1" fmla="*/ 10888 h 11571"/>
              <a:gd name="connsiteX2" fmla="*/ 9467 w 11000"/>
              <a:gd name="connsiteY2" fmla="*/ 11570 h 11571"/>
              <a:gd name="connsiteX3" fmla="*/ 10749 w 11000"/>
              <a:gd name="connsiteY3" fmla="*/ 10669 h 11571"/>
              <a:gd name="connsiteX4" fmla="*/ 10941 w 11000"/>
              <a:gd name="connsiteY4" fmla="*/ 6144 h 11571"/>
              <a:gd name="connsiteX5" fmla="*/ 11000 w 11000"/>
              <a:gd name="connsiteY5" fmla="*/ 0 h 11571"/>
              <a:gd name="connsiteX0" fmla="*/ 0 w 11000"/>
              <a:gd name="connsiteY0" fmla="*/ 10779 h 11720"/>
              <a:gd name="connsiteX1" fmla="*/ 4273 w 11000"/>
              <a:gd name="connsiteY1" fmla="*/ 10888 h 11720"/>
              <a:gd name="connsiteX2" fmla="*/ 9467 w 11000"/>
              <a:gd name="connsiteY2" fmla="*/ 11570 h 11720"/>
              <a:gd name="connsiteX3" fmla="*/ 10749 w 11000"/>
              <a:gd name="connsiteY3" fmla="*/ 10669 h 11720"/>
              <a:gd name="connsiteX4" fmla="*/ 10941 w 11000"/>
              <a:gd name="connsiteY4" fmla="*/ 6144 h 11720"/>
              <a:gd name="connsiteX5" fmla="*/ 11000 w 11000"/>
              <a:gd name="connsiteY5" fmla="*/ 0 h 11720"/>
              <a:gd name="connsiteX0" fmla="*/ 0 w 11000"/>
              <a:gd name="connsiteY0" fmla="*/ 10779 h 11572"/>
              <a:gd name="connsiteX1" fmla="*/ 4273 w 11000"/>
              <a:gd name="connsiteY1" fmla="*/ 10888 h 11572"/>
              <a:gd name="connsiteX2" fmla="*/ 9467 w 11000"/>
              <a:gd name="connsiteY2" fmla="*/ 11570 h 11572"/>
              <a:gd name="connsiteX3" fmla="*/ 10642 w 11000"/>
              <a:gd name="connsiteY3" fmla="*/ 10598 h 11572"/>
              <a:gd name="connsiteX4" fmla="*/ 10941 w 11000"/>
              <a:gd name="connsiteY4" fmla="*/ 6144 h 11572"/>
              <a:gd name="connsiteX5" fmla="*/ 11000 w 11000"/>
              <a:gd name="connsiteY5" fmla="*/ 0 h 11572"/>
              <a:gd name="connsiteX0" fmla="*/ 0 w 11000"/>
              <a:gd name="connsiteY0" fmla="*/ 10779 h 11572"/>
              <a:gd name="connsiteX1" fmla="*/ 4273 w 11000"/>
              <a:gd name="connsiteY1" fmla="*/ 10888 h 11572"/>
              <a:gd name="connsiteX2" fmla="*/ 9003 w 11000"/>
              <a:gd name="connsiteY2" fmla="*/ 11570 h 11572"/>
              <a:gd name="connsiteX3" fmla="*/ 10642 w 11000"/>
              <a:gd name="connsiteY3" fmla="*/ 10598 h 11572"/>
              <a:gd name="connsiteX4" fmla="*/ 10941 w 11000"/>
              <a:gd name="connsiteY4" fmla="*/ 6144 h 11572"/>
              <a:gd name="connsiteX5" fmla="*/ 11000 w 11000"/>
              <a:gd name="connsiteY5" fmla="*/ 0 h 11572"/>
              <a:gd name="connsiteX0" fmla="*/ 0 w 11000"/>
              <a:gd name="connsiteY0" fmla="*/ 10779 h 11704"/>
              <a:gd name="connsiteX1" fmla="*/ 4273 w 11000"/>
              <a:gd name="connsiteY1" fmla="*/ 10888 h 11704"/>
              <a:gd name="connsiteX2" fmla="*/ 9003 w 11000"/>
              <a:gd name="connsiteY2" fmla="*/ 11570 h 11704"/>
              <a:gd name="connsiteX3" fmla="*/ 10642 w 11000"/>
              <a:gd name="connsiteY3" fmla="*/ 10598 h 11704"/>
              <a:gd name="connsiteX4" fmla="*/ 10941 w 11000"/>
              <a:gd name="connsiteY4" fmla="*/ 6144 h 11704"/>
              <a:gd name="connsiteX5" fmla="*/ 11000 w 11000"/>
              <a:gd name="connsiteY5" fmla="*/ 0 h 11704"/>
              <a:gd name="connsiteX0" fmla="*/ 0 w 10946"/>
              <a:gd name="connsiteY0" fmla="*/ 28832 h 29757"/>
              <a:gd name="connsiteX1" fmla="*/ 4273 w 10946"/>
              <a:gd name="connsiteY1" fmla="*/ 28941 h 29757"/>
              <a:gd name="connsiteX2" fmla="*/ 9003 w 10946"/>
              <a:gd name="connsiteY2" fmla="*/ 29623 h 29757"/>
              <a:gd name="connsiteX3" fmla="*/ 10642 w 10946"/>
              <a:gd name="connsiteY3" fmla="*/ 28651 h 29757"/>
              <a:gd name="connsiteX4" fmla="*/ 10941 w 10946"/>
              <a:gd name="connsiteY4" fmla="*/ 24197 h 29757"/>
              <a:gd name="connsiteX5" fmla="*/ 10572 w 10946"/>
              <a:gd name="connsiteY5" fmla="*/ 0 h 29757"/>
              <a:gd name="connsiteX0" fmla="*/ 0 w 10655"/>
              <a:gd name="connsiteY0" fmla="*/ 28832 h 29771"/>
              <a:gd name="connsiteX1" fmla="*/ 4273 w 10655"/>
              <a:gd name="connsiteY1" fmla="*/ 28941 h 29771"/>
              <a:gd name="connsiteX2" fmla="*/ 9003 w 10655"/>
              <a:gd name="connsiteY2" fmla="*/ 29623 h 29771"/>
              <a:gd name="connsiteX3" fmla="*/ 10642 w 10655"/>
              <a:gd name="connsiteY3" fmla="*/ 28651 h 29771"/>
              <a:gd name="connsiteX4" fmla="*/ 9834 w 10655"/>
              <a:gd name="connsiteY4" fmla="*/ 23631 h 29771"/>
              <a:gd name="connsiteX5" fmla="*/ 10572 w 10655"/>
              <a:gd name="connsiteY5" fmla="*/ 0 h 29771"/>
              <a:gd name="connsiteX0" fmla="*/ 0 w 10795"/>
              <a:gd name="connsiteY0" fmla="*/ 28832 h 35165"/>
              <a:gd name="connsiteX1" fmla="*/ 4273 w 10795"/>
              <a:gd name="connsiteY1" fmla="*/ 28941 h 35165"/>
              <a:gd name="connsiteX2" fmla="*/ 6076 w 10795"/>
              <a:gd name="connsiteY2" fmla="*/ 35145 h 35165"/>
              <a:gd name="connsiteX3" fmla="*/ 10642 w 10795"/>
              <a:gd name="connsiteY3" fmla="*/ 28651 h 35165"/>
              <a:gd name="connsiteX4" fmla="*/ 9834 w 10795"/>
              <a:gd name="connsiteY4" fmla="*/ 23631 h 35165"/>
              <a:gd name="connsiteX5" fmla="*/ 10572 w 10795"/>
              <a:gd name="connsiteY5" fmla="*/ 0 h 35165"/>
              <a:gd name="connsiteX0" fmla="*/ 0 w 10572"/>
              <a:gd name="connsiteY0" fmla="*/ 28832 h 35644"/>
              <a:gd name="connsiteX1" fmla="*/ 4273 w 10572"/>
              <a:gd name="connsiteY1" fmla="*/ 28941 h 35644"/>
              <a:gd name="connsiteX2" fmla="*/ 6076 w 10572"/>
              <a:gd name="connsiteY2" fmla="*/ 35145 h 35644"/>
              <a:gd name="connsiteX3" fmla="*/ 8464 w 10572"/>
              <a:gd name="connsiteY3" fmla="*/ 33961 h 35644"/>
              <a:gd name="connsiteX4" fmla="*/ 9834 w 10572"/>
              <a:gd name="connsiteY4" fmla="*/ 23631 h 35644"/>
              <a:gd name="connsiteX5" fmla="*/ 10572 w 10572"/>
              <a:gd name="connsiteY5" fmla="*/ 0 h 35644"/>
              <a:gd name="connsiteX0" fmla="*/ 0 w 10572"/>
              <a:gd name="connsiteY0" fmla="*/ 28832 h 35732"/>
              <a:gd name="connsiteX1" fmla="*/ 3381 w 10572"/>
              <a:gd name="connsiteY1" fmla="*/ 35242 h 35732"/>
              <a:gd name="connsiteX2" fmla="*/ 6076 w 10572"/>
              <a:gd name="connsiteY2" fmla="*/ 35145 h 35732"/>
              <a:gd name="connsiteX3" fmla="*/ 8464 w 10572"/>
              <a:gd name="connsiteY3" fmla="*/ 33961 h 35732"/>
              <a:gd name="connsiteX4" fmla="*/ 9834 w 10572"/>
              <a:gd name="connsiteY4" fmla="*/ 23631 h 35732"/>
              <a:gd name="connsiteX5" fmla="*/ 10572 w 10572"/>
              <a:gd name="connsiteY5" fmla="*/ 0 h 35732"/>
              <a:gd name="connsiteX0" fmla="*/ 0 w 11572"/>
              <a:gd name="connsiteY0" fmla="*/ 34566 h 35311"/>
              <a:gd name="connsiteX1" fmla="*/ 4381 w 11572"/>
              <a:gd name="connsiteY1" fmla="*/ 35242 h 35311"/>
              <a:gd name="connsiteX2" fmla="*/ 7076 w 11572"/>
              <a:gd name="connsiteY2" fmla="*/ 35145 h 35311"/>
              <a:gd name="connsiteX3" fmla="*/ 9464 w 11572"/>
              <a:gd name="connsiteY3" fmla="*/ 33961 h 35311"/>
              <a:gd name="connsiteX4" fmla="*/ 10834 w 11572"/>
              <a:gd name="connsiteY4" fmla="*/ 23631 h 35311"/>
              <a:gd name="connsiteX5" fmla="*/ 11572 w 11572"/>
              <a:gd name="connsiteY5" fmla="*/ 0 h 35311"/>
              <a:gd name="connsiteX0" fmla="*/ 0 w 11572"/>
              <a:gd name="connsiteY0" fmla="*/ 34566 h 35311"/>
              <a:gd name="connsiteX1" fmla="*/ 4381 w 11572"/>
              <a:gd name="connsiteY1" fmla="*/ 35242 h 35311"/>
              <a:gd name="connsiteX2" fmla="*/ 7076 w 11572"/>
              <a:gd name="connsiteY2" fmla="*/ 35145 h 35311"/>
              <a:gd name="connsiteX3" fmla="*/ 9464 w 11572"/>
              <a:gd name="connsiteY3" fmla="*/ 33961 h 35311"/>
              <a:gd name="connsiteX4" fmla="*/ 10834 w 11572"/>
              <a:gd name="connsiteY4" fmla="*/ 23631 h 35311"/>
              <a:gd name="connsiteX5" fmla="*/ 11572 w 11572"/>
              <a:gd name="connsiteY5" fmla="*/ 0 h 35311"/>
              <a:gd name="connsiteX0" fmla="*/ 0 w 11394"/>
              <a:gd name="connsiteY0" fmla="*/ 34283 h 35028"/>
              <a:gd name="connsiteX1" fmla="*/ 4381 w 11394"/>
              <a:gd name="connsiteY1" fmla="*/ 34959 h 35028"/>
              <a:gd name="connsiteX2" fmla="*/ 7076 w 11394"/>
              <a:gd name="connsiteY2" fmla="*/ 34862 h 35028"/>
              <a:gd name="connsiteX3" fmla="*/ 9464 w 11394"/>
              <a:gd name="connsiteY3" fmla="*/ 33678 h 35028"/>
              <a:gd name="connsiteX4" fmla="*/ 10834 w 11394"/>
              <a:gd name="connsiteY4" fmla="*/ 23348 h 35028"/>
              <a:gd name="connsiteX5" fmla="*/ 11394 w 11394"/>
              <a:gd name="connsiteY5" fmla="*/ 0 h 35028"/>
              <a:gd name="connsiteX0" fmla="*/ 0 w 11394"/>
              <a:gd name="connsiteY0" fmla="*/ 34283 h 35028"/>
              <a:gd name="connsiteX1" fmla="*/ 4381 w 11394"/>
              <a:gd name="connsiteY1" fmla="*/ 34959 h 35028"/>
              <a:gd name="connsiteX2" fmla="*/ 7076 w 11394"/>
              <a:gd name="connsiteY2" fmla="*/ 34862 h 35028"/>
              <a:gd name="connsiteX3" fmla="*/ 9464 w 11394"/>
              <a:gd name="connsiteY3" fmla="*/ 33678 h 35028"/>
              <a:gd name="connsiteX4" fmla="*/ 10834 w 11394"/>
              <a:gd name="connsiteY4" fmla="*/ 23348 h 35028"/>
              <a:gd name="connsiteX5" fmla="*/ 11394 w 11394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834 w 11287"/>
              <a:gd name="connsiteY4" fmla="*/ 23348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620 w 11287"/>
              <a:gd name="connsiteY4" fmla="*/ 23136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99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4994"/>
              <a:gd name="connsiteX1" fmla="*/ 4381 w 11287"/>
              <a:gd name="connsiteY1" fmla="*/ 34959 h 34994"/>
              <a:gd name="connsiteX2" fmla="*/ 7076 w 11287"/>
              <a:gd name="connsiteY2" fmla="*/ 34862 h 34994"/>
              <a:gd name="connsiteX3" fmla="*/ 9464 w 11287"/>
              <a:gd name="connsiteY3" fmla="*/ 33678 h 34994"/>
              <a:gd name="connsiteX4" fmla="*/ 10763 w 11287"/>
              <a:gd name="connsiteY4" fmla="*/ 23985 h 34994"/>
              <a:gd name="connsiteX5" fmla="*/ 11287 w 11287"/>
              <a:gd name="connsiteY5" fmla="*/ 0 h 34994"/>
              <a:gd name="connsiteX0" fmla="*/ 0 w 11287"/>
              <a:gd name="connsiteY0" fmla="*/ 34283 h 34994"/>
              <a:gd name="connsiteX1" fmla="*/ 4381 w 11287"/>
              <a:gd name="connsiteY1" fmla="*/ 34959 h 34994"/>
              <a:gd name="connsiteX2" fmla="*/ 7076 w 11287"/>
              <a:gd name="connsiteY2" fmla="*/ 34862 h 34994"/>
              <a:gd name="connsiteX3" fmla="*/ 9464 w 11287"/>
              <a:gd name="connsiteY3" fmla="*/ 33678 h 34994"/>
              <a:gd name="connsiteX4" fmla="*/ 10763 w 11287"/>
              <a:gd name="connsiteY4" fmla="*/ 23985 h 34994"/>
              <a:gd name="connsiteX5" fmla="*/ 11287 w 11287"/>
              <a:gd name="connsiteY5" fmla="*/ 0 h 34994"/>
              <a:gd name="connsiteX0" fmla="*/ 0 w 11287"/>
              <a:gd name="connsiteY0" fmla="*/ 34283 h 34956"/>
              <a:gd name="connsiteX1" fmla="*/ 4132 w 11287"/>
              <a:gd name="connsiteY1" fmla="*/ 34817 h 34956"/>
              <a:gd name="connsiteX2" fmla="*/ 7076 w 11287"/>
              <a:gd name="connsiteY2" fmla="*/ 34862 h 34956"/>
              <a:gd name="connsiteX3" fmla="*/ 9464 w 11287"/>
              <a:gd name="connsiteY3" fmla="*/ 33678 h 34956"/>
              <a:gd name="connsiteX4" fmla="*/ 10763 w 11287"/>
              <a:gd name="connsiteY4" fmla="*/ 23985 h 34956"/>
              <a:gd name="connsiteX5" fmla="*/ 11287 w 11287"/>
              <a:gd name="connsiteY5" fmla="*/ 0 h 34956"/>
              <a:gd name="connsiteX0" fmla="*/ 0 w 11287"/>
              <a:gd name="connsiteY0" fmla="*/ 34283 h 34956"/>
              <a:gd name="connsiteX1" fmla="*/ 4132 w 11287"/>
              <a:gd name="connsiteY1" fmla="*/ 34817 h 34956"/>
              <a:gd name="connsiteX2" fmla="*/ 7076 w 11287"/>
              <a:gd name="connsiteY2" fmla="*/ 34862 h 34956"/>
              <a:gd name="connsiteX3" fmla="*/ 9464 w 11287"/>
              <a:gd name="connsiteY3" fmla="*/ 33678 h 34956"/>
              <a:gd name="connsiteX4" fmla="*/ 10763 w 11287"/>
              <a:gd name="connsiteY4" fmla="*/ 23985 h 34956"/>
              <a:gd name="connsiteX5" fmla="*/ 11287 w 11287"/>
              <a:gd name="connsiteY5" fmla="*/ 0 h 34956"/>
              <a:gd name="connsiteX0" fmla="*/ 0 w 11287"/>
              <a:gd name="connsiteY0" fmla="*/ 34283 h 34916"/>
              <a:gd name="connsiteX1" fmla="*/ 3847 w 11287"/>
              <a:gd name="connsiteY1" fmla="*/ 34675 h 34916"/>
              <a:gd name="connsiteX2" fmla="*/ 7076 w 11287"/>
              <a:gd name="connsiteY2" fmla="*/ 34862 h 34916"/>
              <a:gd name="connsiteX3" fmla="*/ 9464 w 11287"/>
              <a:gd name="connsiteY3" fmla="*/ 33678 h 34916"/>
              <a:gd name="connsiteX4" fmla="*/ 10763 w 11287"/>
              <a:gd name="connsiteY4" fmla="*/ 23985 h 34916"/>
              <a:gd name="connsiteX5" fmla="*/ 11287 w 11287"/>
              <a:gd name="connsiteY5" fmla="*/ 0 h 34916"/>
              <a:gd name="connsiteX0" fmla="*/ 0 w 11251"/>
              <a:gd name="connsiteY0" fmla="*/ 34354 h 34915"/>
              <a:gd name="connsiteX1" fmla="*/ 3811 w 11251"/>
              <a:gd name="connsiteY1" fmla="*/ 34675 h 34915"/>
              <a:gd name="connsiteX2" fmla="*/ 7040 w 11251"/>
              <a:gd name="connsiteY2" fmla="*/ 34862 h 34915"/>
              <a:gd name="connsiteX3" fmla="*/ 9428 w 11251"/>
              <a:gd name="connsiteY3" fmla="*/ 33678 h 34915"/>
              <a:gd name="connsiteX4" fmla="*/ 10727 w 11251"/>
              <a:gd name="connsiteY4" fmla="*/ 23985 h 34915"/>
              <a:gd name="connsiteX5" fmla="*/ 11251 w 11251"/>
              <a:gd name="connsiteY5" fmla="*/ 0 h 34915"/>
              <a:gd name="connsiteX0" fmla="*/ 0 w 11251"/>
              <a:gd name="connsiteY0" fmla="*/ 34354 h 34915"/>
              <a:gd name="connsiteX1" fmla="*/ 3811 w 11251"/>
              <a:gd name="connsiteY1" fmla="*/ 34675 h 34915"/>
              <a:gd name="connsiteX2" fmla="*/ 7040 w 11251"/>
              <a:gd name="connsiteY2" fmla="*/ 34862 h 34915"/>
              <a:gd name="connsiteX3" fmla="*/ 9428 w 11251"/>
              <a:gd name="connsiteY3" fmla="*/ 33678 h 34915"/>
              <a:gd name="connsiteX4" fmla="*/ 10727 w 11251"/>
              <a:gd name="connsiteY4" fmla="*/ 23985 h 34915"/>
              <a:gd name="connsiteX5" fmla="*/ 11251 w 11251"/>
              <a:gd name="connsiteY5" fmla="*/ 0 h 34915"/>
              <a:gd name="connsiteX0" fmla="*/ 0 w 11251"/>
              <a:gd name="connsiteY0" fmla="*/ 34354 h 34937"/>
              <a:gd name="connsiteX1" fmla="*/ 3811 w 11251"/>
              <a:gd name="connsiteY1" fmla="*/ 34675 h 34937"/>
              <a:gd name="connsiteX2" fmla="*/ 7040 w 11251"/>
              <a:gd name="connsiteY2" fmla="*/ 34862 h 34937"/>
              <a:gd name="connsiteX3" fmla="*/ 9428 w 11251"/>
              <a:gd name="connsiteY3" fmla="*/ 33678 h 34937"/>
              <a:gd name="connsiteX4" fmla="*/ 10727 w 11251"/>
              <a:gd name="connsiteY4" fmla="*/ 23985 h 34937"/>
              <a:gd name="connsiteX5" fmla="*/ 11251 w 11251"/>
              <a:gd name="connsiteY5" fmla="*/ 0 h 34937"/>
              <a:gd name="connsiteX0" fmla="*/ 0 w 11251"/>
              <a:gd name="connsiteY0" fmla="*/ 34354 h 34963"/>
              <a:gd name="connsiteX1" fmla="*/ 4559 w 11251"/>
              <a:gd name="connsiteY1" fmla="*/ 34746 h 34963"/>
              <a:gd name="connsiteX2" fmla="*/ 7040 w 11251"/>
              <a:gd name="connsiteY2" fmla="*/ 34862 h 34963"/>
              <a:gd name="connsiteX3" fmla="*/ 9428 w 11251"/>
              <a:gd name="connsiteY3" fmla="*/ 33678 h 34963"/>
              <a:gd name="connsiteX4" fmla="*/ 10727 w 11251"/>
              <a:gd name="connsiteY4" fmla="*/ 23985 h 34963"/>
              <a:gd name="connsiteX5" fmla="*/ 11251 w 11251"/>
              <a:gd name="connsiteY5" fmla="*/ 0 h 34963"/>
              <a:gd name="connsiteX0" fmla="*/ 0 w 11251"/>
              <a:gd name="connsiteY0" fmla="*/ 34354 h 34932"/>
              <a:gd name="connsiteX1" fmla="*/ 4559 w 11251"/>
              <a:gd name="connsiteY1" fmla="*/ 34746 h 34932"/>
              <a:gd name="connsiteX2" fmla="*/ 7040 w 11251"/>
              <a:gd name="connsiteY2" fmla="*/ 34862 h 34932"/>
              <a:gd name="connsiteX3" fmla="*/ 9428 w 11251"/>
              <a:gd name="connsiteY3" fmla="*/ 33678 h 34932"/>
              <a:gd name="connsiteX4" fmla="*/ 10727 w 11251"/>
              <a:gd name="connsiteY4" fmla="*/ 23985 h 34932"/>
              <a:gd name="connsiteX5" fmla="*/ 11251 w 11251"/>
              <a:gd name="connsiteY5" fmla="*/ 0 h 34932"/>
              <a:gd name="connsiteX0" fmla="*/ 0 w 11251"/>
              <a:gd name="connsiteY0" fmla="*/ 34354 h 34970"/>
              <a:gd name="connsiteX1" fmla="*/ 4559 w 11251"/>
              <a:gd name="connsiteY1" fmla="*/ 34746 h 34970"/>
              <a:gd name="connsiteX2" fmla="*/ 6826 w 11251"/>
              <a:gd name="connsiteY2" fmla="*/ 34933 h 34970"/>
              <a:gd name="connsiteX3" fmla="*/ 9428 w 11251"/>
              <a:gd name="connsiteY3" fmla="*/ 33678 h 34970"/>
              <a:gd name="connsiteX4" fmla="*/ 10727 w 11251"/>
              <a:gd name="connsiteY4" fmla="*/ 23985 h 34970"/>
              <a:gd name="connsiteX5" fmla="*/ 11251 w 11251"/>
              <a:gd name="connsiteY5" fmla="*/ 0 h 34970"/>
              <a:gd name="connsiteX0" fmla="*/ 0 w 11251"/>
              <a:gd name="connsiteY0" fmla="*/ 34354 h 35032"/>
              <a:gd name="connsiteX1" fmla="*/ 4559 w 11251"/>
              <a:gd name="connsiteY1" fmla="*/ 34746 h 35032"/>
              <a:gd name="connsiteX2" fmla="*/ 6826 w 11251"/>
              <a:gd name="connsiteY2" fmla="*/ 34933 h 35032"/>
              <a:gd name="connsiteX3" fmla="*/ 9428 w 11251"/>
              <a:gd name="connsiteY3" fmla="*/ 33678 h 35032"/>
              <a:gd name="connsiteX4" fmla="*/ 10727 w 11251"/>
              <a:gd name="connsiteY4" fmla="*/ 23985 h 35032"/>
              <a:gd name="connsiteX5" fmla="*/ 11251 w 11251"/>
              <a:gd name="connsiteY5" fmla="*/ 0 h 35032"/>
              <a:gd name="connsiteX0" fmla="*/ 0 w 11251"/>
              <a:gd name="connsiteY0" fmla="*/ 34354 h 34992"/>
              <a:gd name="connsiteX1" fmla="*/ 4559 w 11251"/>
              <a:gd name="connsiteY1" fmla="*/ 34746 h 34992"/>
              <a:gd name="connsiteX2" fmla="*/ 6826 w 11251"/>
              <a:gd name="connsiteY2" fmla="*/ 34933 h 34992"/>
              <a:gd name="connsiteX3" fmla="*/ 9428 w 11251"/>
              <a:gd name="connsiteY3" fmla="*/ 33678 h 34992"/>
              <a:gd name="connsiteX4" fmla="*/ 10727 w 11251"/>
              <a:gd name="connsiteY4" fmla="*/ 23985 h 34992"/>
              <a:gd name="connsiteX5" fmla="*/ 11251 w 11251"/>
              <a:gd name="connsiteY5" fmla="*/ 0 h 34992"/>
              <a:gd name="connsiteX0" fmla="*/ 0 w 11251"/>
              <a:gd name="connsiteY0" fmla="*/ 34354 h 34874"/>
              <a:gd name="connsiteX1" fmla="*/ 4559 w 11251"/>
              <a:gd name="connsiteY1" fmla="*/ 34746 h 34874"/>
              <a:gd name="connsiteX2" fmla="*/ 7966 w 11251"/>
              <a:gd name="connsiteY2" fmla="*/ 34791 h 34874"/>
              <a:gd name="connsiteX3" fmla="*/ 9428 w 11251"/>
              <a:gd name="connsiteY3" fmla="*/ 33678 h 34874"/>
              <a:gd name="connsiteX4" fmla="*/ 10727 w 11251"/>
              <a:gd name="connsiteY4" fmla="*/ 23985 h 34874"/>
              <a:gd name="connsiteX5" fmla="*/ 11251 w 11251"/>
              <a:gd name="connsiteY5" fmla="*/ 0 h 34874"/>
              <a:gd name="connsiteX0" fmla="*/ 0 w 11251"/>
              <a:gd name="connsiteY0" fmla="*/ 34354 h 34905"/>
              <a:gd name="connsiteX1" fmla="*/ 4559 w 11251"/>
              <a:gd name="connsiteY1" fmla="*/ 34746 h 34905"/>
              <a:gd name="connsiteX2" fmla="*/ 7966 w 11251"/>
              <a:gd name="connsiteY2" fmla="*/ 34791 h 34905"/>
              <a:gd name="connsiteX3" fmla="*/ 9428 w 11251"/>
              <a:gd name="connsiteY3" fmla="*/ 33678 h 34905"/>
              <a:gd name="connsiteX4" fmla="*/ 10727 w 11251"/>
              <a:gd name="connsiteY4" fmla="*/ 23985 h 34905"/>
              <a:gd name="connsiteX5" fmla="*/ 11251 w 11251"/>
              <a:gd name="connsiteY5" fmla="*/ 0 h 34905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95"/>
              <a:gd name="connsiteX1" fmla="*/ 4559 w 11251"/>
              <a:gd name="connsiteY1" fmla="*/ 34746 h 34895"/>
              <a:gd name="connsiteX2" fmla="*/ 7966 w 11251"/>
              <a:gd name="connsiteY2" fmla="*/ 34791 h 34895"/>
              <a:gd name="connsiteX3" fmla="*/ 9428 w 11251"/>
              <a:gd name="connsiteY3" fmla="*/ 33678 h 34895"/>
              <a:gd name="connsiteX4" fmla="*/ 10727 w 11251"/>
              <a:gd name="connsiteY4" fmla="*/ 23985 h 34895"/>
              <a:gd name="connsiteX5" fmla="*/ 11251 w 11251"/>
              <a:gd name="connsiteY5" fmla="*/ 0 h 34895"/>
              <a:gd name="connsiteX0" fmla="*/ 0 w 11251"/>
              <a:gd name="connsiteY0" fmla="*/ 34283 h 34814"/>
              <a:gd name="connsiteX1" fmla="*/ 4559 w 11251"/>
              <a:gd name="connsiteY1" fmla="*/ 34746 h 34814"/>
              <a:gd name="connsiteX2" fmla="*/ 7966 w 11251"/>
              <a:gd name="connsiteY2" fmla="*/ 34791 h 34814"/>
              <a:gd name="connsiteX3" fmla="*/ 9428 w 11251"/>
              <a:gd name="connsiteY3" fmla="*/ 33678 h 34814"/>
              <a:gd name="connsiteX4" fmla="*/ 10727 w 11251"/>
              <a:gd name="connsiteY4" fmla="*/ 23985 h 34814"/>
              <a:gd name="connsiteX5" fmla="*/ 11251 w 11251"/>
              <a:gd name="connsiteY5" fmla="*/ 0 h 34814"/>
              <a:gd name="connsiteX0" fmla="*/ 0 w 11251"/>
              <a:gd name="connsiteY0" fmla="*/ 34425 h 34808"/>
              <a:gd name="connsiteX1" fmla="*/ 4559 w 11251"/>
              <a:gd name="connsiteY1" fmla="*/ 34746 h 34808"/>
              <a:gd name="connsiteX2" fmla="*/ 7966 w 11251"/>
              <a:gd name="connsiteY2" fmla="*/ 34791 h 34808"/>
              <a:gd name="connsiteX3" fmla="*/ 9428 w 11251"/>
              <a:gd name="connsiteY3" fmla="*/ 33678 h 34808"/>
              <a:gd name="connsiteX4" fmla="*/ 10727 w 11251"/>
              <a:gd name="connsiteY4" fmla="*/ 23985 h 34808"/>
              <a:gd name="connsiteX5" fmla="*/ 11251 w 11251"/>
              <a:gd name="connsiteY5" fmla="*/ 0 h 34808"/>
              <a:gd name="connsiteX0" fmla="*/ 0 w 11251"/>
              <a:gd name="connsiteY0" fmla="*/ 34425 h 34808"/>
              <a:gd name="connsiteX1" fmla="*/ 4559 w 11251"/>
              <a:gd name="connsiteY1" fmla="*/ 34746 h 34808"/>
              <a:gd name="connsiteX2" fmla="*/ 7966 w 11251"/>
              <a:gd name="connsiteY2" fmla="*/ 34791 h 34808"/>
              <a:gd name="connsiteX3" fmla="*/ 9428 w 11251"/>
              <a:gd name="connsiteY3" fmla="*/ 33678 h 34808"/>
              <a:gd name="connsiteX4" fmla="*/ 10727 w 11251"/>
              <a:gd name="connsiteY4" fmla="*/ 23985 h 34808"/>
              <a:gd name="connsiteX5" fmla="*/ 11251 w 11251"/>
              <a:gd name="connsiteY5" fmla="*/ 0 h 34808"/>
              <a:gd name="connsiteX0" fmla="*/ 0 w 11643"/>
              <a:gd name="connsiteY0" fmla="*/ 34425 h 34808"/>
              <a:gd name="connsiteX1" fmla="*/ 4951 w 11643"/>
              <a:gd name="connsiteY1" fmla="*/ 34746 h 34808"/>
              <a:gd name="connsiteX2" fmla="*/ 8358 w 11643"/>
              <a:gd name="connsiteY2" fmla="*/ 34791 h 34808"/>
              <a:gd name="connsiteX3" fmla="*/ 9820 w 11643"/>
              <a:gd name="connsiteY3" fmla="*/ 33678 h 34808"/>
              <a:gd name="connsiteX4" fmla="*/ 11119 w 11643"/>
              <a:gd name="connsiteY4" fmla="*/ 23985 h 34808"/>
              <a:gd name="connsiteX5" fmla="*/ 11643 w 11643"/>
              <a:gd name="connsiteY5" fmla="*/ 0 h 34808"/>
              <a:gd name="connsiteX0" fmla="*/ 0 w 11643"/>
              <a:gd name="connsiteY0" fmla="*/ 34034 h 34828"/>
              <a:gd name="connsiteX1" fmla="*/ 4951 w 11643"/>
              <a:gd name="connsiteY1" fmla="*/ 34746 h 34828"/>
              <a:gd name="connsiteX2" fmla="*/ 8358 w 11643"/>
              <a:gd name="connsiteY2" fmla="*/ 34791 h 34828"/>
              <a:gd name="connsiteX3" fmla="*/ 9820 w 11643"/>
              <a:gd name="connsiteY3" fmla="*/ 33678 h 34828"/>
              <a:gd name="connsiteX4" fmla="*/ 11119 w 11643"/>
              <a:gd name="connsiteY4" fmla="*/ 23985 h 34828"/>
              <a:gd name="connsiteX5" fmla="*/ 11643 w 11643"/>
              <a:gd name="connsiteY5" fmla="*/ 0 h 34828"/>
              <a:gd name="connsiteX0" fmla="*/ 0 w 11643"/>
              <a:gd name="connsiteY0" fmla="*/ 34034 h 34996"/>
              <a:gd name="connsiteX1" fmla="*/ 4951 w 11643"/>
              <a:gd name="connsiteY1" fmla="*/ 34746 h 34996"/>
              <a:gd name="connsiteX2" fmla="*/ 8358 w 11643"/>
              <a:gd name="connsiteY2" fmla="*/ 34791 h 34996"/>
              <a:gd name="connsiteX3" fmla="*/ 9820 w 11643"/>
              <a:gd name="connsiteY3" fmla="*/ 33678 h 34996"/>
              <a:gd name="connsiteX4" fmla="*/ 11119 w 11643"/>
              <a:gd name="connsiteY4" fmla="*/ 23985 h 34996"/>
              <a:gd name="connsiteX5" fmla="*/ 11643 w 11643"/>
              <a:gd name="connsiteY5" fmla="*/ 0 h 34996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33"/>
              <a:gd name="connsiteX1" fmla="*/ 4951 w 11643"/>
              <a:gd name="connsiteY1" fmla="*/ 34746 h 35033"/>
              <a:gd name="connsiteX2" fmla="*/ 8358 w 11643"/>
              <a:gd name="connsiteY2" fmla="*/ 34791 h 35033"/>
              <a:gd name="connsiteX3" fmla="*/ 9820 w 11643"/>
              <a:gd name="connsiteY3" fmla="*/ 33678 h 35033"/>
              <a:gd name="connsiteX4" fmla="*/ 11119 w 11643"/>
              <a:gd name="connsiteY4" fmla="*/ 23985 h 35033"/>
              <a:gd name="connsiteX5" fmla="*/ 11643 w 11643"/>
              <a:gd name="connsiteY5" fmla="*/ 0 h 35033"/>
              <a:gd name="connsiteX0" fmla="*/ 0 w 11643"/>
              <a:gd name="connsiteY0" fmla="*/ 34034 h 35033"/>
              <a:gd name="connsiteX1" fmla="*/ 4951 w 11643"/>
              <a:gd name="connsiteY1" fmla="*/ 34746 h 35033"/>
              <a:gd name="connsiteX2" fmla="*/ 8358 w 11643"/>
              <a:gd name="connsiteY2" fmla="*/ 34791 h 35033"/>
              <a:gd name="connsiteX3" fmla="*/ 9820 w 11643"/>
              <a:gd name="connsiteY3" fmla="*/ 33678 h 35033"/>
              <a:gd name="connsiteX4" fmla="*/ 11119 w 11643"/>
              <a:gd name="connsiteY4" fmla="*/ 23985 h 35033"/>
              <a:gd name="connsiteX5" fmla="*/ 11643 w 11643"/>
              <a:gd name="connsiteY5" fmla="*/ 0 h 35033"/>
              <a:gd name="connsiteX0" fmla="*/ 0 w 11643"/>
              <a:gd name="connsiteY0" fmla="*/ 34034 h 35072"/>
              <a:gd name="connsiteX1" fmla="*/ 4951 w 11643"/>
              <a:gd name="connsiteY1" fmla="*/ 34746 h 35072"/>
              <a:gd name="connsiteX2" fmla="*/ 8358 w 11643"/>
              <a:gd name="connsiteY2" fmla="*/ 34791 h 35072"/>
              <a:gd name="connsiteX3" fmla="*/ 9951 w 11643"/>
              <a:gd name="connsiteY3" fmla="*/ 33026 h 35072"/>
              <a:gd name="connsiteX4" fmla="*/ 11119 w 11643"/>
              <a:gd name="connsiteY4" fmla="*/ 23985 h 35072"/>
              <a:gd name="connsiteX5" fmla="*/ 11643 w 11643"/>
              <a:gd name="connsiteY5" fmla="*/ 0 h 3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3" h="35072">
                <a:moveTo>
                  <a:pt x="0" y="34034"/>
                </a:moveTo>
                <a:cubicBezTo>
                  <a:pt x="1236" y="34000"/>
                  <a:pt x="3602" y="34229"/>
                  <a:pt x="4951" y="34746"/>
                </a:cubicBezTo>
                <a:cubicBezTo>
                  <a:pt x="6300" y="35263"/>
                  <a:pt x="7525" y="35078"/>
                  <a:pt x="8358" y="34791"/>
                </a:cubicBezTo>
                <a:cubicBezTo>
                  <a:pt x="9191" y="34504"/>
                  <a:pt x="9499" y="34188"/>
                  <a:pt x="9951" y="33026"/>
                </a:cubicBezTo>
                <a:cubicBezTo>
                  <a:pt x="10403" y="31864"/>
                  <a:pt x="10837" y="29489"/>
                  <a:pt x="11119" y="23985"/>
                </a:cubicBezTo>
                <a:cubicBezTo>
                  <a:pt x="11401" y="18481"/>
                  <a:pt x="11614" y="2132"/>
                  <a:pt x="1164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394548" y="3048000"/>
            <a:ext cx="0" cy="365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141282" y="3048000"/>
            <a:ext cx="0" cy="365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22C4C15-06B6-4211-81C7-8F121FF27EF8}" type="slidenum">
              <a:rPr lang="en-US"/>
              <a:pPr/>
              <a:t>43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66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6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6513"/>
            <a:ext cx="54975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6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03" y="718281"/>
            <a:ext cx="1016993" cy="29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577840" y="384048"/>
            <a:ext cx="1732115" cy="33832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7366348" y="723378"/>
            <a:ext cx="228823" cy="8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18992"/>
            <a:ext cx="1679876" cy="277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694" y="1129505"/>
            <a:ext cx="1474472" cy="219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89379"/>
            <a:ext cx="2485520" cy="263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85" y="2201450"/>
            <a:ext cx="3831025" cy="263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019" y="2189277"/>
            <a:ext cx="2704626" cy="21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535" y="1513562"/>
            <a:ext cx="1418669" cy="629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105422"/>
            <a:ext cx="5592130" cy="291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896" y="1488510"/>
            <a:ext cx="3289672" cy="628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293" y="2527270"/>
            <a:ext cx="6711107" cy="278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005" y="3866814"/>
            <a:ext cx="2353700" cy="672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813048" y="6382512"/>
            <a:ext cx="565412" cy="411480"/>
            <a:chOff x="3813048" y="6382512"/>
            <a:chExt cx="565412" cy="41148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3048" y="6620256"/>
              <a:ext cx="300912" cy="1737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8" name="Straight Arrow Connector 37"/>
            <p:cNvCxnSpPr/>
            <p:nvPr/>
          </p:nvCxnSpPr>
          <p:spPr bwMode="auto">
            <a:xfrm flipV="1">
              <a:off x="4114800" y="6382512"/>
              <a:ext cx="263660" cy="23623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4" name="Straight Arrow Connector 33"/>
          <p:cNvCxnSpPr/>
          <p:nvPr/>
        </p:nvCxnSpPr>
        <p:spPr bwMode="auto">
          <a:xfrm flipV="1">
            <a:off x="4394548" y="3048000"/>
            <a:ext cx="0" cy="365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114"/>
          <p:cNvSpPr>
            <a:spLocks/>
          </p:cNvSpPr>
          <p:nvPr/>
        </p:nvSpPr>
        <p:spPr bwMode="auto">
          <a:xfrm flipH="1">
            <a:off x="4744230" y="3123571"/>
            <a:ext cx="3222495" cy="3105065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9862"/>
              <a:gd name="connsiteY0" fmla="*/ 14840 h 20521"/>
              <a:gd name="connsiteX1" fmla="*/ 3525 w 9862"/>
              <a:gd name="connsiteY1" fmla="*/ 12222 h 20521"/>
              <a:gd name="connsiteX2" fmla="*/ 6613 w 9862"/>
              <a:gd name="connsiteY2" fmla="*/ 14961 h 20521"/>
              <a:gd name="connsiteX3" fmla="*/ 9197 w 9862"/>
              <a:gd name="connsiteY3" fmla="*/ 20473 h 20521"/>
              <a:gd name="connsiteX4" fmla="*/ 9862 w 9862"/>
              <a:gd name="connsiteY4" fmla="*/ 0 h 20521"/>
              <a:gd name="connsiteX0" fmla="*/ 0 w 10000"/>
              <a:gd name="connsiteY0" fmla="*/ 7232 h 7291"/>
              <a:gd name="connsiteX1" fmla="*/ 3574 w 10000"/>
              <a:gd name="connsiteY1" fmla="*/ 5956 h 7291"/>
              <a:gd name="connsiteX2" fmla="*/ 6706 w 10000"/>
              <a:gd name="connsiteY2" fmla="*/ 7291 h 7291"/>
              <a:gd name="connsiteX3" fmla="*/ 8627 w 10000"/>
              <a:gd name="connsiteY3" fmla="*/ 5873 h 7291"/>
              <a:gd name="connsiteX4" fmla="*/ 10000 w 10000"/>
              <a:gd name="connsiteY4" fmla="*/ 0 h 7291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7"/>
              <a:gd name="connsiteX1" fmla="*/ 3574 w 10000"/>
              <a:gd name="connsiteY1" fmla="*/ 8169 h 10007"/>
              <a:gd name="connsiteX2" fmla="*/ 6706 w 10000"/>
              <a:gd name="connsiteY2" fmla="*/ 10000 h 10007"/>
              <a:gd name="connsiteX3" fmla="*/ 8697 w 10000"/>
              <a:gd name="connsiteY3" fmla="*/ 7309 h 10007"/>
              <a:gd name="connsiteX4" fmla="*/ 10000 w 10000"/>
              <a:gd name="connsiteY4" fmla="*/ 0 h 10007"/>
              <a:gd name="connsiteX0" fmla="*/ 0 w 10000"/>
              <a:gd name="connsiteY0" fmla="*/ 9919 h 9919"/>
              <a:gd name="connsiteX1" fmla="*/ 3574 w 10000"/>
              <a:gd name="connsiteY1" fmla="*/ 8169 h 9919"/>
              <a:gd name="connsiteX2" fmla="*/ 6706 w 10000"/>
              <a:gd name="connsiteY2" fmla="*/ 9051 h 9919"/>
              <a:gd name="connsiteX3" fmla="*/ 8697 w 10000"/>
              <a:gd name="connsiteY3" fmla="*/ 7309 h 9919"/>
              <a:gd name="connsiteX4" fmla="*/ 10000 w 10000"/>
              <a:gd name="connsiteY4" fmla="*/ 0 h 9919"/>
              <a:gd name="connsiteX0" fmla="*/ 0 w 10000"/>
              <a:gd name="connsiteY0" fmla="*/ 10000 h 10000"/>
              <a:gd name="connsiteX1" fmla="*/ 3434 w 10000"/>
              <a:gd name="connsiteY1" fmla="*/ 9467 h 10000"/>
              <a:gd name="connsiteX2" fmla="*/ 6706 w 10000"/>
              <a:gd name="connsiteY2" fmla="*/ 9125 h 10000"/>
              <a:gd name="connsiteX3" fmla="*/ 8697 w 10000"/>
              <a:gd name="connsiteY3" fmla="*/ 7369 h 10000"/>
              <a:gd name="connsiteX4" fmla="*/ 10000 w 10000"/>
              <a:gd name="connsiteY4" fmla="*/ 0 h 10000"/>
              <a:gd name="connsiteX0" fmla="*/ 0 w 19572"/>
              <a:gd name="connsiteY0" fmla="*/ 9658 h 9658"/>
              <a:gd name="connsiteX1" fmla="*/ 13006 w 19572"/>
              <a:gd name="connsiteY1" fmla="*/ 9467 h 9658"/>
              <a:gd name="connsiteX2" fmla="*/ 16278 w 19572"/>
              <a:gd name="connsiteY2" fmla="*/ 9125 h 9658"/>
              <a:gd name="connsiteX3" fmla="*/ 18269 w 19572"/>
              <a:gd name="connsiteY3" fmla="*/ 7369 h 9658"/>
              <a:gd name="connsiteX4" fmla="*/ 19572 w 19572"/>
              <a:gd name="connsiteY4" fmla="*/ 0 h 9658"/>
              <a:gd name="connsiteX0" fmla="*/ 0 w 10000"/>
              <a:gd name="connsiteY0" fmla="*/ 10000 h 10074"/>
              <a:gd name="connsiteX1" fmla="*/ 6645 w 10000"/>
              <a:gd name="connsiteY1" fmla="*/ 9802 h 10074"/>
              <a:gd name="connsiteX2" fmla="*/ 8317 w 10000"/>
              <a:gd name="connsiteY2" fmla="*/ 9448 h 10074"/>
              <a:gd name="connsiteX3" fmla="*/ 9334 w 10000"/>
              <a:gd name="connsiteY3" fmla="*/ 7630 h 10074"/>
              <a:gd name="connsiteX4" fmla="*/ 10000 w 10000"/>
              <a:gd name="connsiteY4" fmla="*/ 0 h 10074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512 w 10000"/>
              <a:gd name="connsiteY3" fmla="*/ 5719 h 10078"/>
              <a:gd name="connsiteX4" fmla="*/ 10000 w 10000"/>
              <a:gd name="connsiteY4" fmla="*/ 0 h 10078"/>
              <a:gd name="connsiteX0" fmla="*/ 0 w 10000"/>
              <a:gd name="connsiteY0" fmla="*/ 10000 h 10000"/>
              <a:gd name="connsiteX1" fmla="*/ 6645 w 10000"/>
              <a:gd name="connsiteY1" fmla="*/ 9802 h 10000"/>
              <a:gd name="connsiteX2" fmla="*/ 8852 w 10000"/>
              <a:gd name="connsiteY2" fmla="*/ 9236 h 10000"/>
              <a:gd name="connsiteX3" fmla="*/ 9512 w 10000"/>
              <a:gd name="connsiteY3" fmla="*/ 5719 h 10000"/>
              <a:gd name="connsiteX4" fmla="*/ 10000 w 10000"/>
              <a:gd name="connsiteY4" fmla="*/ 0 h 10000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9852 w 11000"/>
              <a:gd name="connsiteY2" fmla="*/ 9236 h 10000"/>
              <a:gd name="connsiteX3" fmla="*/ 10512 w 11000"/>
              <a:gd name="connsiteY3" fmla="*/ 5719 h 10000"/>
              <a:gd name="connsiteX4" fmla="*/ 11000 w 11000"/>
              <a:gd name="connsiteY4" fmla="*/ 0 h 10000"/>
              <a:gd name="connsiteX0" fmla="*/ 0 w 11000"/>
              <a:gd name="connsiteY0" fmla="*/ 10000 h 10078"/>
              <a:gd name="connsiteX1" fmla="*/ 7645 w 11000"/>
              <a:gd name="connsiteY1" fmla="*/ 9802 h 10078"/>
              <a:gd name="connsiteX2" fmla="*/ 9852 w 11000"/>
              <a:gd name="connsiteY2" fmla="*/ 9236 h 10078"/>
              <a:gd name="connsiteX3" fmla="*/ 10512 w 11000"/>
              <a:gd name="connsiteY3" fmla="*/ 5719 h 10078"/>
              <a:gd name="connsiteX4" fmla="*/ 11000 w 11000"/>
              <a:gd name="connsiteY4" fmla="*/ 0 h 10078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9852 w 11000"/>
              <a:gd name="connsiteY3" fmla="*/ 9236 h 10090"/>
              <a:gd name="connsiteX4" fmla="*/ 10512 w 11000"/>
              <a:gd name="connsiteY4" fmla="*/ 5719 h 10090"/>
              <a:gd name="connsiteX5" fmla="*/ 11000 w 11000"/>
              <a:gd name="connsiteY5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512 w 11000"/>
              <a:gd name="connsiteY3" fmla="*/ 5719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798 w 11000"/>
              <a:gd name="connsiteY3" fmla="*/ 4799 h 10109"/>
              <a:gd name="connsiteX4" fmla="*/ 11000 w 11000"/>
              <a:gd name="connsiteY4" fmla="*/ 0 h 10109"/>
              <a:gd name="connsiteX0" fmla="*/ 0 w 11000"/>
              <a:gd name="connsiteY0" fmla="*/ 10000 h 10099"/>
              <a:gd name="connsiteX1" fmla="*/ 7645 w 11000"/>
              <a:gd name="connsiteY1" fmla="*/ 9802 h 10099"/>
              <a:gd name="connsiteX2" fmla="*/ 10000 w 11000"/>
              <a:gd name="connsiteY2" fmla="*/ 8546 h 10099"/>
              <a:gd name="connsiteX3" fmla="*/ 10798 w 11000"/>
              <a:gd name="connsiteY3" fmla="*/ 4799 h 10099"/>
              <a:gd name="connsiteX4" fmla="*/ 11000 w 11000"/>
              <a:gd name="connsiteY4" fmla="*/ 0 h 10099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10000 w 11000"/>
              <a:gd name="connsiteY2" fmla="*/ 8546 h 10000"/>
              <a:gd name="connsiteX3" fmla="*/ 10798 w 11000"/>
              <a:gd name="connsiteY3" fmla="*/ 4799 h 10000"/>
              <a:gd name="connsiteX4" fmla="*/ 11000 w 11000"/>
              <a:gd name="connsiteY4" fmla="*/ 0 h 10000"/>
              <a:gd name="connsiteX0" fmla="*/ 0 w 10815"/>
              <a:gd name="connsiteY0" fmla="*/ 24585 h 24585"/>
              <a:gd name="connsiteX1" fmla="*/ 7645 w 10815"/>
              <a:gd name="connsiteY1" fmla="*/ 24387 h 24585"/>
              <a:gd name="connsiteX2" fmla="*/ 10000 w 10815"/>
              <a:gd name="connsiteY2" fmla="*/ 23131 h 24585"/>
              <a:gd name="connsiteX3" fmla="*/ 10798 w 10815"/>
              <a:gd name="connsiteY3" fmla="*/ 19384 h 24585"/>
              <a:gd name="connsiteX4" fmla="*/ 9965 w 10815"/>
              <a:gd name="connsiteY4" fmla="*/ 0 h 24585"/>
              <a:gd name="connsiteX0" fmla="*/ 0 w 10016"/>
              <a:gd name="connsiteY0" fmla="*/ 24585 h 24585"/>
              <a:gd name="connsiteX1" fmla="*/ 7645 w 10016"/>
              <a:gd name="connsiteY1" fmla="*/ 24387 h 24585"/>
              <a:gd name="connsiteX2" fmla="*/ 10000 w 10016"/>
              <a:gd name="connsiteY2" fmla="*/ 23131 h 24585"/>
              <a:gd name="connsiteX3" fmla="*/ 8799 w 10016"/>
              <a:gd name="connsiteY3" fmla="*/ 19997 h 24585"/>
              <a:gd name="connsiteX4" fmla="*/ 9965 w 10016"/>
              <a:gd name="connsiteY4" fmla="*/ 0 h 24585"/>
              <a:gd name="connsiteX0" fmla="*/ 0 w 10038"/>
              <a:gd name="connsiteY0" fmla="*/ 24585 h 26146"/>
              <a:gd name="connsiteX1" fmla="*/ 7645 w 10038"/>
              <a:gd name="connsiteY1" fmla="*/ 24387 h 26146"/>
              <a:gd name="connsiteX2" fmla="*/ 10000 w 10038"/>
              <a:gd name="connsiteY2" fmla="*/ 23131 h 26146"/>
              <a:gd name="connsiteX3" fmla="*/ 6188 w 10038"/>
              <a:gd name="connsiteY3" fmla="*/ 26089 h 26146"/>
              <a:gd name="connsiteX4" fmla="*/ 8799 w 10038"/>
              <a:gd name="connsiteY4" fmla="*/ 19997 h 26146"/>
              <a:gd name="connsiteX5" fmla="*/ 9965 w 10038"/>
              <a:gd name="connsiteY5" fmla="*/ 0 h 26146"/>
              <a:gd name="connsiteX0" fmla="*/ 0 w 9965"/>
              <a:gd name="connsiteY0" fmla="*/ 24585 h 27669"/>
              <a:gd name="connsiteX1" fmla="*/ 7645 w 9965"/>
              <a:gd name="connsiteY1" fmla="*/ 24387 h 27669"/>
              <a:gd name="connsiteX2" fmla="*/ 3503 w 9965"/>
              <a:gd name="connsiteY2" fmla="*/ 27629 h 27669"/>
              <a:gd name="connsiteX3" fmla="*/ 6188 w 9965"/>
              <a:gd name="connsiteY3" fmla="*/ 26089 h 27669"/>
              <a:gd name="connsiteX4" fmla="*/ 8799 w 9965"/>
              <a:gd name="connsiteY4" fmla="*/ 19997 h 27669"/>
              <a:gd name="connsiteX5" fmla="*/ 9965 w 9965"/>
              <a:gd name="connsiteY5" fmla="*/ 0 h 27669"/>
              <a:gd name="connsiteX0" fmla="*/ 0 w 10000"/>
              <a:gd name="connsiteY0" fmla="*/ 8885 h 10321"/>
              <a:gd name="connsiteX1" fmla="*/ 830 w 10000"/>
              <a:gd name="connsiteY1" fmla="*/ 10267 h 10321"/>
              <a:gd name="connsiteX2" fmla="*/ 3515 w 10000"/>
              <a:gd name="connsiteY2" fmla="*/ 9986 h 10321"/>
              <a:gd name="connsiteX3" fmla="*/ 6210 w 10000"/>
              <a:gd name="connsiteY3" fmla="*/ 9429 h 10321"/>
              <a:gd name="connsiteX4" fmla="*/ 8830 w 10000"/>
              <a:gd name="connsiteY4" fmla="*/ 7227 h 10321"/>
              <a:gd name="connsiteX5" fmla="*/ 10000 w 10000"/>
              <a:gd name="connsiteY5" fmla="*/ 0 h 10321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90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690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547 w 11039"/>
              <a:gd name="connsiteY4" fmla="*/ 8311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547 w 11039"/>
              <a:gd name="connsiteY4" fmla="*/ 8311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927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748 w 11039"/>
              <a:gd name="connsiteY3" fmla="*/ 10439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111"/>
              <a:gd name="connsiteY0" fmla="*/ 11201 h 11218"/>
              <a:gd name="connsiteX1" fmla="*/ 1762 w 11111"/>
              <a:gd name="connsiteY1" fmla="*/ 11203 h 11218"/>
              <a:gd name="connsiteX2" fmla="*/ 4447 w 11111"/>
              <a:gd name="connsiteY2" fmla="*/ 10922 h 11218"/>
              <a:gd name="connsiteX3" fmla="*/ 6820 w 11111"/>
              <a:gd name="connsiteY3" fmla="*/ 10439 h 11218"/>
              <a:gd name="connsiteX4" fmla="*/ 9691 w 11111"/>
              <a:gd name="connsiteY4" fmla="*/ 8163 h 11218"/>
              <a:gd name="connsiteX5" fmla="*/ 11111 w 11111"/>
              <a:gd name="connsiteY5" fmla="*/ 0 h 11218"/>
              <a:gd name="connsiteX0" fmla="*/ 0 w 11218"/>
              <a:gd name="connsiteY0" fmla="*/ 11275 h 11275"/>
              <a:gd name="connsiteX1" fmla="*/ 1869 w 11218"/>
              <a:gd name="connsiteY1" fmla="*/ 11203 h 11275"/>
              <a:gd name="connsiteX2" fmla="*/ 4554 w 11218"/>
              <a:gd name="connsiteY2" fmla="*/ 10922 h 11275"/>
              <a:gd name="connsiteX3" fmla="*/ 6927 w 11218"/>
              <a:gd name="connsiteY3" fmla="*/ 10439 h 11275"/>
              <a:gd name="connsiteX4" fmla="*/ 9798 w 11218"/>
              <a:gd name="connsiteY4" fmla="*/ 8163 h 11275"/>
              <a:gd name="connsiteX5" fmla="*/ 11218 w 11218"/>
              <a:gd name="connsiteY5" fmla="*/ 0 h 11275"/>
              <a:gd name="connsiteX0" fmla="*/ 0 w 11218"/>
              <a:gd name="connsiteY0" fmla="*/ 11275 h 11275"/>
              <a:gd name="connsiteX1" fmla="*/ 1439 w 11218"/>
              <a:gd name="connsiteY1" fmla="*/ 11178 h 11275"/>
              <a:gd name="connsiteX2" fmla="*/ 4554 w 11218"/>
              <a:gd name="connsiteY2" fmla="*/ 10922 h 11275"/>
              <a:gd name="connsiteX3" fmla="*/ 6927 w 11218"/>
              <a:gd name="connsiteY3" fmla="*/ 10439 h 11275"/>
              <a:gd name="connsiteX4" fmla="*/ 9798 w 11218"/>
              <a:gd name="connsiteY4" fmla="*/ 8163 h 11275"/>
              <a:gd name="connsiteX5" fmla="*/ 11218 w 11218"/>
              <a:gd name="connsiteY5" fmla="*/ 0 h 11275"/>
              <a:gd name="connsiteX0" fmla="*/ 0 w 11254"/>
              <a:gd name="connsiteY0" fmla="*/ 11201 h 11201"/>
              <a:gd name="connsiteX1" fmla="*/ 1475 w 11254"/>
              <a:gd name="connsiteY1" fmla="*/ 11178 h 11201"/>
              <a:gd name="connsiteX2" fmla="*/ 4590 w 11254"/>
              <a:gd name="connsiteY2" fmla="*/ 10922 h 11201"/>
              <a:gd name="connsiteX3" fmla="*/ 6963 w 11254"/>
              <a:gd name="connsiteY3" fmla="*/ 10439 h 11201"/>
              <a:gd name="connsiteX4" fmla="*/ 9834 w 11254"/>
              <a:gd name="connsiteY4" fmla="*/ 8163 h 11201"/>
              <a:gd name="connsiteX5" fmla="*/ 11254 w 11254"/>
              <a:gd name="connsiteY5" fmla="*/ 0 h 11201"/>
              <a:gd name="connsiteX0" fmla="*/ 0 w 11290"/>
              <a:gd name="connsiteY0" fmla="*/ 11250 h 11250"/>
              <a:gd name="connsiteX1" fmla="*/ 1511 w 11290"/>
              <a:gd name="connsiteY1" fmla="*/ 11178 h 11250"/>
              <a:gd name="connsiteX2" fmla="*/ 4626 w 11290"/>
              <a:gd name="connsiteY2" fmla="*/ 10922 h 11250"/>
              <a:gd name="connsiteX3" fmla="*/ 6999 w 11290"/>
              <a:gd name="connsiteY3" fmla="*/ 10439 h 11250"/>
              <a:gd name="connsiteX4" fmla="*/ 9870 w 11290"/>
              <a:gd name="connsiteY4" fmla="*/ 8163 h 11250"/>
              <a:gd name="connsiteX5" fmla="*/ 11290 w 11290"/>
              <a:gd name="connsiteY5" fmla="*/ 0 h 11250"/>
              <a:gd name="connsiteX0" fmla="*/ 0 w 11290"/>
              <a:gd name="connsiteY0" fmla="*/ 11250 h 11250"/>
              <a:gd name="connsiteX1" fmla="*/ 1511 w 11290"/>
              <a:gd name="connsiteY1" fmla="*/ 11178 h 11250"/>
              <a:gd name="connsiteX2" fmla="*/ 4626 w 11290"/>
              <a:gd name="connsiteY2" fmla="*/ 10922 h 11250"/>
              <a:gd name="connsiteX3" fmla="*/ 6999 w 11290"/>
              <a:gd name="connsiteY3" fmla="*/ 10439 h 11250"/>
              <a:gd name="connsiteX4" fmla="*/ 9870 w 11290"/>
              <a:gd name="connsiteY4" fmla="*/ 8163 h 11250"/>
              <a:gd name="connsiteX5" fmla="*/ 11290 w 11290"/>
              <a:gd name="connsiteY5" fmla="*/ 0 h 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0" h="11250">
                <a:moveTo>
                  <a:pt x="0" y="11250"/>
                </a:moveTo>
                <a:cubicBezTo>
                  <a:pt x="848" y="11227"/>
                  <a:pt x="740" y="11233"/>
                  <a:pt x="1511" y="11178"/>
                </a:cubicBezTo>
                <a:cubicBezTo>
                  <a:pt x="2282" y="11123"/>
                  <a:pt x="3711" y="11045"/>
                  <a:pt x="4626" y="10922"/>
                </a:cubicBezTo>
                <a:cubicBezTo>
                  <a:pt x="5541" y="10799"/>
                  <a:pt x="6412" y="10603"/>
                  <a:pt x="6999" y="10439"/>
                </a:cubicBezTo>
                <a:cubicBezTo>
                  <a:pt x="7586" y="10275"/>
                  <a:pt x="9155" y="9903"/>
                  <a:pt x="9870" y="8163"/>
                </a:cubicBezTo>
                <a:cubicBezTo>
                  <a:pt x="10585" y="6423"/>
                  <a:pt x="11225" y="745"/>
                  <a:pt x="1129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4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3.284E-6 L 0.07916 -3.284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>
            <a:off x="736948" y="6356548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Freeform 114"/>
          <p:cNvSpPr>
            <a:spLocks/>
          </p:cNvSpPr>
          <p:nvPr/>
        </p:nvSpPr>
        <p:spPr bwMode="auto">
          <a:xfrm>
            <a:off x="818599" y="3130368"/>
            <a:ext cx="3341767" cy="3367937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9862"/>
              <a:gd name="connsiteY0" fmla="*/ 14840 h 20521"/>
              <a:gd name="connsiteX1" fmla="*/ 3525 w 9862"/>
              <a:gd name="connsiteY1" fmla="*/ 12222 h 20521"/>
              <a:gd name="connsiteX2" fmla="*/ 6613 w 9862"/>
              <a:gd name="connsiteY2" fmla="*/ 14961 h 20521"/>
              <a:gd name="connsiteX3" fmla="*/ 9197 w 9862"/>
              <a:gd name="connsiteY3" fmla="*/ 20473 h 20521"/>
              <a:gd name="connsiteX4" fmla="*/ 9862 w 9862"/>
              <a:gd name="connsiteY4" fmla="*/ 0 h 20521"/>
              <a:gd name="connsiteX0" fmla="*/ 0 w 10000"/>
              <a:gd name="connsiteY0" fmla="*/ 7232 h 7291"/>
              <a:gd name="connsiteX1" fmla="*/ 3574 w 10000"/>
              <a:gd name="connsiteY1" fmla="*/ 5956 h 7291"/>
              <a:gd name="connsiteX2" fmla="*/ 6706 w 10000"/>
              <a:gd name="connsiteY2" fmla="*/ 7291 h 7291"/>
              <a:gd name="connsiteX3" fmla="*/ 8627 w 10000"/>
              <a:gd name="connsiteY3" fmla="*/ 5873 h 7291"/>
              <a:gd name="connsiteX4" fmla="*/ 10000 w 10000"/>
              <a:gd name="connsiteY4" fmla="*/ 0 h 7291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7"/>
              <a:gd name="connsiteX1" fmla="*/ 3574 w 10000"/>
              <a:gd name="connsiteY1" fmla="*/ 8169 h 10007"/>
              <a:gd name="connsiteX2" fmla="*/ 6706 w 10000"/>
              <a:gd name="connsiteY2" fmla="*/ 10000 h 10007"/>
              <a:gd name="connsiteX3" fmla="*/ 8697 w 10000"/>
              <a:gd name="connsiteY3" fmla="*/ 7309 h 10007"/>
              <a:gd name="connsiteX4" fmla="*/ 10000 w 10000"/>
              <a:gd name="connsiteY4" fmla="*/ 0 h 10007"/>
              <a:gd name="connsiteX0" fmla="*/ 0 w 10000"/>
              <a:gd name="connsiteY0" fmla="*/ 9919 h 9919"/>
              <a:gd name="connsiteX1" fmla="*/ 3574 w 10000"/>
              <a:gd name="connsiteY1" fmla="*/ 8169 h 9919"/>
              <a:gd name="connsiteX2" fmla="*/ 6706 w 10000"/>
              <a:gd name="connsiteY2" fmla="*/ 9051 h 9919"/>
              <a:gd name="connsiteX3" fmla="*/ 8697 w 10000"/>
              <a:gd name="connsiteY3" fmla="*/ 7309 h 9919"/>
              <a:gd name="connsiteX4" fmla="*/ 10000 w 10000"/>
              <a:gd name="connsiteY4" fmla="*/ 0 h 9919"/>
              <a:gd name="connsiteX0" fmla="*/ 0 w 10000"/>
              <a:gd name="connsiteY0" fmla="*/ 10000 h 10000"/>
              <a:gd name="connsiteX1" fmla="*/ 3434 w 10000"/>
              <a:gd name="connsiteY1" fmla="*/ 9467 h 10000"/>
              <a:gd name="connsiteX2" fmla="*/ 6706 w 10000"/>
              <a:gd name="connsiteY2" fmla="*/ 9125 h 10000"/>
              <a:gd name="connsiteX3" fmla="*/ 8697 w 10000"/>
              <a:gd name="connsiteY3" fmla="*/ 7369 h 10000"/>
              <a:gd name="connsiteX4" fmla="*/ 10000 w 10000"/>
              <a:gd name="connsiteY4" fmla="*/ 0 h 10000"/>
              <a:gd name="connsiteX0" fmla="*/ 0 w 19572"/>
              <a:gd name="connsiteY0" fmla="*/ 9658 h 9658"/>
              <a:gd name="connsiteX1" fmla="*/ 13006 w 19572"/>
              <a:gd name="connsiteY1" fmla="*/ 9467 h 9658"/>
              <a:gd name="connsiteX2" fmla="*/ 16278 w 19572"/>
              <a:gd name="connsiteY2" fmla="*/ 9125 h 9658"/>
              <a:gd name="connsiteX3" fmla="*/ 18269 w 19572"/>
              <a:gd name="connsiteY3" fmla="*/ 7369 h 9658"/>
              <a:gd name="connsiteX4" fmla="*/ 19572 w 19572"/>
              <a:gd name="connsiteY4" fmla="*/ 0 h 9658"/>
              <a:gd name="connsiteX0" fmla="*/ 0 w 10000"/>
              <a:gd name="connsiteY0" fmla="*/ 10000 h 10074"/>
              <a:gd name="connsiteX1" fmla="*/ 6645 w 10000"/>
              <a:gd name="connsiteY1" fmla="*/ 9802 h 10074"/>
              <a:gd name="connsiteX2" fmla="*/ 8317 w 10000"/>
              <a:gd name="connsiteY2" fmla="*/ 9448 h 10074"/>
              <a:gd name="connsiteX3" fmla="*/ 9334 w 10000"/>
              <a:gd name="connsiteY3" fmla="*/ 7630 h 10074"/>
              <a:gd name="connsiteX4" fmla="*/ 10000 w 10000"/>
              <a:gd name="connsiteY4" fmla="*/ 0 h 10074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512 w 10000"/>
              <a:gd name="connsiteY3" fmla="*/ 5719 h 10078"/>
              <a:gd name="connsiteX4" fmla="*/ 10000 w 10000"/>
              <a:gd name="connsiteY4" fmla="*/ 0 h 10078"/>
              <a:gd name="connsiteX0" fmla="*/ 0 w 10000"/>
              <a:gd name="connsiteY0" fmla="*/ 10000 h 10000"/>
              <a:gd name="connsiteX1" fmla="*/ 6645 w 10000"/>
              <a:gd name="connsiteY1" fmla="*/ 9802 h 10000"/>
              <a:gd name="connsiteX2" fmla="*/ 8852 w 10000"/>
              <a:gd name="connsiteY2" fmla="*/ 9236 h 10000"/>
              <a:gd name="connsiteX3" fmla="*/ 9512 w 10000"/>
              <a:gd name="connsiteY3" fmla="*/ 5719 h 10000"/>
              <a:gd name="connsiteX4" fmla="*/ 10000 w 10000"/>
              <a:gd name="connsiteY4" fmla="*/ 0 h 10000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9852 w 11000"/>
              <a:gd name="connsiteY2" fmla="*/ 9236 h 10000"/>
              <a:gd name="connsiteX3" fmla="*/ 10512 w 11000"/>
              <a:gd name="connsiteY3" fmla="*/ 5719 h 10000"/>
              <a:gd name="connsiteX4" fmla="*/ 11000 w 11000"/>
              <a:gd name="connsiteY4" fmla="*/ 0 h 10000"/>
              <a:gd name="connsiteX0" fmla="*/ 0 w 11000"/>
              <a:gd name="connsiteY0" fmla="*/ 10000 h 10078"/>
              <a:gd name="connsiteX1" fmla="*/ 7645 w 11000"/>
              <a:gd name="connsiteY1" fmla="*/ 9802 h 10078"/>
              <a:gd name="connsiteX2" fmla="*/ 9852 w 11000"/>
              <a:gd name="connsiteY2" fmla="*/ 9236 h 10078"/>
              <a:gd name="connsiteX3" fmla="*/ 10512 w 11000"/>
              <a:gd name="connsiteY3" fmla="*/ 5719 h 10078"/>
              <a:gd name="connsiteX4" fmla="*/ 11000 w 11000"/>
              <a:gd name="connsiteY4" fmla="*/ 0 h 10078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9852 w 11000"/>
              <a:gd name="connsiteY3" fmla="*/ 9236 h 10090"/>
              <a:gd name="connsiteX4" fmla="*/ 10512 w 11000"/>
              <a:gd name="connsiteY4" fmla="*/ 5719 h 10090"/>
              <a:gd name="connsiteX5" fmla="*/ 11000 w 11000"/>
              <a:gd name="connsiteY5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512 w 11000"/>
              <a:gd name="connsiteY3" fmla="*/ 5719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798 w 11000"/>
              <a:gd name="connsiteY3" fmla="*/ 4799 h 10109"/>
              <a:gd name="connsiteX4" fmla="*/ 11000 w 11000"/>
              <a:gd name="connsiteY4" fmla="*/ 0 h 10109"/>
              <a:gd name="connsiteX0" fmla="*/ 0 w 11000"/>
              <a:gd name="connsiteY0" fmla="*/ 10000 h 10099"/>
              <a:gd name="connsiteX1" fmla="*/ 7645 w 11000"/>
              <a:gd name="connsiteY1" fmla="*/ 9802 h 10099"/>
              <a:gd name="connsiteX2" fmla="*/ 10000 w 11000"/>
              <a:gd name="connsiteY2" fmla="*/ 8546 h 10099"/>
              <a:gd name="connsiteX3" fmla="*/ 10798 w 11000"/>
              <a:gd name="connsiteY3" fmla="*/ 4799 h 10099"/>
              <a:gd name="connsiteX4" fmla="*/ 11000 w 11000"/>
              <a:gd name="connsiteY4" fmla="*/ 0 h 10099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10000 w 11000"/>
              <a:gd name="connsiteY2" fmla="*/ 8546 h 10000"/>
              <a:gd name="connsiteX3" fmla="*/ 10798 w 11000"/>
              <a:gd name="connsiteY3" fmla="*/ 4799 h 10000"/>
              <a:gd name="connsiteX4" fmla="*/ 11000 w 11000"/>
              <a:gd name="connsiteY4" fmla="*/ 0 h 10000"/>
              <a:gd name="connsiteX0" fmla="*/ 0 w 11025"/>
              <a:gd name="connsiteY0" fmla="*/ 10000 h 10719"/>
              <a:gd name="connsiteX1" fmla="*/ 7645 w 11025"/>
              <a:gd name="connsiteY1" fmla="*/ 9802 h 10719"/>
              <a:gd name="connsiteX2" fmla="*/ 8608 w 11025"/>
              <a:gd name="connsiteY2" fmla="*/ 10457 h 10719"/>
              <a:gd name="connsiteX3" fmla="*/ 10798 w 11025"/>
              <a:gd name="connsiteY3" fmla="*/ 4799 h 10719"/>
              <a:gd name="connsiteX4" fmla="*/ 11000 w 11025"/>
              <a:gd name="connsiteY4" fmla="*/ 0 h 10719"/>
              <a:gd name="connsiteX0" fmla="*/ 0 w 11025"/>
              <a:gd name="connsiteY0" fmla="*/ 10000 h 12005"/>
              <a:gd name="connsiteX1" fmla="*/ 5931 w 11025"/>
              <a:gd name="connsiteY1" fmla="*/ 11997 h 12005"/>
              <a:gd name="connsiteX2" fmla="*/ 8608 w 11025"/>
              <a:gd name="connsiteY2" fmla="*/ 10457 h 12005"/>
              <a:gd name="connsiteX3" fmla="*/ 10798 w 11025"/>
              <a:gd name="connsiteY3" fmla="*/ 4799 h 12005"/>
              <a:gd name="connsiteX4" fmla="*/ 11000 w 11025"/>
              <a:gd name="connsiteY4" fmla="*/ 0 h 12005"/>
              <a:gd name="connsiteX0" fmla="*/ 0 w 11025"/>
              <a:gd name="connsiteY0" fmla="*/ 10779 h 11998"/>
              <a:gd name="connsiteX1" fmla="*/ 5931 w 11025"/>
              <a:gd name="connsiteY1" fmla="*/ 11997 h 11998"/>
              <a:gd name="connsiteX2" fmla="*/ 8608 w 11025"/>
              <a:gd name="connsiteY2" fmla="*/ 10457 h 11998"/>
              <a:gd name="connsiteX3" fmla="*/ 10798 w 11025"/>
              <a:gd name="connsiteY3" fmla="*/ 4799 h 11998"/>
              <a:gd name="connsiteX4" fmla="*/ 11000 w 11025"/>
              <a:gd name="connsiteY4" fmla="*/ 0 h 11998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8608 w 11000"/>
              <a:gd name="connsiteY2" fmla="*/ 10457 h 11998"/>
              <a:gd name="connsiteX3" fmla="*/ 10798 w 11000"/>
              <a:gd name="connsiteY3" fmla="*/ 4799 h 11998"/>
              <a:gd name="connsiteX4" fmla="*/ 11000 w 11000"/>
              <a:gd name="connsiteY4" fmla="*/ 0 h 11998"/>
              <a:gd name="connsiteX0" fmla="*/ 0 w 11029"/>
              <a:gd name="connsiteY0" fmla="*/ 10779 h 11997"/>
              <a:gd name="connsiteX1" fmla="*/ 5931 w 11029"/>
              <a:gd name="connsiteY1" fmla="*/ 11997 h 11997"/>
              <a:gd name="connsiteX2" fmla="*/ 8537 w 11029"/>
              <a:gd name="connsiteY2" fmla="*/ 10599 h 11997"/>
              <a:gd name="connsiteX3" fmla="*/ 10798 w 11029"/>
              <a:gd name="connsiteY3" fmla="*/ 4799 h 11997"/>
              <a:gd name="connsiteX4" fmla="*/ 11000 w 11029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8537 w 11000"/>
              <a:gd name="connsiteY2" fmla="*/ 10599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798 w 11000"/>
              <a:gd name="connsiteY3" fmla="*/ 4799 h 11997"/>
              <a:gd name="connsiteX4" fmla="*/ 11000 w 11000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941 w 11000"/>
              <a:gd name="connsiteY3" fmla="*/ 6144 h 11997"/>
              <a:gd name="connsiteX4" fmla="*/ 11000 w 11000"/>
              <a:gd name="connsiteY4" fmla="*/ 0 h 11997"/>
              <a:gd name="connsiteX0" fmla="*/ 0 w 11013"/>
              <a:gd name="connsiteY0" fmla="*/ 10779 h 11997"/>
              <a:gd name="connsiteX1" fmla="*/ 5931 w 11013"/>
              <a:gd name="connsiteY1" fmla="*/ 11997 h 11997"/>
              <a:gd name="connsiteX2" fmla="*/ 10251 w 11013"/>
              <a:gd name="connsiteY2" fmla="*/ 10811 h 11997"/>
              <a:gd name="connsiteX3" fmla="*/ 10941 w 11013"/>
              <a:gd name="connsiteY3" fmla="*/ 6144 h 11997"/>
              <a:gd name="connsiteX4" fmla="*/ 11000 w 11013"/>
              <a:gd name="connsiteY4" fmla="*/ 0 h 11997"/>
              <a:gd name="connsiteX0" fmla="*/ 0 w 11000"/>
              <a:gd name="connsiteY0" fmla="*/ 10779 h 11997"/>
              <a:gd name="connsiteX1" fmla="*/ 5931 w 11000"/>
              <a:gd name="connsiteY1" fmla="*/ 11997 h 11997"/>
              <a:gd name="connsiteX2" fmla="*/ 10251 w 11000"/>
              <a:gd name="connsiteY2" fmla="*/ 10811 h 11997"/>
              <a:gd name="connsiteX3" fmla="*/ 10941 w 11000"/>
              <a:gd name="connsiteY3" fmla="*/ 6144 h 11997"/>
              <a:gd name="connsiteX4" fmla="*/ 11000 w 11000"/>
              <a:gd name="connsiteY4" fmla="*/ 0 h 11997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10322 w 11000"/>
              <a:gd name="connsiteY2" fmla="*/ 10457 h 11998"/>
              <a:gd name="connsiteX3" fmla="*/ 10941 w 11000"/>
              <a:gd name="connsiteY3" fmla="*/ 6144 h 11998"/>
              <a:gd name="connsiteX4" fmla="*/ 11000 w 11000"/>
              <a:gd name="connsiteY4" fmla="*/ 0 h 11998"/>
              <a:gd name="connsiteX0" fmla="*/ 0 w 11029"/>
              <a:gd name="connsiteY0" fmla="*/ 10779 h 11998"/>
              <a:gd name="connsiteX1" fmla="*/ 5931 w 11029"/>
              <a:gd name="connsiteY1" fmla="*/ 11997 h 11998"/>
              <a:gd name="connsiteX2" fmla="*/ 9822 w 11029"/>
              <a:gd name="connsiteY2" fmla="*/ 10457 h 11998"/>
              <a:gd name="connsiteX3" fmla="*/ 10941 w 11029"/>
              <a:gd name="connsiteY3" fmla="*/ 6144 h 11998"/>
              <a:gd name="connsiteX4" fmla="*/ 11000 w 11029"/>
              <a:gd name="connsiteY4" fmla="*/ 0 h 11998"/>
              <a:gd name="connsiteX0" fmla="*/ 0 w 11000"/>
              <a:gd name="connsiteY0" fmla="*/ 10779 h 11998"/>
              <a:gd name="connsiteX1" fmla="*/ 5931 w 11000"/>
              <a:gd name="connsiteY1" fmla="*/ 11997 h 11998"/>
              <a:gd name="connsiteX2" fmla="*/ 9822 w 11000"/>
              <a:gd name="connsiteY2" fmla="*/ 10457 h 11998"/>
              <a:gd name="connsiteX3" fmla="*/ 10941 w 11000"/>
              <a:gd name="connsiteY3" fmla="*/ 6144 h 11998"/>
              <a:gd name="connsiteX4" fmla="*/ 11000 w 11000"/>
              <a:gd name="connsiteY4" fmla="*/ 0 h 11998"/>
              <a:gd name="connsiteX0" fmla="*/ 0 w 11000"/>
              <a:gd name="connsiteY0" fmla="*/ 10779 h 11503"/>
              <a:gd name="connsiteX1" fmla="*/ 8430 w 11000"/>
              <a:gd name="connsiteY1" fmla="*/ 11501 h 11503"/>
              <a:gd name="connsiteX2" fmla="*/ 9822 w 11000"/>
              <a:gd name="connsiteY2" fmla="*/ 10457 h 11503"/>
              <a:gd name="connsiteX3" fmla="*/ 10941 w 11000"/>
              <a:gd name="connsiteY3" fmla="*/ 6144 h 11503"/>
              <a:gd name="connsiteX4" fmla="*/ 11000 w 11000"/>
              <a:gd name="connsiteY4" fmla="*/ 0 h 11503"/>
              <a:gd name="connsiteX0" fmla="*/ 0 w 11000"/>
              <a:gd name="connsiteY0" fmla="*/ 10779 h 11503"/>
              <a:gd name="connsiteX1" fmla="*/ 8430 w 11000"/>
              <a:gd name="connsiteY1" fmla="*/ 11501 h 11503"/>
              <a:gd name="connsiteX2" fmla="*/ 9822 w 11000"/>
              <a:gd name="connsiteY2" fmla="*/ 10457 h 11503"/>
              <a:gd name="connsiteX3" fmla="*/ 10941 w 11000"/>
              <a:gd name="connsiteY3" fmla="*/ 6144 h 11503"/>
              <a:gd name="connsiteX4" fmla="*/ 11000 w 11000"/>
              <a:gd name="connsiteY4" fmla="*/ 0 h 11503"/>
              <a:gd name="connsiteX0" fmla="*/ 0 w 11000"/>
              <a:gd name="connsiteY0" fmla="*/ 10779 h 11022"/>
              <a:gd name="connsiteX1" fmla="*/ 8466 w 11000"/>
              <a:gd name="connsiteY1" fmla="*/ 11005 h 11022"/>
              <a:gd name="connsiteX2" fmla="*/ 9822 w 11000"/>
              <a:gd name="connsiteY2" fmla="*/ 10457 h 11022"/>
              <a:gd name="connsiteX3" fmla="*/ 10941 w 11000"/>
              <a:gd name="connsiteY3" fmla="*/ 6144 h 11022"/>
              <a:gd name="connsiteX4" fmla="*/ 11000 w 11000"/>
              <a:gd name="connsiteY4" fmla="*/ 0 h 11022"/>
              <a:gd name="connsiteX0" fmla="*/ 0 w 11005"/>
              <a:gd name="connsiteY0" fmla="*/ 10779 h 11055"/>
              <a:gd name="connsiteX1" fmla="*/ 8466 w 11005"/>
              <a:gd name="connsiteY1" fmla="*/ 11005 h 11055"/>
              <a:gd name="connsiteX2" fmla="*/ 10143 w 11005"/>
              <a:gd name="connsiteY2" fmla="*/ 10528 h 11055"/>
              <a:gd name="connsiteX3" fmla="*/ 10941 w 11005"/>
              <a:gd name="connsiteY3" fmla="*/ 6144 h 11055"/>
              <a:gd name="connsiteX4" fmla="*/ 11000 w 11005"/>
              <a:gd name="connsiteY4" fmla="*/ 0 h 11055"/>
              <a:gd name="connsiteX0" fmla="*/ 0 w 11005"/>
              <a:gd name="connsiteY0" fmla="*/ 10779 h 11008"/>
              <a:gd name="connsiteX1" fmla="*/ 8466 w 11005"/>
              <a:gd name="connsiteY1" fmla="*/ 11005 h 11008"/>
              <a:gd name="connsiteX2" fmla="*/ 10143 w 11005"/>
              <a:gd name="connsiteY2" fmla="*/ 10528 h 11008"/>
              <a:gd name="connsiteX3" fmla="*/ 10941 w 11005"/>
              <a:gd name="connsiteY3" fmla="*/ 6144 h 11008"/>
              <a:gd name="connsiteX4" fmla="*/ 11000 w 11005"/>
              <a:gd name="connsiteY4" fmla="*/ 0 h 11008"/>
              <a:gd name="connsiteX0" fmla="*/ 0 w 11005"/>
              <a:gd name="connsiteY0" fmla="*/ 10779 h 11926"/>
              <a:gd name="connsiteX1" fmla="*/ 8502 w 11005"/>
              <a:gd name="connsiteY1" fmla="*/ 11925 h 11926"/>
              <a:gd name="connsiteX2" fmla="*/ 10143 w 11005"/>
              <a:gd name="connsiteY2" fmla="*/ 10528 h 11926"/>
              <a:gd name="connsiteX3" fmla="*/ 10941 w 11005"/>
              <a:gd name="connsiteY3" fmla="*/ 6144 h 11926"/>
              <a:gd name="connsiteX4" fmla="*/ 11000 w 11005"/>
              <a:gd name="connsiteY4" fmla="*/ 0 h 11926"/>
              <a:gd name="connsiteX0" fmla="*/ 0 w 11000"/>
              <a:gd name="connsiteY0" fmla="*/ 10779 h 11927"/>
              <a:gd name="connsiteX1" fmla="*/ 8502 w 11000"/>
              <a:gd name="connsiteY1" fmla="*/ 11925 h 11927"/>
              <a:gd name="connsiteX2" fmla="*/ 10464 w 11000"/>
              <a:gd name="connsiteY2" fmla="*/ 10386 h 11927"/>
              <a:gd name="connsiteX3" fmla="*/ 10941 w 11000"/>
              <a:gd name="connsiteY3" fmla="*/ 6144 h 11927"/>
              <a:gd name="connsiteX4" fmla="*/ 11000 w 11000"/>
              <a:gd name="connsiteY4" fmla="*/ 0 h 11927"/>
              <a:gd name="connsiteX0" fmla="*/ 0 w 11000"/>
              <a:gd name="connsiteY0" fmla="*/ 10779 h 11927"/>
              <a:gd name="connsiteX1" fmla="*/ 8502 w 11000"/>
              <a:gd name="connsiteY1" fmla="*/ 11925 h 11927"/>
              <a:gd name="connsiteX2" fmla="*/ 10464 w 11000"/>
              <a:gd name="connsiteY2" fmla="*/ 10386 h 11927"/>
              <a:gd name="connsiteX3" fmla="*/ 10941 w 11000"/>
              <a:gd name="connsiteY3" fmla="*/ 6144 h 11927"/>
              <a:gd name="connsiteX4" fmla="*/ 11000 w 11000"/>
              <a:gd name="connsiteY4" fmla="*/ 0 h 11927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571 w 11000"/>
              <a:gd name="connsiteY2" fmla="*/ 10528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714 w 11000"/>
              <a:gd name="connsiteY2" fmla="*/ 10457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926"/>
              <a:gd name="connsiteX1" fmla="*/ 8502 w 11000"/>
              <a:gd name="connsiteY1" fmla="*/ 11925 h 11926"/>
              <a:gd name="connsiteX2" fmla="*/ 10714 w 11000"/>
              <a:gd name="connsiteY2" fmla="*/ 10457 h 11926"/>
              <a:gd name="connsiteX3" fmla="*/ 10941 w 11000"/>
              <a:gd name="connsiteY3" fmla="*/ 6144 h 11926"/>
              <a:gd name="connsiteX4" fmla="*/ 11000 w 11000"/>
              <a:gd name="connsiteY4" fmla="*/ 0 h 11926"/>
              <a:gd name="connsiteX0" fmla="*/ 0 w 11000"/>
              <a:gd name="connsiteY0" fmla="*/ 10779 h 11855"/>
              <a:gd name="connsiteX1" fmla="*/ 9573 w 11000"/>
              <a:gd name="connsiteY1" fmla="*/ 11854 h 11855"/>
              <a:gd name="connsiteX2" fmla="*/ 10714 w 11000"/>
              <a:gd name="connsiteY2" fmla="*/ 10457 h 11855"/>
              <a:gd name="connsiteX3" fmla="*/ 10941 w 11000"/>
              <a:gd name="connsiteY3" fmla="*/ 6144 h 11855"/>
              <a:gd name="connsiteX4" fmla="*/ 11000 w 11000"/>
              <a:gd name="connsiteY4" fmla="*/ 0 h 11855"/>
              <a:gd name="connsiteX0" fmla="*/ 0 w 11000"/>
              <a:gd name="connsiteY0" fmla="*/ 10779 h 11855"/>
              <a:gd name="connsiteX1" fmla="*/ 9573 w 11000"/>
              <a:gd name="connsiteY1" fmla="*/ 11854 h 11855"/>
              <a:gd name="connsiteX2" fmla="*/ 10714 w 11000"/>
              <a:gd name="connsiteY2" fmla="*/ 10457 h 11855"/>
              <a:gd name="connsiteX3" fmla="*/ 10941 w 11000"/>
              <a:gd name="connsiteY3" fmla="*/ 6144 h 11855"/>
              <a:gd name="connsiteX4" fmla="*/ 11000 w 11000"/>
              <a:gd name="connsiteY4" fmla="*/ 0 h 11855"/>
              <a:gd name="connsiteX0" fmla="*/ 0 w 11000"/>
              <a:gd name="connsiteY0" fmla="*/ 10779 h 11714"/>
              <a:gd name="connsiteX1" fmla="*/ 9859 w 11000"/>
              <a:gd name="connsiteY1" fmla="*/ 11712 h 11714"/>
              <a:gd name="connsiteX2" fmla="*/ 10714 w 11000"/>
              <a:gd name="connsiteY2" fmla="*/ 10457 h 11714"/>
              <a:gd name="connsiteX3" fmla="*/ 10941 w 11000"/>
              <a:gd name="connsiteY3" fmla="*/ 6144 h 11714"/>
              <a:gd name="connsiteX4" fmla="*/ 11000 w 11000"/>
              <a:gd name="connsiteY4" fmla="*/ 0 h 11714"/>
              <a:gd name="connsiteX0" fmla="*/ 0 w 11000"/>
              <a:gd name="connsiteY0" fmla="*/ 10779 h 11216"/>
              <a:gd name="connsiteX1" fmla="*/ 9895 w 11000"/>
              <a:gd name="connsiteY1" fmla="*/ 11216 h 11216"/>
              <a:gd name="connsiteX2" fmla="*/ 10714 w 11000"/>
              <a:gd name="connsiteY2" fmla="*/ 10457 h 11216"/>
              <a:gd name="connsiteX3" fmla="*/ 10941 w 11000"/>
              <a:gd name="connsiteY3" fmla="*/ 6144 h 11216"/>
              <a:gd name="connsiteX4" fmla="*/ 11000 w 11000"/>
              <a:gd name="connsiteY4" fmla="*/ 0 h 11216"/>
              <a:gd name="connsiteX0" fmla="*/ 0 w 11558"/>
              <a:gd name="connsiteY0" fmla="*/ 10779 h 11277"/>
              <a:gd name="connsiteX1" fmla="*/ 9895 w 11558"/>
              <a:gd name="connsiteY1" fmla="*/ 11216 h 11277"/>
              <a:gd name="connsiteX2" fmla="*/ 10714 w 11558"/>
              <a:gd name="connsiteY2" fmla="*/ 10457 h 11277"/>
              <a:gd name="connsiteX3" fmla="*/ 10941 w 11558"/>
              <a:gd name="connsiteY3" fmla="*/ 6144 h 11277"/>
              <a:gd name="connsiteX4" fmla="*/ 11000 w 11558"/>
              <a:gd name="connsiteY4" fmla="*/ 0 h 11277"/>
              <a:gd name="connsiteX0" fmla="*/ 0 w 11000"/>
              <a:gd name="connsiteY0" fmla="*/ 10779 h 11242"/>
              <a:gd name="connsiteX1" fmla="*/ 9895 w 11000"/>
              <a:gd name="connsiteY1" fmla="*/ 11216 h 11242"/>
              <a:gd name="connsiteX2" fmla="*/ 10714 w 11000"/>
              <a:gd name="connsiteY2" fmla="*/ 10457 h 11242"/>
              <a:gd name="connsiteX3" fmla="*/ 10941 w 11000"/>
              <a:gd name="connsiteY3" fmla="*/ 6144 h 11242"/>
              <a:gd name="connsiteX4" fmla="*/ 11000 w 11000"/>
              <a:gd name="connsiteY4" fmla="*/ 0 h 11242"/>
              <a:gd name="connsiteX0" fmla="*/ 0 w 11000"/>
              <a:gd name="connsiteY0" fmla="*/ 10779 h 11277"/>
              <a:gd name="connsiteX1" fmla="*/ 9895 w 11000"/>
              <a:gd name="connsiteY1" fmla="*/ 11216 h 11277"/>
              <a:gd name="connsiteX2" fmla="*/ 10714 w 11000"/>
              <a:gd name="connsiteY2" fmla="*/ 10457 h 11277"/>
              <a:gd name="connsiteX3" fmla="*/ 10941 w 11000"/>
              <a:gd name="connsiteY3" fmla="*/ 6144 h 11277"/>
              <a:gd name="connsiteX4" fmla="*/ 11000 w 11000"/>
              <a:gd name="connsiteY4" fmla="*/ 0 h 11277"/>
              <a:gd name="connsiteX0" fmla="*/ 0 w 11000"/>
              <a:gd name="connsiteY0" fmla="*/ 10779 h 11277"/>
              <a:gd name="connsiteX1" fmla="*/ 9895 w 11000"/>
              <a:gd name="connsiteY1" fmla="*/ 11216 h 11277"/>
              <a:gd name="connsiteX2" fmla="*/ 10714 w 11000"/>
              <a:gd name="connsiteY2" fmla="*/ 10457 h 11277"/>
              <a:gd name="connsiteX3" fmla="*/ 10941 w 11000"/>
              <a:gd name="connsiteY3" fmla="*/ 6144 h 11277"/>
              <a:gd name="connsiteX4" fmla="*/ 11000 w 11000"/>
              <a:gd name="connsiteY4" fmla="*/ 0 h 11277"/>
              <a:gd name="connsiteX0" fmla="*/ 0 w 11000"/>
              <a:gd name="connsiteY0" fmla="*/ 10779 h 11242"/>
              <a:gd name="connsiteX1" fmla="*/ 9895 w 11000"/>
              <a:gd name="connsiteY1" fmla="*/ 11216 h 11242"/>
              <a:gd name="connsiteX2" fmla="*/ 10714 w 11000"/>
              <a:gd name="connsiteY2" fmla="*/ 10457 h 11242"/>
              <a:gd name="connsiteX3" fmla="*/ 10941 w 11000"/>
              <a:gd name="connsiteY3" fmla="*/ 6144 h 11242"/>
              <a:gd name="connsiteX4" fmla="*/ 11000 w 11000"/>
              <a:gd name="connsiteY4" fmla="*/ 0 h 11242"/>
              <a:gd name="connsiteX0" fmla="*/ 0 w 11000"/>
              <a:gd name="connsiteY0" fmla="*/ 10779 h 11253"/>
              <a:gd name="connsiteX1" fmla="*/ 6594 w 11000"/>
              <a:gd name="connsiteY1" fmla="*/ 11100 h 11253"/>
              <a:gd name="connsiteX2" fmla="*/ 9895 w 11000"/>
              <a:gd name="connsiteY2" fmla="*/ 11216 h 11253"/>
              <a:gd name="connsiteX3" fmla="*/ 10714 w 11000"/>
              <a:gd name="connsiteY3" fmla="*/ 10457 h 11253"/>
              <a:gd name="connsiteX4" fmla="*/ 10941 w 11000"/>
              <a:gd name="connsiteY4" fmla="*/ 6144 h 11253"/>
              <a:gd name="connsiteX5" fmla="*/ 11000 w 11000"/>
              <a:gd name="connsiteY5" fmla="*/ 0 h 11253"/>
              <a:gd name="connsiteX0" fmla="*/ 0 w 11000"/>
              <a:gd name="connsiteY0" fmla="*/ 10779 h 11245"/>
              <a:gd name="connsiteX1" fmla="*/ 6594 w 11000"/>
              <a:gd name="connsiteY1" fmla="*/ 11100 h 11245"/>
              <a:gd name="connsiteX2" fmla="*/ 9895 w 11000"/>
              <a:gd name="connsiteY2" fmla="*/ 11216 h 11245"/>
              <a:gd name="connsiteX3" fmla="*/ 10714 w 11000"/>
              <a:gd name="connsiteY3" fmla="*/ 10457 h 11245"/>
              <a:gd name="connsiteX4" fmla="*/ 10941 w 11000"/>
              <a:gd name="connsiteY4" fmla="*/ 6144 h 11245"/>
              <a:gd name="connsiteX5" fmla="*/ 11000 w 11000"/>
              <a:gd name="connsiteY5" fmla="*/ 0 h 11245"/>
              <a:gd name="connsiteX0" fmla="*/ 0 w 11000"/>
              <a:gd name="connsiteY0" fmla="*/ 10779 h 11254"/>
              <a:gd name="connsiteX1" fmla="*/ 6594 w 11000"/>
              <a:gd name="connsiteY1" fmla="*/ 11100 h 11254"/>
              <a:gd name="connsiteX2" fmla="*/ 9895 w 11000"/>
              <a:gd name="connsiteY2" fmla="*/ 11216 h 11254"/>
              <a:gd name="connsiteX3" fmla="*/ 10714 w 11000"/>
              <a:gd name="connsiteY3" fmla="*/ 10457 h 11254"/>
              <a:gd name="connsiteX4" fmla="*/ 10941 w 11000"/>
              <a:gd name="connsiteY4" fmla="*/ 6144 h 11254"/>
              <a:gd name="connsiteX5" fmla="*/ 11000 w 11000"/>
              <a:gd name="connsiteY5" fmla="*/ 0 h 11254"/>
              <a:gd name="connsiteX0" fmla="*/ 0 w 11000"/>
              <a:gd name="connsiteY0" fmla="*/ 10779 h 11258"/>
              <a:gd name="connsiteX1" fmla="*/ 6594 w 11000"/>
              <a:gd name="connsiteY1" fmla="*/ 11100 h 11258"/>
              <a:gd name="connsiteX2" fmla="*/ 9895 w 11000"/>
              <a:gd name="connsiteY2" fmla="*/ 11216 h 11258"/>
              <a:gd name="connsiteX3" fmla="*/ 10714 w 11000"/>
              <a:gd name="connsiteY3" fmla="*/ 10457 h 11258"/>
              <a:gd name="connsiteX4" fmla="*/ 10941 w 11000"/>
              <a:gd name="connsiteY4" fmla="*/ 6144 h 11258"/>
              <a:gd name="connsiteX5" fmla="*/ 11000 w 11000"/>
              <a:gd name="connsiteY5" fmla="*/ 0 h 11258"/>
              <a:gd name="connsiteX0" fmla="*/ 0 w 11000"/>
              <a:gd name="connsiteY0" fmla="*/ 10779 h 11273"/>
              <a:gd name="connsiteX1" fmla="*/ 6594 w 11000"/>
              <a:gd name="connsiteY1" fmla="*/ 11100 h 11273"/>
              <a:gd name="connsiteX2" fmla="*/ 9895 w 11000"/>
              <a:gd name="connsiteY2" fmla="*/ 11216 h 11273"/>
              <a:gd name="connsiteX3" fmla="*/ 10714 w 11000"/>
              <a:gd name="connsiteY3" fmla="*/ 10457 h 11273"/>
              <a:gd name="connsiteX4" fmla="*/ 10941 w 11000"/>
              <a:gd name="connsiteY4" fmla="*/ 6144 h 11273"/>
              <a:gd name="connsiteX5" fmla="*/ 11000 w 11000"/>
              <a:gd name="connsiteY5" fmla="*/ 0 h 11273"/>
              <a:gd name="connsiteX0" fmla="*/ 0 w 11000"/>
              <a:gd name="connsiteY0" fmla="*/ 10779 h 11229"/>
              <a:gd name="connsiteX1" fmla="*/ 6665 w 11000"/>
              <a:gd name="connsiteY1" fmla="*/ 10888 h 11229"/>
              <a:gd name="connsiteX2" fmla="*/ 9895 w 11000"/>
              <a:gd name="connsiteY2" fmla="*/ 11216 h 11229"/>
              <a:gd name="connsiteX3" fmla="*/ 10714 w 11000"/>
              <a:gd name="connsiteY3" fmla="*/ 10457 h 11229"/>
              <a:gd name="connsiteX4" fmla="*/ 10941 w 11000"/>
              <a:gd name="connsiteY4" fmla="*/ 6144 h 11229"/>
              <a:gd name="connsiteX5" fmla="*/ 11000 w 11000"/>
              <a:gd name="connsiteY5" fmla="*/ 0 h 11229"/>
              <a:gd name="connsiteX0" fmla="*/ 0 w 11000"/>
              <a:gd name="connsiteY0" fmla="*/ 10779 h 11227"/>
              <a:gd name="connsiteX1" fmla="*/ 6665 w 11000"/>
              <a:gd name="connsiteY1" fmla="*/ 10888 h 11227"/>
              <a:gd name="connsiteX2" fmla="*/ 9895 w 11000"/>
              <a:gd name="connsiteY2" fmla="*/ 11216 h 11227"/>
              <a:gd name="connsiteX3" fmla="*/ 10714 w 11000"/>
              <a:gd name="connsiteY3" fmla="*/ 10457 h 11227"/>
              <a:gd name="connsiteX4" fmla="*/ 10941 w 11000"/>
              <a:gd name="connsiteY4" fmla="*/ 6144 h 11227"/>
              <a:gd name="connsiteX5" fmla="*/ 11000 w 11000"/>
              <a:gd name="connsiteY5" fmla="*/ 0 h 11227"/>
              <a:gd name="connsiteX0" fmla="*/ 0 w 11000"/>
              <a:gd name="connsiteY0" fmla="*/ 10779 h 11269"/>
              <a:gd name="connsiteX1" fmla="*/ 6665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5844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269"/>
              <a:gd name="connsiteX1" fmla="*/ 4273 w 11000"/>
              <a:gd name="connsiteY1" fmla="*/ 10888 h 11269"/>
              <a:gd name="connsiteX2" fmla="*/ 9895 w 11000"/>
              <a:gd name="connsiteY2" fmla="*/ 11216 h 11269"/>
              <a:gd name="connsiteX3" fmla="*/ 10785 w 11000"/>
              <a:gd name="connsiteY3" fmla="*/ 9678 h 11269"/>
              <a:gd name="connsiteX4" fmla="*/ 10941 w 11000"/>
              <a:gd name="connsiteY4" fmla="*/ 6144 h 11269"/>
              <a:gd name="connsiteX5" fmla="*/ 11000 w 11000"/>
              <a:gd name="connsiteY5" fmla="*/ 0 h 11269"/>
              <a:gd name="connsiteX0" fmla="*/ 0 w 11000"/>
              <a:gd name="connsiteY0" fmla="*/ 10779 h 11535"/>
              <a:gd name="connsiteX1" fmla="*/ 4273 w 11000"/>
              <a:gd name="connsiteY1" fmla="*/ 10888 h 11535"/>
              <a:gd name="connsiteX2" fmla="*/ 9895 w 11000"/>
              <a:gd name="connsiteY2" fmla="*/ 11499 h 11535"/>
              <a:gd name="connsiteX3" fmla="*/ 10785 w 11000"/>
              <a:gd name="connsiteY3" fmla="*/ 9678 h 11535"/>
              <a:gd name="connsiteX4" fmla="*/ 10941 w 11000"/>
              <a:gd name="connsiteY4" fmla="*/ 6144 h 11535"/>
              <a:gd name="connsiteX5" fmla="*/ 11000 w 11000"/>
              <a:gd name="connsiteY5" fmla="*/ 0 h 11535"/>
              <a:gd name="connsiteX0" fmla="*/ 0 w 11000"/>
              <a:gd name="connsiteY0" fmla="*/ 10779 h 11511"/>
              <a:gd name="connsiteX1" fmla="*/ 4273 w 11000"/>
              <a:gd name="connsiteY1" fmla="*/ 10888 h 11511"/>
              <a:gd name="connsiteX2" fmla="*/ 9895 w 11000"/>
              <a:gd name="connsiteY2" fmla="*/ 11499 h 11511"/>
              <a:gd name="connsiteX3" fmla="*/ 10785 w 11000"/>
              <a:gd name="connsiteY3" fmla="*/ 10244 h 11511"/>
              <a:gd name="connsiteX4" fmla="*/ 10941 w 11000"/>
              <a:gd name="connsiteY4" fmla="*/ 6144 h 11511"/>
              <a:gd name="connsiteX5" fmla="*/ 11000 w 11000"/>
              <a:gd name="connsiteY5" fmla="*/ 0 h 11511"/>
              <a:gd name="connsiteX0" fmla="*/ 0 w 11000"/>
              <a:gd name="connsiteY0" fmla="*/ 10779 h 11500"/>
              <a:gd name="connsiteX1" fmla="*/ 4273 w 11000"/>
              <a:gd name="connsiteY1" fmla="*/ 10888 h 11500"/>
              <a:gd name="connsiteX2" fmla="*/ 9895 w 11000"/>
              <a:gd name="connsiteY2" fmla="*/ 11499 h 11500"/>
              <a:gd name="connsiteX3" fmla="*/ 10749 w 11000"/>
              <a:gd name="connsiteY3" fmla="*/ 10669 h 11500"/>
              <a:gd name="connsiteX4" fmla="*/ 10941 w 11000"/>
              <a:gd name="connsiteY4" fmla="*/ 6144 h 11500"/>
              <a:gd name="connsiteX5" fmla="*/ 11000 w 11000"/>
              <a:gd name="connsiteY5" fmla="*/ 0 h 11500"/>
              <a:gd name="connsiteX0" fmla="*/ 0 w 11000"/>
              <a:gd name="connsiteY0" fmla="*/ 10779 h 11550"/>
              <a:gd name="connsiteX1" fmla="*/ 4273 w 11000"/>
              <a:gd name="connsiteY1" fmla="*/ 10888 h 11550"/>
              <a:gd name="connsiteX2" fmla="*/ 9895 w 11000"/>
              <a:gd name="connsiteY2" fmla="*/ 11499 h 11550"/>
              <a:gd name="connsiteX3" fmla="*/ 10749 w 11000"/>
              <a:gd name="connsiteY3" fmla="*/ 10669 h 11550"/>
              <a:gd name="connsiteX4" fmla="*/ 10941 w 11000"/>
              <a:gd name="connsiteY4" fmla="*/ 6144 h 11550"/>
              <a:gd name="connsiteX5" fmla="*/ 11000 w 11000"/>
              <a:gd name="connsiteY5" fmla="*/ 0 h 11550"/>
              <a:gd name="connsiteX0" fmla="*/ 0 w 11000"/>
              <a:gd name="connsiteY0" fmla="*/ 10779 h 11500"/>
              <a:gd name="connsiteX1" fmla="*/ 4273 w 11000"/>
              <a:gd name="connsiteY1" fmla="*/ 10888 h 11500"/>
              <a:gd name="connsiteX2" fmla="*/ 9895 w 11000"/>
              <a:gd name="connsiteY2" fmla="*/ 11499 h 11500"/>
              <a:gd name="connsiteX3" fmla="*/ 10749 w 11000"/>
              <a:gd name="connsiteY3" fmla="*/ 10669 h 11500"/>
              <a:gd name="connsiteX4" fmla="*/ 10941 w 11000"/>
              <a:gd name="connsiteY4" fmla="*/ 6144 h 11500"/>
              <a:gd name="connsiteX5" fmla="*/ 11000 w 11000"/>
              <a:gd name="connsiteY5" fmla="*/ 0 h 11500"/>
              <a:gd name="connsiteX0" fmla="*/ 0 w 11000"/>
              <a:gd name="connsiteY0" fmla="*/ 10779 h 11571"/>
              <a:gd name="connsiteX1" fmla="*/ 4273 w 11000"/>
              <a:gd name="connsiteY1" fmla="*/ 10888 h 11571"/>
              <a:gd name="connsiteX2" fmla="*/ 9467 w 11000"/>
              <a:gd name="connsiteY2" fmla="*/ 11570 h 11571"/>
              <a:gd name="connsiteX3" fmla="*/ 10749 w 11000"/>
              <a:gd name="connsiteY3" fmla="*/ 10669 h 11571"/>
              <a:gd name="connsiteX4" fmla="*/ 10941 w 11000"/>
              <a:gd name="connsiteY4" fmla="*/ 6144 h 11571"/>
              <a:gd name="connsiteX5" fmla="*/ 11000 w 11000"/>
              <a:gd name="connsiteY5" fmla="*/ 0 h 11571"/>
              <a:gd name="connsiteX0" fmla="*/ 0 w 11000"/>
              <a:gd name="connsiteY0" fmla="*/ 10779 h 11720"/>
              <a:gd name="connsiteX1" fmla="*/ 4273 w 11000"/>
              <a:gd name="connsiteY1" fmla="*/ 10888 h 11720"/>
              <a:gd name="connsiteX2" fmla="*/ 9467 w 11000"/>
              <a:gd name="connsiteY2" fmla="*/ 11570 h 11720"/>
              <a:gd name="connsiteX3" fmla="*/ 10749 w 11000"/>
              <a:gd name="connsiteY3" fmla="*/ 10669 h 11720"/>
              <a:gd name="connsiteX4" fmla="*/ 10941 w 11000"/>
              <a:gd name="connsiteY4" fmla="*/ 6144 h 11720"/>
              <a:gd name="connsiteX5" fmla="*/ 11000 w 11000"/>
              <a:gd name="connsiteY5" fmla="*/ 0 h 11720"/>
              <a:gd name="connsiteX0" fmla="*/ 0 w 11000"/>
              <a:gd name="connsiteY0" fmla="*/ 10779 h 11572"/>
              <a:gd name="connsiteX1" fmla="*/ 4273 w 11000"/>
              <a:gd name="connsiteY1" fmla="*/ 10888 h 11572"/>
              <a:gd name="connsiteX2" fmla="*/ 9467 w 11000"/>
              <a:gd name="connsiteY2" fmla="*/ 11570 h 11572"/>
              <a:gd name="connsiteX3" fmla="*/ 10642 w 11000"/>
              <a:gd name="connsiteY3" fmla="*/ 10598 h 11572"/>
              <a:gd name="connsiteX4" fmla="*/ 10941 w 11000"/>
              <a:gd name="connsiteY4" fmla="*/ 6144 h 11572"/>
              <a:gd name="connsiteX5" fmla="*/ 11000 w 11000"/>
              <a:gd name="connsiteY5" fmla="*/ 0 h 11572"/>
              <a:gd name="connsiteX0" fmla="*/ 0 w 11000"/>
              <a:gd name="connsiteY0" fmla="*/ 10779 h 11572"/>
              <a:gd name="connsiteX1" fmla="*/ 4273 w 11000"/>
              <a:gd name="connsiteY1" fmla="*/ 10888 h 11572"/>
              <a:gd name="connsiteX2" fmla="*/ 9003 w 11000"/>
              <a:gd name="connsiteY2" fmla="*/ 11570 h 11572"/>
              <a:gd name="connsiteX3" fmla="*/ 10642 w 11000"/>
              <a:gd name="connsiteY3" fmla="*/ 10598 h 11572"/>
              <a:gd name="connsiteX4" fmla="*/ 10941 w 11000"/>
              <a:gd name="connsiteY4" fmla="*/ 6144 h 11572"/>
              <a:gd name="connsiteX5" fmla="*/ 11000 w 11000"/>
              <a:gd name="connsiteY5" fmla="*/ 0 h 11572"/>
              <a:gd name="connsiteX0" fmla="*/ 0 w 11000"/>
              <a:gd name="connsiteY0" fmla="*/ 10779 h 11704"/>
              <a:gd name="connsiteX1" fmla="*/ 4273 w 11000"/>
              <a:gd name="connsiteY1" fmla="*/ 10888 h 11704"/>
              <a:gd name="connsiteX2" fmla="*/ 9003 w 11000"/>
              <a:gd name="connsiteY2" fmla="*/ 11570 h 11704"/>
              <a:gd name="connsiteX3" fmla="*/ 10642 w 11000"/>
              <a:gd name="connsiteY3" fmla="*/ 10598 h 11704"/>
              <a:gd name="connsiteX4" fmla="*/ 10941 w 11000"/>
              <a:gd name="connsiteY4" fmla="*/ 6144 h 11704"/>
              <a:gd name="connsiteX5" fmla="*/ 11000 w 11000"/>
              <a:gd name="connsiteY5" fmla="*/ 0 h 11704"/>
              <a:gd name="connsiteX0" fmla="*/ 0 w 10946"/>
              <a:gd name="connsiteY0" fmla="*/ 28832 h 29757"/>
              <a:gd name="connsiteX1" fmla="*/ 4273 w 10946"/>
              <a:gd name="connsiteY1" fmla="*/ 28941 h 29757"/>
              <a:gd name="connsiteX2" fmla="*/ 9003 w 10946"/>
              <a:gd name="connsiteY2" fmla="*/ 29623 h 29757"/>
              <a:gd name="connsiteX3" fmla="*/ 10642 w 10946"/>
              <a:gd name="connsiteY3" fmla="*/ 28651 h 29757"/>
              <a:gd name="connsiteX4" fmla="*/ 10941 w 10946"/>
              <a:gd name="connsiteY4" fmla="*/ 24197 h 29757"/>
              <a:gd name="connsiteX5" fmla="*/ 10572 w 10946"/>
              <a:gd name="connsiteY5" fmla="*/ 0 h 29757"/>
              <a:gd name="connsiteX0" fmla="*/ 0 w 10655"/>
              <a:gd name="connsiteY0" fmla="*/ 28832 h 29771"/>
              <a:gd name="connsiteX1" fmla="*/ 4273 w 10655"/>
              <a:gd name="connsiteY1" fmla="*/ 28941 h 29771"/>
              <a:gd name="connsiteX2" fmla="*/ 9003 w 10655"/>
              <a:gd name="connsiteY2" fmla="*/ 29623 h 29771"/>
              <a:gd name="connsiteX3" fmla="*/ 10642 w 10655"/>
              <a:gd name="connsiteY3" fmla="*/ 28651 h 29771"/>
              <a:gd name="connsiteX4" fmla="*/ 9834 w 10655"/>
              <a:gd name="connsiteY4" fmla="*/ 23631 h 29771"/>
              <a:gd name="connsiteX5" fmla="*/ 10572 w 10655"/>
              <a:gd name="connsiteY5" fmla="*/ 0 h 29771"/>
              <a:gd name="connsiteX0" fmla="*/ 0 w 10795"/>
              <a:gd name="connsiteY0" fmla="*/ 28832 h 35165"/>
              <a:gd name="connsiteX1" fmla="*/ 4273 w 10795"/>
              <a:gd name="connsiteY1" fmla="*/ 28941 h 35165"/>
              <a:gd name="connsiteX2" fmla="*/ 6076 w 10795"/>
              <a:gd name="connsiteY2" fmla="*/ 35145 h 35165"/>
              <a:gd name="connsiteX3" fmla="*/ 10642 w 10795"/>
              <a:gd name="connsiteY3" fmla="*/ 28651 h 35165"/>
              <a:gd name="connsiteX4" fmla="*/ 9834 w 10795"/>
              <a:gd name="connsiteY4" fmla="*/ 23631 h 35165"/>
              <a:gd name="connsiteX5" fmla="*/ 10572 w 10795"/>
              <a:gd name="connsiteY5" fmla="*/ 0 h 35165"/>
              <a:gd name="connsiteX0" fmla="*/ 0 w 10572"/>
              <a:gd name="connsiteY0" fmla="*/ 28832 h 35644"/>
              <a:gd name="connsiteX1" fmla="*/ 4273 w 10572"/>
              <a:gd name="connsiteY1" fmla="*/ 28941 h 35644"/>
              <a:gd name="connsiteX2" fmla="*/ 6076 w 10572"/>
              <a:gd name="connsiteY2" fmla="*/ 35145 h 35644"/>
              <a:gd name="connsiteX3" fmla="*/ 8464 w 10572"/>
              <a:gd name="connsiteY3" fmla="*/ 33961 h 35644"/>
              <a:gd name="connsiteX4" fmla="*/ 9834 w 10572"/>
              <a:gd name="connsiteY4" fmla="*/ 23631 h 35644"/>
              <a:gd name="connsiteX5" fmla="*/ 10572 w 10572"/>
              <a:gd name="connsiteY5" fmla="*/ 0 h 35644"/>
              <a:gd name="connsiteX0" fmla="*/ 0 w 10572"/>
              <a:gd name="connsiteY0" fmla="*/ 28832 h 35732"/>
              <a:gd name="connsiteX1" fmla="*/ 3381 w 10572"/>
              <a:gd name="connsiteY1" fmla="*/ 35242 h 35732"/>
              <a:gd name="connsiteX2" fmla="*/ 6076 w 10572"/>
              <a:gd name="connsiteY2" fmla="*/ 35145 h 35732"/>
              <a:gd name="connsiteX3" fmla="*/ 8464 w 10572"/>
              <a:gd name="connsiteY3" fmla="*/ 33961 h 35732"/>
              <a:gd name="connsiteX4" fmla="*/ 9834 w 10572"/>
              <a:gd name="connsiteY4" fmla="*/ 23631 h 35732"/>
              <a:gd name="connsiteX5" fmla="*/ 10572 w 10572"/>
              <a:gd name="connsiteY5" fmla="*/ 0 h 35732"/>
              <a:gd name="connsiteX0" fmla="*/ 0 w 11572"/>
              <a:gd name="connsiteY0" fmla="*/ 34566 h 35311"/>
              <a:gd name="connsiteX1" fmla="*/ 4381 w 11572"/>
              <a:gd name="connsiteY1" fmla="*/ 35242 h 35311"/>
              <a:gd name="connsiteX2" fmla="*/ 7076 w 11572"/>
              <a:gd name="connsiteY2" fmla="*/ 35145 h 35311"/>
              <a:gd name="connsiteX3" fmla="*/ 9464 w 11572"/>
              <a:gd name="connsiteY3" fmla="*/ 33961 h 35311"/>
              <a:gd name="connsiteX4" fmla="*/ 10834 w 11572"/>
              <a:gd name="connsiteY4" fmla="*/ 23631 h 35311"/>
              <a:gd name="connsiteX5" fmla="*/ 11572 w 11572"/>
              <a:gd name="connsiteY5" fmla="*/ 0 h 35311"/>
              <a:gd name="connsiteX0" fmla="*/ 0 w 11572"/>
              <a:gd name="connsiteY0" fmla="*/ 34566 h 35311"/>
              <a:gd name="connsiteX1" fmla="*/ 4381 w 11572"/>
              <a:gd name="connsiteY1" fmla="*/ 35242 h 35311"/>
              <a:gd name="connsiteX2" fmla="*/ 7076 w 11572"/>
              <a:gd name="connsiteY2" fmla="*/ 35145 h 35311"/>
              <a:gd name="connsiteX3" fmla="*/ 9464 w 11572"/>
              <a:gd name="connsiteY3" fmla="*/ 33961 h 35311"/>
              <a:gd name="connsiteX4" fmla="*/ 10834 w 11572"/>
              <a:gd name="connsiteY4" fmla="*/ 23631 h 35311"/>
              <a:gd name="connsiteX5" fmla="*/ 11572 w 11572"/>
              <a:gd name="connsiteY5" fmla="*/ 0 h 35311"/>
              <a:gd name="connsiteX0" fmla="*/ 0 w 11394"/>
              <a:gd name="connsiteY0" fmla="*/ 34283 h 35028"/>
              <a:gd name="connsiteX1" fmla="*/ 4381 w 11394"/>
              <a:gd name="connsiteY1" fmla="*/ 34959 h 35028"/>
              <a:gd name="connsiteX2" fmla="*/ 7076 w 11394"/>
              <a:gd name="connsiteY2" fmla="*/ 34862 h 35028"/>
              <a:gd name="connsiteX3" fmla="*/ 9464 w 11394"/>
              <a:gd name="connsiteY3" fmla="*/ 33678 h 35028"/>
              <a:gd name="connsiteX4" fmla="*/ 10834 w 11394"/>
              <a:gd name="connsiteY4" fmla="*/ 23348 h 35028"/>
              <a:gd name="connsiteX5" fmla="*/ 11394 w 11394"/>
              <a:gd name="connsiteY5" fmla="*/ 0 h 35028"/>
              <a:gd name="connsiteX0" fmla="*/ 0 w 11394"/>
              <a:gd name="connsiteY0" fmla="*/ 34283 h 35028"/>
              <a:gd name="connsiteX1" fmla="*/ 4381 w 11394"/>
              <a:gd name="connsiteY1" fmla="*/ 34959 h 35028"/>
              <a:gd name="connsiteX2" fmla="*/ 7076 w 11394"/>
              <a:gd name="connsiteY2" fmla="*/ 34862 h 35028"/>
              <a:gd name="connsiteX3" fmla="*/ 9464 w 11394"/>
              <a:gd name="connsiteY3" fmla="*/ 33678 h 35028"/>
              <a:gd name="connsiteX4" fmla="*/ 10834 w 11394"/>
              <a:gd name="connsiteY4" fmla="*/ 23348 h 35028"/>
              <a:gd name="connsiteX5" fmla="*/ 11394 w 11394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834 w 11287"/>
              <a:gd name="connsiteY4" fmla="*/ 23348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620 w 11287"/>
              <a:gd name="connsiteY4" fmla="*/ 23136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419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99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5028"/>
              <a:gd name="connsiteX1" fmla="*/ 4381 w 11287"/>
              <a:gd name="connsiteY1" fmla="*/ 34959 h 35028"/>
              <a:gd name="connsiteX2" fmla="*/ 7076 w 11287"/>
              <a:gd name="connsiteY2" fmla="*/ 34862 h 35028"/>
              <a:gd name="connsiteX3" fmla="*/ 9464 w 11287"/>
              <a:gd name="connsiteY3" fmla="*/ 33678 h 35028"/>
              <a:gd name="connsiteX4" fmla="*/ 10763 w 11287"/>
              <a:gd name="connsiteY4" fmla="*/ 23985 h 35028"/>
              <a:gd name="connsiteX5" fmla="*/ 11287 w 11287"/>
              <a:gd name="connsiteY5" fmla="*/ 0 h 35028"/>
              <a:gd name="connsiteX0" fmla="*/ 0 w 11287"/>
              <a:gd name="connsiteY0" fmla="*/ 34283 h 34994"/>
              <a:gd name="connsiteX1" fmla="*/ 4381 w 11287"/>
              <a:gd name="connsiteY1" fmla="*/ 34959 h 34994"/>
              <a:gd name="connsiteX2" fmla="*/ 7076 w 11287"/>
              <a:gd name="connsiteY2" fmla="*/ 34862 h 34994"/>
              <a:gd name="connsiteX3" fmla="*/ 9464 w 11287"/>
              <a:gd name="connsiteY3" fmla="*/ 33678 h 34994"/>
              <a:gd name="connsiteX4" fmla="*/ 10763 w 11287"/>
              <a:gd name="connsiteY4" fmla="*/ 23985 h 34994"/>
              <a:gd name="connsiteX5" fmla="*/ 11287 w 11287"/>
              <a:gd name="connsiteY5" fmla="*/ 0 h 34994"/>
              <a:gd name="connsiteX0" fmla="*/ 0 w 11287"/>
              <a:gd name="connsiteY0" fmla="*/ 34283 h 34994"/>
              <a:gd name="connsiteX1" fmla="*/ 4381 w 11287"/>
              <a:gd name="connsiteY1" fmla="*/ 34959 h 34994"/>
              <a:gd name="connsiteX2" fmla="*/ 7076 w 11287"/>
              <a:gd name="connsiteY2" fmla="*/ 34862 h 34994"/>
              <a:gd name="connsiteX3" fmla="*/ 9464 w 11287"/>
              <a:gd name="connsiteY3" fmla="*/ 33678 h 34994"/>
              <a:gd name="connsiteX4" fmla="*/ 10763 w 11287"/>
              <a:gd name="connsiteY4" fmla="*/ 23985 h 34994"/>
              <a:gd name="connsiteX5" fmla="*/ 11287 w 11287"/>
              <a:gd name="connsiteY5" fmla="*/ 0 h 34994"/>
              <a:gd name="connsiteX0" fmla="*/ 0 w 11287"/>
              <a:gd name="connsiteY0" fmla="*/ 34283 h 34956"/>
              <a:gd name="connsiteX1" fmla="*/ 4132 w 11287"/>
              <a:gd name="connsiteY1" fmla="*/ 34817 h 34956"/>
              <a:gd name="connsiteX2" fmla="*/ 7076 w 11287"/>
              <a:gd name="connsiteY2" fmla="*/ 34862 h 34956"/>
              <a:gd name="connsiteX3" fmla="*/ 9464 w 11287"/>
              <a:gd name="connsiteY3" fmla="*/ 33678 h 34956"/>
              <a:gd name="connsiteX4" fmla="*/ 10763 w 11287"/>
              <a:gd name="connsiteY4" fmla="*/ 23985 h 34956"/>
              <a:gd name="connsiteX5" fmla="*/ 11287 w 11287"/>
              <a:gd name="connsiteY5" fmla="*/ 0 h 34956"/>
              <a:gd name="connsiteX0" fmla="*/ 0 w 11287"/>
              <a:gd name="connsiteY0" fmla="*/ 34283 h 34956"/>
              <a:gd name="connsiteX1" fmla="*/ 4132 w 11287"/>
              <a:gd name="connsiteY1" fmla="*/ 34817 h 34956"/>
              <a:gd name="connsiteX2" fmla="*/ 7076 w 11287"/>
              <a:gd name="connsiteY2" fmla="*/ 34862 h 34956"/>
              <a:gd name="connsiteX3" fmla="*/ 9464 w 11287"/>
              <a:gd name="connsiteY3" fmla="*/ 33678 h 34956"/>
              <a:gd name="connsiteX4" fmla="*/ 10763 w 11287"/>
              <a:gd name="connsiteY4" fmla="*/ 23985 h 34956"/>
              <a:gd name="connsiteX5" fmla="*/ 11287 w 11287"/>
              <a:gd name="connsiteY5" fmla="*/ 0 h 34956"/>
              <a:gd name="connsiteX0" fmla="*/ 0 w 11287"/>
              <a:gd name="connsiteY0" fmla="*/ 34283 h 34916"/>
              <a:gd name="connsiteX1" fmla="*/ 3847 w 11287"/>
              <a:gd name="connsiteY1" fmla="*/ 34675 h 34916"/>
              <a:gd name="connsiteX2" fmla="*/ 7076 w 11287"/>
              <a:gd name="connsiteY2" fmla="*/ 34862 h 34916"/>
              <a:gd name="connsiteX3" fmla="*/ 9464 w 11287"/>
              <a:gd name="connsiteY3" fmla="*/ 33678 h 34916"/>
              <a:gd name="connsiteX4" fmla="*/ 10763 w 11287"/>
              <a:gd name="connsiteY4" fmla="*/ 23985 h 34916"/>
              <a:gd name="connsiteX5" fmla="*/ 11287 w 11287"/>
              <a:gd name="connsiteY5" fmla="*/ 0 h 34916"/>
              <a:gd name="connsiteX0" fmla="*/ 0 w 11251"/>
              <a:gd name="connsiteY0" fmla="*/ 34354 h 34915"/>
              <a:gd name="connsiteX1" fmla="*/ 3811 w 11251"/>
              <a:gd name="connsiteY1" fmla="*/ 34675 h 34915"/>
              <a:gd name="connsiteX2" fmla="*/ 7040 w 11251"/>
              <a:gd name="connsiteY2" fmla="*/ 34862 h 34915"/>
              <a:gd name="connsiteX3" fmla="*/ 9428 w 11251"/>
              <a:gd name="connsiteY3" fmla="*/ 33678 h 34915"/>
              <a:gd name="connsiteX4" fmla="*/ 10727 w 11251"/>
              <a:gd name="connsiteY4" fmla="*/ 23985 h 34915"/>
              <a:gd name="connsiteX5" fmla="*/ 11251 w 11251"/>
              <a:gd name="connsiteY5" fmla="*/ 0 h 34915"/>
              <a:gd name="connsiteX0" fmla="*/ 0 w 11251"/>
              <a:gd name="connsiteY0" fmla="*/ 34354 h 34915"/>
              <a:gd name="connsiteX1" fmla="*/ 3811 w 11251"/>
              <a:gd name="connsiteY1" fmla="*/ 34675 h 34915"/>
              <a:gd name="connsiteX2" fmla="*/ 7040 w 11251"/>
              <a:gd name="connsiteY2" fmla="*/ 34862 h 34915"/>
              <a:gd name="connsiteX3" fmla="*/ 9428 w 11251"/>
              <a:gd name="connsiteY3" fmla="*/ 33678 h 34915"/>
              <a:gd name="connsiteX4" fmla="*/ 10727 w 11251"/>
              <a:gd name="connsiteY4" fmla="*/ 23985 h 34915"/>
              <a:gd name="connsiteX5" fmla="*/ 11251 w 11251"/>
              <a:gd name="connsiteY5" fmla="*/ 0 h 34915"/>
              <a:gd name="connsiteX0" fmla="*/ 0 w 11251"/>
              <a:gd name="connsiteY0" fmla="*/ 34354 h 34937"/>
              <a:gd name="connsiteX1" fmla="*/ 3811 w 11251"/>
              <a:gd name="connsiteY1" fmla="*/ 34675 h 34937"/>
              <a:gd name="connsiteX2" fmla="*/ 7040 w 11251"/>
              <a:gd name="connsiteY2" fmla="*/ 34862 h 34937"/>
              <a:gd name="connsiteX3" fmla="*/ 9428 w 11251"/>
              <a:gd name="connsiteY3" fmla="*/ 33678 h 34937"/>
              <a:gd name="connsiteX4" fmla="*/ 10727 w 11251"/>
              <a:gd name="connsiteY4" fmla="*/ 23985 h 34937"/>
              <a:gd name="connsiteX5" fmla="*/ 11251 w 11251"/>
              <a:gd name="connsiteY5" fmla="*/ 0 h 34937"/>
              <a:gd name="connsiteX0" fmla="*/ 0 w 11251"/>
              <a:gd name="connsiteY0" fmla="*/ 34354 h 34963"/>
              <a:gd name="connsiteX1" fmla="*/ 4559 w 11251"/>
              <a:gd name="connsiteY1" fmla="*/ 34746 h 34963"/>
              <a:gd name="connsiteX2" fmla="*/ 7040 w 11251"/>
              <a:gd name="connsiteY2" fmla="*/ 34862 h 34963"/>
              <a:gd name="connsiteX3" fmla="*/ 9428 w 11251"/>
              <a:gd name="connsiteY3" fmla="*/ 33678 h 34963"/>
              <a:gd name="connsiteX4" fmla="*/ 10727 w 11251"/>
              <a:gd name="connsiteY4" fmla="*/ 23985 h 34963"/>
              <a:gd name="connsiteX5" fmla="*/ 11251 w 11251"/>
              <a:gd name="connsiteY5" fmla="*/ 0 h 34963"/>
              <a:gd name="connsiteX0" fmla="*/ 0 w 11251"/>
              <a:gd name="connsiteY0" fmla="*/ 34354 h 34932"/>
              <a:gd name="connsiteX1" fmla="*/ 4559 w 11251"/>
              <a:gd name="connsiteY1" fmla="*/ 34746 h 34932"/>
              <a:gd name="connsiteX2" fmla="*/ 7040 w 11251"/>
              <a:gd name="connsiteY2" fmla="*/ 34862 h 34932"/>
              <a:gd name="connsiteX3" fmla="*/ 9428 w 11251"/>
              <a:gd name="connsiteY3" fmla="*/ 33678 h 34932"/>
              <a:gd name="connsiteX4" fmla="*/ 10727 w 11251"/>
              <a:gd name="connsiteY4" fmla="*/ 23985 h 34932"/>
              <a:gd name="connsiteX5" fmla="*/ 11251 w 11251"/>
              <a:gd name="connsiteY5" fmla="*/ 0 h 34932"/>
              <a:gd name="connsiteX0" fmla="*/ 0 w 11251"/>
              <a:gd name="connsiteY0" fmla="*/ 34354 h 34970"/>
              <a:gd name="connsiteX1" fmla="*/ 4559 w 11251"/>
              <a:gd name="connsiteY1" fmla="*/ 34746 h 34970"/>
              <a:gd name="connsiteX2" fmla="*/ 6826 w 11251"/>
              <a:gd name="connsiteY2" fmla="*/ 34933 h 34970"/>
              <a:gd name="connsiteX3" fmla="*/ 9428 w 11251"/>
              <a:gd name="connsiteY3" fmla="*/ 33678 h 34970"/>
              <a:gd name="connsiteX4" fmla="*/ 10727 w 11251"/>
              <a:gd name="connsiteY4" fmla="*/ 23985 h 34970"/>
              <a:gd name="connsiteX5" fmla="*/ 11251 w 11251"/>
              <a:gd name="connsiteY5" fmla="*/ 0 h 34970"/>
              <a:gd name="connsiteX0" fmla="*/ 0 w 11251"/>
              <a:gd name="connsiteY0" fmla="*/ 34354 h 35032"/>
              <a:gd name="connsiteX1" fmla="*/ 4559 w 11251"/>
              <a:gd name="connsiteY1" fmla="*/ 34746 h 35032"/>
              <a:gd name="connsiteX2" fmla="*/ 6826 w 11251"/>
              <a:gd name="connsiteY2" fmla="*/ 34933 h 35032"/>
              <a:gd name="connsiteX3" fmla="*/ 9428 w 11251"/>
              <a:gd name="connsiteY3" fmla="*/ 33678 h 35032"/>
              <a:gd name="connsiteX4" fmla="*/ 10727 w 11251"/>
              <a:gd name="connsiteY4" fmla="*/ 23985 h 35032"/>
              <a:gd name="connsiteX5" fmla="*/ 11251 w 11251"/>
              <a:gd name="connsiteY5" fmla="*/ 0 h 35032"/>
              <a:gd name="connsiteX0" fmla="*/ 0 w 11251"/>
              <a:gd name="connsiteY0" fmla="*/ 34354 h 34992"/>
              <a:gd name="connsiteX1" fmla="*/ 4559 w 11251"/>
              <a:gd name="connsiteY1" fmla="*/ 34746 h 34992"/>
              <a:gd name="connsiteX2" fmla="*/ 6826 w 11251"/>
              <a:gd name="connsiteY2" fmla="*/ 34933 h 34992"/>
              <a:gd name="connsiteX3" fmla="*/ 9428 w 11251"/>
              <a:gd name="connsiteY3" fmla="*/ 33678 h 34992"/>
              <a:gd name="connsiteX4" fmla="*/ 10727 w 11251"/>
              <a:gd name="connsiteY4" fmla="*/ 23985 h 34992"/>
              <a:gd name="connsiteX5" fmla="*/ 11251 w 11251"/>
              <a:gd name="connsiteY5" fmla="*/ 0 h 34992"/>
              <a:gd name="connsiteX0" fmla="*/ 0 w 11251"/>
              <a:gd name="connsiteY0" fmla="*/ 34354 h 34874"/>
              <a:gd name="connsiteX1" fmla="*/ 4559 w 11251"/>
              <a:gd name="connsiteY1" fmla="*/ 34746 h 34874"/>
              <a:gd name="connsiteX2" fmla="*/ 7966 w 11251"/>
              <a:gd name="connsiteY2" fmla="*/ 34791 h 34874"/>
              <a:gd name="connsiteX3" fmla="*/ 9428 w 11251"/>
              <a:gd name="connsiteY3" fmla="*/ 33678 h 34874"/>
              <a:gd name="connsiteX4" fmla="*/ 10727 w 11251"/>
              <a:gd name="connsiteY4" fmla="*/ 23985 h 34874"/>
              <a:gd name="connsiteX5" fmla="*/ 11251 w 11251"/>
              <a:gd name="connsiteY5" fmla="*/ 0 h 34874"/>
              <a:gd name="connsiteX0" fmla="*/ 0 w 11251"/>
              <a:gd name="connsiteY0" fmla="*/ 34354 h 34905"/>
              <a:gd name="connsiteX1" fmla="*/ 4559 w 11251"/>
              <a:gd name="connsiteY1" fmla="*/ 34746 h 34905"/>
              <a:gd name="connsiteX2" fmla="*/ 7966 w 11251"/>
              <a:gd name="connsiteY2" fmla="*/ 34791 h 34905"/>
              <a:gd name="connsiteX3" fmla="*/ 9428 w 11251"/>
              <a:gd name="connsiteY3" fmla="*/ 33678 h 34905"/>
              <a:gd name="connsiteX4" fmla="*/ 10727 w 11251"/>
              <a:gd name="connsiteY4" fmla="*/ 23985 h 34905"/>
              <a:gd name="connsiteX5" fmla="*/ 11251 w 11251"/>
              <a:gd name="connsiteY5" fmla="*/ 0 h 34905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11"/>
              <a:gd name="connsiteX1" fmla="*/ 4559 w 11251"/>
              <a:gd name="connsiteY1" fmla="*/ 34746 h 34811"/>
              <a:gd name="connsiteX2" fmla="*/ 7966 w 11251"/>
              <a:gd name="connsiteY2" fmla="*/ 34791 h 34811"/>
              <a:gd name="connsiteX3" fmla="*/ 9428 w 11251"/>
              <a:gd name="connsiteY3" fmla="*/ 33678 h 34811"/>
              <a:gd name="connsiteX4" fmla="*/ 10727 w 11251"/>
              <a:gd name="connsiteY4" fmla="*/ 23985 h 34811"/>
              <a:gd name="connsiteX5" fmla="*/ 11251 w 11251"/>
              <a:gd name="connsiteY5" fmla="*/ 0 h 34811"/>
              <a:gd name="connsiteX0" fmla="*/ 0 w 11251"/>
              <a:gd name="connsiteY0" fmla="*/ 34354 h 34895"/>
              <a:gd name="connsiteX1" fmla="*/ 4559 w 11251"/>
              <a:gd name="connsiteY1" fmla="*/ 34746 h 34895"/>
              <a:gd name="connsiteX2" fmla="*/ 7966 w 11251"/>
              <a:gd name="connsiteY2" fmla="*/ 34791 h 34895"/>
              <a:gd name="connsiteX3" fmla="*/ 9428 w 11251"/>
              <a:gd name="connsiteY3" fmla="*/ 33678 h 34895"/>
              <a:gd name="connsiteX4" fmla="*/ 10727 w 11251"/>
              <a:gd name="connsiteY4" fmla="*/ 23985 h 34895"/>
              <a:gd name="connsiteX5" fmla="*/ 11251 w 11251"/>
              <a:gd name="connsiteY5" fmla="*/ 0 h 34895"/>
              <a:gd name="connsiteX0" fmla="*/ 0 w 11251"/>
              <a:gd name="connsiteY0" fmla="*/ 34283 h 34814"/>
              <a:gd name="connsiteX1" fmla="*/ 4559 w 11251"/>
              <a:gd name="connsiteY1" fmla="*/ 34746 h 34814"/>
              <a:gd name="connsiteX2" fmla="*/ 7966 w 11251"/>
              <a:gd name="connsiteY2" fmla="*/ 34791 h 34814"/>
              <a:gd name="connsiteX3" fmla="*/ 9428 w 11251"/>
              <a:gd name="connsiteY3" fmla="*/ 33678 h 34814"/>
              <a:gd name="connsiteX4" fmla="*/ 10727 w 11251"/>
              <a:gd name="connsiteY4" fmla="*/ 23985 h 34814"/>
              <a:gd name="connsiteX5" fmla="*/ 11251 w 11251"/>
              <a:gd name="connsiteY5" fmla="*/ 0 h 34814"/>
              <a:gd name="connsiteX0" fmla="*/ 0 w 11251"/>
              <a:gd name="connsiteY0" fmla="*/ 34425 h 34808"/>
              <a:gd name="connsiteX1" fmla="*/ 4559 w 11251"/>
              <a:gd name="connsiteY1" fmla="*/ 34746 h 34808"/>
              <a:gd name="connsiteX2" fmla="*/ 7966 w 11251"/>
              <a:gd name="connsiteY2" fmla="*/ 34791 h 34808"/>
              <a:gd name="connsiteX3" fmla="*/ 9428 w 11251"/>
              <a:gd name="connsiteY3" fmla="*/ 33678 h 34808"/>
              <a:gd name="connsiteX4" fmla="*/ 10727 w 11251"/>
              <a:gd name="connsiteY4" fmla="*/ 23985 h 34808"/>
              <a:gd name="connsiteX5" fmla="*/ 11251 w 11251"/>
              <a:gd name="connsiteY5" fmla="*/ 0 h 34808"/>
              <a:gd name="connsiteX0" fmla="*/ 0 w 11251"/>
              <a:gd name="connsiteY0" fmla="*/ 34425 h 34808"/>
              <a:gd name="connsiteX1" fmla="*/ 4559 w 11251"/>
              <a:gd name="connsiteY1" fmla="*/ 34746 h 34808"/>
              <a:gd name="connsiteX2" fmla="*/ 7966 w 11251"/>
              <a:gd name="connsiteY2" fmla="*/ 34791 h 34808"/>
              <a:gd name="connsiteX3" fmla="*/ 9428 w 11251"/>
              <a:gd name="connsiteY3" fmla="*/ 33678 h 34808"/>
              <a:gd name="connsiteX4" fmla="*/ 10727 w 11251"/>
              <a:gd name="connsiteY4" fmla="*/ 23985 h 34808"/>
              <a:gd name="connsiteX5" fmla="*/ 11251 w 11251"/>
              <a:gd name="connsiteY5" fmla="*/ 0 h 34808"/>
              <a:gd name="connsiteX0" fmla="*/ 0 w 11643"/>
              <a:gd name="connsiteY0" fmla="*/ 34425 h 34808"/>
              <a:gd name="connsiteX1" fmla="*/ 4951 w 11643"/>
              <a:gd name="connsiteY1" fmla="*/ 34746 h 34808"/>
              <a:gd name="connsiteX2" fmla="*/ 8358 w 11643"/>
              <a:gd name="connsiteY2" fmla="*/ 34791 h 34808"/>
              <a:gd name="connsiteX3" fmla="*/ 9820 w 11643"/>
              <a:gd name="connsiteY3" fmla="*/ 33678 h 34808"/>
              <a:gd name="connsiteX4" fmla="*/ 11119 w 11643"/>
              <a:gd name="connsiteY4" fmla="*/ 23985 h 34808"/>
              <a:gd name="connsiteX5" fmla="*/ 11643 w 11643"/>
              <a:gd name="connsiteY5" fmla="*/ 0 h 34808"/>
              <a:gd name="connsiteX0" fmla="*/ 0 w 11643"/>
              <a:gd name="connsiteY0" fmla="*/ 34034 h 34828"/>
              <a:gd name="connsiteX1" fmla="*/ 4951 w 11643"/>
              <a:gd name="connsiteY1" fmla="*/ 34746 h 34828"/>
              <a:gd name="connsiteX2" fmla="*/ 8358 w 11643"/>
              <a:gd name="connsiteY2" fmla="*/ 34791 h 34828"/>
              <a:gd name="connsiteX3" fmla="*/ 9820 w 11643"/>
              <a:gd name="connsiteY3" fmla="*/ 33678 h 34828"/>
              <a:gd name="connsiteX4" fmla="*/ 11119 w 11643"/>
              <a:gd name="connsiteY4" fmla="*/ 23985 h 34828"/>
              <a:gd name="connsiteX5" fmla="*/ 11643 w 11643"/>
              <a:gd name="connsiteY5" fmla="*/ 0 h 34828"/>
              <a:gd name="connsiteX0" fmla="*/ 0 w 11643"/>
              <a:gd name="connsiteY0" fmla="*/ 34034 h 34996"/>
              <a:gd name="connsiteX1" fmla="*/ 4951 w 11643"/>
              <a:gd name="connsiteY1" fmla="*/ 34746 h 34996"/>
              <a:gd name="connsiteX2" fmla="*/ 8358 w 11643"/>
              <a:gd name="connsiteY2" fmla="*/ 34791 h 34996"/>
              <a:gd name="connsiteX3" fmla="*/ 9820 w 11643"/>
              <a:gd name="connsiteY3" fmla="*/ 33678 h 34996"/>
              <a:gd name="connsiteX4" fmla="*/ 11119 w 11643"/>
              <a:gd name="connsiteY4" fmla="*/ 23985 h 34996"/>
              <a:gd name="connsiteX5" fmla="*/ 11643 w 11643"/>
              <a:gd name="connsiteY5" fmla="*/ 0 h 34996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032"/>
              <a:gd name="connsiteX1" fmla="*/ 4951 w 11643"/>
              <a:gd name="connsiteY1" fmla="*/ 34746 h 35032"/>
              <a:gd name="connsiteX2" fmla="*/ 8358 w 11643"/>
              <a:gd name="connsiteY2" fmla="*/ 34791 h 35032"/>
              <a:gd name="connsiteX3" fmla="*/ 9820 w 11643"/>
              <a:gd name="connsiteY3" fmla="*/ 33678 h 35032"/>
              <a:gd name="connsiteX4" fmla="*/ 11119 w 11643"/>
              <a:gd name="connsiteY4" fmla="*/ 23985 h 35032"/>
              <a:gd name="connsiteX5" fmla="*/ 11643 w 11643"/>
              <a:gd name="connsiteY5" fmla="*/ 0 h 3503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122"/>
              <a:gd name="connsiteX1" fmla="*/ 4951 w 11643"/>
              <a:gd name="connsiteY1" fmla="*/ 34746 h 35122"/>
              <a:gd name="connsiteX2" fmla="*/ 8358 w 11643"/>
              <a:gd name="connsiteY2" fmla="*/ 34791 h 35122"/>
              <a:gd name="connsiteX3" fmla="*/ 9820 w 11643"/>
              <a:gd name="connsiteY3" fmla="*/ 33678 h 35122"/>
              <a:gd name="connsiteX4" fmla="*/ 11119 w 11643"/>
              <a:gd name="connsiteY4" fmla="*/ 23985 h 35122"/>
              <a:gd name="connsiteX5" fmla="*/ 11643 w 11643"/>
              <a:gd name="connsiteY5" fmla="*/ 0 h 35122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75"/>
              <a:gd name="connsiteX1" fmla="*/ 4951 w 11643"/>
              <a:gd name="connsiteY1" fmla="*/ 34746 h 35075"/>
              <a:gd name="connsiteX2" fmla="*/ 8358 w 11643"/>
              <a:gd name="connsiteY2" fmla="*/ 34791 h 35075"/>
              <a:gd name="connsiteX3" fmla="*/ 9820 w 11643"/>
              <a:gd name="connsiteY3" fmla="*/ 33678 h 35075"/>
              <a:gd name="connsiteX4" fmla="*/ 11119 w 11643"/>
              <a:gd name="connsiteY4" fmla="*/ 23985 h 35075"/>
              <a:gd name="connsiteX5" fmla="*/ 11643 w 11643"/>
              <a:gd name="connsiteY5" fmla="*/ 0 h 35075"/>
              <a:gd name="connsiteX0" fmla="*/ 0 w 11643"/>
              <a:gd name="connsiteY0" fmla="*/ 34034 h 35033"/>
              <a:gd name="connsiteX1" fmla="*/ 4951 w 11643"/>
              <a:gd name="connsiteY1" fmla="*/ 34746 h 35033"/>
              <a:gd name="connsiteX2" fmla="*/ 8358 w 11643"/>
              <a:gd name="connsiteY2" fmla="*/ 34791 h 35033"/>
              <a:gd name="connsiteX3" fmla="*/ 9820 w 11643"/>
              <a:gd name="connsiteY3" fmla="*/ 33678 h 35033"/>
              <a:gd name="connsiteX4" fmla="*/ 11119 w 11643"/>
              <a:gd name="connsiteY4" fmla="*/ 23985 h 35033"/>
              <a:gd name="connsiteX5" fmla="*/ 11643 w 11643"/>
              <a:gd name="connsiteY5" fmla="*/ 0 h 35033"/>
              <a:gd name="connsiteX0" fmla="*/ 0 w 11643"/>
              <a:gd name="connsiteY0" fmla="*/ 34034 h 35033"/>
              <a:gd name="connsiteX1" fmla="*/ 4951 w 11643"/>
              <a:gd name="connsiteY1" fmla="*/ 34746 h 35033"/>
              <a:gd name="connsiteX2" fmla="*/ 8358 w 11643"/>
              <a:gd name="connsiteY2" fmla="*/ 34791 h 35033"/>
              <a:gd name="connsiteX3" fmla="*/ 9820 w 11643"/>
              <a:gd name="connsiteY3" fmla="*/ 33678 h 35033"/>
              <a:gd name="connsiteX4" fmla="*/ 11119 w 11643"/>
              <a:gd name="connsiteY4" fmla="*/ 23985 h 35033"/>
              <a:gd name="connsiteX5" fmla="*/ 11643 w 11643"/>
              <a:gd name="connsiteY5" fmla="*/ 0 h 35033"/>
              <a:gd name="connsiteX0" fmla="*/ 0 w 11643"/>
              <a:gd name="connsiteY0" fmla="*/ 34034 h 35072"/>
              <a:gd name="connsiteX1" fmla="*/ 4951 w 11643"/>
              <a:gd name="connsiteY1" fmla="*/ 34746 h 35072"/>
              <a:gd name="connsiteX2" fmla="*/ 8358 w 11643"/>
              <a:gd name="connsiteY2" fmla="*/ 34791 h 35072"/>
              <a:gd name="connsiteX3" fmla="*/ 9951 w 11643"/>
              <a:gd name="connsiteY3" fmla="*/ 33026 h 35072"/>
              <a:gd name="connsiteX4" fmla="*/ 11119 w 11643"/>
              <a:gd name="connsiteY4" fmla="*/ 23985 h 35072"/>
              <a:gd name="connsiteX5" fmla="*/ 11643 w 11643"/>
              <a:gd name="connsiteY5" fmla="*/ 0 h 3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3" h="35072">
                <a:moveTo>
                  <a:pt x="0" y="34034"/>
                </a:moveTo>
                <a:cubicBezTo>
                  <a:pt x="1236" y="34000"/>
                  <a:pt x="3602" y="34229"/>
                  <a:pt x="4951" y="34746"/>
                </a:cubicBezTo>
                <a:cubicBezTo>
                  <a:pt x="6300" y="35263"/>
                  <a:pt x="7525" y="35078"/>
                  <a:pt x="8358" y="34791"/>
                </a:cubicBezTo>
                <a:cubicBezTo>
                  <a:pt x="9191" y="34504"/>
                  <a:pt x="9499" y="34188"/>
                  <a:pt x="9951" y="33026"/>
                </a:cubicBezTo>
                <a:cubicBezTo>
                  <a:pt x="10403" y="31864"/>
                  <a:pt x="10837" y="29489"/>
                  <a:pt x="11119" y="23985"/>
                </a:cubicBezTo>
                <a:cubicBezTo>
                  <a:pt x="11401" y="18481"/>
                  <a:pt x="11614" y="2132"/>
                  <a:pt x="1164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394548" y="3048000"/>
            <a:ext cx="0" cy="365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141282" y="3048000"/>
            <a:ext cx="0" cy="3657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22C4C15-06B6-4211-81C7-8F121FF27EF8}" type="slidenum">
              <a:rPr lang="en-US"/>
              <a:pPr/>
              <a:t>44</a:t>
            </a:fld>
            <a:endParaRPr lang="en-US"/>
          </a:p>
        </p:txBody>
      </p:sp>
      <p:sp>
        <p:nvSpPr>
          <p:cNvPr id="16496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66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9694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6513"/>
            <a:ext cx="5497512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96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8600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9674" name="Rectangle 10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03" y="718281"/>
            <a:ext cx="1016993" cy="292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577840" y="384048"/>
            <a:ext cx="1732115" cy="33832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">
            <a:off x="7366348" y="723378"/>
            <a:ext cx="228823" cy="8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118992"/>
            <a:ext cx="1679876" cy="277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694" y="1129505"/>
            <a:ext cx="1474472" cy="2190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89379"/>
            <a:ext cx="2485520" cy="263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385" y="2201450"/>
            <a:ext cx="3831025" cy="263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019" y="2189277"/>
            <a:ext cx="2704626" cy="21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535" y="1513562"/>
            <a:ext cx="1418669" cy="6290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105422"/>
            <a:ext cx="5592130" cy="291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8896" y="1488510"/>
            <a:ext cx="3289672" cy="6289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293" y="2527270"/>
            <a:ext cx="6711107" cy="278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005" y="3866814"/>
            <a:ext cx="2353700" cy="672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3048" y="6620256"/>
            <a:ext cx="300912" cy="17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 flipV="1">
            <a:off x="4114800" y="6382512"/>
            <a:ext cx="263660" cy="23623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114"/>
          <p:cNvSpPr>
            <a:spLocks/>
          </p:cNvSpPr>
          <p:nvPr/>
        </p:nvSpPr>
        <p:spPr bwMode="auto">
          <a:xfrm flipH="1">
            <a:off x="4744230" y="3123571"/>
            <a:ext cx="3222495" cy="3105065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9862"/>
              <a:gd name="connsiteY0" fmla="*/ 14840 h 20521"/>
              <a:gd name="connsiteX1" fmla="*/ 3525 w 9862"/>
              <a:gd name="connsiteY1" fmla="*/ 12222 h 20521"/>
              <a:gd name="connsiteX2" fmla="*/ 6613 w 9862"/>
              <a:gd name="connsiteY2" fmla="*/ 14961 h 20521"/>
              <a:gd name="connsiteX3" fmla="*/ 9197 w 9862"/>
              <a:gd name="connsiteY3" fmla="*/ 20473 h 20521"/>
              <a:gd name="connsiteX4" fmla="*/ 9862 w 9862"/>
              <a:gd name="connsiteY4" fmla="*/ 0 h 20521"/>
              <a:gd name="connsiteX0" fmla="*/ 0 w 10000"/>
              <a:gd name="connsiteY0" fmla="*/ 7232 h 7291"/>
              <a:gd name="connsiteX1" fmla="*/ 3574 w 10000"/>
              <a:gd name="connsiteY1" fmla="*/ 5956 h 7291"/>
              <a:gd name="connsiteX2" fmla="*/ 6706 w 10000"/>
              <a:gd name="connsiteY2" fmla="*/ 7291 h 7291"/>
              <a:gd name="connsiteX3" fmla="*/ 8627 w 10000"/>
              <a:gd name="connsiteY3" fmla="*/ 5873 h 7291"/>
              <a:gd name="connsiteX4" fmla="*/ 10000 w 10000"/>
              <a:gd name="connsiteY4" fmla="*/ 0 h 7291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0"/>
              <a:gd name="connsiteX1" fmla="*/ 3574 w 10000"/>
              <a:gd name="connsiteY1" fmla="*/ 8169 h 10000"/>
              <a:gd name="connsiteX2" fmla="*/ 6706 w 10000"/>
              <a:gd name="connsiteY2" fmla="*/ 10000 h 10000"/>
              <a:gd name="connsiteX3" fmla="*/ 8627 w 10000"/>
              <a:gd name="connsiteY3" fmla="*/ 8055 h 10000"/>
              <a:gd name="connsiteX4" fmla="*/ 10000 w 10000"/>
              <a:gd name="connsiteY4" fmla="*/ 0 h 10000"/>
              <a:gd name="connsiteX0" fmla="*/ 0 w 10000"/>
              <a:gd name="connsiteY0" fmla="*/ 9919 h 10007"/>
              <a:gd name="connsiteX1" fmla="*/ 3574 w 10000"/>
              <a:gd name="connsiteY1" fmla="*/ 8169 h 10007"/>
              <a:gd name="connsiteX2" fmla="*/ 6706 w 10000"/>
              <a:gd name="connsiteY2" fmla="*/ 10000 h 10007"/>
              <a:gd name="connsiteX3" fmla="*/ 8697 w 10000"/>
              <a:gd name="connsiteY3" fmla="*/ 7309 h 10007"/>
              <a:gd name="connsiteX4" fmla="*/ 10000 w 10000"/>
              <a:gd name="connsiteY4" fmla="*/ 0 h 10007"/>
              <a:gd name="connsiteX0" fmla="*/ 0 w 10000"/>
              <a:gd name="connsiteY0" fmla="*/ 9919 h 9919"/>
              <a:gd name="connsiteX1" fmla="*/ 3574 w 10000"/>
              <a:gd name="connsiteY1" fmla="*/ 8169 h 9919"/>
              <a:gd name="connsiteX2" fmla="*/ 6706 w 10000"/>
              <a:gd name="connsiteY2" fmla="*/ 9051 h 9919"/>
              <a:gd name="connsiteX3" fmla="*/ 8697 w 10000"/>
              <a:gd name="connsiteY3" fmla="*/ 7309 h 9919"/>
              <a:gd name="connsiteX4" fmla="*/ 10000 w 10000"/>
              <a:gd name="connsiteY4" fmla="*/ 0 h 9919"/>
              <a:gd name="connsiteX0" fmla="*/ 0 w 10000"/>
              <a:gd name="connsiteY0" fmla="*/ 10000 h 10000"/>
              <a:gd name="connsiteX1" fmla="*/ 3434 w 10000"/>
              <a:gd name="connsiteY1" fmla="*/ 9467 h 10000"/>
              <a:gd name="connsiteX2" fmla="*/ 6706 w 10000"/>
              <a:gd name="connsiteY2" fmla="*/ 9125 h 10000"/>
              <a:gd name="connsiteX3" fmla="*/ 8697 w 10000"/>
              <a:gd name="connsiteY3" fmla="*/ 7369 h 10000"/>
              <a:gd name="connsiteX4" fmla="*/ 10000 w 10000"/>
              <a:gd name="connsiteY4" fmla="*/ 0 h 10000"/>
              <a:gd name="connsiteX0" fmla="*/ 0 w 19572"/>
              <a:gd name="connsiteY0" fmla="*/ 9658 h 9658"/>
              <a:gd name="connsiteX1" fmla="*/ 13006 w 19572"/>
              <a:gd name="connsiteY1" fmla="*/ 9467 h 9658"/>
              <a:gd name="connsiteX2" fmla="*/ 16278 w 19572"/>
              <a:gd name="connsiteY2" fmla="*/ 9125 h 9658"/>
              <a:gd name="connsiteX3" fmla="*/ 18269 w 19572"/>
              <a:gd name="connsiteY3" fmla="*/ 7369 h 9658"/>
              <a:gd name="connsiteX4" fmla="*/ 19572 w 19572"/>
              <a:gd name="connsiteY4" fmla="*/ 0 h 9658"/>
              <a:gd name="connsiteX0" fmla="*/ 0 w 10000"/>
              <a:gd name="connsiteY0" fmla="*/ 10000 h 10074"/>
              <a:gd name="connsiteX1" fmla="*/ 6645 w 10000"/>
              <a:gd name="connsiteY1" fmla="*/ 9802 h 10074"/>
              <a:gd name="connsiteX2" fmla="*/ 8317 w 10000"/>
              <a:gd name="connsiteY2" fmla="*/ 9448 h 10074"/>
              <a:gd name="connsiteX3" fmla="*/ 9334 w 10000"/>
              <a:gd name="connsiteY3" fmla="*/ 7630 h 10074"/>
              <a:gd name="connsiteX4" fmla="*/ 10000 w 10000"/>
              <a:gd name="connsiteY4" fmla="*/ 0 h 10074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334 w 10000"/>
              <a:gd name="connsiteY3" fmla="*/ 7630 h 10078"/>
              <a:gd name="connsiteX4" fmla="*/ 10000 w 10000"/>
              <a:gd name="connsiteY4" fmla="*/ 0 h 10078"/>
              <a:gd name="connsiteX0" fmla="*/ 0 w 10000"/>
              <a:gd name="connsiteY0" fmla="*/ 10000 h 10078"/>
              <a:gd name="connsiteX1" fmla="*/ 6645 w 10000"/>
              <a:gd name="connsiteY1" fmla="*/ 9802 h 10078"/>
              <a:gd name="connsiteX2" fmla="*/ 8852 w 10000"/>
              <a:gd name="connsiteY2" fmla="*/ 9236 h 10078"/>
              <a:gd name="connsiteX3" fmla="*/ 9512 w 10000"/>
              <a:gd name="connsiteY3" fmla="*/ 5719 h 10078"/>
              <a:gd name="connsiteX4" fmla="*/ 10000 w 10000"/>
              <a:gd name="connsiteY4" fmla="*/ 0 h 10078"/>
              <a:gd name="connsiteX0" fmla="*/ 0 w 10000"/>
              <a:gd name="connsiteY0" fmla="*/ 10000 h 10000"/>
              <a:gd name="connsiteX1" fmla="*/ 6645 w 10000"/>
              <a:gd name="connsiteY1" fmla="*/ 9802 h 10000"/>
              <a:gd name="connsiteX2" fmla="*/ 8852 w 10000"/>
              <a:gd name="connsiteY2" fmla="*/ 9236 h 10000"/>
              <a:gd name="connsiteX3" fmla="*/ 9512 w 10000"/>
              <a:gd name="connsiteY3" fmla="*/ 5719 h 10000"/>
              <a:gd name="connsiteX4" fmla="*/ 10000 w 10000"/>
              <a:gd name="connsiteY4" fmla="*/ 0 h 10000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9852 w 11000"/>
              <a:gd name="connsiteY2" fmla="*/ 9236 h 10000"/>
              <a:gd name="connsiteX3" fmla="*/ 10512 w 11000"/>
              <a:gd name="connsiteY3" fmla="*/ 5719 h 10000"/>
              <a:gd name="connsiteX4" fmla="*/ 11000 w 11000"/>
              <a:gd name="connsiteY4" fmla="*/ 0 h 10000"/>
              <a:gd name="connsiteX0" fmla="*/ 0 w 11000"/>
              <a:gd name="connsiteY0" fmla="*/ 10000 h 10078"/>
              <a:gd name="connsiteX1" fmla="*/ 7645 w 11000"/>
              <a:gd name="connsiteY1" fmla="*/ 9802 h 10078"/>
              <a:gd name="connsiteX2" fmla="*/ 9852 w 11000"/>
              <a:gd name="connsiteY2" fmla="*/ 9236 h 10078"/>
              <a:gd name="connsiteX3" fmla="*/ 10512 w 11000"/>
              <a:gd name="connsiteY3" fmla="*/ 5719 h 10078"/>
              <a:gd name="connsiteX4" fmla="*/ 11000 w 11000"/>
              <a:gd name="connsiteY4" fmla="*/ 0 h 10078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9852 w 11000"/>
              <a:gd name="connsiteY3" fmla="*/ 9236 h 10090"/>
              <a:gd name="connsiteX4" fmla="*/ 10512 w 11000"/>
              <a:gd name="connsiteY4" fmla="*/ 5719 h 10090"/>
              <a:gd name="connsiteX5" fmla="*/ 11000 w 11000"/>
              <a:gd name="connsiteY5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090"/>
              <a:gd name="connsiteX1" fmla="*/ 7645 w 11000"/>
              <a:gd name="connsiteY1" fmla="*/ 9802 h 10090"/>
              <a:gd name="connsiteX2" fmla="*/ 9929 w 11000"/>
              <a:gd name="connsiteY2" fmla="*/ 8829 h 10090"/>
              <a:gd name="connsiteX3" fmla="*/ 10512 w 11000"/>
              <a:gd name="connsiteY3" fmla="*/ 5719 h 10090"/>
              <a:gd name="connsiteX4" fmla="*/ 11000 w 11000"/>
              <a:gd name="connsiteY4" fmla="*/ 0 h 10090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512 w 11000"/>
              <a:gd name="connsiteY3" fmla="*/ 5719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655 w 11000"/>
              <a:gd name="connsiteY3" fmla="*/ 4657 h 10109"/>
              <a:gd name="connsiteX4" fmla="*/ 11000 w 11000"/>
              <a:gd name="connsiteY4" fmla="*/ 0 h 10109"/>
              <a:gd name="connsiteX0" fmla="*/ 0 w 11000"/>
              <a:gd name="connsiteY0" fmla="*/ 10000 h 10109"/>
              <a:gd name="connsiteX1" fmla="*/ 7645 w 11000"/>
              <a:gd name="connsiteY1" fmla="*/ 9802 h 10109"/>
              <a:gd name="connsiteX2" fmla="*/ 9929 w 11000"/>
              <a:gd name="connsiteY2" fmla="*/ 8263 h 10109"/>
              <a:gd name="connsiteX3" fmla="*/ 10798 w 11000"/>
              <a:gd name="connsiteY3" fmla="*/ 4799 h 10109"/>
              <a:gd name="connsiteX4" fmla="*/ 11000 w 11000"/>
              <a:gd name="connsiteY4" fmla="*/ 0 h 10109"/>
              <a:gd name="connsiteX0" fmla="*/ 0 w 11000"/>
              <a:gd name="connsiteY0" fmla="*/ 10000 h 10099"/>
              <a:gd name="connsiteX1" fmla="*/ 7645 w 11000"/>
              <a:gd name="connsiteY1" fmla="*/ 9802 h 10099"/>
              <a:gd name="connsiteX2" fmla="*/ 10000 w 11000"/>
              <a:gd name="connsiteY2" fmla="*/ 8546 h 10099"/>
              <a:gd name="connsiteX3" fmla="*/ 10798 w 11000"/>
              <a:gd name="connsiteY3" fmla="*/ 4799 h 10099"/>
              <a:gd name="connsiteX4" fmla="*/ 11000 w 11000"/>
              <a:gd name="connsiteY4" fmla="*/ 0 h 10099"/>
              <a:gd name="connsiteX0" fmla="*/ 0 w 11000"/>
              <a:gd name="connsiteY0" fmla="*/ 10000 h 10000"/>
              <a:gd name="connsiteX1" fmla="*/ 7645 w 11000"/>
              <a:gd name="connsiteY1" fmla="*/ 9802 h 10000"/>
              <a:gd name="connsiteX2" fmla="*/ 10000 w 11000"/>
              <a:gd name="connsiteY2" fmla="*/ 8546 h 10000"/>
              <a:gd name="connsiteX3" fmla="*/ 10798 w 11000"/>
              <a:gd name="connsiteY3" fmla="*/ 4799 h 10000"/>
              <a:gd name="connsiteX4" fmla="*/ 11000 w 11000"/>
              <a:gd name="connsiteY4" fmla="*/ 0 h 10000"/>
              <a:gd name="connsiteX0" fmla="*/ 0 w 10815"/>
              <a:gd name="connsiteY0" fmla="*/ 24585 h 24585"/>
              <a:gd name="connsiteX1" fmla="*/ 7645 w 10815"/>
              <a:gd name="connsiteY1" fmla="*/ 24387 h 24585"/>
              <a:gd name="connsiteX2" fmla="*/ 10000 w 10815"/>
              <a:gd name="connsiteY2" fmla="*/ 23131 h 24585"/>
              <a:gd name="connsiteX3" fmla="*/ 10798 w 10815"/>
              <a:gd name="connsiteY3" fmla="*/ 19384 h 24585"/>
              <a:gd name="connsiteX4" fmla="*/ 9965 w 10815"/>
              <a:gd name="connsiteY4" fmla="*/ 0 h 24585"/>
              <a:gd name="connsiteX0" fmla="*/ 0 w 10016"/>
              <a:gd name="connsiteY0" fmla="*/ 24585 h 24585"/>
              <a:gd name="connsiteX1" fmla="*/ 7645 w 10016"/>
              <a:gd name="connsiteY1" fmla="*/ 24387 h 24585"/>
              <a:gd name="connsiteX2" fmla="*/ 10000 w 10016"/>
              <a:gd name="connsiteY2" fmla="*/ 23131 h 24585"/>
              <a:gd name="connsiteX3" fmla="*/ 8799 w 10016"/>
              <a:gd name="connsiteY3" fmla="*/ 19997 h 24585"/>
              <a:gd name="connsiteX4" fmla="*/ 9965 w 10016"/>
              <a:gd name="connsiteY4" fmla="*/ 0 h 24585"/>
              <a:gd name="connsiteX0" fmla="*/ 0 w 10038"/>
              <a:gd name="connsiteY0" fmla="*/ 24585 h 26146"/>
              <a:gd name="connsiteX1" fmla="*/ 7645 w 10038"/>
              <a:gd name="connsiteY1" fmla="*/ 24387 h 26146"/>
              <a:gd name="connsiteX2" fmla="*/ 10000 w 10038"/>
              <a:gd name="connsiteY2" fmla="*/ 23131 h 26146"/>
              <a:gd name="connsiteX3" fmla="*/ 6188 w 10038"/>
              <a:gd name="connsiteY3" fmla="*/ 26089 h 26146"/>
              <a:gd name="connsiteX4" fmla="*/ 8799 w 10038"/>
              <a:gd name="connsiteY4" fmla="*/ 19997 h 26146"/>
              <a:gd name="connsiteX5" fmla="*/ 9965 w 10038"/>
              <a:gd name="connsiteY5" fmla="*/ 0 h 26146"/>
              <a:gd name="connsiteX0" fmla="*/ 0 w 9965"/>
              <a:gd name="connsiteY0" fmla="*/ 24585 h 27669"/>
              <a:gd name="connsiteX1" fmla="*/ 7645 w 9965"/>
              <a:gd name="connsiteY1" fmla="*/ 24387 h 27669"/>
              <a:gd name="connsiteX2" fmla="*/ 3503 w 9965"/>
              <a:gd name="connsiteY2" fmla="*/ 27629 h 27669"/>
              <a:gd name="connsiteX3" fmla="*/ 6188 w 9965"/>
              <a:gd name="connsiteY3" fmla="*/ 26089 h 27669"/>
              <a:gd name="connsiteX4" fmla="*/ 8799 w 9965"/>
              <a:gd name="connsiteY4" fmla="*/ 19997 h 27669"/>
              <a:gd name="connsiteX5" fmla="*/ 9965 w 9965"/>
              <a:gd name="connsiteY5" fmla="*/ 0 h 27669"/>
              <a:gd name="connsiteX0" fmla="*/ 0 w 10000"/>
              <a:gd name="connsiteY0" fmla="*/ 8885 h 10321"/>
              <a:gd name="connsiteX1" fmla="*/ 830 w 10000"/>
              <a:gd name="connsiteY1" fmla="*/ 10267 h 10321"/>
              <a:gd name="connsiteX2" fmla="*/ 3515 w 10000"/>
              <a:gd name="connsiteY2" fmla="*/ 9986 h 10321"/>
              <a:gd name="connsiteX3" fmla="*/ 6210 w 10000"/>
              <a:gd name="connsiteY3" fmla="*/ 9429 h 10321"/>
              <a:gd name="connsiteX4" fmla="*/ 8830 w 10000"/>
              <a:gd name="connsiteY4" fmla="*/ 7227 h 10321"/>
              <a:gd name="connsiteX5" fmla="*/ 10000 w 10000"/>
              <a:gd name="connsiteY5" fmla="*/ 0 h 10321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0860"/>
              <a:gd name="connsiteY0" fmla="*/ 10388 h 10388"/>
              <a:gd name="connsiteX1" fmla="*/ 1690 w 10860"/>
              <a:gd name="connsiteY1" fmla="*/ 10267 h 10388"/>
              <a:gd name="connsiteX2" fmla="*/ 4375 w 10860"/>
              <a:gd name="connsiteY2" fmla="*/ 9986 h 10388"/>
              <a:gd name="connsiteX3" fmla="*/ 7070 w 10860"/>
              <a:gd name="connsiteY3" fmla="*/ 9429 h 10388"/>
              <a:gd name="connsiteX4" fmla="*/ 9690 w 10860"/>
              <a:gd name="connsiteY4" fmla="*/ 7227 h 10388"/>
              <a:gd name="connsiteX5" fmla="*/ 10860 w 10860"/>
              <a:gd name="connsiteY5" fmla="*/ 0 h 10388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90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690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547 w 11039"/>
              <a:gd name="connsiteY4" fmla="*/ 8311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547 w 11039"/>
              <a:gd name="connsiteY4" fmla="*/ 8311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891 w 11039"/>
              <a:gd name="connsiteY3" fmla="*/ 10488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7070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927 w 11039"/>
              <a:gd name="connsiteY3" fmla="*/ 10365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039"/>
              <a:gd name="connsiteY0" fmla="*/ 11324 h 11324"/>
              <a:gd name="connsiteX1" fmla="*/ 1690 w 11039"/>
              <a:gd name="connsiteY1" fmla="*/ 11203 h 11324"/>
              <a:gd name="connsiteX2" fmla="*/ 4375 w 11039"/>
              <a:gd name="connsiteY2" fmla="*/ 10922 h 11324"/>
              <a:gd name="connsiteX3" fmla="*/ 6748 w 11039"/>
              <a:gd name="connsiteY3" fmla="*/ 10439 h 11324"/>
              <a:gd name="connsiteX4" fmla="*/ 9619 w 11039"/>
              <a:gd name="connsiteY4" fmla="*/ 8163 h 11324"/>
              <a:gd name="connsiteX5" fmla="*/ 11039 w 11039"/>
              <a:gd name="connsiteY5" fmla="*/ 0 h 11324"/>
              <a:gd name="connsiteX0" fmla="*/ 0 w 11111"/>
              <a:gd name="connsiteY0" fmla="*/ 11201 h 11218"/>
              <a:gd name="connsiteX1" fmla="*/ 1762 w 11111"/>
              <a:gd name="connsiteY1" fmla="*/ 11203 h 11218"/>
              <a:gd name="connsiteX2" fmla="*/ 4447 w 11111"/>
              <a:gd name="connsiteY2" fmla="*/ 10922 h 11218"/>
              <a:gd name="connsiteX3" fmla="*/ 6820 w 11111"/>
              <a:gd name="connsiteY3" fmla="*/ 10439 h 11218"/>
              <a:gd name="connsiteX4" fmla="*/ 9691 w 11111"/>
              <a:gd name="connsiteY4" fmla="*/ 8163 h 11218"/>
              <a:gd name="connsiteX5" fmla="*/ 11111 w 11111"/>
              <a:gd name="connsiteY5" fmla="*/ 0 h 11218"/>
              <a:gd name="connsiteX0" fmla="*/ 0 w 11218"/>
              <a:gd name="connsiteY0" fmla="*/ 11275 h 11275"/>
              <a:gd name="connsiteX1" fmla="*/ 1869 w 11218"/>
              <a:gd name="connsiteY1" fmla="*/ 11203 h 11275"/>
              <a:gd name="connsiteX2" fmla="*/ 4554 w 11218"/>
              <a:gd name="connsiteY2" fmla="*/ 10922 h 11275"/>
              <a:gd name="connsiteX3" fmla="*/ 6927 w 11218"/>
              <a:gd name="connsiteY3" fmla="*/ 10439 h 11275"/>
              <a:gd name="connsiteX4" fmla="*/ 9798 w 11218"/>
              <a:gd name="connsiteY4" fmla="*/ 8163 h 11275"/>
              <a:gd name="connsiteX5" fmla="*/ 11218 w 11218"/>
              <a:gd name="connsiteY5" fmla="*/ 0 h 11275"/>
              <a:gd name="connsiteX0" fmla="*/ 0 w 11218"/>
              <a:gd name="connsiteY0" fmla="*/ 11275 h 11275"/>
              <a:gd name="connsiteX1" fmla="*/ 1439 w 11218"/>
              <a:gd name="connsiteY1" fmla="*/ 11178 h 11275"/>
              <a:gd name="connsiteX2" fmla="*/ 4554 w 11218"/>
              <a:gd name="connsiteY2" fmla="*/ 10922 h 11275"/>
              <a:gd name="connsiteX3" fmla="*/ 6927 w 11218"/>
              <a:gd name="connsiteY3" fmla="*/ 10439 h 11275"/>
              <a:gd name="connsiteX4" fmla="*/ 9798 w 11218"/>
              <a:gd name="connsiteY4" fmla="*/ 8163 h 11275"/>
              <a:gd name="connsiteX5" fmla="*/ 11218 w 11218"/>
              <a:gd name="connsiteY5" fmla="*/ 0 h 11275"/>
              <a:gd name="connsiteX0" fmla="*/ 0 w 11254"/>
              <a:gd name="connsiteY0" fmla="*/ 11201 h 11201"/>
              <a:gd name="connsiteX1" fmla="*/ 1475 w 11254"/>
              <a:gd name="connsiteY1" fmla="*/ 11178 h 11201"/>
              <a:gd name="connsiteX2" fmla="*/ 4590 w 11254"/>
              <a:gd name="connsiteY2" fmla="*/ 10922 h 11201"/>
              <a:gd name="connsiteX3" fmla="*/ 6963 w 11254"/>
              <a:gd name="connsiteY3" fmla="*/ 10439 h 11201"/>
              <a:gd name="connsiteX4" fmla="*/ 9834 w 11254"/>
              <a:gd name="connsiteY4" fmla="*/ 8163 h 11201"/>
              <a:gd name="connsiteX5" fmla="*/ 11254 w 11254"/>
              <a:gd name="connsiteY5" fmla="*/ 0 h 11201"/>
              <a:gd name="connsiteX0" fmla="*/ 0 w 11290"/>
              <a:gd name="connsiteY0" fmla="*/ 11250 h 11250"/>
              <a:gd name="connsiteX1" fmla="*/ 1511 w 11290"/>
              <a:gd name="connsiteY1" fmla="*/ 11178 h 11250"/>
              <a:gd name="connsiteX2" fmla="*/ 4626 w 11290"/>
              <a:gd name="connsiteY2" fmla="*/ 10922 h 11250"/>
              <a:gd name="connsiteX3" fmla="*/ 6999 w 11290"/>
              <a:gd name="connsiteY3" fmla="*/ 10439 h 11250"/>
              <a:gd name="connsiteX4" fmla="*/ 9870 w 11290"/>
              <a:gd name="connsiteY4" fmla="*/ 8163 h 11250"/>
              <a:gd name="connsiteX5" fmla="*/ 11290 w 11290"/>
              <a:gd name="connsiteY5" fmla="*/ 0 h 11250"/>
              <a:gd name="connsiteX0" fmla="*/ 0 w 11290"/>
              <a:gd name="connsiteY0" fmla="*/ 11250 h 11250"/>
              <a:gd name="connsiteX1" fmla="*/ 1511 w 11290"/>
              <a:gd name="connsiteY1" fmla="*/ 11178 h 11250"/>
              <a:gd name="connsiteX2" fmla="*/ 4626 w 11290"/>
              <a:gd name="connsiteY2" fmla="*/ 10922 h 11250"/>
              <a:gd name="connsiteX3" fmla="*/ 6999 w 11290"/>
              <a:gd name="connsiteY3" fmla="*/ 10439 h 11250"/>
              <a:gd name="connsiteX4" fmla="*/ 9870 w 11290"/>
              <a:gd name="connsiteY4" fmla="*/ 8163 h 11250"/>
              <a:gd name="connsiteX5" fmla="*/ 11290 w 11290"/>
              <a:gd name="connsiteY5" fmla="*/ 0 h 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90" h="11250">
                <a:moveTo>
                  <a:pt x="0" y="11250"/>
                </a:moveTo>
                <a:cubicBezTo>
                  <a:pt x="848" y="11227"/>
                  <a:pt x="740" y="11233"/>
                  <a:pt x="1511" y="11178"/>
                </a:cubicBezTo>
                <a:cubicBezTo>
                  <a:pt x="2282" y="11123"/>
                  <a:pt x="3711" y="11045"/>
                  <a:pt x="4626" y="10922"/>
                </a:cubicBezTo>
                <a:cubicBezTo>
                  <a:pt x="5541" y="10799"/>
                  <a:pt x="6412" y="10603"/>
                  <a:pt x="6999" y="10439"/>
                </a:cubicBezTo>
                <a:cubicBezTo>
                  <a:pt x="7586" y="10275"/>
                  <a:pt x="9155" y="9903"/>
                  <a:pt x="9870" y="8163"/>
                </a:cubicBezTo>
                <a:cubicBezTo>
                  <a:pt x="10585" y="6423"/>
                  <a:pt x="11225" y="745"/>
                  <a:pt x="1129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49671" name="Group 7"/>
          <p:cNvGrpSpPr>
            <a:grpSpLocks/>
          </p:cNvGrpSpPr>
          <p:nvPr/>
        </p:nvGrpSpPr>
        <p:grpSpPr bwMode="auto">
          <a:xfrm>
            <a:off x="6745287" y="5029200"/>
            <a:ext cx="1865313" cy="514350"/>
            <a:chOff x="2538" y="432"/>
            <a:chExt cx="1175" cy="324"/>
          </a:xfrm>
        </p:grpSpPr>
        <p:pic>
          <p:nvPicPr>
            <p:cNvPr id="1649672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49673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619"/>
              <a:ext cx="11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183"/>
          <p:cNvGrpSpPr>
            <a:grpSpLocks/>
          </p:cNvGrpSpPr>
          <p:nvPr/>
        </p:nvGrpSpPr>
        <p:grpSpPr bwMode="auto">
          <a:xfrm>
            <a:off x="7010400" y="2895600"/>
            <a:ext cx="914400" cy="914400"/>
            <a:chOff x="4853" y="1680"/>
            <a:chExt cx="576" cy="576"/>
          </a:xfrm>
        </p:grpSpPr>
        <p:sp>
          <p:nvSpPr>
            <p:cNvPr id="56" name="AutoShape 184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85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69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406" y="3010422"/>
            <a:ext cx="1825235" cy="24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66" y="2940873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22" y="3474273"/>
            <a:ext cx="1724763" cy="64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5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481208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496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55517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604159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9208" y="902918"/>
            <a:ext cx="6798102" cy="1211262"/>
            <a:chOff x="329208" y="1002082"/>
            <a:chExt cx="6798102" cy="1211262"/>
          </a:xfrm>
        </p:grpSpPr>
        <p:pic>
          <p:nvPicPr>
            <p:cNvPr id="33" name="Picture 10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5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17326" y="2210844"/>
            <a:ext cx="5744444" cy="233298"/>
            <a:chOff x="317326" y="2077189"/>
            <a:chExt cx="5744444" cy="233298"/>
          </a:xfrm>
        </p:grpSpPr>
        <p:pic>
          <p:nvPicPr>
            <p:cNvPr id="43" name="Picture 10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17326" y="2540696"/>
            <a:ext cx="5943781" cy="263525"/>
            <a:chOff x="527217" y="4067349"/>
            <a:chExt cx="5943781" cy="263525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2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" name="Picture 1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70" y="1253348"/>
            <a:ext cx="863953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1518599"/>
            <a:ext cx="1023861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33" y="1486422"/>
            <a:ext cx="974767" cy="28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122" y="1358030"/>
            <a:ext cx="246468" cy="148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252" y="4310380"/>
            <a:ext cx="4981340" cy="760231"/>
            <a:chOff x="101252" y="4310380"/>
            <a:chExt cx="4981340" cy="760231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52" y="4310380"/>
              <a:ext cx="497175" cy="701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326" y="4310380"/>
              <a:ext cx="4384266" cy="7602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2179392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87" y="986424"/>
            <a:ext cx="123361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462" y="1312596"/>
            <a:ext cx="1233863" cy="283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109" y="4305822"/>
            <a:ext cx="3083605" cy="76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6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406" y="3010422"/>
            <a:ext cx="1825235" cy="24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6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481208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496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55517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604159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9208" y="902918"/>
            <a:ext cx="6798102" cy="1211262"/>
            <a:chOff x="329208" y="1002082"/>
            <a:chExt cx="6798102" cy="1211262"/>
          </a:xfrm>
        </p:grpSpPr>
        <p:pic>
          <p:nvPicPr>
            <p:cNvPr id="33" name="Picture 10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5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17326" y="2210844"/>
            <a:ext cx="5744444" cy="233298"/>
            <a:chOff x="317326" y="2077189"/>
            <a:chExt cx="5744444" cy="233298"/>
          </a:xfrm>
        </p:grpSpPr>
        <p:pic>
          <p:nvPicPr>
            <p:cNvPr id="43" name="Picture 1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17326" y="2540696"/>
            <a:ext cx="5943781" cy="263525"/>
            <a:chOff x="527217" y="4067349"/>
            <a:chExt cx="5943781" cy="263525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7" name="Picture 1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70" y="1253348"/>
            <a:ext cx="863953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1518599"/>
            <a:ext cx="1023861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33" y="1486422"/>
            <a:ext cx="974767" cy="28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66" y="2940873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122" y="1358030"/>
            <a:ext cx="246468" cy="148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2" y="4310380"/>
            <a:ext cx="497175" cy="701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2179392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22" y="3474273"/>
            <a:ext cx="1724763" cy="64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87" y="986424"/>
            <a:ext cx="123361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462" y="1312596"/>
            <a:ext cx="1233863" cy="283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26" y="4305822"/>
            <a:ext cx="3083605" cy="76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109" y="4305822"/>
            <a:ext cx="3083605" cy="76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473" y="4307661"/>
            <a:ext cx="1870158" cy="76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66378" y="4279392"/>
            <a:ext cx="1891806" cy="348850"/>
            <a:chOff x="1866378" y="4279392"/>
            <a:chExt cx="1891806" cy="348850"/>
          </a:xfrm>
        </p:grpSpPr>
        <p:sp>
          <p:nvSpPr>
            <p:cNvPr id="2" name="Rectangle 1"/>
            <p:cNvSpPr/>
            <p:nvPr/>
          </p:nvSpPr>
          <p:spPr bwMode="auto">
            <a:xfrm>
              <a:off x="1866378" y="4280770"/>
              <a:ext cx="868680" cy="34747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35224" y="4279392"/>
              <a:ext cx="82296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4937760" y="4281480"/>
            <a:ext cx="813816" cy="31089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50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L -0.49063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406" y="3010422"/>
            <a:ext cx="1825235" cy="2479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26" y="4305822"/>
            <a:ext cx="3083605" cy="76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7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6" y="481208"/>
            <a:ext cx="16383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95496"/>
            <a:ext cx="336620" cy="2197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655517"/>
            <a:ext cx="510667" cy="13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445" y="604159"/>
            <a:ext cx="2136690" cy="237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9208" y="902918"/>
            <a:ext cx="6798102" cy="1211262"/>
            <a:chOff x="329208" y="1002082"/>
            <a:chExt cx="6798102" cy="1211262"/>
          </a:xfrm>
        </p:grpSpPr>
        <p:pic>
          <p:nvPicPr>
            <p:cNvPr id="33" name="Picture 10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06" y="1002082"/>
              <a:ext cx="563721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208" y="1014782"/>
              <a:ext cx="320692" cy="203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14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46" y="1316407"/>
              <a:ext cx="3222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153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221" y="1616444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615031"/>
              <a:ext cx="2019146" cy="2782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15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908" y="1921244"/>
              <a:ext cx="482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9021" y="1937119"/>
              <a:ext cx="4548925" cy="2483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330520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1206" y="1010019"/>
              <a:ext cx="716104" cy="2480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17326" y="2210844"/>
            <a:ext cx="5744444" cy="233298"/>
            <a:chOff x="317326" y="2077189"/>
            <a:chExt cx="5744444" cy="233298"/>
          </a:xfrm>
        </p:grpSpPr>
        <p:pic>
          <p:nvPicPr>
            <p:cNvPr id="43" name="Picture 10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70" y="2077189"/>
              <a:ext cx="53213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326" y="2077363"/>
              <a:ext cx="320438" cy="233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17326" y="2540696"/>
            <a:ext cx="5943781" cy="263525"/>
            <a:chOff x="527217" y="4067349"/>
            <a:chExt cx="5943781" cy="263525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217" y="4084812"/>
              <a:ext cx="335625" cy="2041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2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48" y="4067349"/>
              <a:ext cx="55054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" name="Picture 8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587" y="986424"/>
            <a:ext cx="123361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5462" y="1312596"/>
            <a:ext cx="1233863" cy="283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37" y="5994285"/>
            <a:ext cx="1084463" cy="361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70" y="1253348"/>
            <a:ext cx="863953" cy="2465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833" y="1486422"/>
            <a:ext cx="974767" cy="283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66" y="2940873"/>
            <a:ext cx="2031013" cy="335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708748" y="1358030"/>
            <a:ext cx="1088842" cy="407096"/>
            <a:chOff x="3708748" y="1358030"/>
            <a:chExt cx="1088842" cy="407096"/>
          </a:xfrm>
        </p:grpSpPr>
        <p:pic>
          <p:nvPicPr>
            <p:cNvPr id="120" name="Picture 11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8748" y="1518599"/>
              <a:ext cx="1023861" cy="246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1122" y="1358030"/>
              <a:ext cx="246468" cy="148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52" y="4310380"/>
            <a:ext cx="497175" cy="701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473" y="4307661"/>
            <a:ext cx="1870158" cy="76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2179392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22" y="3474273"/>
            <a:ext cx="1724763" cy="64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89307" y="4432126"/>
            <a:ext cx="3253298" cy="608527"/>
            <a:chOff x="5789307" y="4432126"/>
            <a:chExt cx="3253298" cy="608527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4002" y="4792675"/>
              <a:ext cx="2438603" cy="247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5" name="Straight Arrow Connector 54"/>
            <p:cNvCxnSpPr/>
            <p:nvPr/>
          </p:nvCxnSpPr>
          <p:spPr bwMode="auto">
            <a:xfrm flipH="1">
              <a:off x="5789307" y="4916694"/>
              <a:ext cx="78816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5789307" y="4505359"/>
              <a:ext cx="78816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4002" y="4432126"/>
              <a:ext cx="481939" cy="219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52891" y="5609489"/>
            <a:ext cx="6933909" cy="395871"/>
            <a:chOff x="1752891" y="5609489"/>
            <a:chExt cx="6933909" cy="395871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1828800" y="5922810"/>
              <a:ext cx="6858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7316476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>
              <a:off x="1828800" y="5840260"/>
              <a:ext cx="0" cy="165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891" y="5609489"/>
              <a:ext cx="159755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7622" y="5610846"/>
              <a:ext cx="158762" cy="2168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32904" y="6080884"/>
            <a:ext cx="936280" cy="217620"/>
            <a:chOff x="7213948" y="6080884"/>
            <a:chExt cx="936280" cy="217620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3948" y="6080884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1334" y="6080884"/>
              <a:ext cx="188894" cy="2176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7727" y="6106438"/>
            <a:ext cx="478031" cy="217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650" y="6106438"/>
            <a:ext cx="477473" cy="217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048256" y="4407408"/>
            <a:ext cx="5059572" cy="1691640"/>
            <a:chOff x="2048256" y="4407408"/>
            <a:chExt cx="5059572" cy="1691640"/>
          </a:xfrm>
        </p:grpSpPr>
        <p:sp>
          <p:nvSpPr>
            <p:cNvPr id="8" name="Rectangle 7"/>
            <p:cNvSpPr/>
            <p:nvPr/>
          </p:nvSpPr>
          <p:spPr bwMode="auto">
            <a:xfrm>
              <a:off x="6577476" y="4407408"/>
              <a:ext cx="530352" cy="6400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2048256" y="5047488"/>
              <a:ext cx="4526280" cy="10515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H="1">
              <a:off x="4855463" y="5047488"/>
              <a:ext cx="1719072" cy="104241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859" y="2560391"/>
            <a:ext cx="777200" cy="246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Straight Arrow Connector 72"/>
          <p:cNvCxnSpPr/>
          <p:nvPr/>
        </p:nvCxnSpPr>
        <p:spPr bwMode="auto">
          <a:xfrm flipV="1">
            <a:off x="4654296" y="2749812"/>
            <a:ext cx="1856232" cy="33375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860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8</a:t>
            </a:fld>
            <a:endParaRPr lang="en-US"/>
          </a:p>
        </p:txBody>
      </p: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05462" y="986424"/>
            <a:ext cx="1233863" cy="609657"/>
            <a:chOff x="7605462" y="986424"/>
            <a:chExt cx="1233863" cy="609657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5587" y="986424"/>
              <a:ext cx="1233613" cy="283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5462" y="1312596"/>
              <a:ext cx="1233863" cy="2834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519021" y="1231356"/>
            <a:ext cx="2025502" cy="268519"/>
            <a:chOff x="1519021" y="1231356"/>
            <a:chExt cx="2025502" cy="268519"/>
          </a:xfrm>
        </p:grpSpPr>
        <p:pic>
          <p:nvPicPr>
            <p:cNvPr id="40" name="Picture 1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23135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11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1253348"/>
              <a:ext cx="863953" cy="246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70348" y="2438400"/>
            <a:ext cx="2234852" cy="411867"/>
            <a:chOff x="3708748" y="1358030"/>
            <a:chExt cx="2234852" cy="411867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8833" y="1486422"/>
              <a:ext cx="974767" cy="283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8748" y="1518599"/>
              <a:ext cx="1023861" cy="246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1122" y="1358030"/>
              <a:ext cx="246468" cy="148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708748" y="1358030"/>
            <a:ext cx="2234852" cy="411867"/>
            <a:chOff x="3708748" y="1358030"/>
            <a:chExt cx="2234852" cy="411867"/>
          </a:xfrm>
        </p:grpSpPr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8833" y="1486422"/>
              <a:ext cx="974767" cy="283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3708748" y="1358030"/>
              <a:ext cx="1088842" cy="407096"/>
              <a:chOff x="3708748" y="1358030"/>
              <a:chExt cx="1088842" cy="407096"/>
            </a:xfrm>
          </p:grpSpPr>
          <p:pic>
            <p:nvPicPr>
              <p:cNvPr id="120" name="Picture 119" descr="txp_fi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08748" y="1518599"/>
                <a:ext cx="1023861" cy="24652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 descr="txp_fi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51122" y="1358030"/>
                <a:ext cx="246468" cy="14802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423" y="5773269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776" y="1836555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57200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199" y="2179392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800" y="972716"/>
            <a:ext cx="777200" cy="246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859" y="2560391"/>
            <a:ext cx="777200" cy="246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157565" y="914343"/>
            <a:ext cx="4048111" cy="5638857"/>
            <a:chOff x="4157565" y="914343"/>
            <a:chExt cx="4048111" cy="5638857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V="1">
              <a:off x="7315200" y="914343"/>
              <a:ext cx="0" cy="563885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7159752" y="914343"/>
              <a:ext cx="0" cy="563885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572000" y="914343"/>
              <a:ext cx="0" cy="563885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572000" y="3429000"/>
              <a:ext cx="3633676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6748" y="3462115"/>
              <a:ext cx="370227" cy="2591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44623" y="3462115"/>
              <a:ext cx="135503" cy="1851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5" name="Straight Connector 44"/>
            <p:cNvCxnSpPr/>
            <p:nvPr/>
          </p:nvCxnSpPr>
          <p:spPr bwMode="auto">
            <a:xfrm flipV="1">
              <a:off x="4480560" y="1426464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V="1">
              <a:off x="7068646" y="3437768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V="1">
              <a:off x="7223760" y="3437768"/>
              <a:ext cx="1828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7565" y="1204586"/>
              <a:ext cx="382816" cy="1977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51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-0.26528 0.1551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56" y="74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85 L -0.37864 0.571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284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0.0037 L -0.09722 -0.25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123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185 L -0.03611 -0.2312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1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Rectangle 60"/>
          <p:cNvSpPr/>
          <p:nvPr/>
        </p:nvSpPr>
        <p:spPr bwMode="auto">
          <a:xfrm>
            <a:off x="7159752" y="926869"/>
            <a:ext cx="155448" cy="2514656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584526" y="3440480"/>
            <a:ext cx="2569464" cy="3127248"/>
          </a:xfrm>
          <a:prstGeom prst="rect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7159752" y="914343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16200000" flipV="1">
            <a:off x="7068646" y="3437768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4480560" y="1426464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1519021" y="1231356"/>
            <a:ext cx="2025502" cy="268519"/>
            <a:chOff x="1519021" y="1231356"/>
            <a:chExt cx="2025502" cy="268519"/>
          </a:xfrm>
        </p:grpSpPr>
        <p:pic>
          <p:nvPicPr>
            <p:cNvPr id="42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21" y="1231356"/>
              <a:ext cx="10541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0570" y="1253348"/>
              <a:ext cx="863953" cy="246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7605462" y="986424"/>
            <a:ext cx="1233863" cy="609657"/>
            <a:chOff x="7605462" y="986424"/>
            <a:chExt cx="1233863" cy="609657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5587" y="986424"/>
              <a:ext cx="1233613" cy="2834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5462" y="1312596"/>
              <a:ext cx="1233863" cy="2834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9642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987"/>
            <a:ext cx="5186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6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7962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1094"/>
            <a:ext cx="3810196" cy="237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423" y="5773269"/>
            <a:ext cx="1245977" cy="246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800" y="972716"/>
            <a:ext cx="777200" cy="246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57200"/>
            <a:ext cx="814207" cy="246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224" y="350488"/>
            <a:ext cx="1382176" cy="25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952" y="76200"/>
            <a:ext cx="1419448" cy="1977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270348" y="2438400"/>
            <a:ext cx="2234852" cy="411867"/>
            <a:chOff x="3708748" y="1358030"/>
            <a:chExt cx="2234852" cy="411867"/>
          </a:xfrm>
        </p:grpSpPr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8833" y="1486422"/>
              <a:ext cx="974767" cy="2834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8748" y="1518599"/>
              <a:ext cx="1023861" cy="246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1122" y="1358030"/>
              <a:ext cx="246468" cy="148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4" name="Straight Arrow Connector 73"/>
          <p:cNvCxnSpPr/>
          <p:nvPr/>
        </p:nvCxnSpPr>
        <p:spPr bwMode="auto">
          <a:xfrm flipV="1">
            <a:off x="7315200" y="914400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0" y="914343"/>
            <a:ext cx="0" cy="56388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572000" y="3429000"/>
            <a:ext cx="3633676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748" y="3462115"/>
            <a:ext cx="370227" cy="259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623" y="3462115"/>
            <a:ext cx="135503" cy="185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57EAD3F-1BE3-49A3-9329-D5048F11AE76}" type="slidenum">
              <a:rPr lang="en-US"/>
              <a:pPr/>
              <a:t>9</a:t>
            </a:fld>
            <a:endParaRPr lang="en-US"/>
          </a:p>
        </p:txBody>
      </p:sp>
      <p:sp>
        <p:nvSpPr>
          <p:cNvPr id="15964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642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99"/>
          <p:cNvSpPr>
            <a:spLocks noChangeAspect="1" noChangeArrowheads="1"/>
          </p:cNvSpPr>
          <p:nvPr/>
        </p:nvSpPr>
        <p:spPr bwMode="auto">
          <a:xfrm>
            <a:off x="4544568" y="138988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9" name="Oval 99"/>
          <p:cNvSpPr>
            <a:spLocks noChangeAspect="1" noChangeArrowheads="1"/>
          </p:cNvSpPr>
          <p:nvPr/>
        </p:nvSpPr>
        <p:spPr bwMode="auto">
          <a:xfrm>
            <a:off x="7132320" y="3401568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 flipV="1">
            <a:off x="4576205" y="1421813"/>
            <a:ext cx="2698058" cy="5138928"/>
          </a:xfrm>
          <a:custGeom>
            <a:avLst/>
            <a:gdLst>
              <a:gd name="T0" fmla="*/ 0 w 1117"/>
              <a:gd name="T1" fmla="*/ 860 h 860"/>
              <a:gd name="T2" fmla="*/ 35 w 1117"/>
              <a:gd name="T3" fmla="*/ 680 h 860"/>
              <a:gd name="T4" fmla="*/ 194 w 1117"/>
              <a:gd name="T5" fmla="*/ 363 h 860"/>
              <a:gd name="T6" fmla="*/ 603 w 1117"/>
              <a:gd name="T7" fmla="*/ 82 h 860"/>
              <a:gd name="T8" fmla="*/ 970 w 1117"/>
              <a:gd name="T9" fmla="*/ 12 h 860"/>
              <a:gd name="T10" fmla="*/ 1117 w 1117"/>
              <a:gd name="T11" fmla="*/ 8 h 860"/>
              <a:gd name="connsiteX0" fmla="*/ 0 w 10000"/>
              <a:gd name="connsiteY0" fmla="*/ 11518 h 11518"/>
              <a:gd name="connsiteX1" fmla="*/ 313 w 10000"/>
              <a:gd name="connsiteY1" fmla="*/ 9425 h 11518"/>
              <a:gd name="connsiteX2" fmla="*/ 1737 w 10000"/>
              <a:gd name="connsiteY2" fmla="*/ 5739 h 11518"/>
              <a:gd name="connsiteX3" fmla="*/ 5398 w 10000"/>
              <a:gd name="connsiteY3" fmla="*/ 2471 h 11518"/>
              <a:gd name="connsiteX4" fmla="*/ 9178 w 10000"/>
              <a:gd name="connsiteY4" fmla="*/ 7 h 11518"/>
              <a:gd name="connsiteX5" fmla="*/ 10000 w 10000"/>
              <a:gd name="connsiteY5" fmla="*/ 1611 h 11518"/>
              <a:gd name="connsiteX0" fmla="*/ 0 w 10000"/>
              <a:gd name="connsiteY0" fmla="*/ 16490 h 16490"/>
              <a:gd name="connsiteX1" fmla="*/ 313 w 10000"/>
              <a:gd name="connsiteY1" fmla="*/ 14397 h 16490"/>
              <a:gd name="connsiteX2" fmla="*/ 1737 w 10000"/>
              <a:gd name="connsiteY2" fmla="*/ 10711 h 16490"/>
              <a:gd name="connsiteX3" fmla="*/ 6246 w 10000"/>
              <a:gd name="connsiteY3" fmla="*/ 103 h 16490"/>
              <a:gd name="connsiteX4" fmla="*/ 9178 w 10000"/>
              <a:gd name="connsiteY4" fmla="*/ 4979 h 16490"/>
              <a:gd name="connsiteX5" fmla="*/ 10000 w 10000"/>
              <a:gd name="connsiteY5" fmla="*/ 6583 h 16490"/>
              <a:gd name="connsiteX0" fmla="*/ 0 w 10000"/>
              <a:gd name="connsiteY0" fmla="*/ 19849 h 19849"/>
              <a:gd name="connsiteX1" fmla="*/ 313 w 10000"/>
              <a:gd name="connsiteY1" fmla="*/ 17756 h 19849"/>
              <a:gd name="connsiteX2" fmla="*/ 3220 w 10000"/>
              <a:gd name="connsiteY2" fmla="*/ 766 h 19849"/>
              <a:gd name="connsiteX3" fmla="*/ 6246 w 10000"/>
              <a:gd name="connsiteY3" fmla="*/ 3462 h 19849"/>
              <a:gd name="connsiteX4" fmla="*/ 9178 w 10000"/>
              <a:gd name="connsiteY4" fmla="*/ 8338 h 19849"/>
              <a:gd name="connsiteX5" fmla="*/ 10000 w 10000"/>
              <a:gd name="connsiteY5" fmla="*/ 9942 h 19849"/>
              <a:gd name="connsiteX0" fmla="*/ 248 w 10248"/>
              <a:gd name="connsiteY0" fmla="*/ 19849 h 19849"/>
              <a:gd name="connsiteX1" fmla="*/ 5 w 10248"/>
              <a:gd name="connsiteY1" fmla="*/ 3359 h 19849"/>
              <a:gd name="connsiteX2" fmla="*/ 561 w 10248"/>
              <a:gd name="connsiteY2" fmla="*/ 17756 h 19849"/>
              <a:gd name="connsiteX3" fmla="*/ 3468 w 10248"/>
              <a:gd name="connsiteY3" fmla="*/ 766 h 19849"/>
              <a:gd name="connsiteX4" fmla="*/ 6494 w 10248"/>
              <a:gd name="connsiteY4" fmla="*/ 3462 h 19849"/>
              <a:gd name="connsiteX5" fmla="*/ 9426 w 10248"/>
              <a:gd name="connsiteY5" fmla="*/ 8338 h 19849"/>
              <a:gd name="connsiteX6" fmla="*/ 10248 w 10248"/>
              <a:gd name="connsiteY6" fmla="*/ 9942 h 19849"/>
              <a:gd name="connsiteX0" fmla="*/ 3916 w 13916"/>
              <a:gd name="connsiteY0" fmla="*/ 19849 h 19849"/>
              <a:gd name="connsiteX1" fmla="*/ 0 w 13916"/>
              <a:gd name="connsiteY1" fmla="*/ 5836 h 19849"/>
              <a:gd name="connsiteX2" fmla="*/ 4229 w 13916"/>
              <a:gd name="connsiteY2" fmla="*/ 17756 h 19849"/>
              <a:gd name="connsiteX3" fmla="*/ 7136 w 13916"/>
              <a:gd name="connsiteY3" fmla="*/ 766 h 19849"/>
              <a:gd name="connsiteX4" fmla="*/ 10162 w 13916"/>
              <a:gd name="connsiteY4" fmla="*/ 3462 h 19849"/>
              <a:gd name="connsiteX5" fmla="*/ 13094 w 13916"/>
              <a:gd name="connsiteY5" fmla="*/ 8338 h 19849"/>
              <a:gd name="connsiteX6" fmla="*/ 13916 w 13916"/>
              <a:gd name="connsiteY6" fmla="*/ 9942 h 19849"/>
              <a:gd name="connsiteX0" fmla="*/ 0 w 13916"/>
              <a:gd name="connsiteY0" fmla="*/ 5836 h 18120"/>
              <a:gd name="connsiteX1" fmla="*/ 4229 w 13916"/>
              <a:gd name="connsiteY1" fmla="*/ 17756 h 18120"/>
              <a:gd name="connsiteX2" fmla="*/ 7136 w 13916"/>
              <a:gd name="connsiteY2" fmla="*/ 766 h 18120"/>
              <a:gd name="connsiteX3" fmla="*/ 10162 w 13916"/>
              <a:gd name="connsiteY3" fmla="*/ 3462 h 18120"/>
              <a:gd name="connsiteX4" fmla="*/ 13094 w 13916"/>
              <a:gd name="connsiteY4" fmla="*/ 8338 h 18120"/>
              <a:gd name="connsiteX5" fmla="*/ 13916 w 13916"/>
              <a:gd name="connsiteY5" fmla="*/ 9942 h 18120"/>
              <a:gd name="connsiteX0" fmla="*/ 0 w 13916"/>
              <a:gd name="connsiteY0" fmla="*/ 5071 h 9177"/>
              <a:gd name="connsiteX1" fmla="*/ 3381 w 13916"/>
              <a:gd name="connsiteY1" fmla="*/ 2495 h 9177"/>
              <a:gd name="connsiteX2" fmla="*/ 7136 w 13916"/>
              <a:gd name="connsiteY2" fmla="*/ 1 h 9177"/>
              <a:gd name="connsiteX3" fmla="*/ 10162 w 13916"/>
              <a:gd name="connsiteY3" fmla="*/ 2697 h 9177"/>
              <a:gd name="connsiteX4" fmla="*/ 13094 w 13916"/>
              <a:gd name="connsiteY4" fmla="*/ 7573 h 9177"/>
              <a:gd name="connsiteX5" fmla="*/ 13916 w 13916"/>
              <a:gd name="connsiteY5" fmla="*/ 9177 h 9177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302 w 10000"/>
              <a:gd name="connsiteY3" fmla="*/ 29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35"/>
              <a:gd name="connsiteX1" fmla="*/ 2430 w 10000"/>
              <a:gd name="connsiteY1" fmla="*/ 2719 h 10035"/>
              <a:gd name="connsiteX2" fmla="*/ 5128 w 10000"/>
              <a:gd name="connsiteY2" fmla="*/ 1 h 10035"/>
              <a:gd name="connsiteX3" fmla="*/ 7302 w 10000"/>
              <a:gd name="connsiteY3" fmla="*/ 2939 h 10035"/>
              <a:gd name="connsiteX4" fmla="*/ 9409 w 10000"/>
              <a:gd name="connsiteY4" fmla="*/ 8252 h 10035"/>
              <a:gd name="connsiteX5" fmla="*/ 10000 w 10000"/>
              <a:gd name="connsiteY5" fmla="*/ 10000 h 10035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128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526 h 10000"/>
              <a:gd name="connsiteX1" fmla="*/ 2430 w 10000"/>
              <a:gd name="connsiteY1" fmla="*/ 2719 h 10000"/>
              <a:gd name="connsiteX2" fmla="*/ 5331 w 10000"/>
              <a:gd name="connsiteY2" fmla="*/ 1 h 10000"/>
              <a:gd name="connsiteX3" fmla="*/ 7505 w 10000"/>
              <a:gd name="connsiteY3" fmla="*/ 2739 h 10000"/>
              <a:gd name="connsiteX4" fmla="*/ 9409 w 10000"/>
              <a:gd name="connsiteY4" fmla="*/ 8252 h 10000"/>
              <a:gd name="connsiteX5" fmla="*/ 10000 w 10000"/>
              <a:gd name="connsiteY5" fmla="*/ 10000 h 10000"/>
              <a:gd name="connsiteX0" fmla="*/ 0 w 10000"/>
              <a:gd name="connsiteY0" fmla="*/ 5426 h 9900"/>
              <a:gd name="connsiteX1" fmla="*/ 2430 w 10000"/>
              <a:gd name="connsiteY1" fmla="*/ 2619 h 9900"/>
              <a:gd name="connsiteX2" fmla="*/ 5433 w 10000"/>
              <a:gd name="connsiteY2" fmla="*/ 1 h 9900"/>
              <a:gd name="connsiteX3" fmla="*/ 7505 w 10000"/>
              <a:gd name="connsiteY3" fmla="*/ 2639 h 9900"/>
              <a:gd name="connsiteX4" fmla="*/ 9409 w 10000"/>
              <a:gd name="connsiteY4" fmla="*/ 8152 h 9900"/>
              <a:gd name="connsiteX5" fmla="*/ 10000 w 10000"/>
              <a:gd name="connsiteY5" fmla="*/ 9900 h 9900"/>
              <a:gd name="connsiteX0" fmla="*/ 0 w 10000"/>
              <a:gd name="connsiteY0" fmla="*/ 5581 h 10100"/>
              <a:gd name="connsiteX1" fmla="*/ 2430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10000"/>
              <a:gd name="connsiteY0" fmla="*/ 5581 h 10100"/>
              <a:gd name="connsiteX1" fmla="*/ 2633 w 10000"/>
              <a:gd name="connsiteY1" fmla="*/ 2745 h 10100"/>
              <a:gd name="connsiteX2" fmla="*/ 5230 w 10000"/>
              <a:gd name="connsiteY2" fmla="*/ 0 h 10100"/>
              <a:gd name="connsiteX3" fmla="*/ 7505 w 10000"/>
              <a:gd name="connsiteY3" fmla="*/ 2766 h 10100"/>
              <a:gd name="connsiteX4" fmla="*/ 9409 w 10000"/>
              <a:gd name="connsiteY4" fmla="*/ 8334 h 10100"/>
              <a:gd name="connsiteX5" fmla="*/ 10000 w 10000"/>
              <a:gd name="connsiteY5" fmla="*/ 10100 h 10100"/>
              <a:gd name="connsiteX0" fmla="*/ 0 w 9492"/>
              <a:gd name="connsiteY0" fmla="*/ 5581 h 10100"/>
              <a:gd name="connsiteX1" fmla="*/ 2125 w 9492"/>
              <a:gd name="connsiteY1" fmla="*/ 2745 h 10100"/>
              <a:gd name="connsiteX2" fmla="*/ 4722 w 9492"/>
              <a:gd name="connsiteY2" fmla="*/ 0 h 10100"/>
              <a:gd name="connsiteX3" fmla="*/ 6997 w 9492"/>
              <a:gd name="connsiteY3" fmla="*/ 2766 h 10100"/>
              <a:gd name="connsiteX4" fmla="*/ 8901 w 9492"/>
              <a:gd name="connsiteY4" fmla="*/ 8334 h 10100"/>
              <a:gd name="connsiteX5" fmla="*/ 9492 w 9492"/>
              <a:gd name="connsiteY5" fmla="*/ 10100 h 101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749"/>
              <a:gd name="connsiteY0" fmla="*/ 5826 h 10000"/>
              <a:gd name="connsiteX1" fmla="*/ 2988 w 10749"/>
              <a:gd name="connsiteY1" fmla="*/ 2718 h 10000"/>
              <a:gd name="connsiteX2" fmla="*/ 5724 w 10749"/>
              <a:gd name="connsiteY2" fmla="*/ 0 h 10000"/>
              <a:gd name="connsiteX3" fmla="*/ 8120 w 10749"/>
              <a:gd name="connsiteY3" fmla="*/ 2739 h 10000"/>
              <a:gd name="connsiteX4" fmla="*/ 10126 w 10749"/>
              <a:gd name="connsiteY4" fmla="*/ 8251 h 10000"/>
              <a:gd name="connsiteX5" fmla="*/ 10749 w 10749"/>
              <a:gd name="connsiteY5" fmla="*/ 10000 h 10000"/>
              <a:gd name="connsiteX0" fmla="*/ 0 w 10696"/>
              <a:gd name="connsiteY0" fmla="*/ 53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10696"/>
              <a:gd name="connsiteY0" fmla="*/ 5426 h 10000"/>
              <a:gd name="connsiteX1" fmla="*/ 2935 w 10696"/>
              <a:gd name="connsiteY1" fmla="*/ 2718 h 10000"/>
              <a:gd name="connsiteX2" fmla="*/ 5671 w 10696"/>
              <a:gd name="connsiteY2" fmla="*/ 0 h 10000"/>
              <a:gd name="connsiteX3" fmla="*/ 8067 w 10696"/>
              <a:gd name="connsiteY3" fmla="*/ 2739 h 10000"/>
              <a:gd name="connsiteX4" fmla="*/ 10073 w 10696"/>
              <a:gd name="connsiteY4" fmla="*/ 8251 h 10000"/>
              <a:gd name="connsiteX5" fmla="*/ 10696 w 10696"/>
              <a:gd name="connsiteY5" fmla="*/ 10000 h 10000"/>
              <a:gd name="connsiteX0" fmla="*/ 0 w 7761"/>
              <a:gd name="connsiteY0" fmla="*/ 2718 h 10000"/>
              <a:gd name="connsiteX1" fmla="*/ 2736 w 7761"/>
              <a:gd name="connsiteY1" fmla="*/ 0 h 10000"/>
              <a:gd name="connsiteX2" fmla="*/ 5132 w 7761"/>
              <a:gd name="connsiteY2" fmla="*/ 2739 h 10000"/>
              <a:gd name="connsiteX3" fmla="*/ 7138 w 7761"/>
              <a:gd name="connsiteY3" fmla="*/ 8251 h 10000"/>
              <a:gd name="connsiteX4" fmla="*/ 7761 w 7761"/>
              <a:gd name="connsiteY4" fmla="*/ 10000 h 10000"/>
              <a:gd name="connsiteX0" fmla="*/ 0 w 10000"/>
              <a:gd name="connsiteY0" fmla="*/ 2618 h 10000"/>
              <a:gd name="connsiteX1" fmla="*/ 3525 w 10000"/>
              <a:gd name="connsiteY1" fmla="*/ 0 h 10000"/>
              <a:gd name="connsiteX2" fmla="*/ 6613 w 10000"/>
              <a:gd name="connsiteY2" fmla="*/ 2739 h 10000"/>
              <a:gd name="connsiteX3" fmla="*/ 9197 w 10000"/>
              <a:gd name="connsiteY3" fmla="*/ 8251 h 10000"/>
              <a:gd name="connsiteX4" fmla="*/ 10000 w 10000"/>
              <a:gd name="connsiteY4" fmla="*/ 10000 h 10000"/>
              <a:gd name="connsiteX0" fmla="*/ 0 w 10138"/>
              <a:gd name="connsiteY0" fmla="*/ 3127 h 10002"/>
              <a:gd name="connsiteX1" fmla="*/ 3663 w 10138"/>
              <a:gd name="connsiteY1" fmla="*/ 2 h 10002"/>
              <a:gd name="connsiteX2" fmla="*/ 6751 w 10138"/>
              <a:gd name="connsiteY2" fmla="*/ 2741 h 10002"/>
              <a:gd name="connsiteX3" fmla="*/ 9335 w 10138"/>
              <a:gd name="connsiteY3" fmla="*/ 8253 h 10002"/>
              <a:gd name="connsiteX4" fmla="*/ 10138 w 10138"/>
              <a:gd name="connsiteY4" fmla="*/ 10002 h 10002"/>
              <a:gd name="connsiteX0" fmla="*/ 0 w 10138"/>
              <a:gd name="connsiteY0" fmla="*/ 3127 h 10002"/>
              <a:gd name="connsiteX1" fmla="*/ 3663 w 10138"/>
              <a:gd name="connsiteY1" fmla="*/ 2 h 10002"/>
              <a:gd name="connsiteX2" fmla="*/ 6751 w 10138"/>
              <a:gd name="connsiteY2" fmla="*/ 2741 h 10002"/>
              <a:gd name="connsiteX3" fmla="*/ 9335 w 10138"/>
              <a:gd name="connsiteY3" fmla="*/ 8253 h 10002"/>
              <a:gd name="connsiteX4" fmla="*/ 10138 w 10138"/>
              <a:gd name="connsiteY4" fmla="*/ 10002 h 10002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0 w 10069"/>
              <a:gd name="connsiteY0" fmla="*/ 2923 h 10013"/>
              <a:gd name="connsiteX1" fmla="*/ 3594 w 10069"/>
              <a:gd name="connsiteY1" fmla="*/ 1 h 10013"/>
              <a:gd name="connsiteX2" fmla="*/ 6682 w 10069"/>
              <a:gd name="connsiteY2" fmla="*/ 2740 h 10013"/>
              <a:gd name="connsiteX3" fmla="*/ 9266 w 10069"/>
              <a:gd name="connsiteY3" fmla="*/ 8252 h 10013"/>
              <a:gd name="connsiteX4" fmla="*/ 10069 w 10069"/>
              <a:gd name="connsiteY4" fmla="*/ 10001 h 10013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0 w 10069"/>
              <a:gd name="connsiteY0" fmla="*/ 2923 h 10001"/>
              <a:gd name="connsiteX1" fmla="*/ 3594 w 10069"/>
              <a:gd name="connsiteY1" fmla="*/ 1 h 10001"/>
              <a:gd name="connsiteX2" fmla="*/ 6682 w 10069"/>
              <a:gd name="connsiteY2" fmla="*/ 2740 h 10001"/>
              <a:gd name="connsiteX3" fmla="*/ 9266 w 10069"/>
              <a:gd name="connsiteY3" fmla="*/ 8252 h 10001"/>
              <a:gd name="connsiteX4" fmla="*/ 10069 w 10069"/>
              <a:gd name="connsiteY4" fmla="*/ 10001 h 10001"/>
              <a:gd name="connsiteX0" fmla="*/ 9641 w 9747"/>
              <a:gd name="connsiteY0" fmla="*/ 28551 h 28551"/>
              <a:gd name="connsiteX1" fmla="*/ 212 w 9747"/>
              <a:gd name="connsiteY1" fmla="*/ 1479 h 28551"/>
              <a:gd name="connsiteX2" fmla="*/ 3300 w 9747"/>
              <a:gd name="connsiteY2" fmla="*/ 4218 h 28551"/>
              <a:gd name="connsiteX3" fmla="*/ 5884 w 9747"/>
              <a:gd name="connsiteY3" fmla="*/ 9730 h 28551"/>
              <a:gd name="connsiteX4" fmla="*/ 6687 w 9747"/>
              <a:gd name="connsiteY4" fmla="*/ 11479 h 28551"/>
              <a:gd name="connsiteX0" fmla="*/ 7501 w 22486"/>
              <a:gd name="connsiteY0" fmla="*/ 8528 h 8528"/>
              <a:gd name="connsiteX1" fmla="*/ 22430 w 22486"/>
              <a:gd name="connsiteY1" fmla="*/ 2564 h 8528"/>
              <a:gd name="connsiteX2" fmla="*/ 996 w 22486"/>
              <a:gd name="connsiteY2" fmla="*/ 5 h 8528"/>
              <a:gd name="connsiteX3" fmla="*/ 3647 w 22486"/>
              <a:gd name="connsiteY3" fmla="*/ 1936 h 8528"/>
              <a:gd name="connsiteX4" fmla="*/ 4471 w 22486"/>
              <a:gd name="connsiteY4" fmla="*/ 2549 h 8528"/>
              <a:gd name="connsiteX0" fmla="*/ 1721 w 9353"/>
              <a:gd name="connsiteY0" fmla="*/ 15454 h 15454"/>
              <a:gd name="connsiteX1" fmla="*/ 8360 w 9353"/>
              <a:gd name="connsiteY1" fmla="*/ 8461 h 15454"/>
              <a:gd name="connsiteX2" fmla="*/ 8448 w 9353"/>
              <a:gd name="connsiteY2" fmla="*/ 1 h 15454"/>
              <a:gd name="connsiteX3" fmla="*/ 7 w 9353"/>
              <a:gd name="connsiteY3" fmla="*/ 7724 h 15454"/>
              <a:gd name="connsiteX4" fmla="*/ 373 w 9353"/>
              <a:gd name="connsiteY4" fmla="*/ 8443 h 15454"/>
              <a:gd name="connsiteX0" fmla="*/ 1441 w 9575"/>
              <a:gd name="connsiteY0" fmla="*/ 10000 h 10000"/>
              <a:gd name="connsiteX1" fmla="*/ 8539 w 9575"/>
              <a:gd name="connsiteY1" fmla="*/ 5475 h 10000"/>
              <a:gd name="connsiteX2" fmla="*/ 8633 w 9575"/>
              <a:gd name="connsiteY2" fmla="*/ 1 h 10000"/>
              <a:gd name="connsiteX3" fmla="*/ 0 w 9575"/>
              <a:gd name="connsiteY3" fmla="*/ 5463 h 10000"/>
              <a:gd name="connsiteX0" fmla="*/ 0 w 8495"/>
              <a:gd name="connsiteY0" fmla="*/ 9999 h 9999"/>
              <a:gd name="connsiteX1" fmla="*/ 7413 w 8495"/>
              <a:gd name="connsiteY1" fmla="*/ 5474 h 9999"/>
              <a:gd name="connsiteX2" fmla="*/ 7511 w 8495"/>
              <a:gd name="connsiteY2" fmla="*/ 0 h 9999"/>
              <a:gd name="connsiteX0" fmla="*/ 0 w 9632"/>
              <a:gd name="connsiteY0" fmla="*/ 10000 h 10000"/>
              <a:gd name="connsiteX1" fmla="*/ 8726 w 9632"/>
              <a:gd name="connsiteY1" fmla="*/ 5475 h 10000"/>
              <a:gd name="connsiteX2" fmla="*/ 8842 w 9632"/>
              <a:gd name="connsiteY2" fmla="*/ 0 h 10000"/>
              <a:gd name="connsiteX0" fmla="*/ 0 w 9201"/>
              <a:gd name="connsiteY0" fmla="*/ 10000 h 10000"/>
              <a:gd name="connsiteX1" fmla="*/ 9059 w 9201"/>
              <a:gd name="connsiteY1" fmla="*/ 5475 h 10000"/>
              <a:gd name="connsiteX2" fmla="*/ 9180 w 9201"/>
              <a:gd name="connsiteY2" fmla="*/ 0 h 10000"/>
              <a:gd name="connsiteX0" fmla="*/ 0 w 10753"/>
              <a:gd name="connsiteY0" fmla="*/ 10998 h 10998"/>
              <a:gd name="connsiteX1" fmla="*/ 9846 w 10753"/>
              <a:gd name="connsiteY1" fmla="*/ 6473 h 10998"/>
              <a:gd name="connsiteX2" fmla="*/ 10303 w 10753"/>
              <a:gd name="connsiteY2" fmla="*/ 0 h 10998"/>
              <a:gd name="connsiteX0" fmla="*/ 0 w 10687"/>
              <a:gd name="connsiteY0" fmla="*/ 10998 h 10998"/>
              <a:gd name="connsiteX1" fmla="*/ 9846 w 10687"/>
              <a:gd name="connsiteY1" fmla="*/ 6473 h 10998"/>
              <a:gd name="connsiteX2" fmla="*/ 10303 w 10687"/>
              <a:gd name="connsiteY2" fmla="*/ 0 h 10998"/>
              <a:gd name="connsiteX0" fmla="*/ 0 w 10303"/>
              <a:gd name="connsiteY0" fmla="*/ 10998 h 10998"/>
              <a:gd name="connsiteX1" fmla="*/ 9846 w 10303"/>
              <a:gd name="connsiteY1" fmla="*/ 6473 h 10998"/>
              <a:gd name="connsiteX2" fmla="*/ 10303 w 10303"/>
              <a:gd name="connsiteY2" fmla="*/ 0 h 10998"/>
              <a:gd name="connsiteX0" fmla="*/ 0 w 10387"/>
              <a:gd name="connsiteY0" fmla="*/ 10917 h 10917"/>
              <a:gd name="connsiteX1" fmla="*/ 9566 w 10387"/>
              <a:gd name="connsiteY1" fmla="*/ 6473 h 10917"/>
              <a:gd name="connsiteX2" fmla="*/ 10023 w 10387"/>
              <a:gd name="connsiteY2" fmla="*/ 0 h 10917"/>
              <a:gd name="connsiteX0" fmla="*/ 0 w 10387"/>
              <a:gd name="connsiteY0" fmla="*/ 10917 h 10917"/>
              <a:gd name="connsiteX1" fmla="*/ 9566 w 10387"/>
              <a:gd name="connsiteY1" fmla="*/ 6473 h 10917"/>
              <a:gd name="connsiteX2" fmla="*/ 10023 w 10387"/>
              <a:gd name="connsiteY2" fmla="*/ 0 h 10917"/>
              <a:gd name="connsiteX0" fmla="*/ 0 w 10023"/>
              <a:gd name="connsiteY0" fmla="*/ 10917 h 10917"/>
              <a:gd name="connsiteX1" fmla="*/ 9566 w 10023"/>
              <a:gd name="connsiteY1" fmla="*/ 6473 h 10917"/>
              <a:gd name="connsiteX2" fmla="*/ 10023 w 10023"/>
              <a:gd name="connsiteY2" fmla="*/ 0 h 10917"/>
              <a:gd name="connsiteX0" fmla="*/ 0 w 10023"/>
              <a:gd name="connsiteY0" fmla="*/ 10917 h 10917"/>
              <a:gd name="connsiteX1" fmla="*/ 9566 w 10023"/>
              <a:gd name="connsiteY1" fmla="*/ 6473 h 10917"/>
              <a:gd name="connsiteX2" fmla="*/ 10023 w 10023"/>
              <a:gd name="connsiteY2" fmla="*/ 0 h 10917"/>
              <a:gd name="connsiteX0" fmla="*/ 0 w 10439"/>
              <a:gd name="connsiteY0" fmla="*/ 11106 h 11106"/>
              <a:gd name="connsiteX1" fmla="*/ 9566 w 10439"/>
              <a:gd name="connsiteY1" fmla="*/ 6662 h 11106"/>
              <a:gd name="connsiteX2" fmla="*/ 10023 w 10439"/>
              <a:gd name="connsiteY2" fmla="*/ 0 h 11106"/>
              <a:gd name="connsiteX0" fmla="*/ 0 w 10023"/>
              <a:gd name="connsiteY0" fmla="*/ 11106 h 11107"/>
              <a:gd name="connsiteX1" fmla="*/ 9566 w 10023"/>
              <a:gd name="connsiteY1" fmla="*/ 6662 h 11107"/>
              <a:gd name="connsiteX2" fmla="*/ 10023 w 10023"/>
              <a:gd name="connsiteY2" fmla="*/ 0 h 11107"/>
              <a:gd name="connsiteX0" fmla="*/ 0 w 10027"/>
              <a:gd name="connsiteY0" fmla="*/ 11106 h 11106"/>
              <a:gd name="connsiteX1" fmla="*/ 9659 w 10027"/>
              <a:gd name="connsiteY1" fmla="*/ 6473 h 11106"/>
              <a:gd name="connsiteX2" fmla="*/ 10023 w 10027"/>
              <a:gd name="connsiteY2" fmla="*/ 0 h 11106"/>
              <a:gd name="connsiteX0" fmla="*/ 0 w 10044"/>
              <a:gd name="connsiteY0" fmla="*/ 11106 h 11106"/>
              <a:gd name="connsiteX1" fmla="*/ 9706 w 10044"/>
              <a:gd name="connsiteY1" fmla="*/ 6365 h 11106"/>
              <a:gd name="connsiteX2" fmla="*/ 10023 w 10044"/>
              <a:gd name="connsiteY2" fmla="*/ 0 h 11106"/>
              <a:gd name="connsiteX0" fmla="*/ 0 w 10117"/>
              <a:gd name="connsiteY0" fmla="*/ 11106 h 11106"/>
              <a:gd name="connsiteX1" fmla="*/ 9846 w 10117"/>
              <a:gd name="connsiteY1" fmla="*/ 6311 h 11106"/>
              <a:gd name="connsiteX2" fmla="*/ 10023 w 10117"/>
              <a:gd name="connsiteY2" fmla="*/ 0 h 11106"/>
              <a:gd name="connsiteX0" fmla="*/ 0 w 10044"/>
              <a:gd name="connsiteY0" fmla="*/ 11106 h 11106"/>
              <a:gd name="connsiteX1" fmla="*/ 9706 w 10044"/>
              <a:gd name="connsiteY1" fmla="*/ 6473 h 11106"/>
              <a:gd name="connsiteX2" fmla="*/ 10023 w 10044"/>
              <a:gd name="connsiteY2" fmla="*/ 0 h 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44" h="11106">
                <a:moveTo>
                  <a:pt x="0" y="11106"/>
                </a:moveTo>
                <a:cubicBezTo>
                  <a:pt x="6607" y="11163"/>
                  <a:pt x="9201" y="8594"/>
                  <a:pt x="9706" y="6473"/>
                </a:cubicBezTo>
                <a:cubicBezTo>
                  <a:pt x="10211" y="4352"/>
                  <a:pt x="9992" y="1728"/>
                  <a:pt x="1002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94209" y="1449771"/>
            <a:ext cx="2240280" cy="12161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505200" y="2771160"/>
            <a:ext cx="3611880" cy="649224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565" y="1204586"/>
            <a:ext cx="382816" cy="197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 rot="16200000" flipV="1">
            <a:off x="7223760" y="3437768"/>
            <a:ext cx="182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6080800" y="1207008"/>
            <a:ext cx="1691600" cy="3394852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7232599" y="1524927"/>
            <a:ext cx="527276" cy="1066917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4914378" y="649224"/>
            <a:ext cx="381000" cy="767011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5873830" y="1166590"/>
            <a:ext cx="285844" cy="5029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962399" y="5936362"/>
            <a:ext cx="3300984" cy="50095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4686889" y="1435608"/>
            <a:ext cx="0" cy="405125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2313432" y="1829844"/>
            <a:ext cx="2377440" cy="6400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012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78" grpId="0" animBg="1"/>
      <p:bldP spid="79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30&quot;/&gt;&lt;property id=&quot;20307&quot; value=&quot;597&quot;/&gt;&lt;/object&gt;&lt;object type=&quot;3&quot; unique_id=&quot;64200&quot;&gt;&lt;property id=&quot;20148&quot; value=&quot;5&quot;/&gt;&lt;property id=&quot;20300&quot; value=&quot;Slide 9&quot;/&gt;&lt;property id=&quot;20307&quot; value=&quot;631&quot;/&gt;&lt;/object&gt;&lt;object type=&quot;3&quot; unique_id=&quot;64571&quot;&gt;&lt;property id=&quot;20148&quot; value=&quot;5&quot;/&gt;&lt;property id=&quot;20300&quot; value=&quot;Slide 3&quot;/&gt;&lt;property id=&quot;20307&quot; value=&quot;635&quot;/&gt;&lt;/object&gt;&lt;object type=&quot;3&quot; unique_id=&quot;64572&quot;&gt;&lt;property id=&quot;20148&quot; value=&quot;5&quot;/&gt;&lt;property id=&quot;20300&quot; value=&quot;Slide 15&quot;/&gt;&lt;property id=&quot;20307&quot; value=&quot;636&quot;/&gt;&lt;/object&gt;&lt;object type=&quot;3&quot; unique_id=&quot;64573&quot;&gt;&lt;property id=&quot;20148&quot; value=&quot;5&quot;/&gt;&lt;property id=&quot;20300&quot; value=&quot;Slide 16&quot;/&gt;&lt;property id=&quot;20307&quot; value=&quot;637&quot;/&gt;&lt;/object&gt;&lt;object type=&quot;3&quot; unique_id=&quot;64574&quot;&gt;&lt;property id=&quot;20148&quot; value=&quot;5&quot;/&gt;&lt;property id=&quot;20300&quot; value=&quot;Slide 27&quot;/&gt;&lt;property id=&quot;20307&quot; value=&quot;638&quot;/&gt;&lt;/object&gt;&lt;object type=&quot;3&quot; unique_id=&quot;64575&quot;&gt;&lt;property id=&quot;20148&quot; value=&quot;5&quot;/&gt;&lt;property id=&quot;20300&quot; value=&quot;Slide 28&quot;/&gt;&lt;property id=&quot;20307&quot; value=&quot;639&quot;/&gt;&lt;/object&gt;&lt;object type=&quot;3&quot; unique_id=&quot;64576&quot;&gt;&lt;property id=&quot;20148&quot; value=&quot;5&quot;/&gt;&lt;property id=&quot;20300&quot; value=&quot;Slide 31&quot;/&gt;&lt;property id=&quot;20307&quot; value=&quot;640&quot;/&gt;&lt;/object&gt;&lt;object type=&quot;3&quot; unique_id=&quot;64577&quot;&gt;&lt;property id=&quot;20148&quot; value=&quot;5&quot;/&gt;&lt;property id=&quot;20300&quot; value=&quot;Slide 32&quot;/&gt;&lt;property id=&quot;20307&quot; value=&quot;641&quot;/&gt;&lt;/object&gt;&lt;object type=&quot;3&quot; unique_id=&quot;64579&quot;&gt;&lt;property id=&quot;20148&quot; value=&quot;5&quot;/&gt;&lt;property id=&quot;20300&quot; value=&quot;Slide 34&quot;/&gt;&lt;property id=&quot;20307&quot; value=&quot;643&quot;/&gt;&lt;/object&gt;&lt;object type=&quot;3&quot; unique_id=&quot;64580&quot;&gt;&lt;property id=&quot;20148&quot; value=&quot;5&quot;/&gt;&lt;property id=&quot;20300&quot; value=&quot;Slide 35&quot;/&gt;&lt;property id=&quot;20307&quot; value=&quot;644&quot;/&gt;&lt;/object&gt;&lt;object type=&quot;3&quot; unique_id=&quot;64581&quot;&gt;&lt;property id=&quot;20148&quot; value=&quot;5&quot;/&gt;&lt;property id=&quot;20300&quot; value=&quot;Slide 36&quot;/&gt;&lt;property id=&quot;20307&quot; value=&quot;645&quot;/&gt;&lt;/object&gt;&lt;object type=&quot;3&quot; unique_id=&quot;64582&quot;&gt;&lt;property id=&quot;20148&quot; value=&quot;5&quot;/&gt;&lt;property id=&quot;20300&quot; value=&quot;Slide 37&quot;/&gt;&lt;property id=&quot;20307&quot; value=&quot;646&quot;/&gt;&lt;/object&gt;&lt;object type=&quot;3&quot; unique_id=&quot;64583&quot;&gt;&lt;property id=&quot;20148&quot; value=&quot;5&quot;/&gt;&lt;property id=&quot;20300&quot; value=&quot;Slide 38&quot;/&gt;&lt;property id=&quot;20307&quot; value=&quot;647&quot;/&gt;&lt;/object&gt;&lt;object type=&quot;3&quot; unique_id=&quot;64723&quot;&gt;&lt;property id=&quot;20148&quot; value=&quot;5&quot;/&gt;&lt;property id=&quot;20300&quot; value=&quot;Slide 2&quot;/&gt;&lt;property id=&quot;20307&quot; value=&quot;649&quot;/&gt;&lt;/object&gt;&lt;object type=&quot;3&quot; unique_id=&quot;64745&quot;&gt;&lt;property id=&quot;20148&quot; value=&quot;5&quot;/&gt;&lt;property id=&quot;20300&quot; value=&quot;Slide 39&quot;/&gt;&lt;property id=&quot;20307&quot; value=&quot;650&quot;/&gt;&lt;/object&gt;&lt;object type=&quot;3&quot; unique_id=&quot;64790&quot;&gt;&lt;property id=&quot;20148&quot; value=&quot;5&quot;/&gt;&lt;property id=&quot;20300&quot; value=&quot;Slide 4&quot;/&gt;&lt;property id=&quot;20307&quot; value=&quot;652&quot;/&gt;&lt;/object&gt;&lt;object type=&quot;3&quot; unique_id=&quot;64791&quot;&gt;&lt;property id=&quot;20148&quot; value=&quot;5&quot;/&gt;&lt;property id=&quot;20300&quot; value=&quot;Slide 5&quot;/&gt;&lt;property id=&quot;20307&quot; value=&quot;651&quot;/&gt;&lt;/object&gt;&lt;object type=&quot;3&quot; unique_id=&quot;64931&quot;&gt;&lt;property id=&quot;20148&quot; value=&quot;5&quot;/&gt;&lt;property id=&quot;20300&quot; value=&quot;Slide 7&quot;/&gt;&lt;property id=&quot;20307&quot; value=&quot;653&quot;/&gt;&lt;/object&gt;&lt;object type=&quot;3&quot; unique_id=&quot;64932&quot;&gt;&lt;property id=&quot;20148&quot; value=&quot;5&quot;/&gt;&lt;property id=&quot;20300&quot; value=&quot;Slide 8&quot;/&gt;&lt;property id=&quot;20307&quot; value=&quot;654&quot;/&gt;&lt;/object&gt;&lt;object type=&quot;3&quot; unique_id=&quot;65283&quot;&gt;&lt;property id=&quot;20148&quot; value=&quot;5&quot;/&gt;&lt;property id=&quot;20300&quot; value=&quot;Slide 6&quot;/&gt;&lt;property id=&quot;20307&quot; value=&quot;655&quot;/&gt;&lt;/object&gt;&lt;object type=&quot;3&quot; unique_id=&quot;65795&quot;&gt;&lt;property id=&quot;20148&quot; value=&quot;5&quot;/&gt;&lt;property id=&quot;20300&quot; value=&quot;Slide 11&quot;/&gt;&lt;property id=&quot;20307&quot; value=&quot;656&quot;/&gt;&lt;/object&gt;&lt;object type=&quot;3&quot; unique_id=&quot;65796&quot;&gt;&lt;property id=&quot;20148&quot; value=&quot;5&quot;/&gt;&lt;property id=&quot;20300&quot; value=&quot;Slide 13&quot;/&gt;&lt;property id=&quot;20307&quot; value=&quot;657&quot;/&gt;&lt;/object&gt;&lt;object type=&quot;3&quot; unique_id=&quot;66175&quot;&gt;&lt;property id=&quot;20148&quot; value=&quot;5&quot;/&gt;&lt;property id=&quot;20300&quot; value=&quot;Slide 14&quot;/&gt;&lt;property id=&quot;20307&quot; value=&quot;658&quot;/&gt;&lt;/object&gt;&lt;object type=&quot;3&quot; unique_id=&quot;66204&quot;&gt;&lt;property id=&quot;20148&quot; value=&quot;5&quot;/&gt;&lt;property id=&quot;20300&quot; value=&quot;Slide 10&quot;/&gt;&lt;property id=&quot;20307&quot; value=&quot;659&quot;/&gt;&lt;/object&gt;&lt;object type=&quot;3&quot; unique_id=&quot;66321&quot;&gt;&lt;property id=&quot;20148&quot; value=&quot;5&quot;/&gt;&lt;property id=&quot;20300&quot; value=&quot;Slide 12&quot;/&gt;&lt;property id=&quot;20307&quot; value=&quot;660&quot;/&gt;&lt;/object&gt;&lt;object type=&quot;3&quot; unique_id=&quot;66592&quot;&gt;&lt;property id=&quot;20148&quot; value=&quot;5&quot;/&gt;&lt;property id=&quot;20300&quot; value=&quot;Slide 18&quot;/&gt;&lt;property id=&quot;20307&quot; value=&quot;662&quot;/&gt;&lt;/object&gt;&lt;object type=&quot;3&quot; unique_id=&quot;66628&quot;&gt;&lt;property id=&quot;20148&quot; value=&quot;5&quot;/&gt;&lt;property id=&quot;20300&quot; value=&quot;Slide 20&quot;/&gt;&lt;property id=&quot;20307&quot; value=&quot;663&quot;/&gt;&lt;/object&gt;&lt;object type=&quot;3&quot; unique_id=&quot;67072&quot;&gt;&lt;property id=&quot;20148&quot; value=&quot;5&quot;/&gt;&lt;property id=&quot;20300&quot; value=&quot;Slide 17&quot;/&gt;&lt;property id=&quot;20307&quot; value=&quot;666&quot;/&gt;&lt;/object&gt;&lt;object type=&quot;3&quot; unique_id=&quot;67181&quot;&gt;&lt;property id=&quot;20148&quot; value=&quot;5&quot;/&gt;&lt;property id=&quot;20300&quot; value=&quot;Slide 19&quot;/&gt;&lt;property id=&quot;20307&quot; value=&quot;667&quot;/&gt;&lt;/object&gt;&lt;object type=&quot;3&quot; unique_id=&quot;67793&quot;&gt;&lt;property id=&quot;20148&quot; value=&quot;5&quot;/&gt;&lt;property id=&quot;20300&quot; value=&quot;Slide 21&quot;/&gt;&lt;property id=&quot;20307&quot; value=&quot;671&quot;/&gt;&lt;/object&gt;&lt;object type=&quot;3&quot; unique_id=&quot;67958&quot;&gt;&lt;property id=&quot;20148&quot; value=&quot;5&quot;/&gt;&lt;property id=&quot;20300&quot; value=&quot;Slide 22&quot;/&gt;&lt;property id=&quot;20307&quot; value=&quot;672&quot;/&gt;&lt;/object&gt;&lt;object type=&quot;3&quot; unique_id=&quot;68245&quot;&gt;&lt;property id=&quot;20148&quot; value=&quot;5&quot;/&gt;&lt;property id=&quot;20300&quot; value=&quot;Slide 23&quot;/&gt;&lt;property id=&quot;20307&quot; value=&quot;673&quot;/&gt;&lt;/object&gt;&lt;object type=&quot;3&quot; unique_id=&quot;68446&quot;&gt;&lt;property id=&quot;20148&quot; value=&quot;5&quot;/&gt;&lt;property id=&quot;20300&quot; value=&quot;Slide 24&quot;/&gt;&lt;property id=&quot;20307&quot; value=&quot;674&quot;/&gt;&lt;/object&gt;&lt;object type=&quot;3&quot; unique_id=&quot;69346&quot;&gt;&lt;property id=&quot;20148&quot; value=&quot;5&quot;/&gt;&lt;property id=&quot;20300&quot; value=&quot;Slide 25&quot;/&gt;&lt;property id=&quot;20307&quot; value=&quot;678&quot;/&gt;&lt;/object&gt;&lt;object type=&quot;3&quot; unique_id=&quot;69347&quot;&gt;&lt;property id=&quot;20148&quot; value=&quot;5&quot;/&gt;&lt;property id=&quot;20300&quot; value=&quot;Slide 26&quot;/&gt;&lt;property id=&quot;20307&quot; value=&quot;679&quot;/&gt;&lt;/object&gt;&lt;object type=&quot;3&quot; unique_id=&quot;69761&quot;&gt;&lt;property id=&quot;20148&quot; value=&quot;5&quot;/&gt;&lt;property id=&quot;20300&quot; value=&quot;Slide 33&quot;/&gt;&lt;property id=&quot;20307&quot; value=&quot;684&quot;/&gt;&lt;/object&gt;&lt;object type=&quot;3&quot; unique_id=&quot;69802&quot;&gt;&lt;property id=&quot;20148&quot; value=&quot;5&quot;/&gt;&lt;property id=&quot;20300&quot; value=&quot;Slide 29&quot;/&gt;&lt;property id=&quot;20307&quot; value=&quot;685&quot;/&gt;&lt;/object&gt;&lt;object type=&quot;3&quot; unique_id=&quot;69844&quot;&gt;&lt;property id=&quot;20148&quot; value=&quot;5&quot;/&gt;&lt;property id=&quot;20300&quot; value=&quot;Slide 1&quot;/&gt;&lt;property id=&quot;20307&quot; value=&quot;68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316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,&#10;{\color[rgb]{0,.8,0}[}$0\le x\le2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(\pi{\color{blue}\sigma})=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822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{\color{blue}\sigma}=\hbox{Sin}^{-1}(-\frac{1}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396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\sigma}=\frac{1}{\pi}\left[\hbox{Sin}^{-1}(-\frac{1}{8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69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-0.03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76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{blue}1-\sigma}$&#10;{\color[rgb]{0,.8,0}or}&#10;$x={\color{blue}2+\sigm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062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$x={\color{red}\frac{1}{2}}$&#10;{\color[rgb]{0,.8,0}or}&#10;$x={\color{red}\frac{3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310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402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632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4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8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8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[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8}={\color{blue}\sin(\pi x)}$&#10;\,{\color[rgb]{0,.8,0}or}\,&#10;$0={\color{red}\cos(\pi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362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77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,&#10;{\color[rgb]{0,.8,0}[}$0\le x\le2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55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{blue}1-\sigma}$&#10;{\color[rgb]{0,.8,0}or}&#10;$x={\color{blue}2+\sigm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0621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$x={\color{red}\frac{1}{2}}$&#10;{\color[rgb]{0,.8,0}or}&#10;$x={\color{red}\frac{3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310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77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frac{1}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94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d^2y}{dx^2}=&#10;-4\pi^2[\sin(2\pi x)]-&#10;\pi^2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2363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686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63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45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07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63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[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8}={\color{blue}\sin(\pi x)}$&#10;\,{\color[rgb]{0,.8,0}or}\,&#10;$0={\color{red}\cos(\pi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362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,&#10;{\color[rgb]{0,.8,0}[}$0\le x\le2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55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{blue}1-\sigma}$&#10;{\color[rgb]{0,.8,0}or}&#10;$x={\color{blue}2+\sigm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0621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632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$x={\color{red}\frac{1}{2}}$&#10;{\color[rgb]{0,.8,0}or}&#10;$x={\color{red}\frac{3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310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45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07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d^2y}{dx^2}=&#10;-4\pi^2[\sin(2\pi x)]-&#10;\pi^2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2363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frac{1}{2}]$, $\cup[\frac{1}{2},1-\sigma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878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=\frac{1}{\pi}\left[\hbox{Sin}^{-1}(-\frac{1}{8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1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1-\sigma,\frac{3}{2}]$, $\cup[\frac{3}{2},2+\sigma]$,&#10;$\cap[2+\sigma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293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alpha_\pm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999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[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8}={\color{blue}\sin(\pi x)}$&#10;\,{\color[rgb]{0,.8,0}or}\,&#10;$0={\color{red}\cos(\pi 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362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20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=\frac{1}{\pi}\left[\hbox{Sin}^{-1}(-\frac{1}{8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75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=\frac{1}{\pi}\left[\hbox{Sin}^{-1}(-\frac{1}{8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17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frac{1}{2}]$, $\cup[\frac{1}{2},1-\sigma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878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1-\sigma,\frac{3}{2}]$, $\cup[\frac{3}{2},2+\sigma]$,&#10;$\cap[2+\sigma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293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frac{1}{2}]$, $\cup[\frac{1}{2},1-\sigma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878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1-\sigma,\frac{3}{2}]$, $\cup[\frac{3}{2},2+\sigma]$,&#10;$\cap[2+\sigma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293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-2x}{9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913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\approx0.2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7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\approx-0.3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578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\approx-0.03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238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\frac{1}{2}]$, $\cup[\frac{1}{2},1-\sigma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878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=\frac{1}{\pi}\left[\hbox{Sin}^{-1}(-\frac{1}{8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917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1-\sigma,\frac{3}{2}]$, $\cup[\frac{3}{2},2+\sigma]$,&#10;$\cap[2+\sigma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5293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\approx0.2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297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\approx-0.3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8578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igma\approx-0.03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2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1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28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.76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47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.76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536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0.744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405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369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766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0.369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41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.744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30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-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2633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+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945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13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3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7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81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28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+3}{x^2+4x+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108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985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\phantom{\displaystyle{y=\frac{x+1}{x^2}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737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frac{x+1}{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94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ranslates graph $2$ units to the righ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330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graph} $\displaystyle{y=\frac{1}{x}+\frac{1}{x^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886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translate} graph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571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units to the lef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19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1}{x}+\frac{1}{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878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color[rgb]{1,0,1}translate} vertical axis $2$ units to the r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133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x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377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+3}{x^2+4x+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108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x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377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985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\phantom{\displaystyle{y=\frac{x+1}{x^2}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7373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translate} graph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571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units to the lef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1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frac{x+1}{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94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ranslates graph $2$ units to the righ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330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graph} $\displaystyle{y=\frac{1}{x}+\frac{1}{x^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886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color[rgb]{1,0,1}translate} vertical axis $2$ units to the r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13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x+3}{x^2+4x+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5499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\displaystyle{y=\frac{x+3}{x^2+4x+4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108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x+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9377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75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gg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349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\to 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4985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\phantom{\displaystyle{y=\frac{x+1}{x^2}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7373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translate} graph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571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 units to the lef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519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=\frac{x+1}{x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94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translates graph $2$ units to the righ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330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graph} $\displaystyle{y=\frac{1}{x}+\frac{1}{x^2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8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color[rgb]{1,0,1}translate} vertical axis $2$ units to the r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133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x+3}{x^2+4x+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5499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-18+2x^2)-4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7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8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9-x^2)(-2)-(-2x)(-2x)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946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8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-2x}{9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9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-18+2x^2)-4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75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-18+2x^2)-4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75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8-2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63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(-18+2x^2)-4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275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^2y/d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85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y}{d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80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-18-2x^2}{(9-x^2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636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-2x}{9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91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8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3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8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83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89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34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cap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8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89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34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3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8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90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urve 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03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x)$ is $2\pi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01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9-x^2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91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pi x)$ is $1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04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x)$ is $2\pi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27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\pi x)$ is $2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24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pi x)$ is $2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11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2\pi x)]+[\cos(\pi x)]$ is $2$-periodic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170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3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quad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83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-x)=-(f(x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50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+p)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9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periodic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64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odd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ven func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5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-x^2=e^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686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(2\pi x)]+[\cos(\pi x)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96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$0\le x\le2${\color{red}]} \quad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0808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pi x)=-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5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4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phi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5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hi)][\cos(\phi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12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hi+\psi)=[\sin(\phi)][\cos(\psi)]+[\sin(\psi)][\cos(\phi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4040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psi:\to\ph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704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phi:\to\pi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85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 x)][\cos(\pi x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85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UBLE ANGLE FORMU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83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32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UBLE 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27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94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2\pi x)=-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5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 x)][\cos(\pi x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8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[\sin(2\pi x)]+[\cos(\pi x)]=0{\color{red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36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48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[\sin(\pi x)]+1][\cos(\pi x)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365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\sin(\pi x)][\cos(\pi x)]+[\cos(\pi x)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898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{\color{blue}(}$2[\sin(\pi x)]+1=0${\color{blue})&#10;{\color[rgb]{0,.8,0}or}&#10;{\color{blue}(}}$\cos(\pi x)=0${\color{blue})}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13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{\color{blue}(}$\sin(\pi x)=-1/2${\color{blue})}&#10;{\color[rgb]{0,.8,0}or}&#10;{\color{blue}(}$\cos(\pi x)=0${\color{blue})}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59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$0\le x\le2${\color{red}]} \quad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080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7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7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5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9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6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{\color{blue}(}$\sin(\pi x)=-1/2${\color{blue})}&#10;{\color[rgb]{0,.8,0}or}&#10;{\color{blue}(}$\cos(\pi x)=0${\color{blue})}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59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(${\color{blue}\sin(\pi x)}={\color{blue}-1/2}$)&#10;{\color[rgb]{0,.8,0}or}&#10;(${\color{red}\cos(\pi x)}={\color{red}0}$)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7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\pi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02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85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\pi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62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1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9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9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79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55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(${\color{blue}\sin(\pi x)}={\color{blue}-1/2}$)&#10;{\color[rgb]{0,.8,0}or}&#10;(${\color{red}\cos(\pi x)}={\color{red}0}$)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7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06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(${\color{blue}\sin(\pi x)}={\color{blue}-1/2}$)&#10;{\color[rgb]{0,.8,0}or}&#10;(${\color{red}\cos(\pi x)}={\color{red}0}$)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7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8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7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{blue}\frac{7}{6}}$ {\color[rgb]{0,.8,0}or} $x={\color{blue}\frac{1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11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$x={\color{red}\frac{1}{2}}$ {\color[rgb]{0,.8,0}or} $x={\color{red}\frac{3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3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 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8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659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0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7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7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frac{5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60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(${\color{blue}\sin(\pi x)}={\color{blue}-1/2}$)&#10;{\color[rgb]{0,.8,0}or}&#10;(${\color{red}\cos(\pi x)}={\color{red}0}$)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7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65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{\color{blue}\frac{7}{6}}$ {\color[rgb]{0,.8,0}or} $x={\color{blue}\frac{11}{6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1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$x={\color{red}\frac{1}{2}}$ {\color[rgb]{0,.8,0}or} $x={\color{red}\frac{3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03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0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7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frac{11}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48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[}[\sin(2\pi x)]+[\cos(\pi x)]=0{\color{red}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36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[}$0\le x\le2${\color{red}]} \quad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0808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\quad {\color{red}[}$0\le x\le2${\color{red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752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(${\color{blue}\sin(\pi x)}={\color{blue}-1/2}$)&#10;{\color[rgb]{0,.8,0}or}&#10;(${\color{red}\cos(\pi x)}={\color{red}0}$)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7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[\sin(2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148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y}{dx}=2\pi[\cos(2\pi x)]-\pi[\sin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773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2\pi[\cos(2\pi x)]-\pi[\sin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313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0\le{\color[rgb]{1,0,1}x}\le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9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0\le{\color[rgb]{1,0,1}x}\le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9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UB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795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x:\to2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87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89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 CHANGE TO BLU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397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:\to y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57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7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$0\le{\color[rgb]{1,0,1}x}\le2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9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9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72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\theta})]}=&#10;{\color{blue}\sin(\pi{\color[rgb]{1,0,1}\theta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37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(2\pi{\color[rgb]{1,0,1}\theta})=&#10;[\cos^2(\pi{\color[rgb]{1,0,1}\theta})]-[\sin^2(\pi{\color[rgb]{1,0,1}\theta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73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^2(\pi{\color[rgb]{1,0,1}\theta})=1-{\color[rgb]{1,0,1}\alpha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79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^2(\pi{\color[rgb]{1,0,1}\theta})={\color[rgb]{1,0,1}\alpha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61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1-{\color[rgb]{1,0,1}\alpha}^2]-[{\color[rgb]{1,0,1}\alpha}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027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-2{\color[rgb]{1,0,1}\alpha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591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1-2{\color[rgb]{1,0,1}\alpha}^2]=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06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9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9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[1-2{\color[rgb]{1,0,1}\alpha}^2]=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006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\theta})]}=&#10;{\color{blue}\sin(\pi{\color[rgb]{1,0,1}\theta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37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4{\color[rgb]{1,0,1}\alpha}^2+{\color[rgb]{1,0,1}\alpha}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936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72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}\in\left\{\frac{-1\pm\sqrt{1^2-4(4)(-2)}}{(2)(4)}\right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37495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\{\frac{-1\pm\sqrt{33}}{8}\right\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1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alpha_-}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64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}=\frac{-1+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5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9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: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72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}=\frac{-1+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5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\theta})]}=&#10;{\color{blue}\sin(\pi{\color[rgb]{1,0,1}\theta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3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in}(\pi{\color[rgb]{1,0,1}\theta})={\color[rgb]{1,0,1}\alph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78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{\color[rgb]{1,0,1}\theta}=\hbox{Sin}^{-1}({\color[rgb]{1,0,1}\alpha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14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}=\frac{\hbox{Sin}^{-1}({\color[rgb]{1,0,1}\alpha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2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}=\frac{-1+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5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854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95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}=\frac{\hbox{Sin}^{-1}({\color[rgb]{1,0,1}\alpha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2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}=\frac{-1+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275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}=\frac{\hbox{Sin}^{-1}({\color[rgb]{1,0,1}\alpha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2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n $0\le x&lt;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720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:\to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12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:\to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155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_+}=\frac{-1+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6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\ln(9-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75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_+}=&#10;\frac{\hbox{Sin}^{-1}({\color[rgb]{1,0,1}\alpha_+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07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0.59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\ln(9-x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822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0.20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62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HANGE TO 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09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_-}=\frac{-1-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004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_-}=&#10;\frac{\hbox{Sin}^{-1}({\color[rgb]{1,0,1}\alpha_-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81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-0.84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69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pprox-0.3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258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2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hbox{Sin}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72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929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,?,?,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3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_\pm}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0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_\pm}=&#10;\frac{\hbox{Sin}^{-1}({\color[rgb]{1,0,1}\alpha_\pm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8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\ln 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400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utions with $0\le x\le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34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2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sqrt{8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32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,?,?,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3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_\pm}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07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_\pm}=&#10;\frac{\hbox{Sin}^{-1}({\color[rgb]{1,0,1}\alpha_\pm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86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utions with $0\le x\le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34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3^-,-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7347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36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sqrt{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624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015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1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69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sqrt{8},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472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utions with $0\le x\le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34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8}\approx2.82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5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,1-\theta_+,1-\theta_-,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063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alpha_\pm}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07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1,0,1}\theta_\pm}=&#10;\frac{\hbox{Sin}^{-1}({\color[rgb]{1,0,1}\alpha_\pm}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866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ln 9\approx2.19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1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1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utions with $0\le x\le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34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86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alph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2704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[\cos(2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5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in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46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,1-\theta_+,1-\theta_-,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063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85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y}{dx}=&#10;2\pi[\cos(2\pi x)]-&#10;\pi[\sin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773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\infty)$; reflect thru $y$-axi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998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92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36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4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13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0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2[\cos(2\pi{\color[rgb]{1,0,1}x})]}=&#10;{\color{blue}\sin(\pi{\color[rgb]{1,0,1}x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24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7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y}{dx}=&#10;2\pi[\cos(2\pi x)]-&#10;\pi[\sin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773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y}{dx}=\frac{-2x}{9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391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923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\theta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936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3242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\theta_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17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y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634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677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0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06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alpha_\pm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999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$y$-axis symmetry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53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, $0$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7254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y}{dx}=&#10;2\pi[\cos(2\pi x)]-&#10;\pi[\sin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7738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alpha_\pm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999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^2y}{dx^2}=&#10;-4\pi^2[\sin(2\pi x)]-&#10;\pi^2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2348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&#10;4[\sin(2\pi x)]+&#10;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225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&#10;-4\pi^2[\sin(2\pi x)]-&#10;\pi^2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814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-\pi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5172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7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x$,$y$-intercep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50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(iii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vertical, horizontal asymptote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4385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oma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4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607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488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upseteq\hskip-.1in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386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0,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845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\theta_+,1-\theta_+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0365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1-\theta_+,1-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0706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downarrow[1-\theta_-,2+\theta_-]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111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uparrow[2+\theta_-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55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&#10;$y=[\sin(2\pi x)]+[\cos(\pi x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80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Symmetr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624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A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1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2$-period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80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(over $[0,2]$; then repea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690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[0,\frac{1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85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7}{6},\frac{3}{2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54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s$(\frac{11}{6}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50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1}{2},\frac{7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10726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g$(\frac{3}{2},\frac{11}{6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5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}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943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\frac{1}{2},0)$,&#10;$\bullet(\frac{7}{6},0)$,&#10;$\bullet(\frac{3}{2},0)$,&#10;$\bullet(\frac{11}{6}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599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bullet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162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alpha_\pm=\frac{-1\pm\sqrt{33}}{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999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$\theta_\pm=&#10;\frac{\hbox{Sin}^{-1}(\alpha_\pm)}{\pi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183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4[{\color{blue}\sin(2\pi x)}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2990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4[{\color{blue}2(\sin(\pi x))(\cos(\pi x))}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271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8[\sin(\pi x)][\cos(\pi x)]+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7850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8(\sin(\pi x))+1][\cos(\pi 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238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8(\sin(\pi x))+1$&#10;\,{\color[rgb]{0,.8,0}or}\,&#10;$0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5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0&lt;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64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frac{1}{8}=\sin(\pi x)$&#10;\,{\color[rgb]{0,.8,0}or}\,&#10;$0=\cos(\pi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2112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\,&#10;{\color[rgb]{0,.8,0}[}$0\le x\le2${\color[rgb]{0,.8,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455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[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8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.0}]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D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047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Concavity and Points of Inflec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07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Increase or Decrea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626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C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05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Intervals of Positivity or Negativit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82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[rgb]{0,.8,0}B}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12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19251</TotalTime>
  <Words>57</Words>
  <Application>Microsoft Office PowerPoint</Application>
  <PresentationFormat>On-screen Show (4:3)</PresentationFormat>
  <Paragraphs>54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2435</cp:revision>
  <dcterms:created xsi:type="dcterms:W3CDTF">2008-09-20T13:47:00Z</dcterms:created>
  <dcterms:modified xsi:type="dcterms:W3CDTF">2011-08-29T20:28:09Z</dcterms:modified>
</cp:coreProperties>
</file>