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2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3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4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5.xml" ContentType="application/vnd.openxmlformats-officedocument.presentationml.notesSl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notesSlides/notesSlide6.xml" ContentType="application/vnd.openxmlformats-officedocument.presentationml.notesSlide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notesSlides/notesSlide7.xml" ContentType="application/vnd.openxmlformats-officedocument.presentationml.notesSlide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notesSlides/notesSlide8.xml" ContentType="application/vnd.openxmlformats-officedocument.presentationml.notesSlide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notesSlides/notesSlide9.xml" ContentType="application/vnd.openxmlformats-officedocument.presentationml.notesSlide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notesSlides/notesSlide10.xml" ContentType="application/vnd.openxmlformats-officedocument.presentationml.notesSlide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notesSlides/notesSlide11.xml" ContentType="application/vnd.openxmlformats-officedocument.presentationml.notesSlide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notesSlides/notesSlide12.xml" ContentType="application/vnd.openxmlformats-officedocument.presentationml.notesSlide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notesSlides/notesSlide13.xml" ContentType="application/vnd.openxmlformats-officedocument.presentationml.notesSlide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notesSlides/notesSlide14.xml" ContentType="application/vnd.openxmlformats-officedocument.presentationml.notesSlide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notesSlides/notesSlide15.xml" ContentType="application/vnd.openxmlformats-officedocument.presentationml.notesSlide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notesSlides/notesSlide16.xml" ContentType="application/vnd.openxmlformats-officedocument.presentationml.notesSlide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notesSlides/notesSlide17.xml" ContentType="application/vnd.openxmlformats-officedocument.presentationml.notesSlide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notesSlides/notesSlide18.xml" ContentType="application/vnd.openxmlformats-officedocument.presentationml.notesSlide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notesSlides/notesSlide19.xml" ContentType="application/vnd.openxmlformats-officedocument.presentationml.notesSlide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notesSlides/notesSlide20.xml" ContentType="application/vnd.openxmlformats-officedocument.presentationml.notesSlide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notesSlides/notesSlide21.xml" ContentType="application/vnd.openxmlformats-officedocument.presentationml.notesSlide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notesSlides/notesSlide22.xml" ContentType="application/vnd.openxmlformats-officedocument.presentationml.notesSlide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notesSlides/notesSlide23.xml" ContentType="application/vnd.openxmlformats-officedocument.presentationml.notesSlide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notesSlides/notesSlide24.xml" ContentType="application/vnd.openxmlformats-officedocument.presentationml.notesSlide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notesSlides/notesSlide25.xml" ContentType="application/vnd.openxmlformats-officedocument.presentationml.notesSlide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649" r:id="rId2"/>
    <p:sldId id="637" r:id="rId3"/>
    <p:sldId id="712" r:id="rId4"/>
    <p:sldId id="720" r:id="rId5"/>
    <p:sldId id="639" r:id="rId6"/>
    <p:sldId id="678" r:id="rId7"/>
    <p:sldId id="686" r:id="rId8"/>
    <p:sldId id="687" r:id="rId9"/>
    <p:sldId id="721" r:id="rId10"/>
    <p:sldId id="722" r:id="rId11"/>
    <p:sldId id="723" r:id="rId12"/>
    <p:sldId id="724" r:id="rId13"/>
    <p:sldId id="725" r:id="rId14"/>
    <p:sldId id="726" r:id="rId15"/>
    <p:sldId id="727" r:id="rId16"/>
    <p:sldId id="635" r:id="rId17"/>
    <p:sldId id="650" r:id="rId18"/>
    <p:sldId id="651" r:id="rId19"/>
    <p:sldId id="654" r:id="rId20"/>
    <p:sldId id="655" r:id="rId21"/>
    <p:sldId id="653" r:id="rId22"/>
    <p:sldId id="640" r:id="rId23"/>
    <p:sldId id="660" r:id="rId24"/>
    <p:sldId id="659" r:id="rId25"/>
    <p:sldId id="661" r:id="rId26"/>
    <p:sldId id="728" r:id="rId27"/>
    <p:sldId id="656" r:id="rId28"/>
    <p:sldId id="657" r:id="rId29"/>
    <p:sldId id="691" r:id="rId30"/>
    <p:sldId id="693" r:id="rId31"/>
    <p:sldId id="692" r:id="rId32"/>
    <p:sldId id="641" r:id="rId33"/>
    <p:sldId id="597" r:id="rId34"/>
    <p:sldId id="642" r:id="rId35"/>
    <p:sldId id="643" r:id="rId36"/>
    <p:sldId id="662" r:id="rId37"/>
    <p:sldId id="645" r:id="rId38"/>
    <p:sldId id="713" r:id="rId39"/>
    <p:sldId id="647" r:id="rId40"/>
    <p:sldId id="669" r:id="rId41"/>
    <p:sldId id="702" r:id="rId42"/>
    <p:sldId id="696" r:id="rId43"/>
    <p:sldId id="719" r:id="rId44"/>
    <p:sldId id="716" r:id="rId45"/>
    <p:sldId id="717" r:id="rId46"/>
    <p:sldId id="718" r:id="rId47"/>
    <p:sldId id="648" r:id="rId48"/>
  </p:sldIdLst>
  <p:sldSz cx="9144000" cy="6858000" type="screen4x3"/>
  <p:notesSz cx="7315200" cy="9601200"/>
  <p:custDataLst>
    <p:tags r:id="rId50"/>
  </p:custData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00FF"/>
    <a:srgbClr val="0000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16" autoAdjust="0"/>
    <p:restoredTop sz="83505" autoAdjust="0"/>
  </p:normalViewPr>
  <p:slideViewPr>
    <p:cSldViewPr>
      <p:cViewPr>
        <p:scale>
          <a:sx n="75" d="100"/>
          <a:sy n="75" d="100"/>
        </p:scale>
        <p:origin x="-1182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fld id="{C56D908F-4858-4C4D-9415-87D406AB76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2562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1A01C-19B1-4205-8782-FA57A76876CD}" type="slidenum">
              <a:rPr lang="en-US"/>
              <a:pPr/>
              <a:t>1</a:t>
            </a:fld>
            <a:endParaRPr lang="en-US"/>
          </a:p>
        </p:txBody>
      </p:sp>
      <p:sp>
        <p:nvSpPr>
          <p:cNvPr id="163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BE0659-FA3F-4B2A-86B6-24A0ABC4A7CC}" type="slidenum">
              <a:rPr lang="en-US"/>
              <a:pPr/>
              <a:t>17</a:t>
            </a:fld>
            <a:endParaRPr lang="en-US"/>
          </a:p>
        </p:txBody>
      </p:sp>
      <p:sp>
        <p:nvSpPr>
          <p:cNvPr id="162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BE0659-FA3F-4B2A-86B6-24A0ABC4A7CC}" type="slidenum">
              <a:rPr lang="en-US"/>
              <a:pPr/>
              <a:t>18</a:t>
            </a:fld>
            <a:endParaRPr lang="en-US"/>
          </a:p>
        </p:txBody>
      </p:sp>
      <p:sp>
        <p:nvSpPr>
          <p:cNvPr id="162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gg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BE0659-FA3F-4B2A-86B6-24A0ABC4A7CC}" type="slidenum">
              <a:rPr lang="en-US"/>
              <a:pPr/>
              <a:t>19</a:t>
            </a:fld>
            <a:endParaRPr lang="en-US"/>
          </a:p>
        </p:txBody>
      </p:sp>
      <p:sp>
        <p:nvSpPr>
          <p:cNvPr id="162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gg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BE0659-FA3F-4B2A-86B6-24A0ABC4A7CC}" type="slidenum">
              <a:rPr lang="en-US"/>
              <a:pPr/>
              <a:t>20</a:t>
            </a:fld>
            <a:endParaRPr lang="en-US"/>
          </a:p>
        </p:txBody>
      </p:sp>
      <p:sp>
        <p:nvSpPr>
          <p:cNvPr id="162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gg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BE0659-FA3F-4B2A-86B6-24A0ABC4A7CC}" type="slidenum">
              <a:rPr lang="en-US"/>
              <a:pPr/>
              <a:t>21</a:t>
            </a:fld>
            <a:endParaRPr lang="en-US"/>
          </a:p>
        </p:txBody>
      </p:sp>
      <p:sp>
        <p:nvSpPr>
          <p:cNvPr id="162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gg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AE3C20-8E50-4B1F-B855-EAFEC4A86792}" type="slidenum">
              <a:rPr lang="en-US"/>
              <a:pPr/>
              <a:t>22</a:t>
            </a:fld>
            <a:endParaRPr lang="en-US"/>
          </a:p>
        </p:txBody>
      </p:sp>
      <p:sp>
        <p:nvSpPr>
          <p:cNvPr id="162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AE3C20-8E50-4B1F-B855-EAFEC4A86792}" type="slidenum">
              <a:rPr lang="en-US"/>
              <a:pPr/>
              <a:t>23</a:t>
            </a:fld>
            <a:endParaRPr lang="en-US"/>
          </a:p>
        </p:txBody>
      </p:sp>
      <p:sp>
        <p:nvSpPr>
          <p:cNvPr id="162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AE3C20-8E50-4B1F-B855-EAFEC4A86792}" type="slidenum">
              <a:rPr lang="en-US"/>
              <a:pPr/>
              <a:t>24</a:t>
            </a:fld>
            <a:endParaRPr lang="en-US"/>
          </a:p>
        </p:txBody>
      </p:sp>
      <p:sp>
        <p:nvSpPr>
          <p:cNvPr id="162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AE3C20-8E50-4B1F-B855-EAFEC4A86792}" type="slidenum">
              <a:rPr lang="en-US"/>
              <a:pPr/>
              <a:t>25</a:t>
            </a:fld>
            <a:endParaRPr lang="en-US"/>
          </a:p>
        </p:txBody>
      </p:sp>
      <p:sp>
        <p:nvSpPr>
          <p:cNvPr id="162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AE3C20-8E50-4B1F-B855-EAFEC4A86792}" type="slidenum">
              <a:rPr lang="en-US"/>
              <a:pPr/>
              <a:t>26</a:t>
            </a:fld>
            <a:endParaRPr lang="en-US"/>
          </a:p>
        </p:txBody>
      </p:sp>
      <p:sp>
        <p:nvSpPr>
          <p:cNvPr id="162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3456C0-1654-499D-8C04-98D24335EC17}" type="slidenum">
              <a:rPr lang="en-US"/>
              <a:pPr/>
              <a:t>2</a:t>
            </a:fld>
            <a:endParaRPr lang="en-US"/>
          </a:p>
        </p:txBody>
      </p:sp>
      <p:sp>
        <p:nvSpPr>
          <p:cNvPr id="162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AE3C20-8E50-4B1F-B855-EAFEC4A86792}" type="slidenum">
              <a:rPr lang="en-US"/>
              <a:pPr/>
              <a:t>27</a:t>
            </a:fld>
            <a:endParaRPr lang="en-US"/>
          </a:p>
        </p:txBody>
      </p:sp>
      <p:sp>
        <p:nvSpPr>
          <p:cNvPr id="162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AE3C20-8E50-4B1F-B855-EAFEC4A86792}" type="slidenum">
              <a:rPr lang="en-US"/>
              <a:pPr/>
              <a:t>28</a:t>
            </a:fld>
            <a:endParaRPr lang="en-US"/>
          </a:p>
        </p:txBody>
      </p:sp>
      <p:sp>
        <p:nvSpPr>
          <p:cNvPr id="162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AE3C20-8E50-4B1F-B855-EAFEC4A86792}" type="slidenum">
              <a:rPr lang="en-US"/>
              <a:pPr/>
              <a:t>29</a:t>
            </a:fld>
            <a:endParaRPr lang="en-US"/>
          </a:p>
        </p:txBody>
      </p:sp>
      <p:sp>
        <p:nvSpPr>
          <p:cNvPr id="162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AE3C20-8E50-4B1F-B855-EAFEC4A86792}" type="slidenum">
              <a:rPr lang="en-US"/>
              <a:pPr/>
              <a:t>30</a:t>
            </a:fld>
            <a:endParaRPr lang="en-US"/>
          </a:p>
        </p:txBody>
      </p:sp>
      <p:sp>
        <p:nvSpPr>
          <p:cNvPr id="162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AE3C20-8E50-4B1F-B855-EAFEC4A86792}" type="slidenum">
              <a:rPr lang="en-US"/>
              <a:pPr/>
              <a:t>31</a:t>
            </a:fld>
            <a:endParaRPr lang="en-US"/>
          </a:p>
        </p:txBody>
      </p:sp>
      <p:sp>
        <p:nvSpPr>
          <p:cNvPr id="162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1D9DAC-6333-47C8-8625-CF01403820D8}" type="slidenum">
              <a:rPr lang="en-US"/>
              <a:pPr/>
              <a:t>32</a:t>
            </a:fld>
            <a:endParaRPr lang="en-US"/>
          </a:p>
        </p:txBody>
      </p:sp>
      <p:sp>
        <p:nvSpPr>
          <p:cNvPr id="163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3A0389-CF56-4162-AE8D-4DF76493F914}" type="slidenum">
              <a:rPr lang="en-US"/>
              <a:pPr/>
              <a:t>3</a:t>
            </a:fld>
            <a:endParaRPr lang="en-US"/>
          </a:p>
        </p:txBody>
      </p:sp>
      <p:sp>
        <p:nvSpPr>
          <p:cNvPr id="162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3A0389-CF56-4162-AE8D-4DF76493F914}" type="slidenum">
              <a:rPr lang="en-US"/>
              <a:pPr/>
              <a:t>4</a:t>
            </a:fld>
            <a:endParaRPr lang="en-US"/>
          </a:p>
        </p:txBody>
      </p:sp>
      <p:sp>
        <p:nvSpPr>
          <p:cNvPr id="162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19C3C5-8F82-4BCA-A3A3-60139C6DCCEB}" type="slidenum">
              <a:rPr lang="en-US"/>
              <a:pPr/>
              <a:t>5</a:t>
            </a:fld>
            <a:endParaRPr lang="en-US"/>
          </a:p>
        </p:txBody>
      </p:sp>
      <p:sp>
        <p:nvSpPr>
          <p:cNvPr id="162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19C3C5-8F82-4BCA-A3A3-60139C6DCCEB}" type="slidenum">
              <a:rPr lang="en-US"/>
              <a:pPr/>
              <a:t>6</a:t>
            </a:fld>
            <a:endParaRPr lang="en-US"/>
          </a:p>
        </p:txBody>
      </p:sp>
      <p:sp>
        <p:nvSpPr>
          <p:cNvPr id="162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19C3C5-8F82-4BCA-A3A3-60139C6DCCEB}" type="slidenum">
              <a:rPr lang="en-US"/>
              <a:pPr/>
              <a:t>7</a:t>
            </a:fld>
            <a:endParaRPr lang="en-US"/>
          </a:p>
        </p:txBody>
      </p:sp>
      <p:sp>
        <p:nvSpPr>
          <p:cNvPr id="162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19C3C5-8F82-4BCA-A3A3-60139C6DCCEB}" type="slidenum">
              <a:rPr lang="en-US"/>
              <a:pPr/>
              <a:t>8</a:t>
            </a:fld>
            <a:endParaRPr lang="en-US"/>
          </a:p>
        </p:txBody>
      </p:sp>
      <p:sp>
        <p:nvSpPr>
          <p:cNvPr id="162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BE0659-FA3F-4B2A-86B6-24A0ABC4A7CC}" type="slidenum">
              <a:rPr lang="en-US"/>
              <a:pPr/>
              <a:t>16</a:t>
            </a:fld>
            <a:endParaRPr lang="en-US"/>
          </a:p>
        </p:txBody>
      </p:sp>
      <p:sp>
        <p:nvSpPr>
          <p:cNvPr id="162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C771F-DA91-4841-A035-349EE49264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41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42F072-9127-4D1D-9557-7F3EFFBD72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28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01D20-887E-4366-9A9F-41DE309810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85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073C7-DB95-4E4A-B0E0-98D7CA49AF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0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41A385-111A-45B8-8B48-9B1E853760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18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0B2922-1A33-4220-B4DD-FD7EED8001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83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2E605-0ADE-442E-9895-0F38B355AF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585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CFE67-F573-4D46-B4BA-C8402C6B3A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685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9370B6-A64A-4E95-BEF3-856EFBFA04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171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3533A-1826-4517-83E5-309238EF2D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63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8306A-4F5C-4F1D-B9E5-484A1470B2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00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1CCFD0B-40C7-4688-902C-A5FB40FB6DB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82.xml"/><Relationship Id="rId13" Type="http://schemas.openxmlformats.org/officeDocument/2006/relationships/tags" Target="../tags/tag287.xml"/><Relationship Id="rId18" Type="http://schemas.openxmlformats.org/officeDocument/2006/relationships/tags" Target="../tags/tag292.xml"/><Relationship Id="rId26" Type="http://schemas.openxmlformats.org/officeDocument/2006/relationships/image" Target="../media/image93.png"/><Relationship Id="rId3" Type="http://schemas.openxmlformats.org/officeDocument/2006/relationships/tags" Target="../tags/tag277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01.png"/><Relationship Id="rId7" Type="http://schemas.openxmlformats.org/officeDocument/2006/relationships/tags" Target="../tags/tag281.xml"/><Relationship Id="rId12" Type="http://schemas.openxmlformats.org/officeDocument/2006/relationships/tags" Target="../tags/tag286.xml"/><Relationship Id="rId17" Type="http://schemas.openxmlformats.org/officeDocument/2006/relationships/tags" Target="../tags/tag291.xml"/><Relationship Id="rId25" Type="http://schemas.openxmlformats.org/officeDocument/2006/relationships/image" Target="../media/image91.png"/><Relationship Id="rId33" Type="http://schemas.openxmlformats.org/officeDocument/2006/relationships/image" Target="../media/image90.png"/><Relationship Id="rId38" Type="http://schemas.openxmlformats.org/officeDocument/2006/relationships/image" Target="../media/image103.png"/><Relationship Id="rId2" Type="http://schemas.openxmlformats.org/officeDocument/2006/relationships/tags" Target="../tags/tag276.xml"/><Relationship Id="rId16" Type="http://schemas.openxmlformats.org/officeDocument/2006/relationships/tags" Target="../tags/tag290.xml"/><Relationship Id="rId20" Type="http://schemas.openxmlformats.org/officeDocument/2006/relationships/tags" Target="../tags/tag294.xml"/><Relationship Id="rId29" Type="http://schemas.openxmlformats.org/officeDocument/2006/relationships/image" Target="../media/image88.png"/><Relationship Id="rId1" Type="http://schemas.openxmlformats.org/officeDocument/2006/relationships/tags" Target="../tags/tag275.xml"/><Relationship Id="rId6" Type="http://schemas.openxmlformats.org/officeDocument/2006/relationships/tags" Target="../tags/tag280.xml"/><Relationship Id="rId11" Type="http://schemas.openxmlformats.org/officeDocument/2006/relationships/tags" Target="../tags/tag285.xml"/><Relationship Id="rId24" Type="http://schemas.openxmlformats.org/officeDocument/2006/relationships/image" Target="../media/image92.png"/><Relationship Id="rId32" Type="http://schemas.openxmlformats.org/officeDocument/2006/relationships/image" Target="../media/image100.png"/><Relationship Id="rId37" Type="http://schemas.openxmlformats.org/officeDocument/2006/relationships/image" Target="../media/image95.png"/><Relationship Id="rId5" Type="http://schemas.openxmlformats.org/officeDocument/2006/relationships/tags" Target="../tags/tag279.xml"/><Relationship Id="rId15" Type="http://schemas.openxmlformats.org/officeDocument/2006/relationships/tags" Target="../tags/tag289.xml"/><Relationship Id="rId23" Type="http://schemas.openxmlformats.org/officeDocument/2006/relationships/image" Target="../media/image87.png"/><Relationship Id="rId28" Type="http://schemas.openxmlformats.org/officeDocument/2006/relationships/image" Target="../media/image97.png"/><Relationship Id="rId36" Type="http://schemas.openxmlformats.org/officeDocument/2006/relationships/image" Target="../media/image94.png"/><Relationship Id="rId10" Type="http://schemas.openxmlformats.org/officeDocument/2006/relationships/tags" Target="../tags/tag284.xml"/><Relationship Id="rId19" Type="http://schemas.openxmlformats.org/officeDocument/2006/relationships/tags" Target="../tags/tag293.xml"/><Relationship Id="rId31" Type="http://schemas.openxmlformats.org/officeDocument/2006/relationships/image" Target="../media/image99.png"/><Relationship Id="rId4" Type="http://schemas.openxmlformats.org/officeDocument/2006/relationships/tags" Target="../tags/tag278.xml"/><Relationship Id="rId9" Type="http://schemas.openxmlformats.org/officeDocument/2006/relationships/tags" Target="../tags/tag283.xml"/><Relationship Id="rId14" Type="http://schemas.openxmlformats.org/officeDocument/2006/relationships/tags" Target="../tags/tag288.xml"/><Relationship Id="rId22" Type="http://schemas.openxmlformats.org/officeDocument/2006/relationships/image" Target="../media/image14.png"/><Relationship Id="rId27" Type="http://schemas.openxmlformats.org/officeDocument/2006/relationships/image" Target="../media/image96.png"/><Relationship Id="rId30" Type="http://schemas.openxmlformats.org/officeDocument/2006/relationships/image" Target="../media/image98.png"/><Relationship Id="rId35" Type="http://schemas.openxmlformats.org/officeDocument/2006/relationships/image" Target="../media/image10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302.xml"/><Relationship Id="rId13" Type="http://schemas.openxmlformats.org/officeDocument/2006/relationships/tags" Target="../tags/tag307.xml"/><Relationship Id="rId18" Type="http://schemas.openxmlformats.org/officeDocument/2006/relationships/tags" Target="../tags/tag312.xml"/><Relationship Id="rId26" Type="http://schemas.openxmlformats.org/officeDocument/2006/relationships/image" Target="../media/image95.png"/><Relationship Id="rId39" Type="http://schemas.openxmlformats.org/officeDocument/2006/relationships/image" Target="../media/image102.png"/><Relationship Id="rId3" Type="http://schemas.openxmlformats.org/officeDocument/2006/relationships/tags" Target="../tags/tag297.xml"/><Relationship Id="rId21" Type="http://schemas.openxmlformats.org/officeDocument/2006/relationships/tags" Target="../tags/tag315.xml"/><Relationship Id="rId34" Type="http://schemas.openxmlformats.org/officeDocument/2006/relationships/image" Target="../media/image89.png"/><Relationship Id="rId42" Type="http://schemas.openxmlformats.org/officeDocument/2006/relationships/image" Target="../media/image105.png"/><Relationship Id="rId7" Type="http://schemas.openxmlformats.org/officeDocument/2006/relationships/tags" Target="../tags/tag301.xml"/><Relationship Id="rId12" Type="http://schemas.openxmlformats.org/officeDocument/2006/relationships/tags" Target="../tags/tag306.xml"/><Relationship Id="rId17" Type="http://schemas.openxmlformats.org/officeDocument/2006/relationships/tags" Target="../tags/tag311.xml"/><Relationship Id="rId25" Type="http://schemas.openxmlformats.org/officeDocument/2006/relationships/image" Target="../media/image94.png"/><Relationship Id="rId33" Type="http://schemas.openxmlformats.org/officeDocument/2006/relationships/image" Target="../media/image88.png"/><Relationship Id="rId38" Type="http://schemas.openxmlformats.org/officeDocument/2006/relationships/image" Target="../media/image101.png"/><Relationship Id="rId2" Type="http://schemas.openxmlformats.org/officeDocument/2006/relationships/tags" Target="../tags/tag296.xml"/><Relationship Id="rId16" Type="http://schemas.openxmlformats.org/officeDocument/2006/relationships/tags" Target="../tags/tag310.xml"/><Relationship Id="rId20" Type="http://schemas.openxmlformats.org/officeDocument/2006/relationships/tags" Target="../tags/tag314.xml"/><Relationship Id="rId29" Type="http://schemas.openxmlformats.org/officeDocument/2006/relationships/image" Target="../media/image91.png"/><Relationship Id="rId41" Type="http://schemas.openxmlformats.org/officeDocument/2006/relationships/image" Target="../media/image103.png"/><Relationship Id="rId1" Type="http://schemas.openxmlformats.org/officeDocument/2006/relationships/tags" Target="../tags/tag295.xml"/><Relationship Id="rId6" Type="http://schemas.openxmlformats.org/officeDocument/2006/relationships/tags" Target="../tags/tag300.xml"/><Relationship Id="rId11" Type="http://schemas.openxmlformats.org/officeDocument/2006/relationships/tags" Target="../tags/tag305.xml"/><Relationship Id="rId24" Type="http://schemas.openxmlformats.org/officeDocument/2006/relationships/image" Target="../media/image14.png"/><Relationship Id="rId32" Type="http://schemas.openxmlformats.org/officeDocument/2006/relationships/image" Target="../media/image97.png"/><Relationship Id="rId37" Type="http://schemas.openxmlformats.org/officeDocument/2006/relationships/image" Target="../media/image99.png"/><Relationship Id="rId40" Type="http://schemas.openxmlformats.org/officeDocument/2006/relationships/image" Target="../media/image104.png"/><Relationship Id="rId5" Type="http://schemas.openxmlformats.org/officeDocument/2006/relationships/tags" Target="../tags/tag299.xml"/><Relationship Id="rId15" Type="http://schemas.openxmlformats.org/officeDocument/2006/relationships/tags" Target="../tags/tag309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92.png"/><Relationship Id="rId36" Type="http://schemas.openxmlformats.org/officeDocument/2006/relationships/image" Target="../media/image98.png"/><Relationship Id="rId10" Type="http://schemas.openxmlformats.org/officeDocument/2006/relationships/tags" Target="../tags/tag304.xml"/><Relationship Id="rId19" Type="http://schemas.openxmlformats.org/officeDocument/2006/relationships/tags" Target="../tags/tag313.xml"/><Relationship Id="rId31" Type="http://schemas.openxmlformats.org/officeDocument/2006/relationships/image" Target="../media/image96.png"/><Relationship Id="rId4" Type="http://schemas.openxmlformats.org/officeDocument/2006/relationships/tags" Target="../tags/tag298.xml"/><Relationship Id="rId9" Type="http://schemas.openxmlformats.org/officeDocument/2006/relationships/tags" Target="../tags/tag303.xml"/><Relationship Id="rId14" Type="http://schemas.openxmlformats.org/officeDocument/2006/relationships/tags" Target="../tags/tag308.xml"/><Relationship Id="rId22" Type="http://schemas.openxmlformats.org/officeDocument/2006/relationships/tags" Target="../tags/tag316.xml"/><Relationship Id="rId27" Type="http://schemas.openxmlformats.org/officeDocument/2006/relationships/image" Target="../media/image87.png"/><Relationship Id="rId30" Type="http://schemas.openxmlformats.org/officeDocument/2006/relationships/image" Target="../media/image93.png"/><Relationship Id="rId35" Type="http://schemas.openxmlformats.org/officeDocument/2006/relationships/image" Target="../media/image9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324.xml"/><Relationship Id="rId13" Type="http://schemas.openxmlformats.org/officeDocument/2006/relationships/tags" Target="../tags/tag329.xml"/><Relationship Id="rId18" Type="http://schemas.openxmlformats.org/officeDocument/2006/relationships/image" Target="../media/image87.png"/><Relationship Id="rId26" Type="http://schemas.openxmlformats.org/officeDocument/2006/relationships/image" Target="../media/image105.png"/><Relationship Id="rId3" Type="http://schemas.openxmlformats.org/officeDocument/2006/relationships/tags" Target="../tags/tag319.xml"/><Relationship Id="rId21" Type="http://schemas.openxmlformats.org/officeDocument/2006/relationships/image" Target="../media/image93.png"/><Relationship Id="rId7" Type="http://schemas.openxmlformats.org/officeDocument/2006/relationships/tags" Target="../tags/tag323.xml"/><Relationship Id="rId12" Type="http://schemas.openxmlformats.org/officeDocument/2006/relationships/tags" Target="../tags/tag328.xml"/><Relationship Id="rId17" Type="http://schemas.openxmlformats.org/officeDocument/2006/relationships/image" Target="../media/image103.png"/><Relationship Id="rId25" Type="http://schemas.openxmlformats.org/officeDocument/2006/relationships/image" Target="../media/image104.png"/><Relationship Id="rId2" Type="http://schemas.openxmlformats.org/officeDocument/2006/relationships/tags" Target="../tags/tag318.xml"/><Relationship Id="rId16" Type="http://schemas.openxmlformats.org/officeDocument/2006/relationships/image" Target="../media/image14.png"/><Relationship Id="rId20" Type="http://schemas.openxmlformats.org/officeDocument/2006/relationships/image" Target="../media/image91.png"/><Relationship Id="rId1" Type="http://schemas.openxmlformats.org/officeDocument/2006/relationships/tags" Target="../tags/tag317.xml"/><Relationship Id="rId6" Type="http://schemas.openxmlformats.org/officeDocument/2006/relationships/tags" Target="../tags/tag322.xml"/><Relationship Id="rId11" Type="http://schemas.openxmlformats.org/officeDocument/2006/relationships/tags" Target="../tags/tag327.xml"/><Relationship Id="rId24" Type="http://schemas.openxmlformats.org/officeDocument/2006/relationships/image" Target="../media/image88.png"/><Relationship Id="rId5" Type="http://schemas.openxmlformats.org/officeDocument/2006/relationships/tags" Target="../tags/tag321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97.png"/><Relationship Id="rId10" Type="http://schemas.openxmlformats.org/officeDocument/2006/relationships/tags" Target="../tags/tag326.xml"/><Relationship Id="rId19" Type="http://schemas.openxmlformats.org/officeDocument/2006/relationships/image" Target="../media/image92.png"/><Relationship Id="rId4" Type="http://schemas.openxmlformats.org/officeDocument/2006/relationships/tags" Target="../tags/tag320.xml"/><Relationship Id="rId9" Type="http://schemas.openxmlformats.org/officeDocument/2006/relationships/tags" Target="../tags/tag325.xml"/><Relationship Id="rId14" Type="http://schemas.openxmlformats.org/officeDocument/2006/relationships/tags" Target="../tags/tag330.xml"/><Relationship Id="rId22" Type="http://schemas.openxmlformats.org/officeDocument/2006/relationships/image" Target="../media/image96.png"/><Relationship Id="rId27" Type="http://schemas.openxmlformats.org/officeDocument/2006/relationships/image" Target="../media/image10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338.xml"/><Relationship Id="rId13" Type="http://schemas.openxmlformats.org/officeDocument/2006/relationships/tags" Target="../tags/tag343.xml"/><Relationship Id="rId18" Type="http://schemas.openxmlformats.org/officeDocument/2006/relationships/tags" Target="../tags/tag348.xml"/><Relationship Id="rId26" Type="http://schemas.openxmlformats.org/officeDocument/2006/relationships/image" Target="../media/image14.png"/><Relationship Id="rId39" Type="http://schemas.openxmlformats.org/officeDocument/2006/relationships/image" Target="../media/image105.png"/><Relationship Id="rId3" Type="http://schemas.openxmlformats.org/officeDocument/2006/relationships/tags" Target="../tags/tag333.xml"/><Relationship Id="rId21" Type="http://schemas.openxmlformats.org/officeDocument/2006/relationships/tags" Target="../tags/tag351.xml"/><Relationship Id="rId34" Type="http://schemas.openxmlformats.org/officeDocument/2006/relationships/image" Target="../media/image103.png"/><Relationship Id="rId42" Type="http://schemas.openxmlformats.org/officeDocument/2006/relationships/image" Target="../media/image111.png"/><Relationship Id="rId47" Type="http://schemas.openxmlformats.org/officeDocument/2006/relationships/image" Target="../media/image116.png"/><Relationship Id="rId7" Type="http://schemas.openxmlformats.org/officeDocument/2006/relationships/tags" Target="../tags/tag337.xml"/><Relationship Id="rId12" Type="http://schemas.openxmlformats.org/officeDocument/2006/relationships/tags" Target="../tags/tag342.xml"/><Relationship Id="rId17" Type="http://schemas.openxmlformats.org/officeDocument/2006/relationships/tags" Target="../tags/tag347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93.png"/><Relationship Id="rId38" Type="http://schemas.openxmlformats.org/officeDocument/2006/relationships/image" Target="../media/image104.png"/><Relationship Id="rId46" Type="http://schemas.openxmlformats.org/officeDocument/2006/relationships/image" Target="../media/image115.png"/><Relationship Id="rId2" Type="http://schemas.openxmlformats.org/officeDocument/2006/relationships/tags" Target="../tags/tag332.xml"/><Relationship Id="rId16" Type="http://schemas.openxmlformats.org/officeDocument/2006/relationships/tags" Target="../tags/tag346.xml"/><Relationship Id="rId20" Type="http://schemas.openxmlformats.org/officeDocument/2006/relationships/tags" Target="../tags/tag350.xml"/><Relationship Id="rId29" Type="http://schemas.openxmlformats.org/officeDocument/2006/relationships/image" Target="../media/image97.png"/><Relationship Id="rId41" Type="http://schemas.openxmlformats.org/officeDocument/2006/relationships/image" Target="../media/image110.png"/><Relationship Id="rId1" Type="http://schemas.openxmlformats.org/officeDocument/2006/relationships/tags" Target="../tags/tag331.xml"/><Relationship Id="rId6" Type="http://schemas.openxmlformats.org/officeDocument/2006/relationships/tags" Target="../tags/tag336.xml"/><Relationship Id="rId11" Type="http://schemas.openxmlformats.org/officeDocument/2006/relationships/tags" Target="../tags/tag341.xml"/><Relationship Id="rId24" Type="http://schemas.openxmlformats.org/officeDocument/2006/relationships/tags" Target="../tags/tag354.xml"/><Relationship Id="rId32" Type="http://schemas.openxmlformats.org/officeDocument/2006/relationships/image" Target="../media/image91.png"/><Relationship Id="rId37" Type="http://schemas.openxmlformats.org/officeDocument/2006/relationships/image" Target="../media/image88.png"/><Relationship Id="rId40" Type="http://schemas.openxmlformats.org/officeDocument/2006/relationships/image" Target="../media/image109.png"/><Relationship Id="rId45" Type="http://schemas.openxmlformats.org/officeDocument/2006/relationships/image" Target="../media/image114.png"/><Relationship Id="rId5" Type="http://schemas.openxmlformats.org/officeDocument/2006/relationships/tags" Target="../tags/tag335.xml"/><Relationship Id="rId15" Type="http://schemas.openxmlformats.org/officeDocument/2006/relationships/tags" Target="../tags/tag345.xml"/><Relationship Id="rId23" Type="http://schemas.openxmlformats.org/officeDocument/2006/relationships/tags" Target="../tags/tag353.xml"/><Relationship Id="rId28" Type="http://schemas.openxmlformats.org/officeDocument/2006/relationships/image" Target="../media/image96.png"/><Relationship Id="rId36" Type="http://schemas.openxmlformats.org/officeDocument/2006/relationships/image" Target="../media/image108.png"/><Relationship Id="rId10" Type="http://schemas.openxmlformats.org/officeDocument/2006/relationships/tags" Target="../tags/tag340.xml"/><Relationship Id="rId19" Type="http://schemas.openxmlformats.org/officeDocument/2006/relationships/tags" Target="../tags/tag349.xml"/><Relationship Id="rId31" Type="http://schemas.openxmlformats.org/officeDocument/2006/relationships/image" Target="../media/image92.png"/><Relationship Id="rId44" Type="http://schemas.openxmlformats.org/officeDocument/2006/relationships/image" Target="../media/image113.png"/><Relationship Id="rId4" Type="http://schemas.openxmlformats.org/officeDocument/2006/relationships/tags" Target="../tags/tag334.xml"/><Relationship Id="rId9" Type="http://schemas.openxmlformats.org/officeDocument/2006/relationships/tags" Target="../tags/tag339.xml"/><Relationship Id="rId14" Type="http://schemas.openxmlformats.org/officeDocument/2006/relationships/tags" Target="../tags/tag344.xml"/><Relationship Id="rId22" Type="http://schemas.openxmlformats.org/officeDocument/2006/relationships/tags" Target="../tags/tag352.xml"/><Relationship Id="rId27" Type="http://schemas.openxmlformats.org/officeDocument/2006/relationships/image" Target="../media/image106.png"/><Relationship Id="rId30" Type="http://schemas.openxmlformats.org/officeDocument/2006/relationships/image" Target="../media/image87.png"/><Relationship Id="rId35" Type="http://schemas.openxmlformats.org/officeDocument/2006/relationships/image" Target="../media/image107.png"/><Relationship Id="rId43" Type="http://schemas.openxmlformats.org/officeDocument/2006/relationships/image" Target="../media/image1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62.xml"/><Relationship Id="rId13" Type="http://schemas.openxmlformats.org/officeDocument/2006/relationships/tags" Target="../tags/tag367.xml"/><Relationship Id="rId18" Type="http://schemas.openxmlformats.org/officeDocument/2006/relationships/tags" Target="../tags/tag372.xml"/><Relationship Id="rId26" Type="http://schemas.openxmlformats.org/officeDocument/2006/relationships/image" Target="../media/image116.png"/><Relationship Id="rId39" Type="http://schemas.openxmlformats.org/officeDocument/2006/relationships/image" Target="../media/image105.png"/><Relationship Id="rId3" Type="http://schemas.openxmlformats.org/officeDocument/2006/relationships/tags" Target="../tags/tag357.xml"/><Relationship Id="rId21" Type="http://schemas.openxmlformats.org/officeDocument/2006/relationships/tags" Target="../tags/tag375.xml"/><Relationship Id="rId34" Type="http://schemas.openxmlformats.org/officeDocument/2006/relationships/image" Target="../media/image88.png"/><Relationship Id="rId7" Type="http://schemas.openxmlformats.org/officeDocument/2006/relationships/tags" Target="../tags/tag361.xml"/><Relationship Id="rId12" Type="http://schemas.openxmlformats.org/officeDocument/2006/relationships/tags" Target="../tags/tag366.xml"/><Relationship Id="rId17" Type="http://schemas.openxmlformats.org/officeDocument/2006/relationships/tags" Target="../tags/tag371.xml"/><Relationship Id="rId25" Type="http://schemas.openxmlformats.org/officeDocument/2006/relationships/image" Target="../media/image112.png"/><Relationship Id="rId33" Type="http://schemas.openxmlformats.org/officeDocument/2006/relationships/image" Target="../media/image93.png"/><Relationship Id="rId38" Type="http://schemas.openxmlformats.org/officeDocument/2006/relationships/image" Target="../media/image108.png"/><Relationship Id="rId2" Type="http://schemas.openxmlformats.org/officeDocument/2006/relationships/tags" Target="../tags/tag356.xml"/><Relationship Id="rId16" Type="http://schemas.openxmlformats.org/officeDocument/2006/relationships/tags" Target="../tags/tag370.xml"/><Relationship Id="rId20" Type="http://schemas.openxmlformats.org/officeDocument/2006/relationships/tags" Target="../tags/tag374.xml"/><Relationship Id="rId29" Type="http://schemas.openxmlformats.org/officeDocument/2006/relationships/image" Target="../media/image97.png"/><Relationship Id="rId41" Type="http://schemas.openxmlformats.org/officeDocument/2006/relationships/image" Target="../media/image118.png"/><Relationship Id="rId1" Type="http://schemas.openxmlformats.org/officeDocument/2006/relationships/tags" Target="../tags/tag355.xml"/><Relationship Id="rId6" Type="http://schemas.openxmlformats.org/officeDocument/2006/relationships/tags" Target="../tags/tag360.xml"/><Relationship Id="rId11" Type="http://schemas.openxmlformats.org/officeDocument/2006/relationships/tags" Target="../tags/tag365.xml"/><Relationship Id="rId24" Type="http://schemas.openxmlformats.org/officeDocument/2006/relationships/image" Target="../media/image14.png"/><Relationship Id="rId32" Type="http://schemas.openxmlformats.org/officeDocument/2006/relationships/image" Target="../media/image91.png"/><Relationship Id="rId37" Type="http://schemas.openxmlformats.org/officeDocument/2006/relationships/image" Target="../media/image106.png"/><Relationship Id="rId40" Type="http://schemas.openxmlformats.org/officeDocument/2006/relationships/image" Target="../media/image117.png"/><Relationship Id="rId5" Type="http://schemas.openxmlformats.org/officeDocument/2006/relationships/tags" Target="../tags/tag359.xml"/><Relationship Id="rId15" Type="http://schemas.openxmlformats.org/officeDocument/2006/relationships/tags" Target="../tags/tag369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96.png"/><Relationship Id="rId36" Type="http://schemas.openxmlformats.org/officeDocument/2006/relationships/image" Target="../media/image103.png"/><Relationship Id="rId10" Type="http://schemas.openxmlformats.org/officeDocument/2006/relationships/tags" Target="../tags/tag364.xml"/><Relationship Id="rId19" Type="http://schemas.openxmlformats.org/officeDocument/2006/relationships/tags" Target="../tags/tag373.xml"/><Relationship Id="rId31" Type="http://schemas.openxmlformats.org/officeDocument/2006/relationships/image" Target="../media/image92.png"/><Relationship Id="rId4" Type="http://schemas.openxmlformats.org/officeDocument/2006/relationships/tags" Target="../tags/tag358.xml"/><Relationship Id="rId9" Type="http://schemas.openxmlformats.org/officeDocument/2006/relationships/tags" Target="../tags/tag363.xml"/><Relationship Id="rId14" Type="http://schemas.openxmlformats.org/officeDocument/2006/relationships/tags" Target="../tags/tag368.xml"/><Relationship Id="rId22" Type="http://schemas.openxmlformats.org/officeDocument/2006/relationships/tags" Target="../tags/tag376.xml"/><Relationship Id="rId27" Type="http://schemas.openxmlformats.org/officeDocument/2006/relationships/image" Target="../media/image107.png"/><Relationship Id="rId30" Type="http://schemas.openxmlformats.org/officeDocument/2006/relationships/image" Target="../media/image87.png"/><Relationship Id="rId35" Type="http://schemas.openxmlformats.org/officeDocument/2006/relationships/image" Target="../media/image104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389.xml"/><Relationship Id="rId18" Type="http://schemas.openxmlformats.org/officeDocument/2006/relationships/tags" Target="../tags/tag394.xml"/><Relationship Id="rId26" Type="http://schemas.openxmlformats.org/officeDocument/2006/relationships/tags" Target="../tags/tag402.xml"/><Relationship Id="rId39" Type="http://schemas.openxmlformats.org/officeDocument/2006/relationships/image" Target="../media/image97.png"/><Relationship Id="rId21" Type="http://schemas.openxmlformats.org/officeDocument/2006/relationships/tags" Target="../tags/tag397.xml"/><Relationship Id="rId34" Type="http://schemas.openxmlformats.org/officeDocument/2006/relationships/image" Target="../media/image107.png"/><Relationship Id="rId42" Type="http://schemas.openxmlformats.org/officeDocument/2006/relationships/image" Target="../media/image91.png"/><Relationship Id="rId47" Type="http://schemas.openxmlformats.org/officeDocument/2006/relationships/image" Target="../media/image106.png"/><Relationship Id="rId50" Type="http://schemas.openxmlformats.org/officeDocument/2006/relationships/image" Target="../media/image105.png"/><Relationship Id="rId55" Type="http://schemas.openxmlformats.org/officeDocument/2006/relationships/image" Target="../media/image125.png"/><Relationship Id="rId7" Type="http://schemas.openxmlformats.org/officeDocument/2006/relationships/tags" Target="../tags/tag383.xml"/><Relationship Id="rId12" Type="http://schemas.openxmlformats.org/officeDocument/2006/relationships/tags" Target="../tags/tag388.xml"/><Relationship Id="rId17" Type="http://schemas.openxmlformats.org/officeDocument/2006/relationships/tags" Target="../tags/tag393.xml"/><Relationship Id="rId25" Type="http://schemas.openxmlformats.org/officeDocument/2006/relationships/tags" Target="../tags/tag401.xml"/><Relationship Id="rId33" Type="http://schemas.openxmlformats.org/officeDocument/2006/relationships/image" Target="../media/image116.png"/><Relationship Id="rId38" Type="http://schemas.openxmlformats.org/officeDocument/2006/relationships/image" Target="../media/image96.png"/><Relationship Id="rId46" Type="http://schemas.openxmlformats.org/officeDocument/2006/relationships/image" Target="../media/image103.png"/><Relationship Id="rId2" Type="http://schemas.openxmlformats.org/officeDocument/2006/relationships/tags" Target="../tags/tag378.xml"/><Relationship Id="rId16" Type="http://schemas.openxmlformats.org/officeDocument/2006/relationships/tags" Target="../tags/tag392.xml"/><Relationship Id="rId20" Type="http://schemas.openxmlformats.org/officeDocument/2006/relationships/tags" Target="../tags/tag396.xml"/><Relationship Id="rId29" Type="http://schemas.openxmlformats.org/officeDocument/2006/relationships/tags" Target="../tags/tag405.xml"/><Relationship Id="rId41" Type="http://schemas.openxmlformats.org/officeDocument/2006/relationships/image" Target="../media/image92.png"/><Relationship Id="rId54" Type="http://schemas.openxmlformats.org/officeDocument/2006/relationships/image" Target="../media/image124.png"/><Relationship Id="rId1" Type="http://schemas.openxmlformats.org/officeDocument/2006/relationships/tags" Target="../tags/tag377.xml"/><Relationship Id="rId6" Type="http://schemas.openxmlformats.org/officeDocument/2006/relationships/tags" Target="../tags/tag382.xml"/><Relationship Id="rId11" Type="http://schemas.openxmlformats.org/officeDocument/2006/relationships/tags" Target="../tags/tag387.xml"/><Relationship Id="rId24" Type="http://schemas.openxmlformats.org/officeDocument/2006/relationships/tags" Target="../tags/tag400.xml"/><Relationship Id="rId32" Type="http://schemas.openxmlformats.org/officeDocument/2006/relationships/image" Target="../media/image112.png"/><Relationship Id="rId37" Type="http://schemas.openxmlformats.org/officeDocument/2006/relationships/image" Target="../media/image118.png"/><Relationship Id="rId40" Type="http://schemas.openxmlformats.org/officeDocument/2006/relationships/image" Target="../media/image87.png"/><Relationship Id="rId45" Type="http://schemas.openxmlformats.org/officeDocument/2006/relationships/image" Target="../media/image104.png"/><Relationship Id="rId53" Type="http://schemas.openxmlformats.org/officeDocument/2006/relationships/image" Target="../media/image123.png"/><Relationship Id="rId5" Type="http://schemas.openxmlformats.org/officeDocument/2006/relationships/tags" Target="../tags/tag381.xml"/><Relationship Id="rId15" Type="http://schemas.openxmlformats.org/officeDocument/2006/relationships/tags" Target="../tags/tag391.xml"/><Relationship Id="rId23" Type="http://schemas.openxmlformats.org/officeDocument/2006/relationships/tags" Target="../tags/tag399.xml"/><Relationship Id="rId28" Type="http://schemas.openxmlformats.org/officeDocument/2006/relationships/tags" Target="../tags/tag404.xml"/><Relationship Id="rId36" Type="http://schemas.openxmlformats.org/officeDocument/2006/relationships/image" Target="../media/image117.png"/><Relationship Id="rId49" Type="http://schemas.openxmlformats.org/officeDocument/2006/relationships/image" Target="../media/image120.png"/><Relationship Id="rId57" Type="http://schemas.openxmlformats.org/officeDocument/2006/relationships/image" Target="../media/image47.png"/><Relationship Id="rId10" Type="http://schemas.openxmlformats.org/officeDocument/2006/relationships/tags" Target="../tags/tag386.xml"/><Relationship Id="rId19" Type="http://schemas.openxmlformats.org/officeDocument/2006/relationships/tags" Target="../tags/tag395.xml"/><Relationship Id="rId31" Type="http://schemas.openxmlformats.org/officeDocument/2006/relationships/image" Target="../media/image14.png"/><Relationship Id="rId44" Type="http://schemas.openxmlformats.org/officeDocument/2006/relationships/image" Target="../media/image88.png"/><Relationship Id="rId52" Type="http://schemas.openxmlformats.org/officeDocument/2006/relationships/image" Target="../media/image122.png"/><Relationship Id="rId4" Type="http://schemas.openxmlformats.org/officeDocument/2006/relationships/tags" Target="../tags/tag380.xml"/><Relationship Id="rId9" Type="http://schemas.openxmlformats.org/officeDocument/2006/relationships/tags" Target="../tags/tag385.xml"/><Relationship Id="rId14" Type="http://schemas.openxmlformats.org/officeDocument/2006/relationships/tags" Target="../tags/tag390.xml"/><Relationship Id="rId22" Type="http://schemas.openxmlformats.org/officeDocument/2006/relationships/tags" Target="../tags/tag398.xml"/><Relationship Id="rId27" Type="http://schemas.openxmlformats.org/officeDocument/2006/relationships/tags" Target="../tags/tag403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108.png"/><Relationship Id="rId43" Type="http://schemas.openxmlformats.org/officeDocument/2006/relationships/image" Target="../media/image93.png"/><Relationship Id="rId48" Type="http://schemas.openxmlformats.org/officeDocument/2006/relationships/image" Target="../media/image119.png"/><Relationship Id="rId56" Type="http://schemas.openxmlformats.org/officeDocument/2006/relationships/image" Target="../media/image46.png"/><Relationship Id="rId8" Type="http://schemas.openxmlformats.org/officeDocument/2006/relationships/tags" Target="../tags/tag384.xml"/><Relationship Id="rId51" Type="http://schemas.openxmlformats.org/officeDocument/2006/relationships/image" Target="../media/image121.png"/><Relationship Id="rId3" Type="http://schemas.openxmlformats.org/officeDocument/2006/relationships/tags" Target="../tags/tag37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413.xml"/><Relationship Id="rId13" Type="http://schemas.openxmlformats.org/officeDocument/2006/relationships/tags" Target="../tags/tag418.xml"/><Relationship Id="rId18" Type="http://schemas.openxmlformats.org/officeDocument/2006/relationships/tags" Target="../tags/tag423.xml"/><Relationship Id="rId26" Type="http://schemas.openxmlformats.org/officeDocument/2006/relationships/image" Target="../media/image15.png"/><Relationship Id="rId39" Type="http://schemas.openxmlformats.org/officeDocument/2006/relationships/image" Target="../media/image137.png"/><Relationship Id="rId3" Type="http://schemas.openxmlformats.org/officeDocument/2006/relationships/tags" Target="../tags/tag408.xml"/><Relationship Id="rId21" Type="http://schemas.openxmlformats.org/officeDocument/2006/relationships/tags" Target="../tags/tag426.xml"/><Relationship Id="rId34" Type="http://schemas.openxmlformats.org/officeDocument/2006/relationships/image" Target="../media/image132.png"/><Relationship Id="rId7" Type="http://schemas.openxmlformats.org/officeDocument/2006/relationships/tags" Target="../tags/tag412.xml"/><Relationship Id="rId12" Type="http://schemas.openxmlformats.org/officeDocument/2006/relationships/tags" Target="../tags/tag417.xml"/><Relationship Id="rId17" Type="http://schemas.openxmlformats.org/officeDocument/2006/relationships/tags" Target="../tags/tag422.xml"/><Relationship Id="rId25" Type="http://schemas.openxmlformats.org/officeDocument/2006/relationships/image" Target="../media/image126.png"/><Relationship Id="rId33" Type="http://schemas.openxmlformats.org/officeDocument/2006/relationships/image" Target="../media/image131.png"/><Relationship Id="rId38" Type="http://schemas.openxmlformats.org/officeDocument/2006/relationships/image" Target="../media/image136.png"/><Relationship Id="rId2" Type="http://schemas.openxmlformats.org/officeDocument/2006/relationships/tags" Target="../tags/tag407.xml"/><Relationship Id="rId16" Type="http://schemas.openxmlformats.org/officeDocument/2006/relationships/tags" Target="../tags/tag421.xml"/><Relationship Id="rId20" Type="http://schemas.openxmlformats.org/officeDocument/2006/relationships/tags" Target="../tags/tag425.xml"/><Relationship Id="rId29" Type="http://schemas.openxmlformats.org/officeDocument/2006/relationships/image" Target="../media/image129.png"/><Relationship Id="rId41" Type="http://schemas.openxmlformats.org/officeDocument/2006/relationships/image" Target="../media/image139.png"/><Relationship Id="rId1" Type="http://schemas.openxmlformats.org/officeDocument/2006/relationships/tags" Target="../tags/tag406.xml"/><Relationship Id="rId6" Type="http://schemas.openxmlformats.org/officeDocument/2006/relationships/tags" Target="../tags/tag411.xml"/><Relationship Id="rId11" Type="http://schemas.openxmlformats.org/officeDocument/2006/relationships/tags" Target="../tags/tag416.xml"/><Relationship Id="rId24" Type="http://schemas.openxmlformats.org/officeDocument/2006/relationships/image" Target="../media/image14.png"/><Relationship Id="rId32" Type="http://schemas.openxmlformats.org/officeDocument/2006/relationships/image" Target="../media/image94.png"/><Relationship Id="rId37" Type="http://schemas.openxmlformats.org/officeDocument/2006/relationships/image" Target="../media/image135.png"/><Relationship Id="rId40" Type="http://schemas.openxmlformats.org/officeDocument/2006/relationships/image" Target="../media/image138.png"/><Relationship Id="rId5" Type="http://schemas.openxmlformats.org/officeDocument/2006/relationships/tags" Target="../tags/tag410.xml"/><Relationship Id="rId15" Type="http://schemas.openxmlformats.org/officeDocument/2006/relationships/tags" Target="../tags/tag420.xml"/><Relationship Id="rId23" Type="http://schemas.openxmlformats.org/officeDocument/2006/relationships/notesSlide" Target="../notesSlides/notesSlide9.xml"/><Relationship Id="rId28" Type="http://schemas.openxmlformats.org/officeDocument/2006/relationships/image" Target="../media/image128.png"/><Relationship Id="rId36" Type="http://schemas.openxmlformats.org/officeDocument/2006/relationships/image" Target="../media/image134.png"/><Relationship Id="rId10" Type="http://schemas.openxmlformats.org/officeDocument/2006/relationships/tags" Target="../tags/tag415.xml"/><Relationship Id="rId19" Type="http://schemas.openxmlformats.org/officeDocument/2006/relationships/tags" Target="../tags/tag424.xml"/><Relationship Id="rId31" Type="http://schemas.openxmlformats.org/officeDocument/2006/relationships/image" Target="../media/image95.png"/><Relationship Id="rId4" Type="http://schemas.openxmlformats.org/officeDocument/2006/relationships/tags" Target="../tags/tag409.xml"/><Relationship Id="rId9" Type="http://schemas.openxmlformats.org/officeDocument/2006/relationships/tags" Target="../tags/tag414.xml"/><Relationship Id="rId14" Type="http://schemas.openxmlformats.org/officeDocument/2006/relationships/tags" Target="../tags/tag419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27.png"/><Relationship Id="rId30" Type="http://schemas.openxmlformats.org/officeDocument/2006/relationships/image" Target="../media/image130.png"/><Relationship Id="rId35" Type="http://schemas.openxmlformats.org/officeDocument/2006/relationships/image" Target="../media/image1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434.xml"/><Relationship Id="rId13" Type="http://schemas.openxmlformats.org/officeDocument/2006/relationships/tags" Target="../tags/tag439.xml"/><Relationship Id="rId18" Type="http://schemas.openxmlformats.org/officeDocument/2006/relationships/tags" Target="../tags/tag444.xml"/><Relationship Id="rId26" Type="http://schemas.openxmlformats.org/officeDocument/2006/relationships/image" Target="../media/image140.png"/><Relationship Id="rId39" Type="http://schemas.openxmlformats.org/officeDocument/2006/relationships/image" Target="../media/image136.png"/><Relationship Id="rId3" Type="http://schemas.openxmlformats.org/officeDocument/2006/relationships/tags" Target="../tags/tag429.xml"/><Relationship Id="rId21" Type="http://schemas.openxmlformats.org/officeDocument/2006/relationships/tags" Target="../tags/tag447.xml"/><Relationship Id="rId34" Type="http://schemas.openxmlformats.org/officeDocument/2006/relationships/image" Target="../media/image131.png"/><Relationship Id="rId42" Type="http://schemas.openxmlformats.org/officeDocument/2006/relationships/image" Target="../media/image142.png"/><Relationship Id="rId7" Type="http://schemas.openxmlformats.org/officeDocument/2006/relationships/tags" Target="../tags/tag433.xml"/><Relationship Id="rId12" Type="http://schemas.openxmlformats.org/officeDocument/2006/relationships/tags" Target="../tags/tag438.xml"/><Relationship Id="rId17" Type="http://schemas.openxmlformats.org/officeDocument/2006/relationships/tags" Target="../tags/tag443.xml"/><Relationship Id="rId25" Type="http://schemas.openxmlformats.org/officeDocument/2006/relationships/image" Target="../media/image14.png"/><Relationship Id="rId33" Type="http://schemas.openxmlformats.org/officeDocument/2006/relationships/image" Target="../media/image94.png"/><Relationship Id="rId38" Type="http://schemas.openxmlformats.org/officeDocument/2006/relationships/image" Target="../media/image135.png"/><Relationship Id="rId2" Type="http://schemas.openxmlformats.org/officeDocument/2006/relationships/tags" Target="../tags/tag428.xml"/><Relationship Id="rId16" Type="http://schemas.openxmlformats.org/officeDocument/2006/relationships/tags" Target="../tags/tag442.xml"/><Relationship Id="rId20" Type="http://schemas.openxmlformats.org/officeDocument/2006/relationships/tags" Target="../tags/tag446.xml"/><Relationship Id="rId29" Type="http://schemas.openxmlformats.org/officeDocument/2006/relationships/image" Target="../media/image127.png"/><Relationship Id="rId41" Type="http://schemas.openxmlformats.org/officeDocument/2006/relationships/image" Target="../media/image141.png"/><Relationship Id="rId1" Type="http://schemas.openxmlformats.org/officeDocument/2006/relationships/tags" Target="../tags/tag427.xml"/><Relationship Id="rId6" Type="http://schemas.openxmlformats.org/officeDocument/2006/relationships/tags" Target="../tags/tag432.xml"/><Relationship Id="rId11" Type="http://schemas.openxmlformats.org/officeDocument/2006/relationships/tags" Target="../tags/tag437.xml"/><Relationship Id="rId24" Type="http://schemas.openxmlformats.org/officeDocument/2006/relationships/notesSlide" Target="../notesSlides/notesSlide10.xml"/><Relationship Id="rId32" Type="http://schemas.openxmlformats.org/officeDocument/2006/relationships/image" Target="../media/image95.png"/><Relationship Id="rId37" Type="http://schemas.openxmlformats.org/officeDocument/2006/relationships/image" Target="../media/image134.png"/><Relationship Id="rId40" Type="http://schemas.openxmlformats.org/officeDocument/2006/relationships/image" Target="../media/image137.png"/><Relationship Id="rId5" Type="http://schemas.openxmlformats.org/officeDocument/2006/relationships/tags" Target="../tags/tag431.xml"/><Relationship Id="rId15" Type="http://schemas.openxmlformats.org/officeDocument/2006/relationships/tags" Target="../tags/tag441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5.png"/><Relationship Id="rId36" Type="http://schemas.openxmlformats.org/officeDocument/2006/relationships/image" Target="../media/image133.png"/><Relationship Id="rId10" Type="http://schemas.openxmlformats.org/officeDocument/2006/relationships/tags" Target="../tags/tag436.xml"/><Relationship Id="rId19" Type="http://schemas.openxmlformats.org/officeDocument/2006/relationships/tags" Target="../tags/tag445.xml"/><Relationship Id="rId31" Type="http://schemas.openxmlformats.org/officeDocument/2006/relationships/image" Target="../media/image130.png"/><Relationship Id="rId4" Type="http://schemas.openxmlformats.org/officeDocument/2006/relationships/tags" Target="../tags/tag430.xml"/><Relationship Id="rId9" Type="http://schemas.openxmlformats.org/officeDocument/2006/relationships/tags" Target="../tags/tag435.xml"/><Relationship Id="rId14" Type="http://schemas.openxmlformats.org/officeDocument/2006/relationships/tags" Target="../tags/tag440.xml"/><Relationship Id="rId22" Type="http://schemas.openxmlformats.org/officeDocument/2006/relationships/tags" Target="../tags/tag448.xml"/><Relationship Id="rId27" Type="http://schemas.openxmlformats.org/officeDocument/2006/relationships/image" Target="../media/image126.png"/><Relationship Id="rId30" Type="http://schemas.openxmlformats.org/officeDocument/2006/relationships/image" Target="../media/image128.png"/><Relationship Id="rId35" Type="http://schemas.openxmlformats.org/officeDocument/2006/relationships/image" Target="../media/image132.png"/><Relationship Id="rId43" Type="http://schemas.openxmlformats.org/officeDocument/2006/relationships/image" Target="../media/image143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461.xml"/><Relationship Id="rId18" Type="http://schemas.openxmlformats.org/officeDocument/2006/relationships/tags" Target="../tags/tag466.xml"/><Relationship Id="rId26" Type="http://schemas.openxmlformats.org/officeDocument/2006/relationships/tags" Target="../tags/tag474.xml"/><Relationship Id="rId39" Type="http://schemas.openxmlformats.org/officeDocument/2006/relationships/image" Target="../media/image127.png"/><Relationship Id="rId21" Type="http://schemas.openxmlformats.org/officeDocument/2006/relationships/tags" Target="../tags/tag469.xml"/><Relationship Id="rId34" Type="http://schemas.openxmlformats.org/officeDocument/2006/relationships/image" Target="../media/image144.png"/><Relationship Id="rId42" Type="http://schemas.openxmlformats.org/officeDocument/2006/relationships/image" Target="../media/image95.png"/><Relationship Id="rId47" Type="http://schemas.openxmlformats.org/officeDocument/2006/relationships/image" Target="../media/image136.png"/><Relationship Id="rId50" Type="http://schemas.openxmlformats.org/officeDocument/2006/relationships/image" Target="../media/image148.png"/><Relationship Id="rId55" Type="http://schemas.openxmlformats.org/officeDocument/2006/relationships/image" Target="../media/image153.png"/><Relationship Id="rId7" Type="http://schemas.openxmlformats.org/officeDocument/2006/relationships/tags" Target="../tags/tag455.xml"/><Relationship Id="rId12" Type="http://schemas.openxmlformats.org/officeDocument/2006/relationships/tags" Target="../tags/tag460.xml"/><Relationship Id="rId17" Type="http://schemas.openxmlformats.org/officeDocument/2006/relationships/tags" Target="../tags/tag465.xml"/><Relationship Id="rId25" Type="http://schemas.openxmlformats.org/officeDocument/2006/relationships/tags" Target="../tags/tag473.xml"/><Relationship Id="rId33" Type="http://schemas.openxmlformats.org/officeDocument/2006/relationships/image" Target="../media/image14.png"/><Relationship Id="rId38" Type="http://schemas.openxmlformats.org/officeDocument/2006/relationships/image" Target="../media/image15.png"/><Relationship Id="rId46" Type="http://schemas.openxmlformats.org/officeDocument/2006/relationships/image" Target="../media/image133.png"/><Relationship Id="rId2" Type="http://schemas.openxmlformats.org/officeDocument/2006/relationships/tags" Target="../tags/tag450.xml"/><Relationship Id="rId16" Type="http://schemas.openxmlformats.org/officeDocument/2006/relationships/tags" Target="../tags/tag464.xml"/><Relationship Id="rId20" Type="http://schemas.openxmlformats.org/officeDocument/2006/relationships/tags" Target="../tags/tag468.xml"/><Relationship Id="rId29" Type="http://schemas.openxmlformats.org/officeDocument/2006/relationships/tags" Target="../tags/tag477.xml"/><Relationship Id="rId41" Type="http://schemas.openxmlformats.org/officeDocument/2006/relationships/image" Target="../media/image130.png"/><Relationship Id="rId54" Type="http://schemas.openxmlformats.org/officeDocument/2006/relationships/image" Target="../media/image152.png"/><Relationship Id="rId1" Type="http://schemas.openxmlformats.org/officeDocument/2006/relationships/tags" Target="../tags/tag449.xml"/><Relationship Id="rId6" Type="http://schemas.openxmlformats.org/officeDocument/2006/relationships/tags" Target="../tags/tag454.xml"/><Relationship Id="rId11" Type="http://schemas.openxmlformats.org/officeDocument/2006/relationships/tags" Target="../tags/tag459.xml"/><Relationship Id="rId24" Type="http://schemas.openxmlformats.org/officeDocument/2006/relationships/tags" Target="../tags/tag472.xml"/><Relationship Id="rId32" Type="http://schemas.openxmlformats.org/officeDocument/2006/relationships/notesSlide" Target="../notesSlides/notesSlide11.xml"/><Relationship Id="rId37" Type="http://schemas.openxmlformats.org/officeDocument/2006/relationships/image" Target="../media/image126.png"/><Relationship Id="rId40" Type="http://schemas.openxmlformats.org/officeDocument/2006/relationships/image" Target="../media/image128.png"/><Relationship Id="rId45" Type="http://schemas.openxmlformats.org/officeDocument/2006/relationships/image" Target="../media/image132.png"/><Relationship Id="rId53" Type="http://schemas.openxmlformats.org/officeDocument/2006/relationships/image" Target="../media/image151.png"/><Relationship Id="rId5" Type="http://schemas.openxmlformats.org/officeDocument/2006/relationships/tags" Target="../tags/tag453.xml"/><Relationship Id="rId15" Type="http://schemas.openxmlformats.org/officeDocument/2006/relationships/tags" Target="../tags/tag463.xml"/><Relationship Id="rId23" Type="http://schemas.openxmlformats.org/officeDocument/2006/relationships/tags" Target="../tags/tag471.xml"/><Relationship Id="rId28" Type="http://schemas.openxmlformats.org/officeDocument/2006/relationships/tags" Target="../tags/tag476.xml"/><Relationship Id="rId36" Type="http://schemas.openxmlformats.org/officeDocument/2006/relationships/image" Target="../media/image146.png"/><Relationship Id="rId49" Type="http://schemas.openxmlformats.org/officeDocument/2006/relationships/image" Target="../media/image147.png"/><Relationship Id="rId57" Type="http://schemas.openxmlformats.org/officeDocument/2006/relationships/image" Target="../media/image155.png"/><Relationship Id="rId10" Type="http://schemas.openxmlformats.org/officeDocument/2006/relationships/tags" Target="../tags/tag458.xml"/><Relationship Id="rId19" Type="http://schemas.openxmlformats.org/officeDocument/2006/relationships/tags" Target="../tags/tag467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131.png"/><Relationship Id="rId52" Type="http://schemas.openxmlformats.org/officeDocument/2006/relationships/image" Target="../media/image150.png"/><Relationship Id="rId4" Type="http://schemas.openxmlformats.org/officeDocument/2006/relationships/tags" Target="../tags/tag452.xml"/><Relationship Id="rId9" Type="http://schemas.openxmlformats.org/officeDocument/2006/relationships/tags" Target="../tags/tag457.xml"/><Relationship Id="rId14" Type="http://schemas.openxmlformats.org/officeDocument/2006/relationships/tags" Target="../tags/tag462.xml"/><Relationship Id="rId22" Type="http://schemas.openxmlformats.org/officeDocument/2006/relationships/tags" Target="../tags/tag470.xml"/><Relationship Id="rId27" Type="http://schemas.openxmlformats.org/officeDocument/2006/relationships/tags" Target="../tags/tag475.xml"/><Relationship Id="rId30" Type="http://schemas.openxmlformats.org/officeDocument/2006/relationships/tags" Target="../tags/tag478.xml"/><Relationship Id="rId35" Type="http://schemas.openxmlformats.org/officeDocument/2006/relationships/image" Target="../media/image145.png"/><Relationship Id="rId43" Type="http://schemas.openxmlformats.org/officeDocument/2006/relationships/image" Target="../media/image94.png"/><Relationship Id="rId48" Type="http://schemas.openxmlformats.org/officeDocument/2006/relationships/image" Target="../media/image137.png"/><Relationship Id="rId56" Type="http://schemas.openxmlformats.org/officeDocument/2006/relationships/image" Target="../media/image154.png"/><Relationship Id="rId8" Type="http://schemas.openxmlformats.org/officeDocument/2006/relationships/tags" Target="../tags/tag456.xml"/><Relationship Id="rId51" Type="http://schemas.openxmlformats.org/officeDocument/2006/relationships/image" Target="../media/image149.png"/><Relationship Id="rId3" Type="http://schemas.openxmlformats.org/officeDocument/2006/relationships/tags" Target="../tags/tag45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486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26.png"/><Relationship Id="rId3" Type="http://schemas.openxmlformats.org/officeDocument/2006/relationships/tags" Target="../tags/tag481.xml"/><Relationship Id="rId21" Type="http://schemas.openxmlformats.org/officeDocument/2006/relationships/image" Target="../media/image128.png"/><Relationship Id="rId7" Type="http://schemas.openxmlformats.org/officeDocument/2006/relationships/tags" Target="../tags/tag485.xml"/><Relationship Id="rId12" Type="http://schemas.openxmlformats.org/officeDocument/2006/relationships/tags" Target="../tags/tag490.xml"/><Relationship Id="rId17" Type="http://schemas.openxmlformats.org/officeDocument/2006/relationships/image" Target="../media/image157.png"/><Relationship Id="rId25" Type="http://schemas.openxmlformats.org/officeDocument/2006/relationships/image" Target="../media/image155.png"/><Relationship Id="rId2" Type="http://schemas.openxmlformats.org/officeDocument/2006/relationships/tags" Target="../tags/tag480.xml"/><Relationship Id="rId16" Type="http://schemas.openxmlformats.org/officeDocument/2006/relationships/image" Target="../media/image156.png"/><Relationship Id="rId20" Type="http://schemas.openxmlformats.org/officeDocument/2006/relationships/image" Target="../media/image127.png"/><Relationship Id="rId1" Type="http://schemas.openxmlformats.org/officeDocument/2006/relationships/tags" Target="../tags/tag479.xml"/><Relationship Id="rId6" Type="http://schemas.openxmlformats.org/officeDocument/2006/relationships/tags" Target="../tags/tag484.xml"/><Relationship Id="rId11" Type="http://schemas.openxmlformats.org/officeDocument/2006/relationships/tags" Target="../tags/tag489.xml"/><Relationship Id="rId24" Type="http://schemas.openxmlformats.org/officeDocument/2006/relationships/image" Target="../media/image159.png"/><Relationship Id="rId5" Type="http://schemas.openxmlformats.org/officeDocument/2006/relationships/tags" Target="../tags/tag483.xml"/><Relationship Id="rId15" Type="http://schemas.openxmlformats.org/officeDocument/2006/relationships/image" Target="../media/image14.png"/><Relationship Id="rId23" Type="http://schemas.openxmlformats.org/officeDocument/2006/relationships/image" Target="../media/image158.png"/><Relationship Id="rId10" Type="http://schemas.openxmlformats.org/officeDocument/2006/relationships/tags" Target="../tags/tag488.xml"/><Relationship Id="rId19" Type="http://schemas.openxmlformats.org/officeDocument/2006/relationships/image" Target="../media/image15.png"/><Relationship Id="rId4" Type="http://schemas.openxmlformats.org/officeDocument/2006/relationships/tags" Target="../tags/tag482.xml"/><Relationship Id="rId9" Type="http://schemas.openxmlformats.org/officeDocument/2006/relationships/tags" Target="../tags/tag487.xml"/><Relationship Id="rId14" Type="http://schemas.openxmlformats.org/officeDocument/2006/relationships/notesSlide" Target="../notesSlides/notesSlide12.xml"/><Relationship Id="rId22" Type="http://schemas.openxmlformats.org/officeDocument/2006/relationships/image" Target="../media/image149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tags" Target="../tags/tag28.xml"/><Relationship Id="rId39" Type="http://schemas.openxmlformats.org/officeDocument/2006/relationships/image" Target="../media/image6.png"/><Relationship Id="rId21" Type="http://schemas.openxmlformats.org/officeDocument/2006/relationships/tags" Target="../tags/tag23.xml"/><Relationship Id="rId34" Type="http://schemas.openxmlformats.org/officeDocument/2006/relationships/image" Target="../media/image1.png"/><Relationship Id="rId42" Type="http://schemas.openxmlformats.org/officeDocument/2006/relationships/image" Target="../media/image9.png"/><Relationship Id="rId47" Type="http://schemas.openxmlformats.org/officeDocument/2006/relationships/image" Target="../media/image14.png"/><Relationship Id="rId50" Type="http://schemas.openxmlformats.org/officeDocument/2006/relationships/image" Target="../media/image17.png"/><Relationship Id="rId55" Type="http://schemas.openxmlformats.org/officeDocument/2006/relationships/image" Target="../media/image22.png"/><Relationship Id="rId63" Type="http://schemas.openxmlformats.org/officeDocument/2006/relationships/image" Target="../media/image30.png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29" Type="http://schemas.openxmlformats.org/officeDocument/2006/relationships/tags" Target="../tags/tag31.xml"/><Relationship Id="rId41" Type="http://schemas.openxmlformats.org/officeDocument/2006/relationships/image" Target="../media/image8.png"/><Relationship Id="rId54" Type="http://schemas.openxmlformats.org/officeDocument/2006/relationships/image" Target="../media/image21.png"/><Relationship Id="rId62" Type="http://schemas.openxmlformats.org/officeDocument/2006/relationships/image" Target="../media/image29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4.png"/><Relationship Id="rId40" Type="http://schemas.openxmlformats.org/officeDocument/2006/relationships/image" Target="../media/image7.png"/><Relationship Id="rId45" Type="http://schemas.openxmlformats.org/officeDocument/2006/relationships/image" Target="../media/image12.png"/><Relationship Id="rId53" Type="http://schemas.openxmlformats.org/officeDocument/2006/relationships/image" Target="../media/image20.png"/><Relationship Id="rId58" Type="http://schemas.openxmlformats.org/officeDocument/2006/relationships/image" Target="../media/image25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tags" Target="../tags/tag30.xml"/><Relationship Id="rId36" Type="http://schemas.openxmlformats.org/officeDocument/2006/relationships/image" Target="../media/image3.png"/><Relationship Id="rId49" Type="http://schemas.openxmlformats.org/officeDocument/2006/relationships/image" Target="../media/image16.png"/><Relationship Id="rId57" Type="http://schemas.openxmlformats.org/officeDocument/2006/relationships/image" Target="../media/image24.png"/><Relationship Id="rId61" Type="http://schemas.openxmlformats.org/officeDocument/2006/relationships/image" Target="../media/image28.png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tags" Target="../tags/tag33.xml"/><Relationship Id="rId44" Type="http://schemas.openxmlformats.org/officeDocument/2006/relationships/image" Target="../media/image11.png"/><Relationship Id="rId52" Type="http://schemas.openxmlformats.org/officeDocument/2006/relationships/image" Target="../media/image19.png"/><Relationship Id="rId60" Type="http://schemas.openxmlformats.org/officeDocument/2006/relationships/image" Target="../media/image27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tags" Target="../tags/tag29.xml"/><Relationship Id="rId30" Type="http://schemas.openxmlformats.org/officeDocument/2006/relationships/tags" Target="../tags/tag32.xml"/><Relationship Id="rId35" Type="http://schemas.openxmlformats.org/officeDocument/2006/relationships/image" Target="../media/image2.png"/><Relationship Id="rId43" Type="http://schemas.openxmlformats.org/officeDocument/2006/relationships/image" Target="../media/image10.png"/><Relationship Id="rId48" Type="http://schemas.openxmlformats.org/officeDocument/2006/relationships/image" Target="../media/image15.png"/><Relationship Id="rId56" Type="http://schemas.openxmlformats.org/officeDocument/2006/relationships/image" Target="../media/image23.png"/><Relationship Id="rId8" Type="http://schemas.openxmlformats.org/officeDocument/2006/relationships/tags" Target="../tags/tag10.xml"/><Relationship Id="rId51" Type="http://schemas.openxmlformats.org/officeDocument/2006/relationships/image" Target="../media/image18.png"/><Relationship Id="rId3" Type="http://schemas.openxmlformats.org/officeDocument/2006/relationships/tags" Target="../tags/tag5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33" Type="http://schemas.openxmlformats.org/officeDocument/2006/relationships/notesSlide" Target="../notesSlides/notesSlide2.xml"/><Relationship Id="rId38" Type="http://schemas.openxmlformats.org/officeDocument/2006/relationships/image" Target="../media/image5.png"/><Relationship Id="rId46" Type="http://schemas.openxmlformats.org/officeDocument/2006/relationships/image" Target="../media/image13.png"/><Relationship Id="rId59" Type="http://schemas.openxmlformats.org/officeDocument/2006/relationships/image" Target="../media/image26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503.xml"/><Relationship Id="rId18" Type="http://schemas.openxmlformats.org/officeDocument/2006/relationships/tags" Target="../tags/tag508.xml"/><Relationship Id="rId26" Type="http://schemas.openxmlformats.org/officeDocument/2006/relationships/tags" Target="../tags/tag516.xml"/><Relationship Id="rId39" Type="http://schemas.openxmlformats.org/officeDocument/2006/relationships/image" Target="../media/image156.png"/><Relationship Id="rId21" Type="http://schemas.openxmlformats.org/officeDocument/2006/relationships/tags" Target="../tags/tag511.xml"/><Relationship Id="rId34" Type="http://schemas.openxmlformats.org/officeDocument/2006/relationships/image" Target="../media/image160.png"/><Relationship Id="rId42" Type="http://schemas.openxmlformats.org/officeDocument/2006/relationships/image" Target="../media/image163.png"/><Relationship Id="rId47" Type="http://schemas.openxmlformats.org/officeDocument/2006/relationships/image" Target="../media/image168.png"/><Relationship Id="rId50" Type="http://schemas.openxmlformats.org/officeDocument/2006/relationships/image" Target="../media/image171.png"/><Relationship Id="rId55" Type="http://schemas.openxmlformats.org/officeDocument/2006/relationships/image" Target="../media/image176.png"/><Relationship Id="rId7" Type="http://schemas.openxmlformats.org/officeDocument/2006/relationships/tags" Target="../tags/tag497.xml"/><Relationship Id="rId2" Type="http://schemas.openxmlformats.org/officeDocument/2006/relationships/tags" Target="../tags/tag492.xml"/><Relationship Id="rId16" Type="http://schemas.openxmlformats.org/officeDocument/2006/relationships/tags" Target="../tags/tag506.xml"/><Relationship Id="rId20" Type="http://schemas.openxmlformats.org/officeDocument/2006/relationships/tags" Target="../tags/tag510.xml"/><Relationship Id="rId29" Type="http://schemas.openxmlformats.org/officeDocument/2006/relationships/tags" Target="../tags/tag519.xml"/><Relationship Id="rId41" Type="http://schemas.openxmlformats.org/officeDocument/2006/relationships/image" Target="../media/image162.png"/><Relationship Id="rId54" Type="http://schemas.openxmlformats.org/officeDocument/2006/relationships/image" Target="../media/image175.png"/><Relationship Id="rId1" Type="http://schemas.openxmlformats.org/officeDocument/2006/relationships/tags" Target="../tags/tag491.xml"/><Relationship Id="rId6" Type="http://schemas.openxmlformats.org/officeDocument/2006/relationships/tags" Target="../tags/tag496.xml"/><Relationship Id="rId11" Type="http://schemas.openxmlformats.org/officeDocument/2006/relationships/tags" Target="../tags/tag501.xml"/><Relationship Id="rId24" Type="http://schemas.openxmlformats.org/officeDocument/2006/relationships/tags" Target="../tags/tag514.xml"/><Relationship Id="rId32" Type="http://schemas.openxmlformats.org/officeDocument/2006/relationships/notesSlide" Target="../notesSlides/notesSlide13.xml"/><Relationship Id="rId37" Type="http://schemas.openxmlformats.org/officeDocument/2006/relationships/image" Target="../media/image127.png"/><Relationship Id="rId40" Type="http://schemas.openxmlformats.org/officeDocument/2006/relationships/image" Target="../media/image161.png"/><Relationship Id="rId45" Type="http://schemas.openxmlformats.org/officeDocument/2006/relationships/image" Target="../media/image166.png"/><Relationship Id="rId53" Type="http://schemas.openxmlformats.org/officeDocument/2006/relationships/image" Target="../media/image174.png"/><Relationship Id="rId58" Type="http://schemas.openxmlformats.org/officeDocument/2006/relationships/image" Target="../media/image179.png"/><Relationship Id="rId5" Type="http://schemas.openxmlformats.org/officeDocument/2006/relationships/tags" Target="../tags/tag495.xml"/><Relationship Id="rId15" Type="http://schemas.openxmlformats.org/officeDocument/2006/relationships/tags" Target="../tags/tag505.xml"/><Relationship Id="rId23" Type="http://schemas.openxmlformats.org/officeDocument/2006/relationships/tags" Target="../tags/tag513.xml"/><Relationship Id="rId28" Type="http://schemas.openxmlformats.org/officeDocument/2006/relationships/tags" Target="../tags/tag518.xml"/><Relationship Id="rId36" Type="http://schemas.openxmlformats.org/officeDocument/2006/relationships/image" Target="../media/image15.png"/><Relationship Id="rId49" Type="http://schemas.openxmlformats.org/officeDocument/2006/relationships/image" Target="../media/image170.png"/><Relationship Id="rId57" Type="http://schemas.openxmlformats.org/officeDocument/2006/relationships/image" Target="../media/image178.png"/><Relationship Id="rId61" Type="http://schemas.openxmlformats.org/officeDocument/2006/relationships/image" Target="../media/image182.png"/><Relationship Id="rId10" Type="http://schemas.openxmlformats.org/officeDocument/2006/relationships/tags" Target="../tags/tag500.xml"/><Relationship Id="rId19" Type="http://schemas.openxmlformats.org/officeDocument/2006/relationships/tags" Target="../tags/tag509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165.png"/><Relationship Id="rId52" Type="http://schemas.openxmlformats.org/officeDocument/2006/relationships/image" Target="../media/image173.png"/><Relationship Id="rId60" Type="http://schemas.openxmlformats.org/officeDocument/2006/relationships/image" Target="../media/image181.png"/><Relationship Id="rId4" Type="http://schemas.openxmlformats.org/officeDocument/2006/relationships/tags" Target="../tags/tag494.xml"/><Relationship Id="rId9" Type="http://schemas.openxmlformats.org/officeDocument/2006/relationships/tags" Target="../tags/tag499.xml"/><Relationship Id="rId14" Type="http://schemas.openxmlformats.org/officeDocument/2006/relationships/tags" Target="../tags/tag504.xml"/><Relationship Id="rId22" Type="http://schemas.openxmlformats.org/officeDocument/2006/relationships/tags" Target="../tags/tag512.xml"/><Relationship Id="rId27" Type="http://schemas.openxmlformats.org/officeDocument/2006/relationships/tags" Target="../tags/tag517.xml"/><Relationship Id="rId30" Type="http://schemas.openxmlformats.org/officeDocument/2006/relationships/tags" Target="../tags/tag520.xml"/><Relationship Id="rId35" Type="http://schemas.openxmlformats.org/officeDocument/2006/relationships/image" Target="../media/image126.png"/><Relationship Id="rId43" Type="http://schemas.openxmlformats.org/officeDocument/2006/relationships/image" Target="../media/image164.png"/><Relationship Id="rId48" Type="http://schemas.openxmlformats.org/officeDocument/2006/relationships/image" Target="../media/image169.png"/><Relationship Id="rId56" Type="http://schemas.openxmlformats.org/officeDocument/2006/relationships/image" Target="../media/image177.png"/><Relationship Id="rId8" Type="http://schemas.openxmlformats.org/officeDocument/2006/relationships/tags" Target="../tags/tag498.xml"/><Relationship Id="rId51" Type="http://schemas.openxmlformats.org/officeDocument/2006/relationships/image" Target="../media/image172.png"/><Relationship Id="rId3" Type="http://schemas.openxmlformats.org/officeDocument/2006/relationships/tags" Target="../tags/tag493.xml"/><Relationship Id="rId12" Type="http://schemas.openxmlformats.org/officeDocument/2006/relationships/tags" Target="../tags/tag502.xml"/><Relationship Id="rId17" Type="http://schemas.openxmlformats.org/officeDocument/2006/relationships/tags" Target="../tags/tag507.xml"/><Relationship Id="rId25" Type="http://schemas.openxmlformats.org/officeDocument/2006/relationships/tags" Target="../tags/tag515.xml"/><Relationship Id="rId33" Type="http://schemas.openxmlformats.org/officeDocument/2006/relationships/image" Target="../media/image14.png"/><Relationship Id="rId38" Type="http://schemas.openxmlformats.org/officeDocument/2006/relationships/image" Target="../media/image128.png"/><Relationship Id="rId46" Type="http://schemas.openxmlformats.org/officeDocument/2006/relationships/image" Target="../media/image167.png"/><Relationship Id="rId59" Type="http://schemas.openxmlformats.org/officeDocument/2006/relationships/image" Target="../media/image180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533.xml"/><Relationship Id="rId18" Type="http://schemas.openxmlformats.org/officeDocument/2006/relationships/tags" Target="../tags/tag538.xml"/><Relationship Id="rId26" Type="http://schemas.openxmlformats.org/officeDocument/2006/relationships/tags" Target="../tags/tag546.xml"/><Relationship Id="rId39" Type="http://schemas.openxmlformats.org/officeDocument/2006/relationships/image" Target="../media/image126.png"/><Relationship Id="rId21" Type="http://schemas.openxmlformats.org/officeDocument/2006/relationships/tags" Target="../tags/tag541.xml"/><Relationship Id="rId34" Type="http://schemas.openxmlformats.org/officeDocument/2006/relationships/image" Target="../media/image183.png"/><Relationship Id="rId42" Type="http://schemas.openxmlformats.org/officeDocument/2006/relationships/image" Target="../media/image128.png"/><Relationship Id="rId47" Type="http://schemas.openxmlformats.org/officeDocument/2006/relationships/image" Target="../media/image95.png"/><Relationship Id="rId50" Type="http://schemas.openxmlformats.org/officeDocument/2006/relationships/image" Target="../media/image133.png"/><Relationship Id="rId55" Type="http://schemas.openxmlformats.org/officeDocument/2006/relationships/image" Target="../media/image187.png"/><Relationship Id="rId7" Type="http://schemas.openxmlformats.org/officeDocument/2006/relationships/tags" Target="../tags/tag527.xml"/><Relationship Id="rId12" Type="http://schemas.openxmlformats.org/officeDocument/2006/relationships/tags" Target="../tags/tag532.xml"/><Relationship Id="rId17" Type="http://schemas.openxmlformats.org/officeDocument/2006/relationships/tags" Target="../tags/tag537.xml"/><Relationship Id="rId25" Type="http://schemas.openxmlformats.org/officeDocument/2006/relationships/tags" Target="../tags/tag545.xml"/><Relationship Id="rId33" Type="http://schemas.openxmlformats.org/officeDocument/2006/relationships/image" Target="../media/image14.png"/><Relationship Id="rId38" Type="http://schemas.openxmlformats.org/officeDocument/2006/relationships/image" Target="../media/image184.png"/><Relationship Id="rId46" Type="http://schemas.openxmlformats.org/officeDocument/2006/relationships/image" Target="../media/image94.png"/><Relationship Id="rId2" Type="http://schemas.openxmlformats.org/officeDocument/2006/relationships/tags" Target="../tags/tag522.xml"/><Relationship Id="rId16" Type="http://schemas.openxmlformats.org/officeDocument/2006/relationships/tags" Target="../tags/tag536.xml"/><Relationship Id="rId20" Type="http://schemas.openxmlformats.org/officeDocument/2006/relationships/tags" Target="../tags/tag540.xml"/><Relationship Id="rId29" Type="http://schemas.openxmlformats.org/officeDocument/2006/relationships/tags" Target="../tags/tag549.xml"/><Relationship Id="rId41" Type="http://schemas.openxmlformats.org/officeDocument/2006/relationships/image" Target="../media/image127.png"/><Relationship Id="rId54" Type="http://schemas.openxmlformats.org/officeDocument/2006/relationships/image" Target="../media/image186.png"/><Relationship Id="rId1" Type="http://schemas.openxmlformats.org/officeDocument/2006/relationships/tags" Target="../tags/tag521.xml"/><Relationship Id="rId6" Type="http://schemas.openxmlformats.org/officeDocument/2006/relationships/tags" Target="../tags/tag526.xml"/><Relationship Id="rId11" Type="http://schemas.openxmlformats.org/officeDocument/2006/relationships/tags" Target="../tags/tag531.xml"/><Relationship Id="rId24" Type="http://schemas.openxmlformats.org/officeDocument/2006/relationships/tags" Target="../tags/tag544.xml"/><Relationship Id="rId32" Type="http://schemas.openxmlformats.org/officeDocument/2006/relationships/notesSlide" Target="../notesSlides/notesSlide14.xml"/><Relationship Id="rId37" Type="http://schemas.openxmlformats.org/officeDocument/2006/relationships/image" Target="../media/image175.png"/><Relationship Id="rId40" Type="http://schemas.openxmlformats.org/officeDocument/2006/relationships/image" Target="../media/image15.png"/><Relationship Id="rId45" Type="http://schemas.openxmlformats.org/officeDocument/2006/relationships/image" Target="../media/image136.png"/><Relationship Id="rId53" Type="http://schemas.openxmlformats.org/officeDocument/2006/relationships/image" Target="../media/image185.png"/><Relationship Id="rId5" Type="http://schemas.openxmlformats.org/officeDocument/2006/relationships/tags" Target="../tags/tag525.xml"/><Relationship Id="rId15" Type="http://schemas.openxmlformats.org/officeDocument/2006/relationships/tags" Target="../tags/tag535.xml"/><Relationship Id="rId23" Type="http://schemas.openxmlformats.org/officeDocument/2006/relationships/tags" Target="../tags/tag543.xml"/><Relationship Id="rId28" Type="http://schemas.openxmlformats.org/officeDocument/2006/relationships/tags" Target="../tags/tag548.xml"/><Relationship Id="rId36" Type="http://schemas.openxmlformats.org/officeDocument/2006/relationships/image" Target="../media/image182.png"/><Relationship Id="rId49" Type="http://schemas.openxmlformats.org/officeDocument/2006/relationships/image" Target="../media/image132.png"/><Relationship Id="rId57" Type="http://schemas.openxmlformats.org/officeDocument/2006/relationships/image" Target="../media/image47.png"/><Relationship Id="rId10" Type="http://schemas.openxmlformats.org/officeDocument/2006/relationships/tags" Target="../tags/tag530.xml"/><Relationship Id="rId19" Type="http://schemas.openxmlformats.org/officeDocument/2006/relationships/tags" Target="../tags/tag539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130.png"/><Relationship Id="rId52" Type="http://schemas.openxmlformats.org/officeDocument/2006/relationships/image" Target="../media/image146.png"/><Relationship Id="rId4" Type="http://schemas.openxmlformats.org/officeDocument/2006/relationships/tags" Target="../tags/tag524.xml"/><Relationship Id="rId9" Type="http://schemas.openxmlformats.org/officeDocument/2006/relationships/tags" Target="../tags/tag529.xml"/><Relationship Id="rId14" Type="http://schemas.openxmlformats.org/officeDocument/2006/relationships/tags" Target="../tags/tag534.xml"/><Relationship Id="rId22" Type="http://schemas.openxmlformats.org/officeDocument/2006/relationships/tags" Target="../tags/tag542.xml"/><Relationship Id="rId27" Type="http://schemas.openxmlformats.org/officeDocument/2006/relationships/tags" Target="../tags/tag547.xml"/><Relationship Id="rId30" Type="http://schemas.openxmlformats.org/officeDocument/2006/relationships/tags" Target="../tags/tag550.xml"/><Relationship Id="rId35" Type="http://schemas.openxmlformats.org/officeDocument/2006/relationships/image" Target="../media/image181.png"/><Relationship Id="rId43" Type="http://schemas.openxmlformats.org/officeDocument/2006/relationships/image" Target="../media/image144.png"/><Relationship Id="rId48" Type="http://schemas.openxmlformats.org/officeDocument/2006/relationships/image" Target="../media/image131.png"/><Relationship Id="rId56" Type="http://schemas.openxmlformats.org/officeDocument/2006/relationships/image" Target="../media/image46.png"/><Relationship Id="rId8" Type="http://schemas.openxmlformats.org/officeDocument/2006/relationships/tags" Target="../tags/tag528.xml"/><Relationship Id="rId51" Type="http://schemas.openxmlformats.org/officeDocument/2006/relationships/image" Target="../media/image137.png"/><Relationship Id="rId3" Type="http://schemas.openxmlformats.org/officeDocument/2006/relationships/tags" Target="../tags/tag52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558.xml"/><Relationship Id="rId13" Type="http://schemas.openxmlformats.org/officeDocument/2006/relationships/tags" Target="../tags/tag563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92.png"/><Relationship Id="rId3" Type="http://schemas.openxmlformats.org/officeDocument/2006/relationships/tags" Target="../tags/tag553.xml"/><Relationship Id="rId21" Type="http://schemas.openxmlformats.org/officeDocument/2006/relationships/image" Target="../media/image15.png"/><Relationship Id="rId34" Type="http://schemas.openxmlformats.org/officeDocument/2006/relationships/image" Target="../media/image200.png"/><Relationship Id="rId7" Type="http://schemas.openxmlformats.org/officeDocument/2006/relationships/tags" Target="../tags/tag557.xml"/><Relationship Id="rId12" Type="http://schemas.openxmlformats.org/officeDocument/2006/relationships/tags" Target="../tags/tag562.xml"/><Relationship Id="rId17" Type="http://schemas.openxmlformats.org/officeDocument/2006/relationships/tags" Target="../tags/tag567.xml"/><Relationship Id="rId25" Type="http://schemas.openxmlformats.org/officeDocument/2006/relationships/image" Target="../media/image191.png"/><Relationship Id="rId33" Type="http://schemas.openxmlformats.org/officeDocument/2006/relationships/image" Target="../media/image199.png"/><Relationship Id="rId2" Type="http://schemas.openxmlformats.org/officeDocument/2006/relationships/tags" Target="../tags/tag552.xml"/><Relationship Id="rId16" Type="http://schemas.openxmlformats.org/officeDocument/2006/relationships/tags" Target="../tags/tag566.xml"/><Relationship Id="rId20" Type="http://schemas.openxmlformats.org/officeDocument/2006/relationships/image" Target="../media/image14.png"/><Relationship Id="rId29" Type="http://schemas.openxmlformats.org/officeDocument/2006/relationships/image" Target="../media/image195.png"/><Relationship Id="rId1" Type="http://schemas.openxmlformats.org/officeDocument/2006/relationships/tags" Target="../tags/tag551.xml"/><Relationship Id="rId6" Type="http://schemas.openxmlformats.org/officeDocument/2006/relationships/tags" Target="../tags/tag556.xml"/><Relationship Id="rId11" Type="http://schemas.openxmlformats.org/officeDocument/2006/relationships/tags" Target="../tags/tag561.xml"/><Relationship Id="rId24" Type="http://schemas.openxmlformats.org/officeDocument/2006/relationships/image" Target="../media/image190.png"/><Relationship Id="rId32" Type="http://schemas.openxmlformats.org/officeDocument/2006/relationships/image" Target="../media/image198.png"/><Relationship Id="rId5" Type="http://schemas.openxmlformats.org/officeDocument/2006/relationships/tags" Target="../tags/tag555.xml"/><Relationship Id="rId15" Type="http://schemas.openxmlformats.org/officeDocument/2006/relationships/tags" Target="../tags/tag565.xml"/><Relationship Id="rId23" Type="http://schemas.openxmlformats.org/officeDocument/2006/relationships/image" Target="../media/image189.png"/><Relationship Id="rId28" Type="http://schemas.openxmlformats.org/officeDocument/2006/relationships/image" Target="../media/image194.png"/><Relationship Id="rId10" Type="http://schemas.openxmlformats.org/officeDocument/2006/relationships/tags" Target="../tags/tag560.xml"/><Relationship Id="rId19" Type="http://schemas.openxmlformats.org/officeDocument/2006/relationships/notesSlide" Target="../notesSlides/notesSlide15.xml"/><Relationship Id="rId31" Type="http://schemas.openxmlformats.org/officeDocument/2006/relationships/image" Target="../media/image197.png"/><Relationship Id="rId4" Type="http://schemas.openxmlformats.org/officeDocument/2006/relationships/tags" Target="../tags/tag554.xml"/><Relationship Id="rId9" Type="http://schemas.openxmlformats.org/officeDocument/2006/relationships/tags" Target="../tags/tag559.xml"/><Relationship Id="rId14" Type="http://schemas.openxmlformats.org/officeDocument/2006/relationships/tags" Target="../tags/tag564.xml"/><Relationship Id="rId22" Type="http://schemas.openxmlformats.org/officeDocument/2006/relationships/image" Target="../media/image188.png"/><Relationship Id="rId27" Type="http://schemas.openxmlformats.org/officeDocument/2006/relationships/image" Target="../media/image193.png"/><Relationship Id="rId30" Type="http://schemas.openxmlformats.org/officeDocument/2006/relationships/image" Target="../media/image196.png"/><Relationship Id="rId35" Type="http://schemas.openxmlformats.org/officeDocument/2006/relationships/image" Target="../media/image201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580.xml"/><Relationship Id="rId18" Type="http://schemas.openxmlformats.org/officeDocument/2006/relationships/tags" Target="../tags/tag585.xml"/><Relationship Id="rId26" Type="http://schemas.openxmlformats.org/officeDocument/2006/relationships/tags" Target="../tags/tag593.xml"/><Relationship Id="rId39" Type="http://schemas.openxmlformats.org/officeDocument/2006/relationships/image" Target="../media/image189.png"/><Relationship Id="rId3" Type="http://schemas.openxmlformats.org/officeDocument/2006/relationships/tags" Target="../tags/tag570.xml"/><Relationship Id="rId21" Type="http://schemas.openxmlformats.org/officeDocument/2006/relationships/tags" Target="../tags/tag588.xml"/><Relationship Id="rId34" Type="http://schemas.openxmlformats.org/officeDocument/2006/relationships/image" Target="../media/image201.png"/><Relationship Id="rId42" Type="http://schemas.openxmlformats.org/officeDocument/2006/relationships/image" Target="../media/image194.png"/><Relationship Id="rId47" Type="http://schemas.openxmlformats.org/officeDocument/2006/relationships/image" Target="../media/image204.png"/><Relationship Id="rId50" Type="http://schemas.openxmlformats.org/officeDocument/2006/relationships/image" Target="../media/image207.png"/><Relationship Id="rId7" Type="http://schemas.openxmlformats.org/officeDocument/2006/relationships/tags" Target="../tags/tag574.xml"/><Relationship Id="rId12" Type="http://schemas.openxmlformats.org/officeDocument/2006/relationships/tags" Target="../tags/tag579.xml"/><Relationship Id="rId17" Type="http://schemas.openxmlformats.org/officeDocument/2006/relationships/tags" Target="../tags/tag584.xml"/><Relationship Id="rId25" Type="http://schemas.openxmlformats.org/officeDocument/2006/relationships/tags" Target="../tags/tag592.xml"/><Relationship Id="rId33" Type="http://schemas.openxmlformats.org/officeDocument/2006/relationships/image" Target="../media/image195.png"/><Relationship Id="rId38" Type="http://schemas.openxmlformats.org/officeDocument/2006/relationships/image" Target="../media/image188.png"/><Relationship Id="rId46" Type="http://schemas.openxmlformats.org/officeDocument/2006/relationships/image" Target="../media/image203.png"/><Relationship Id="rId2" Type="http://schemas.openxmlformats.org/officeDocument/2006/relationships/tags" Target="../tags/tag569.xml"/><Relationship Id="rId16" Type="http://schemas.openxmlformats.org/officeDocument/2006/relationships/tags" Target="../tags/tag583.xml"/><Relationship Id="rId20" Type="http://schemas.openxmlformats.org/officeDocument/2006/relationships/tags" Target="../tags/tag587.xml"/><Relationship Id="rId29" Type="http://schemas.openxmlformats.org/officeDocument/2006/relationships/image" Target="../media/image14.png"/><Relationship Id="rId41" Type="http://schemas.openxmlformats.org/officeDocument/2006/relationships/image" Target="../media/image190.png"/><Relationship Id="rId1" Type="http://schemas.openxmlformats.org/officeDocument/2006/relationships/tags" Target="../tags/tag568.xml"/><Relationship Id="rId6" Type="http://schemas.openxmlformats.org/officeDocument/2006/relationships/tags" Target="../tags/tag573.xml"/><Relationship Id="rId11" Type="http://schemas.openxmlformats.org/officeDocument/2006/relationships/tags" Target="../tags/tag578.xml"/><Relationship Id="rId24" Type="http://schemas.openxmlformats.org/officeDocument/2006/relationships/tags" Target="../tags/tag591.xml"/><Relationship Id="rId32" Type="http://schemas.openxmlformats.org/officeDocument/2006/relationships/image" Target="../media/image191.png"/><Relationship Id="rId37" Type="http://schemas.openxmlformats.org/officeDocument/2006/relationships/image" Target="../media/image192.png"/><Relationship Id="rId40" Type="http://schemas.openxmlformats.org/officeDocument/2006/relationships/image" Target="../media/image193.png"/><Relationship Id="rId45" Type="http://schemas.openxmlformats.org/officeDocument/2006/relationships/image" Target="../media/image202.png"/><Relationship Id="rId53" Type="http://schemas.openxmlformats.org/officeDocument/2006/relationships/image" Target="../media/image210.png"/><Relationship Id="rId5" Type="http://schemas.openxmlformats.org/officeDocument/2006/relationships/tags" Target="../tags/tag572.xml"/><Relationship Id="rId15" Type="http://schemas.openxmlformats.org/officeDocument/2006/relationships/tags" Target="../tags/tag582.xml"/><Relationship Id="rId23" Type="http://schemas.openxmlformats.org/officeDocument/2006/relationships/tags" Target="../tags/tag590.xml"/><Relationship Id="rId28" Type="http://schemas.openxmlformats.org/officeDocument/2006/relationships/notesSlide" Target="../notesSlides/notesSlide16.xml"/><Relationship Id="rId36" Type="http://schemas.openxmlformats.org/officeDocument/2006/relationships/image" Target="../media/image15.png"/><Relationship Id="rId49" Type="http://schemas.openxmlformats.org/officeDocument/2006/relationships/image" Target="../media/image206.png"/><Relationship Id="rId10" Type="http://schemas.openxmlformats.org/officeDocument/2006/relationships/tags" Target="../tags/tag577.xml"/><Relationship Id="rId19" Type="http://schemas.openxmlformats.org/officeDocument/2006/relationships/tags" Target="../tags/tag586.xml"/><Relationship Id="rId31" Type="http://schemas.openxmlformats.org/officeDocument/2006/relationships/image" Target="../media/image200.png"/><Relationship Id="rId44" Type="http://schemas.openxmlformats.org/officeDocument/2006/relationships/image" Target="../media/image199.png"/><Relationship Id="rId52" Type="http://schemas.openxmlformats.org/officeDocument/2006/relationships/image" Target="../media/image209.png"/><Relationship Id="rId4" Type="http://schemas.openxmlformats.org/officeDocument/2006/relationships/tags" Target="../tags/tag571.xml"/><Relationship Id="rId9" Type="http://schemas.openxmlformats.org/officeDocument/2006/relationships/tags" Target="../tags/tag576.xml"/><Relationship Id="rId14" Type="http://schemas.openxmlformats.org/officeDocument/2006/relationships/tags" Target="../tags/tag581.xml"/><Relationship Id="rId22" Type="http://schemas.openxmlformats.org/officeDocument/2006/relationships/tags" Target="../tags/tag589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196.png"/><Relationship Id="rId35" Type="http://schemas.openxmlformats.org/officeDocument/2006/relationships/image" Target="../media/image197.png"/><Relationship Id="rId43" Type="http://schemas.openxmlformats.org/officeDocument/2006/relationships/image" Target="../media/image198.png"/><Relationship Id="rId48" Type="http://schemas.openxmlformats.org/officeDocument/2006/relationships/image" Target="../media/image205.png"/><Relationship Id="rId8" Type="http://schemas.openxmlformats.org/officeDocument/2006/relationships/tags" Target="../tags/tag575.xml"/><Relationship Id="rId51" Type="http://schemas.openxmlformats.org/officeDocument/2006/relationships/image" Target="../media/image208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606.xml"/><Relationship Id="rId18" Type="http://schemas.openxmlformats.org/officeDocument/2006/relationships/tags" Target="../tags/tag611.xml"/><Relationship Id="rId26" Type="http://schemas.openxmlformats.org/officeDocument/2006/relationships/tags" Target="../tags/tag619.xml"/><Relationship Id="rId39" Type="http://schemas.openxmlformats.org/officeDocument/2006/relationships/tags" Target="../tags/tag632.xml"/><Relationship Id="rId21" Type="http://schemas.openxmlformats.org/officeDocument/2006/relationships/tags" Target="../tags/tag614.xml"/><Relationship Id="rId34" Type="http://schemas.openxmlformats.org/officeDocument/2006/relationships/tags" Target="../tags/tag627.xml"/><Relationship Id="rId42" Type="http://schemas.openxmlformats.org/officeDocument/2006/relationships/image" Target="../media/image14.png"/><Relationship Id="rId47" Type="http://schemas.openxmlformats.org/officeDocument/2006/relationships/image" Target="../media/image191.png"/><Relationship Id="rId50" Type="http://schemas.openxmlformats.org/officeDocument/2006/relationships/image" Target="../media/image204.png"/><Relationship Id="rId55" Type="http://schemas.openxmlformats.org/officeDocument/2006/relationships/image" Target="../media/image188.png"/><Relationship Id="rId63" Type="http://schemas.openxmlformats.org/officeDocument/2006/relationships/image" Target="../media/image203.png"/><Relationship Id="rId68" Type="http://schemas.openxmlformats.org/officeDocument/2006/relationships/image" Target="../media/image212.png"/><Relationship Id="rId76" Type="http://schemas.openxmlformats.org/officeDocument/2006/relationships/image" Target="../media/image220.png"/><Relationship Id="rId7" Type="http://schemas.openxmlformats.org/officeDocument/2006/relationships/tags" Target="../tags/tag600.xml"/><Relationship Id="rId71" Type="http://schemas.openxmlformats.org/officeDocument/2006/relationships/image" Target="../media/image215.png"/><Relationship Id="rId2" Type="http://schemas.openxmlformats.org/officeDocument/2006/relationships/tags" Target="../tags/tag595.xml"/><Relationship Id="rId16" Type="http://schemas.openxmlformats.org/officeDocument/2006/relationships/tags" Target="../tags/tag609.xml"/><Relationship Id="rId29" Type="http://schemas.openxmlformats.org/officeDocument/2006/relationships/tags" Target="../tags/tag622.xml"/><Relationship Id="rId11" Type="http://schemas.openxmlformats.org/officeDocument/2006/relationships/tags" Target="../tags/tag604.xml"/><Relationship Id="rId24" Type="http://schemas.openxmlformats.org/officeDocument/2006/relationships/tags" Target="../tags/tag617.xml"/><Relationship Id="rId32" Type="http://schemas.openxmlformats.org/officeDocument/2006/relationships/tags" Target="../tags/tag625.xml"/><Relationship Id="rId37" Type="http://schemas.openxmlformats.org/officeDocument/2006/relationships/tags" Target="../tags/tag630.xml"/><Relationship Id="rId40" Type="http://schemas.openxmlformats.org/officeDocument/2006/relationships/slideLayout" Target="../slideLayouts/slideLayout2.xml"/><Relationship Id="rId45" Type="http://schemas.openxmlformats.org/officeDocument/2006/relationships/image" Target="../media/image196.png"/><Relationship Id="rId53" Type="http://schemas.openxmlformats.org/officeDocument/2006/relationships/image" Target="../media/image197.png"/><Relationship Id="rId58" Type="http://schemas.openxmlformats.org/officeDocument/2006/relationships/image" Target="../media/image190.png"/><Relationship Id="rId66" Type="http://schemas.openxmlformats.org/officeDocument/2006/relationships/image" Target="../media/image207.png"/><Relationship Id="rId74" Type="http://schemas.openxmlformats.org/officeDocument/2006/relationships/image" Target="../media/image218.png"/><Relationship Id="rId79" Type="http://schemas.openxmlformats.org/officeDocument/2006/relationships/image" Target="../media/image223.png"/><Relationship Id="rId5" Type="http://schemas.openxmlformats.org/officeDocument/2006/relationships/tags" Target="../tags/tag598.xml"/><Relationship Id="rId61" Type="http://schemas.openxmlformats.org/officeDocument/2006/relationships/image" Target="../media/image199.png"/><Relationship Id="rId10" Type="http://schemas.openxmlformats.org/officeDocument/2006/relationships/tags" Target="../tags/tag603.xml"/><Relationship Id="rId19" Type="http://schemas.openxmlformats.org/officeDocument/2006/relationships/tags" Target="../tags/tag612.xml"/><Relationship Id="rId31" Type="http://schemas.openxmlformats.org/officeDocument/2006/relationships/tags" Target="../tags/tag624.xml"/><Relationship Id="rId44" Type="http://schemas.openxmlformats.org/officeDocument/2006/relationships/image" Target="../media/image210.png"/><Relationship Id="rId52" Type="http://schemas.openxmlformats.org/officeDocument/2006/relationships/image" Target="../media/image192.png"/><Relationship Id="rId60" Type="http://schemas.openxmlformats.org/officeDocument/2006/relationships/image" Target="../media/image198.png"/><Relationship Id="rId65" Type="http://schemas.openxmlformats.org/officeDocument/2006/relationships/image" Target="../media/image206.png"/><Relationship Id="rId73" Type="http://schemas.openxmlformats.org/officeDocument/2006/relationships/image" Target="../media/image217.png"/><Relationship Id="rId78" Type="http://schemas.openxmlformats.org/officeDocument/2006/relationships/image" Target="../media/image222.png"/><Relationship Id="rId4" Type="http://schemas.openxmlformats.org/officeDocument/2006/relationships/tags" Target="../tags/tag597.xml"/><Relationship Id="rId9" Type="http://schemas.openxmlformats.org/officeDocument/2006/relationships/tags" Target="../tags/tag602.xml"/><Relationship Id="rId14" Type="http://schemas.openxmlformats.org/officeDocument/2006/relationships/tags" Target="../tags/tag607.xml"/><Relationship Id="rId22" Type="http://schemas.openxmlformats.org/officeDocument/2006/relationships/tags" Target="../tags/tag615.xml"/><Relationship Id="rId27" Type="http://schemas.openxmlformats.org/officeDocument/2006/relationships/tags" Target="../tags/tag620.xml"/><Relationship Id="rId30" Type="http://schemas.openxmlformats.org/officeDocument/2006/relationships/tags" Target="../tags/tag623.xml"/><Relationship Id="rId35" Type="http://schemas.openxmlformats.org/officeDocument/2006/relationships/tags" Target="../tags/tag628.xml"/><Relationship Id="rId43" Type="http://schemas.openxmlformats.org/officeDocument/2006/relationships/image" Target="../media/image208.png"/><Relationship Id="rId48" Type="http://schemas.openxmlformats.org/officeDocument/2006/relationships/image" Target="../media/image195.png"/><Relationship Id="rId56" Type="http://schemas.openxmlformats.org/officeDocument/2006/relationships/image" Target="../media/image189.png"/><Relationship Id="rId64" Type="http://schemas.openxmlformats.org/officeDocument/2006/relationships/image" Target="../media/image205.png"/><Relationship Id="rId69" Type="http://schemas.openxmlformats.org/officeDocument/2006/relationships/image" Target="../media/image213.png"/><Relationship Id="rId77" Type="http://schemas.openxmlformats.org/officeDocument/2006/relationships/image" Target="../media/image221.png"/><Relationship Id="rId8" Type="http://schemas.openxmlformats.org/officeDocument/2006/relationships/tags" Target="../tags/tag601.xml"/><Relationship Id="rId51" Type="http://schemas.openxmlformats.org/officeDocument/2006/relationships/image" Target="../media/image15.png"/><Relationship Id="rId72" Type="http://schemas.openxmlformats.org/officeDocument/2006/relationships/image" Target="../media/image216.png"/><Relationship Id="rId3" Type="http://schemas.openxmlformats.org/officeDocument/2006/relationships/tags" Target="../tags/tag596.xml"/><Relationship Id="rId12" Type="http://schemas.openxmlformats.org/officeDocument/2006/relationships/tags" Target="../tags/tag605.xml"/><Relationship Id="rId17" Type="http://schemas.openxmlformats.org/officeDocument/2006/relationships/tags" Target="../tags/tag610.xml"/><Relationship Id="rId25" Type="http://schemas.openxmlformats.org/officeDocument/2006/relationships/tags" Target="../tags/tag618.xml"/><Relationship Id="rId33" Type="http://schemas.openxmlformats.org/officeDocument/2006/relationships/tags" Target="../tags/tag626.xml"/><Relationship Id="rId38" Type="http://schemas.openxmlformats.org/officeDocument/2006/relationships/tags" Target="../tags/tag631.xml"/><Relationship Id="rId46" Type="http://schemas.openxmlformats.org/officeDocument/2006/relationships/image" Target="../media/image200.png"/><Relationship Id="rId59" Type="http://schemas.openxmlformats.org/officeDocument/2006/relationships/image" Target="../media/image194.png"/><Relationship Id="rId67" Type="http://schemas.openxmlformats.org/officeDocument/2006/relationships/image" Target="../media/image209.png"/><Relationship Id="rId20" Type="http://schemas.openxmlformats.org/officeDocument/2006/relationships/tags" Target="../tags/tag613.xml"/><Relationship Id="rId41" Type="http://schemas.openxmlformats.org/officeDocument/2006/relationships/notesSlide" Target="../notesSlides/notesSlide17.xml"/><Relationship Id="rId54" Type="http://schemas.openxmlformats.org/officeDocument/2006/relationships/image" Target="../media/image211.png"/><Relationship Id="rId62" Type="http://schemas.openxmlformats.org/officeDocument/2006/relationships/image" Target="../media/image202.png"/><Relationship Id="rId70" Type="http://schemas.openxmlformats.org/officeDocument/2006/relationships/image" Target="../media/image214.png"/><Relationship Id="rId75" Type="http://schemas.openxmlformats.org/officeDocument/2006/relationships/image" Target="../media/image219.png"/><Relationship Id="rId1" Type="http://schemas.openxmlformats.org/officeDocument/2006/relationships/tags" Target="../tags/tag594.xml"/><Relationship Id="rId6" Type="http://schemas.openxmlformats.org/officeDocument/2006/relationships/tags" Target="../tags/tag599.xml"/><Relationship Id="rId15" Type="http://schemas.openxmlformats.org/officeDocument/2006/relationships/tags" Target="../tags/tag608.xml"/><Relationship Id="rId23" Type="http://schemas.openxmlformats.org/officeDocument/2006/relationships/tags" Target="../tags/tag616.xml"/><Relationship Id="rId28" Type="http://schemas.openxmlformats.org/officeDocument/2006/relationships/tags" Target="../tags/tag621.xml"/><Relationship Id="rId36" Type="http://schemas.openxmlformats.org/officeDocument/2006/relationships/tags" Target="../tags/tag629.xml"/><Relationship Id="rId49" Type="http://schemas.openxmlformats.org/officeDocument/2006/relationships/image" Target="../media/image201.png"/><Relationship Id="rId57" Type="http://schemas.openxmlformats.org/officeDocument/2006/relationships/image" Target="../media/image19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640.xml"/><Relationship Id="rId13" Type="http://schemas.openxmlformats.org/officeDocument/2006/relationships/tags" Target="../tags/tag645.xml"/><Relationship Id="rId18" Type="http://schemas.openxmlformats.org/officeDocument/2006/relationships/tags" Target="../tags/tag650.xml"/><Relationship Id="rId26" Type="http://schemas.openxmlformats.org/officeDocument/2006/relationships/tags" Target="../tags/tag658.xml"/><Relationship Id="rId39" Type="http://schemas.openxmlformats.org/officeDocument/2006/relationships/image" Target="../media/image228.png"/><Relationship Id="rId3" Type="http://schemas.openxmlformats.org/officeDocument/2006/relationships/tags" Target="../tags/tag635.xml"/><Relationship Id="rId21" Type="http://schemas.openxmlformats.org/officeDocument/2006/relationships/tags" Target="../tags/tag653.xml"/><Relationship Id="rId34" Type="http://schemas.openxmlformats.org/officeDocument/2006/relationships/image" Target="../media/image223.png"/><Relationship Id="rId42" Type="http://schemas.openxmlformats.org/officeDocument/2006/relationships/image" Target="../media/image231.png"/><Relationship Id="rId47" Type="http://schemas.openxmlformats.org/officeDocument/2006/relationships/image" Target="../media/image14.png"/><Relationship Id="rId7" Type="http://schemas.openxmlformats.org/officeDocument/2006/relationships/tags" Target="../tags/tag639.xml"/><Relationship Id="rId12" Type="http://schemas.openxmlformats.org/officeDocument/2006/relationships/tags" Target="../tags/tag644.xml"/><Relationship Id="rId17" Type="http://schemas.openxmlformats.org/officeDocument/2006/relationships/tags" Target="../tags/tag649.xml"/><Relationship Id="rId25" Type="http://schemas.openxmlformats.org/officeDocument/2006/relationships/tags" Target="../tags/tag657.xml"/><Relationship Id="rId33" Type="http://schemas.openxmlformats.org/officeDocument/2006/relationships/image" Target="../media/image222.png"/><Relationship Id="rId38" Type="http://schemas.openxmlformats.org/officeDocument/2006/relationships/image" Target="../media/image227.png"/><Relationship Id="rId46" Type="http://schemas.openxmlformats.org/officeDocument/2006/relationships/image" Target="../media/image235.png"/><Relationship Id="rId2" Type="http://schemas.openxmlformats.org/officeDocument/2006/relationships/tags" Target="../tags/tag634.xml"/><Relationship Id="rId16" Type="http://schemas.openxmlformats.org/officeDocument/2006/relationships/tags" Target="../tags/tag648.xml"/><Relationship Id="rId20" Type="http://schemas.openxmlformats.org/officeDocument/2006/relationships/tags" Target="../tags/tag652.xml"/><Relationship Id="rId29" Type="http://schemas.openxmlformats.org/officeDocument/2006/relationships/image" Target="../media/image218.png"/><Relationship Id="rId41" Type="http://schemas.openxmlformats.org/officeDocument/2006/relationships/image" Target="../media/image230.png"/><Relationship Id="rId1" Type="http://schemas.openxmlformats.org/officeDocument/2006/relationships/tags" Target="../tags/tag633.xml"/><Relationship Id="rId6" Type="http://schemas.openxmlformats.org/officeDocument/2006/relationships/tags" Target="../tags/tag638.xml"/><Relationship Id="rId11" Type="http://schemas.openxmlformats.org/officeDocument/2006/relationships/tags" Target="../tags/tag643.xml"/><Relationship Id="rId24" Type="http://schemas.openxmlformats.org/officeDocument/2006/relationships/tags" Target="../tags/tag656.xml"/><Relationship Id="rId32" Type="http://schemas.openxmlformats.org/officeDocument/2006/relationships/image" Target="../media/image221.png"/><Relationship Id="rId37" Type="http://schemas.openxmlformats.org/officeDocument/2006/relationships/image" Target="../media/image226.png"/><Relationship Id="rId40" Type="http://schemas.openxmlformats.org/officeDocument/2006/relationships/image" Target="../media/image229.png"/><Relationship Id="rId45" Type="http://schemas.openxmlformats.org/officeDocument/2006/relationships/image" Target="../media/image234.png"/><Relationship Id="rId5" Type="http://schemas.openxmlformats.org/officeDocument/2006/relationships/tags" Target="../tags/tag637.xml"/><Relationship Id="rId15" Type="http://schemas.openxmlformats.org/officeDocument/2006/relationships/tags" Target="../tags/tag647.xml"/><Relationship Id="rId23" Type="http://schemas.openxmlformats.org/officeDocument/2006/relationships/tags" Target="../tags/tag655.xml"/><Relationship Id="rId28" Type="http://schemas.openxmlformats.org/officeDocument/2006/relationships/notesSlide" Target="../notesSlides/notesSlide18.xml"/><Relationship Id="rId36" Type="http://schemas.openxmlformats.org/officeDocument/2006/relationships/image" Target="../media/image225.png"/><Relationship Id="rId10" Type="http://schemas.openxmlformats.org/officeDocument/2006/relationships/tags" Target="../tags/tag642.xml"/><Relationship Id="rId19" Type="http://schemas.openxmlformats.org/officeDocument/2006/relationships/tags" Target="../tags/tag651.xml"/><Relationship Id="rId31" Type="http://schemas.openxmlformats.org/officeDocument/2006/relationships/image" Target="../media/image220.png"/><Relationship Id="rId44" Type="http://schemas.openxmlformats.org/officeDocument/2006/relationships/image" Target="../media/image233.png"/><Relationship Id="rId4" Type="http://schemas.openxmlformats.org/officeDocument/2006/relationships/tags" Target="../tags/tag636.xml"/><Relationship Id="rId9" Type="http://schemas.openxmlformats.org/officeDocument/2006/relationships/tags" Target="../tags/tag641.xml"/><Relationship Id="rId14" Type="http://schemas.openxmlformats.org/officeDocument/2006/relationships/tags" Target="../tags/tag646.xml"/><Relationship Id="rId22" Type="http://schemas.openxmlformats.org/officeDocument/2006/relationships/tags" Target="../tags/tag654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219.png"/><Relationship Id="rId35" Type="http://schemas.openxmlformats.org/officeDocument/2006/relationships/image" Target="../media/image224.png"/><Relationship Id="rId43" Type="http://schemas.openxmlformats.org/officeDocument/2006/relationships/image" Target="../media/image232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671.xml"/><Relationship Id="rId18" Type="http://schemas.openxmlformats.org/officeDocument/2006/relationships/tags" Target="../tags/tag676.xml"/><Relationship Id="rId26" Type="http://schemas.openxmlformats.org/officeDocument/2006/relationships/tags" Target="../tags/tag684.xml"/><Relationship Id="rId39" Type="http://schemas.openxmlformats.org/officeDocument/2006/relationships/image" Target="../media/image223.png"/><Relationship Id="rId21" Type="http://schemas.openxmlformats.org/officeDocument/2006/relationships/tags" Target="../tags/tag679.xml"/><Relationship Id="rId34" Type="http://schemas.openxmlformats.org/officeDocument/2006/relationships/image" Target="../media/image218.png"/><Relationship Id="rId42" Type="http://schemas.openxmlformats.org/officeDocument/2006/relationships/image" Target="../media/image226.png"/><Relationship Id="rId47" Type="http://schemas.openxmlformats.org/officeDocument/2006/relationships/image" Target="../media/image231.png"/><Relationship Id="rId50" Type="http://schemas.openxmlformats.org/officeDocument/2006/relationships/image" Target="../media/image234.png"/><Relationship Id="rId55" Type="http://schemas.openxmlformats.org/officeDocument/2006/relationships/image" Target="../media/image239.png"/><Relationship Id="rId7" Type="http://schemas.openxmlformats.org/officeDocument/2006/relationships/tags" Target="../tags/tag665.xml"/><Relationship Id="rId2" Type="http://schemas.openxmlformats.org/officeDocument/2006/relationships/tags" Target="../tags/tag660.xml"/><Relationship Id="rId16" Type="http://schemas.openxmlformats.org/officeDocument/2006/relationships/tags" Target="../tags/tag674.xml"/><Relationship Id="rId20" Type="http://schemas.openxmlformats.org/officeDocument/2006/relationships/tags" Target="../tags/tag678.xml"/><Relationship Id="rId29" Type="http://schemas.openxmlformats.org/officeDocument/2006/relationships/tags" Target="../tags/tag687.xml"/><Relationship Id="rId41" Type="http://schemas.openxmlformats.org/officeDocument/2006/relationships/image" Target="../media/image225.png"/><Relationship Id="rId54" Type="http://schemas.openxmlformats.org/officeDocument/2006/relationships/image" Target="../media/image238.png"/><Relationship Id="rId1" Type="http://schemas.openxmlformats.org/officeDocument/2006/relationships/tags" Target="../tags/tag659.xml"/><Relationship Id="rId6" Type="http://schemas.openxmlformats.org/officeDocument/2006/relationships/tags" Target="../tags/tag664.xml"/><Relationship Id="rId11" Type="http://schemas.openxmlformats.org/officeDocument/2006/relationships/tags" Target="../tags/tag669.xml"/><Relationship Id="rId24" Type="http://schemas.openxmlformats.org/officeDocument/2006/relationships/tags" Target="../tags/tag682.xml"/><Relationship Id="rId32" Type="http://schemas.openxmlformats.org/officeDocument/2006/relationships/notesSlide" Target="../notesSlides/notesSlide19.xml"/><Relationship Id="rId37" Type="http://schemas.openxmlformats.org/officeDocument/2006/relationships/image" Target="../media/image221.png"/><Relationship Id="rId40" Type="http://schemas.openxmlformats.org/officeDocument/2006/relationships/image" Target="../media/image224.png"/><Relationship Id="rId45" Type="http://schemas.openxmlformats.org/officeDocument/2006/relationships/image" Target="../media/image229.png"/><Relationship Id="rId53" Type="http://schemas.openxmlformats.org/officeDocument/2006/relationships/image" Target="../media/image237.png"/><Relationship Id="rId58" Type="http://schemas.openxmlformats.org/officeDocument/2006/relationships/image" Target="../media/image113.png"/><Relationship Id="rId5" Type="http://schemas.openxmlformats.org/officeDocument/2006/relationships/tags" Target="../tags/tag663.xml"/><Relationship Id="rId15" Type="http://schemas.openxmlformats.org/officeDocument/2006/relationships/tags" Target="../tags/tag673.xml"/><Relationship Id="rId23" Type="http://schemas.openxmlformats.org/officeDocument/2006/relationships/tags" Target="../tags/tag681.xml"/><Relationship Id="rId28" Type="http://schemas.openxmlformats.org/officeDocument/2006/relationships/tags" Target="../tags/tag686.xml"/><Relationship Id="rId36" Type="http://schemas.openxmlformats.org/officeDocument/2006/relationships/image" Target="../media/image220.png"/><Relationship Id="rId49" Type="http://schemas.openxmlformats.org/officeDocument/2006/relationships/image" Target="../media/image233.png"/><Relationship Id="rId57" Type="http://schemas.openxmlformats.org/officeDocument/2006/relationships/image" Target="../media/image241.png"/><Relationship Id="rId61" Type="http://schemas.openxmlformats.org/officeDocument/2006/relationships/image" Target="../media/image244.png"/><Relationship Id="rId10" Type="http://schemas.openxmlformats.org/officeDocument/2006/relationships/tags" Target="../tags/tag668.xml"/><Relationship Id="rId19" Type="http://schemas.openxmlformats.org/officeDocument/2006/relationships/tags" Target="../tags/tag677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228.png"/><Relationship Id="rId52" Type="http://schemas.openxmlformats.org/officeDocument/2006/relationships/image" Target="../media/image236.png"/><Relationship Id="rId60" Type="http://schemas.openxmlformats.org/officeDocument/2006/relationships/image" Target="../media/image243.png"/><Relationship Id="rId4" Type="http://schemas.openxmlformats.org/officeDocument/2006/relationships/tags" Target="../tags/tag662.xml"/><Relationship Id="rId9" Type="http://schemas.openxmlformats.org/officeDocument/2006/relationships/tags" Target="../tags/tag667.xml"/><Relationship Id="rId14" Type="http://schemas.openxmlformats.org/officeDocument/2006/relationships/tags" Target="../tags/tag672.xml"/><Relationship Id="rId22" Type="http://schemas.openxmlformats.org/officeDocument/2006/relationships/tags" Target="../tags/tag680.xml"/><Relationship Id="rId27" Type="http://schemas.openxmlformats.org/officeDocument/2006/relationships/tags" Target="../tags/tag685.xml"/><Relationship Id="rId30" Type="http://schemas.openxmlformats.org/officeDocument/2006/relationships/tags" Target="../tags/tag688.xml"/><Relationship Id="rId35" Type="http://schemas.openxmlformats.org/officeDocument/2006/relationships/image" Target="../media/image219.png"/><Relationship Id="rId43" Type="http://schemas.openxmlformats.org/officeDocument/2006/relationships/image" Target="../media/image227.png"/><Relationship Id="rId48" Type="http://schemas.openxmlformats.org/officeDocument/2006/relationships/image" Target="../media/image232.png"/><Relationship Id="rId56" Type="http://schemas.openxmlformats.org/officeDocument/2006/relationships/image" Target="../media/image240.png"/><Relationship Id="rId8" Type="http://schemas.openxmlformats.org/officeDocument/2006/relationships/tags" Target="../tags/tag666.xml"/><Relationship Id="rId51" Type="http://schemas.openxmlformats.org/officeDocument/2006/relationships/image" Target="../media/image235.png"/><Relationship Id="rId3" Type="http://schemas.openxmlformats.org/officeDocument/2006/relationships/tags" Target="../tags/tag661.xml"/><Relationship Id="rId12" Type="http://schemas.openxmlformats.org/officeDocument/2006/relationships/tags" Target="../tags/tag670.xml"/><Relationship Id="rId17" Type="http://schemas.openxmlformats.org/officeDocument/2006/relationships/tags" Target="../tags/tag675.xml"/><Relationship Id="rId25" Type="http://schemas.openxmlformats.org/officeDocument/2006/relationships/tags" Target="../tags/tag683.xml"/><Relationship Id="rId33" Type="http://schemas.openxmlformats.org/officeDocument/2006/relationships/image" Target="../media/image14.png"/><Relationship Id="rId38" Type="http://schemas.openxmlformats.org/officeDocument/2006/relationships/image" Target="../media/image222.png"/><Relationship Id="rId46" Type="http://schemas.openxmlformats.org/officeDocument/2006/relationships/image" Target="../media/image230.png"/><Relationship Id="rId59" Type="http://schemas.openxmlformats.org/officeDocument/2006/relationships/image" Target="../media/image242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tags" Target="../tags/tag701.xml"/><Relationship Id="rId18" Type="http://schemas.openxmlformats.org/officeDocument/2006/relationships/tags" Target="../tags/tag706.xml"/><Relationship Id="rId26" Type="http://schemas.openxmlformats.org/officeDocument/2006/relationships/tags" Target="../tags/tag714.xml"/><Relationship Id="rId39" Type="http://schemas.openxmlformats.org/officeDocument/2006/relationships/image" Target="../media/image237.png"/><Relationship Id="rId21" Type="http://schemas.openxmlformats.org/officeDocument/2006/relationships/tags" Target="../tags/tag709.xml"/><Relationship Id="rId34" Type="http://schemas.openxmlformats.org/officeDocument/2006/relationships/image" Target="../media/image220.png"/><Relationship Id="rId42" Type="http://schemas.openxmlformats.org/officeDocument/2006/relationships/image" Target="../media/image240.png"/><Relationship Id="rId47" Type="http://schemas.openxmlformats.org/officeDocument/2006/relationships/image" Target="../media/image245.png"/><Relationship Id="rId50" Type="http://schemas.openxmlformats.org/officeDocument/2006/relationships/image" Target="../media/image248.png"/><Relationship Id="rId55" Type="http://schemas.openxmlformats.org/officeDocument/2006/relationships/image" Target="../media/image253.png"/><Relationship Id="rId7" Type="http://schemas.openxmlformats.org/officeDocument/2006/relationships/tags" Target="../tags/tag695.xml"/><Relationship Id="rId12" Type="http://schemas.openxmlformats.org/officeDocument/2006/relationships/tags" Target="../tags/tag700.xml"/><Relationship Id="rId17" Type="http://schemas.openxmlformats.org/officeDocument/2006/relationships/tags" Target="../tags/tag705.xml"/><Relationship Id="rId25" Type="http://schemas.openxmlformats.org/officeDocument/2006/relationships/tags" Target="../tags/tag713.xml"/><Relationship Id="rId33" Type="http://schemas.openxmlformats.org/officeDocument/2006/relationships/image" Target="../media/image219.png"/><Relationship Id="rId38" Type="http://schemas.openxmlformats.org/officeDocument/2006/relationships/image" Target="../media/image236.png"/><Relationship Id="rId46" Type="http://schemas.openxmlformats.org/officeDocument/2006/relationships/image" Target="../media/image113.png"/><Relationship Id="rId2" Type="http://schemas.openxmlformats.org/officeDocument/2006/relationships/tags" Target="../tags/tag690.xml"/><Relationship Id="rId16" Type="http://schemas.openxmlformats.org/officeDocument/2006/relationships/tags" Target="../tags/tag704.xml"/><Relationship Id="rId20" Type="http://schemas.openxmlformats.org/officeDocument/2006/relationships/tags" Target="../tags/tag708.xml"/><Relationship Id="rId29" Type="http://schemas.openxmlformats.org/officeDocument/2006/relationships/slideLayout" Target="../slideLayouts/slideLayout2.xml"/><Relationship Id="rId41" Type="http://schemas.openxmlformats.org/officeDocument/2006/relationships/image" Target="../media/image239.png"/><Relationship Id="rId54" Type="http://schemas.openxmlformats.org/officeDocument/2006/relationships/image" Target="../media/image252.png"/><Relationship Id="rId1" Type="http://schemas.openxmlformats.org/officeDocument/2006/relationships/tags" Target="../tags/tag689.xml"/><Relationship Id="rId6" Type="http://schemas.openxmlformats.org/officeDocument/2006/relationships/tags" Target="../tags/tag694.xml"/><Relationship Id="rId11" Type="http://schemas.openxmlformats.org/officeDocument/2006/relationships/tags" Target="../tags/tag699.xml"/><Relationship Id="rId24" Type="http://schemas.openxmlformats.org/officeDocument/2006/relationships/tags" Target="../tags/tag712.xml"/><Relationship Id="rId32" Type="http://schemas.openxmlformats.org/officeDocument/2006/relationships/image" Target="../media/image218.png"/><Relationship Id="rId37" Type="http://schemas.openxmlformats.org/officeDocument/2006/relationships/image" Target="../media/image223.png"/><Relationship Id="rId40" Type="http://schemas.openxmlformats.org/officeDocument/2006/relationships/image" Target="../media/image238.png"/><Relationship Id="rId45" Type="http://schemas.openxmlformats.org/officeDocument/2006/relationships/image" Target="../media/image243.png"/><Relationship Id="rId53" Type="http://schemas.openxmlformats.org/officeDocument/2006/relationships/image" Target="../media/image251.png"/><Relationship Id="rId5" Type="http://schemas.openxmlformats.org/officeDocument/2006/relationships/tags" Target="../tags/tag693.xml"/><Relationship Id="rId15" Type="http://schemas.openxmlformats.org/officeDocument/2006/relationships/tags" Target="../tags/tag703.xml"/><Relationship Id="rId23" Type="http://schemas.openxmlformats.org/officeDocument/2006/relationships/tags" Target="../tags/tag711.xml"/><Relationship Id="rId28" Type="http://schemas.openxmlformats.org/officeDocument/2006/relationships/tags" Target="../tags/tag716.xml"/><Relationship Id="rId36" Type="http://schemas.openxmlformats.org/officeDocument/2006/relationships/image" Target="../media/image222.png"/><Relationship Id="rId49" Type="http://schemas.openxmlformats.org/officeDocument/2006/relationships/image" Target="../media/image247.png"/><Relationship Id="rId57" Type="http://schemas.openxmlformats.org/officeDocument/2006/relationships/image" Target="../media/image254.png"/><Relationship Id="rId10" Type="http://schemas.openxmlformats.org/officeDocument/2006/relationships/tags" Target="../tags/tag698.xml"/><Relationship Id="rId19" Type="http://schemas.openxmlformats.org/officeDocument/2006/relationships/tags" Target="../tags/tag707.xml"/><Relationship Id="rId31" Type="http://schemas.openxmlformats.org/officeDocument/2006/relationships/image" Target="../media/image14.png"/><Relationship Id="rId44" Type="http://schemas.openxmlformats.org/officeDocument/2006/relationships/image" Target="../media/image242.png"/><Relationship Id="rId52" Type="http://schemas.openxmlformats.org/officeDocument/2006/relationships/image" Target="../media/image250.png"/><Relationship Id="rId4" Type="http://schemas.openxmlformats.org/officeDocument/2006/relationships/tags" Target="../tags/tag692.xml"/><Relationship Id="rId9" Type="http://schemas.openxmlformats.org/officeDocument/2006/relationships/tags" Target="../tags/tag697.xml"/><Relationship Id="rId14" Type="http://schemas.openxmlformats.org/officeDocument/2006/relationships/tags" Target="../tags/tag702.xml"/><Relationship Id="rId22" Type="http://schemas.openxmlformats.org/officeDocument/2006/relationships/tags" Target="../tags/tag710.xml"/><Relationship Id="rId27" Type="http://schemas.openxmlformats.org/officeDocument/2006/relationships/tags" Target="../tags/tag715.xml"/><Relationship Id="rId30" Type="http://schemas.openxmlformats.org/officeDocument/2006/relationships/notesSlide" Target="../notesSlides/notesSlide20.xml"/><Relationship Id="rId35" Type="http://schemas.openxmlformats.org/officeDocument/2006/relationships/image" Target="../media/image221.png"/><Relationship Id="rId43" Type="http://schemas.openxmlformats.org/officeDocument/2006/relationships/image" Target="../media/image241.png"/><Relationship Id="rId48" Type="http://schemas.openxmlformats.org/officeDocument/2006/relationships/image" Target="../media/image246.png"/><Relationship Id="rId56" Type="http://schemas.openxmlformats.org/officeDocument/2006/relationships/image" Target="../media/image168.png"/><Relationship Id="rId8" Type="http://schemas.openxmlformats.org/officeDocument/2006/relationships/tags" Target="../tags/tag696.xml"/><Relationship Id="rId51" Type="http://schemas.openxmlformats.org/officeDocument/2006/relationships/image" Target="../media/image249.png"/><Relationship Id="rId3" Type="http://schemas.openxmlformats.org/officeDocument/2006/relationships/tags" Target="../tags/tag691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729.xml"/><Relationship Id="rId18" Type="http://schemas.openxmlformats.org/officeDocument/2006/relationships/tags" Target="../tags/tag734.xml"/><Relationship Id="rId26" Type="http://schemas.openxmlformats.org/officeDocument/2006/relationships/tags" Target="../tags/tag742.xml"/><Relationship Id="rId39" Type="http://schemas.openxmlformats.org/officeDocument/2006/relationships/image" Target="../media/image246.png"/><Relationship Id="rId21" Type="http://schemas.openxmlformats.org/officeDocument/2006/relationships/tags" Target="../tags/tag737.xml"/><Relationship Id="rId34" Type="http://schemas.openxmlformats.org/officeDocument/2006/relationships/image" Target="../media/image241.png"/><Relationship Id="rId42" Type="http://schemas.openxmlformats.org/officeDocument/2006/relationships/image" Target="../media/image249.png"/><Relationship Id="rId47" Type="http://schemas.openxmlformats.org/officeDocument/2006/relationships/image" Target="../media/image238.png"/><Relationship Id="rId50" Type="http://schemas.openxmlformats.org/officeDocument/2006/relationships/image" Target="../media/image219.png"/><Relationship Id="rId55" Type="http://schemas.openxmlformats.org/officeDocument/2006/relationships/image" Target="../media/image251.png"/><Relationship Id="rId7" Type="http://schemas.openxmlformats.org/officeDocument/2006/relationships/tags" Target="../tags/tag723.xml"/><Relationship Id="rId12" Type="http://schemas.openxmlformats.org/officeDocument/2006/relationships/tags" Target="../tags/tag728.xml"/><Relationship Id="rId17" Type="http://schemas.openxmlformats.org/officeDocument/2006/relationships/tags" Target="../tags/tag733.xml"/><Relationship Id="rId25" Type="http://schemas.openxmlformats.org/officeDocument/2006/relationships/tags" Target="../tags/tag741.xml"/><Relationship Id="rId33" Type="http://schemas.openxmlformats.org/officeDocument/2006/relationships/image" Target="../media/image240.png"/><Relationship Id="rId38" Type="http://schemas.openxmlformats.org/officeDocument/2006/relationships/image" Target="../media/image245.png"/><Relationship Id="rId46" Type="http://schemas.openxmlformats.org/officeDocument/2006/relationships/image" Target="../media/image237.png"/><Relationship Id="rId59" Type="http://schemas.openxmlformats.org/officeDocument/2006/relationships/image" Target="../media/image257.png"/><Relationship Id="rId2" Type="http://schemas.openxmlformats.org/officeDocument/2006/relationships/tags" Target="../tags/tag718.xml"/><Relationship Id="rId16" Type="http://schemas.openxmlformats.org/officeDocument/2006/relationships/tags" Target="../tags/tag732.xml"/><Relationship Id="rId20" Type="http://schemas.openxmlformats.org/officeDocument/2006/relationships/tags" Target="../tags/tag736.xml"/><Relationship Id="rId29" Type="http://schemas.openxmlformats.org/officeDocument/2006/relationships/tags" Target="../tags/tag745.xml"/><Relationship Id="rId41" Type="http://schemas.openxmlformats.org/officeDocument/2006/relationships/image" Target="../media/image248.png"/><Relationship Id="rId54" Type="http://schemas.openxmlformats.org/officeDocument/2006/relationships/image" Target="../media/image223.png"/><Relationship Id="rId1" Type="http://schemas.openxmlformats.org/officeDocument/2006/relationships/tags" Target="../tags/tag717.xml"/><Relationship Id="rId6" Type="http://schemas.openxmlformats.org/officeDocument/2006/relationships/tags" Target="../tags/tag722.xml"/><Relationship Id="rId11" Type="http://schemas.openxmlformats.org/officeDocument/2006/relationships/tags" Target="../tags/tag727.xml"/><Relationship Id="rId24" Type="http://schemas.openxmlformats.org/officeDocument/2006/relationships/tags" Target="../tags/tag740.xml"/><Relationship Id="rId32" Type="http://schemas.openxmlformats.org/officeDocument/2006/relationships/image" Target="../media/image14.png"/><Relationship Id="rId37" Type="http://schemas.openxmlformats.org/officeDocument/2006/relationships/image" Target="../media/image113.png"/><Relationship Id="rId40" Type="http://schemas.openxmlformats.org/officeDocument/2006/relationships/image" Target="../media/image247.png"/><Relationship Id="rId45" Type="http://schemas.openxmlformats.org/officeDocument/2006/relationships/image" Target="../media/image168.png"/><Relationship Id="rId53" Type="http://schemas.openxmlformats.org/officeDocument/2006/relationships/image" Target="../media/image222.png"/><Relationship Id="rId58" Type="http://schemas.openxmlformats.org/officeDocument/2006/relationships/image" Target="../media/image256.png"/><Relationship Id="rId5" Type="http://schemas.openxmlformats.org/officeDocument/2006/relationships/tags" Target="../tags/tag721.xml"/><Relationship Id="rId15" Type="http://schemas.openxmlformats.org/officeDocument/2006/relationships/tags" Target="../tags/tag731.xml"/><Relationship Id="rId23" Type="http://schemas.openxmlformats.org/officeDocument/2006/relationships/tags" Target="../tags/tag739.xml"/><Relationship Id="rId28" Type="http://schemas.openxmlformats.org/officeDocument/2006/relationships/tags" Target="../tags/tag744.xml"/><Relationship Id="rId36" Type="http://schemas.openxmlformats.org/officeDocument/2006/relationships/image" Target="../media/image243.png"/><Relationship Id="rId49" Type="http://schemas.openxmlformats.org/officeDocument/2006/relationships/image" Target="../media/image218.png"/><Relationship Id="rId57" Type="http://schemas.openxmlformats.org/officeDocument/2006/relationships/image" Target="../media/image255.png"/><Relationship Id="rId10" Type="http://schemas.openxmlformats.org/officeDocument/2006/relationships/tags" Target="../tags/tag726.xml"/><Relationship Id="rId19" Type="http://schemas.openxmlformats.org/officeDocument/2006/relationships/tags" Target="../tags/tag735.xml"/><Relationship Id="rId31" Type="http://schemas.openxmlformats.org/officeDocument/2006/relationships/notesSlide" Target="../notesSlides/notesSlide21.xml"/><Relationship Id="rId44" Type="http://schemas.openxmlformats.org/officeDocument/2006/relationships/image" Target="../media/image253.png"/><Relationship Id="rId52" Type="http://schemas.openxmlformats.org/officeDocument/2006/relationships/image" Target="../media/image221.png"/><Relationship Id="rId4" Type="http://schemas.openxmlformats.org/officeDocument/2006/relationships/tags" Target="../tags/tag720.xml"/><Relationship Id="rId9" Type="http://schemas.openxmlformats.org/officeDocument/2006/relationships/tags" Target="../tags/tag725.xml"/><Relationship Id="rId14" Type="http://schemas.openxmlformats.org/officeDocument/2006/relationships/tags" Target="../tags/tag730.xml"/><Relationship Id="rId22" Type="http://schemas.openxmlformats.org/officeDocument/2006/relationships/tags" Target="../tags/tag738.xml"/><Relationship Id="rId27" Type="http://schemas.openxmlformats.org/officeDocument/2006/relationships/tags" Target="../tags/tag743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242.png"/><Relationship Id="rId43" Type="http://schemas.openxmlformats.org/officeDocument/2006/relationships/image" Target="../media/image250.png"/><Relationship Id="rId48" Type="http://schemas.openxmlformats.org/officeDocument/2006/relationships/image" Target="../media/image239.png"/><Relationship Id="rId56" Type="http://schemas.openxmlformats.org/officeDocument/2006/relationships/image" Target="../media/image236.png"/><Relationship Id="rId8" Type="http://schemas.openxmlformats.org/officeDocument/2006/relationships/tags" Target="../tags/tag724.xml"/><Relationship Id="rId51" Type="http://schemas.openxmlformats.org/officeDocument/2006/relationships/image" Target="../media/image220.png"/><Relationship Id="rId3" Type="http://schemas.openxmlformats.org/officeDocument/2006/relationships/tags" Target="../tags/tag719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tags" Target="../tags/tag758.xml"/><Relationship Id="rId18" Type="http://schemas.openxmlformats.org/officeDocument/2006/relationships/tags" Target="../tags/tag763.xml"/><Relationship Id="rId26" Type="http://schemas.openxmlformats.org/officeDocument/2006/relationships/notesSlide" Target="../notesSlides/notesSlide22.xml"/><Relationship Id="rId39" Type="http://schemas.openxmlformats.org/officeDocument/2006/relationships/image" Target="../media/image256.png"/><Relationship Id="rId3" Type="http://schemas.openxmlformats.org/officeDocument/2006/relationships/tags" Target="../tags/tag748.xml"/><Relationship Id="rId21" Type="http://schemas.openxmlformats.org/officeDocument/2006/relationships/tags" Target="../tags/tag766.xml"/><Relationship Id="rId34" Type="http://schemas.openxmlformats.org/officeDocument/2006/relationships/image" Target="../media/image220.png"/><Relationship Id="rId42" Type="http://schemas.openxmlformats.org/officeDocument/2006/relationships/image" Target="../media/image259.png"/><Relationship Id="rId47" Type="http://schemas.openxmlformats.org/officeDocument/2006/relationships/image" Target="../media/image264.png"/><Relationship Id="rId7" Type="http://schemas.openxmlformats.org/officeDocument/2006/relationships/tags" Target="../tags/tag752.xml"/><Relationship Id="rId12" Type="http://schemas.openxmlformats.org/officeDocument/2006/relationships/tags" Target="../tags/tag757.xml"/><Relationship Id="rId17" Type="http://schemas.openxmlformats.org/officeDocument/2006/relationships/tags" Target="../tags/tag762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219.png"/><Relationship Id="rId38" Type="http://schemas.openxmlformats.org/officeDocument/2006/relationships/image" Target="../media/image236.png"/><Relationship Id="rId46" Type="http://schemas.openxmlformats.org/officeDocument/2006/relationships/image" Target="../media/image263.png"/><Relationship Id="rId2" Type="http://schemas.openxmlformats.org/officeDocument/2006/relationships/tags" Target="../tags/tag747.xml"/><Relationship Id="rId16" Type="http://schemas.openxmlformats.org/officeDocument/2006/relationships/tags" Target="../tags/tag761.xml"/><Relationship Id="rId20" Type="http://schemas.openxmlformats.org/officeDocument/2006/relationships/tags" Target="../tags/tag765.xml"/><Relationship Id="rId29" Type="http://schemas.openxmlformats.org/officeDocument/2006/relationships/image" Target="../media/image237.png"/><Relationship Id="rId41" Type="http://schemas.openxmlformats.org/officeDocument/2006/relationships/image" Target="../media/image258.png"/><Relationship Id="rId1" Type="http://schemas.openxmlformats.org/officeDocument/2006/relationships/tags" Target="../tags/tag746.xml"/><Relationship Id="rId6" Type="http://schemas.openxmlformats.org/officeDocument/2006/relationships/tags" Target="../tags/tag751.xml"/><Relationship Id="rId11" Type="http://schemas.openxmlformats.org/officeDocument/2006/relationships/tags" Target="../tags/tag756.xml"/><Relationship Id="rId24" Type="http://schemas.openxmlformats.org/officeDocument/2006/relationships/tags" Target="../tags/tag769.xml"/><Relationship Id="rId32" Type="http://schemas.openxmlformats.org/officeDocument/2006/relationships/image" Target="../media/image218.png"/><Relationship Id="rId37" Type="http://schemas.openxmlformats.org/officeDocument/2006/relationships/image" Target="../media/image223.png"/><Relationship Id="rId40" Type="http://schemas.openxmlformats.org/officeDocument/2006/relationships/image" Target="../media/image257.png"/><Relationship Id="rId45" Type="http://schemas.openxmlformats.org/officeDocument/2006/relationships/image" Target="../media/image262.png"/><Relationship Id="rId5" Type="http://schemas.openxmlformats.org/officeDocument/2006/relationships/tags" Target="../tags/tag750.xml"/><Relationship Id="rId15" Type="http://schemas.openxmlformats.org/officeDocument/2006/relationships/tags" Target="../tags/tag760.xml"/><Relationship Id="rId23" Type="http://schemas.openxmlformats.org/officeDocument/2006/relationships/tags" Target="../tags/tag768.xml"/><Relationship Id="rId28" Type="http://schemas.openxmlformats.org/officeDocument/2006/relationships/image" Target="../media/image240.png"/><Relationship Id="rId36" Type="http://schemas.openxmlformats.org/officeDocument/2006/relationships/image" Target="../media/image222.png"/><Relationship Id="rId49" Type="http://schemas.openxmlformats.org/officeDocument/2006/relationships/image" Target="../media/image266.png"/><Relationship Id="rId10" Type="http://schemas.openxmlformats.org/officeDocument/2006/relationships/tags" Target="../tags/tag755.xml"/><Relationship Id="rId19" Type="http://schemas.openxmlformats.org/officeDocument/2006/relationships/tags" Target="../tags/tag764.xml"/><Relationship Id="rId31" Type="http://schemas.openxmlformats.org/officeDocument/2006/relationships/image" Target="../media/image239.png"/><Relationship Id="rId44" Type="http://schemas.openxmlformats.org/officeDocument/2006/relationships/image" Target="../media/image261.png"/><Relationship Id="rId4" Type="http://schemas.openxmlformats.org/officeDocument/2006/relationships/tags" Target="../tags/tag749.xml"/><Relationship Id="rId9" Type="http://schemas.openxmlformats.org/officeDocument/2006/relationships/tags" Target="../tags/tag754.xml"/><Relationship Id="rId14" Type="http://schemas.openxmlformats.org/officeDocument/2006/relationships/tags" Target="../tags/tag759.xml"/><Relationship Id="rId22" Type="http://schemas.openxmlformats.org/officeDocument/2006/relationships/tags" Target="../tags/tag767.xml"/><Relationship Id="rId27" Type="http://schemas.openxmlformats.org/officeDocument/2006/relationships/image" Target="../media/image14.png"/><Relationship Id="rId30" Type="http://schemas.openxmlformats.org/officeDocument/2006/relationships/image" Target="../media/image238.png"/><Relationship Id="rId35" Type="http://schemas.openxmlformats.org/officeDocument/2006/relationships/image" Target="../media/image221.png"/><Relationship Id="rId43" Type="http://schemas.openxmlformats.org/officeDocument/2006/relationships/image" Target="../media/image260.png"/><Relationship Id="rId48" Type="http://schemas.openxmlformats.org/officeDocument/2006/relationships/image" Target="../media/image265.png"/><Relationship Id="rId8" Type="http://schemas.openxmlformats.org/officeDocument/2006/relationships/tags" Target="../tags/tag753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46.xml"/><Relationship Id="rId18" Type="http://schemas.openxmlformats.org/officeDocument/2006/relationships/tags" Target="../tags/tag51.xml"/><Relationship Id="rId26" Type="http://schemas.openxmlformats.org/officeDocument/2006/relationships/tags" Target="../tags/tag59.xml"/><Relationship Id="rId39" Type="http://schemas.openxmlformats.org/officeDocument/2006/relationships/image" Target="../media/image19.png"/><Relationship Id="rId21" Type="http://schemas.openxmlformats.org/officeDocument/2006/relationships/tags" Target="../tags/tag54.xml"/><Relationship Id="rId34" Type="http://schemas.openxmlformats.org/officeDocument/2006/relationships/image" Target="../media/image11.png"/><Relationship Id="rId42" Type="http://schemas.openxmlformats.org/officeDocument/2006/relationships/image" Target="../media/image22.png"/><Relationship Id="rId47" Type="http://schemas.openxmlformats.org/officeDocument/2006/relationships/image" Target="../media/image27.png"/><Relationship Id="rId50" Type="http://schemas.openxmlformats.org/officeDocument/2006/relationships/image" Target="../media/image31.png"/><Relationship Id="rId55" Type="http://schemas.openxmlformats.org/officeDocument/2006/relationships/image" Target="../media/image35.png"/><Relationship Id="rId7" Type="http://schemas.openxmlformats.org/officeDocument/2006/relationships/tags" Target="../tags/tag40.xml"/><Relationship Id="rId12" Type="http://schemas.openxmlformats.org/officeDocument/2006/relationships/tags" Target="../tags/tag45.xml"/><Relationship Id="rId17" Type="http://schemas.openxmlformats.org/officeDocument/2006/relationships/tags" Target="../tags/tag50.xml"/><Relationship Id="rId25" Type="http://schemas.openxmlformats.org/officeDocument/2006/relationships/tags" Target="../tags/tag58.xml"/><Relationship Id="rId33" Type="http://schemas.openxmlformats.org/officeDocument/2006/relationships/image" Target="../media/image10.png"/><Relationship Id="rId38" Type="http://schemas.openxmlformats.org/officeDocument/2006/relationships/image" Target="../media/image18.png"/><Relationship Id="rId46" Type="http://schemas.openxmlformats.org/officeDocument/2006/relationships/image" Target="../media/image26.png"/><Relationship Id="rId59" Type="http://schemas.openxmlformats.org/officeDocument/2006/relationships/image" Target="../media/image39.png"/><Relationship Id="rId2" Type="http://schemas.openxmlformats.org/officeDocument/2006/relationships/tags" Target="../tags/tag35.xml"/><Relationship Id="rId16" Type="http://schemas.openxmlformats.org/officeDocument/2006/relationships/tags" Target="../tags/tag49.xml"/><Relationship Id="rId20" Type="http://schemas.openxmlformats.org/officeDocument/2006/relationships/tags" Target="../tags/tag53.xml"/><Relationship Id="rId29" Type="http://schemas.openxmlformats.org/officeDocument/2006/relationships/tags" Target="../tags/tag62.xml"/><Relationship Id="rId41" Type="http://schemas.openxmlformats.org/officeDocument/2006/relationships/image" Target="../media/image21.png"/><Relationship Id="rId54" Type="http://schemas.openxmlformats.org/officeDocument/2006/relationships/image" Target="../media/image34.png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tags" Target="../tags/tag44.xml"/><Relationship Id="rId24" Type="http://schemas.openxmlformats.org/officeDocument/2006/relationships/tags" Target="../tags/tag57.xml"/><Relationship Id="rId32" Type="http://schemas.openxmlformats.org/officeDocument/2006/relationships/image" Target="../media/image14.png"/><Relationship Id="rId37" Type="http://schemas.openxmlformats.org/officeDocument/2006/relationships/image" Target="../media/image17.png"/><Relationship Id="rId40" Type="http://schemas.openxmlformats.org/officeDocument/2006/relationships/image" Target="../media/image20.png"/><Relationship Id="rId45" Type="http://schemas.openxmlformats.org/officeDocument/2006/relationships/image" Target="../media/image25.png"/><Relationship Id="rId53" Type="http://schemas.openxmlformats.org/officeDocument/2006/relationships/image" Target="../media/image33.png"/><Relationship Id="rId58" Type="http://schemas.openxmlformats.org/officeDocument/2006/relationships/image" Target="../media/image38.png"/><Relationship Id="rId5" Type="http://schemas.openxmlformats.org/officeDocument/2006/relationships/tags" Target="../tags/tag38.xml"/><Relationship Id="rId15" Type="http://schemas.openxmlformats.org/officeDocument/2006/relationships/tags" Target="../tags/tag48.xml"/><Relationship Id="rId23" Type="http://schemas.openxmlformats.org/officeDocument/2006/relationships/tags" Target="../tags/tag56.xml"/><Relationship Id="rId28" Type="http://schemas.openxmlformats.org/officeDocument/2006/relationships/tags" Target="../tags/tag61.xml"/><Relationship Id="rId36" Type="http://schemas.openxmlformats.org/officeDocument/2006/relationships/image" Target="../media/image16.png"/><Relationship Id="rId49" Type="http://schemas.openxmlformats.org/officeDocument/2006/relationships/image" Target="../media/image29.png"/><Relationship Id="rId57" Type="http://schemas.openxmlformats.org/officeDocument/2006/relationships/image" Target="../media/image37.png"/><Relationship Id="rId10" Type="http://schemas.openxmlformats.org/officeDocument/2006/relationships/tags" Target="../tags/tag43.xml"/><Relationship Id="rId19" Type="http://schemas.openxmlformats.org/officeDocument/2006/relationships/tags" Target="../tags/tag52.xml"/><Relationship Id="rId31" Type="http://schemas.openxmlformats.org/officeDocument/2006/relationships/notesSlide" Target="../notesSlides/notesSlide3.xml"/><Relationship Id="rId44" Type="http://schemas.openxmlformats.org/officeDocument/2006/relationships/image" Target="../media/image24.png"/><Relationship Id="rId52" Type="http://schemas.openxmlformats.org/officeDocument/2006/relationships/image" Target="../media/image30.png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tags" Target="../tags/tag47.xml"/><Relationship Id="rId22" Type="http://schemas.openxmlformats.org/officeDocument/2006/relationships/tags" Target="../tags/tag55.xml"/><Relationship Id="rId27" Type="http://schemas.openxmlformats.org/officeDocument/2006/relationships/tags" Target="../tags/tag60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15.png"/><Relationship Id="rId43" Type="http://schemas.openxmlformats.org/officeDocument/2006/relationships/image" Target="../media/image23.png"/><Relationship Id="rId48" Type="http://schemas.openxmlformats.org/officeDocument/2006/relationships/image" Target="../media/image28.png"/><Relationship Id="rId56" Type="http://schemas.openxmlformats.org/officeDocument/2006/relationships/image" Target="../media/image36.png"/><Relationship Id="rId8" Type="http://schemas.openxmlformats.org/officeDocument/2006/relationships/tags" Target="../tags/tag41.xml"/><Relationship Id="rId51" Type="http://schemas.openxmlformats.org/officeDocument/2006/relationships/image" Target="../media/image32.png"/><Relationship Id="rId3" Type="http://schemas.openxmlformats.org/officeDocument/2006/relationships/tags" Target="../tags/tag36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tags" Target="../tags/tag782.xml"/><Relationship Id="rId18" Type="http://schemas.openxmlformats.org/officeDocument/2006/relationships/tags" Target="../tags/tag787.xml"/><Relationship Id="rId26" Type="http://schemas.openxmlformats.org/officeDocument/2006/relationships/tags" Target="../tags/tag795.xml"/><Relationship Id="rId39" Type="http://schemas.openxmlformats.org/officeDocument/2006/relationships/image" Target="../media/image263.png"/><Relationship Id="rId21" Type="http://schemas.openxmlformats.org/officeDocument/2006/relationships/tags" Target="../tags/tag790.xml"/><Relationship Id="rId34" Type="http://schemas.openxmlformats.org/officeDocument/2006/relationships/slideLayout" Target="../slideLayouts/slideLayout2.xml"/><Relationship Id="rId42" Type="http://schemas.openxmlformats.org/officeDocument/2006/relationships/image" Target="../media/image210.png"/><Relationship Id="rId47" Type="http://schemas.openxmlformats.org/officeDocument/2006/relationships/image" Target="../media/image188.png"/><Relationship Id="rId50" Type="http://schemas.openxmlformats.org/officeDocument/2006/relationships/image" Target="../media/image190.png"/><Relationship Id="rId55" Type="http://schemas.openxmlformats.org/officeDocument/2006/relationships/image" Target="../media/image203.png"/><Relationship Id="rId63" Type="http://schemas.openxmlformats.org/officeDocument/2006/relationships/image" Target="../media/image197.png"/><Relationship Id="rId7" Type="http://schemas.openxmlformats.org/officeDocument/2006/relationships/tags" Target="../tags/tag776.xml"/><Relationship Id="rId2" Type="http://schemas.openxmlformats.org/officeDocument/2006/relationships/tags" Target="../tags/tag771.xml"/><Relationship Id="rId16" Type="http://schemas.openxmlformats.org/officeDocument/2006/relationships/tags" Target="../tags/tag785.xml"/><Relationship Id="rId20" Type="http://schemas.openxmlformats.org/officeDocument/2006/relationships/tags" Target="../tags/tag789.xml"/><Relationship Id="rId29" Type="http://schemas.openxmlformats.org/officeDocument/2006/relationships/tags" Target="../tags/tag798.xml"/><Relationship Id="rId41" Type="http://schemas.openxmlformats.org/officeDocument/2006/relationships/image" Target="../media/image208.png"/><Relationship Id="rId54" Type="http://schemas.openxmlformats.org/officeDocument/2006/relationships/image" Target="../media/image202.png"/><Relationship Id="rId62" Type="http://schemas.openxmlformats.org/officeDocument/2006/relationships/image" Target="../media/image204.png"/><Relationship Id="rId1" Type="http://schemas.openxmlformats.org/officeDocument/2006/relationships/tags" Target="../tags/tag770.xml"/><Relationship Id="rId6" Type="http://schemas.openxmlformats.org/officeDocument/2006/relationships/tags" Target="../tags/tag775.xml"/><Relationship Id="rId11" Type="http://schemas.openxmlformats.org/officeDocument/2006/relationships/tags" Target="../tags/tag780.xml"/><Relationship Id="rId24" Type="http://schemas.openxmlformats.org/officeDocument/2006/relationships/tags" Target="../tags/tag793.xml"/><Relationship Id="rId32" Type="http://schemas.openxmlformats.org/officeDocument/2006/relationships/tags" Target="../tags/tag801.xml"/><Relationship Id="rId37" Type="http://schemas.openxmlformats.org/officeDocument/2006/relationships/image" Target="../media/image256.png"/><Relationship Id="rId40" Type="http://schemas.openxmlformats.org/officeDocument/2006/relationships/image" Target="../media/image261.png"/><Relationship Id="rId45" Type="http://schemas.openxmlformats.org/officeDocument/2006/relationships/image" Target="../media/image191.png"/><Relationship Id="rId53" Type="http://schemas.openxmlformats.org/officeDocument/2006/relationships/image" Target="../media/image199.png"/><Relationship Id="rId58" Type="http://schemas.openxmlformats.org/officeDocument/2006/relationships/image" Target="../media/image207.png"/><Relationship Id="rId5" Type="http://schemas.openxmlformats.org/officeDocument/2006/relationships/tags" Target="../tags/tag774.xml"/><Relationship Id="rId15" Type="http://schemas.openxmlformats.org/officeDocument/2006/relationships/tags" Target="../tags/tag784.xml"/><Relationship Id="rId23" Type="http://schemas.openxmlformats.org/officeDocument/2006/relationships/tags" Target="../tags/tag792.xml"/><Relationship Id="rId28" Type="http://schemas.openxmlformats.org/officeDocument/2006/relationships/tags" Target="../tags/tag797.xml"/><Relationship Id="rId36" Type="http://schemas.openxmlformats.org/officeDocument/2006/relationships/image" Target="../media/image14.png"/><Relationship Id="rId49" Type="http://schemas.openxmlformats.org/officeDocument/2006/relationships/image" Target="../media/image193.png"/><Relationship Id="rId57" Type="http://schemas.openxmlformats.org/officeDocument/2006/relationships/image" Target="../media/image206.png"/><Relationship Id="rId61" Type="http://schemas.openxmlformats.org/officeDocument/2006/relationships/image" Target="../media/image201.png"/><Relationship Id="rId10" Type="http://schemas.openxmlformats.org/officeDocument/2006/relationships/tags" Target="../tags/tag779.xml"/><Relationship Id="rId19" Type="http://schemas.openxmlformats.org/officeDocument/2006/relationships/tags" Target="../tags/tag788.xml"/><Relationship Id="rId31" Type="http://schemas.openxmlformats.org/officeDocument/2006/relationships/tags" Target="../tags/tag800.xml"/><Relationship Id="rId44" Type="http://schemas.openxmlformats.org/officeDocument/2006/relationships/image" Target="../media/image200.png"/><Relationship Id="rId52" Type="http://schemas.openxmlformats.org/officeDocument/2006/relationships/image" Target="../media/image198.png"/><Relationship Id="rId60" Type="http://schemas.openxmlformats.org/officeDocument/2006/relationships/image" Target="../media/image15.png"/><Relationship Id="rId4" Type="http://schemas.openxmlformats.org/officeDocument/2006/relationships/tags" Target="../tags/tag773.xml"/><Relationship Id="rId9" Type="http://schemas.openxmlformats.org/officeDocument/2006/relationships/tags" Target="../tags/tag778.xml"/><Relationship Id="rId14" Type="http://schemas.openxmlformats.org/officeDocument/2006/relationships/tags" Target="../tags/tag783.xml"/><Relationship Id="rId22" Type="http://schemas.openxmlformats.org/officeDocument/2006/relationships/tags" Target="../tags/tag791.xml"/><Relationship Id="rId27" Type="http://schemas.openxmlformats.org/officeDocument/2006/relationships/tags" Target="../tags/tag796.xml"/><Relationship Id="rId30" Type="http://schemas.openxmlformats.org/officeDocument/2006/relationships/tags" Target="../tags/tag799.xml"/><Relationship Id="rId35" Type="http://schemas.openxmlformats.org/officeDocument/2006/relationships/notesSlide" Target="../notesSlides/notesSlide23.xml"/><Relationship Id="rId43" Type="http://schemas.openxmlformats.org/officeDocument/2006/relationships/image" Target="../media/image196.png"/><Relationship Id="rId48" Type="http://schemas.openxmlformats.org/officeDocument/2006/relationships/image" Target="../media/image189.png"/><Relationship Id="rId56" Type="http://schemas.openxmlformats.org/officeDocument/2006/relationships/image" Target="../media/image205.png"/><Relationship Id="rId64" Type="http://schemas.openxmlformats.org/officeDocument/2006/relationships/image" Target="../media/image192.png"/><Relationship Id="rId8" Type="http://schemas.openxmlformats.org/officeDocument/2006/relationships/tags" Target="../tags/tag777.xml"/><Relationship Id="rId51" Type="http://schemas.openxmlformats.org/officeDocument/2006/relationships/image" Target="../media/image194.png"/><Relationship Id="rId3" Type="http://schemas.openxmlformats.org/officeDocument/2006/relationships/tags" Target="../tags/tag772.xml"/><Relationship Id="rId12" Type="http://schemas.openxmlformats.org/officeDocument/2006/relationships/tags" Target="../tags/tag781.xml"/><Relationship Id="rId17" Type="http://schemas.openxmlformats.org/officeDocument/2006/relationships/tags" Target="../tags/tag786.xml"/><Relationship Id="rId25" Type="http://schemas.openxmlformats.org/officeDocument/2006/relationships/tags" Target="../tags/tag794.xml"/><Relationship Id="rId33" Type="http://schemas.openxmlformats.org/officeDocument/2006/relationships/tags" Target="../tags/tag802.xml"/><Relationship Id="rId38" Type="http://schemas.openxmlformats.org/officeDocument/2006/relationships/image" Target="../media/image257.png"/><Relationship Id="rId46" Type="http://schemas.openxmlformats.org/officeDocument/2006/relationships/image" Target="../media/image195.png"/><Relationship Id="rId59" Type="http://schemas.openxmlformats.org/officeDocument/2006/relationships/image" Target="../media/image209.pn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tags" Target="../tags/tag815.xml"/><Relationship Id="rId18" Type="http://schemas.openxmlformats.org/officeDocument/2006/relationships/tags" Target="../tags/tag820.xml"/><Relationship Id="rId26" Type="http://schemas.openxmlformats.org/officeDocument/2006/relationships/tags" Target="../tags/tag828.xml"/><Relationship Id="rId39" Type="http://schemas.openxmlformats.org/officeDocument/2006/relationships/image" Target="../media/image256.png"/><Relationship Id="rId21" Type="http://schemas.openxmlformats.org/officeDocument/2006/relationships/tags" Target="../tags/tag823.xml"/><Relationship Id="rId34" Type="http://schemas.openxmlformats.org/officeDocument/2006/relationships/tags" Target="../tags/tag836.xml"/><Relationship Id="rId42" Type="http://schemas.openxmlformats.org/officeDocument/2006/relationships/image" Target="../media/image210.png"/><Relationship Id="rId47" Type="http://schemas.openxmlformats.org/officeDocument/2006/relationships/image" Target="../media/image188.png"/><Relationship Id="rId50" Type="http://schemas.openxmlformats.org/officeDocument/2006/relationships/image" Target="../media/image190.png"/><Relationship Id="rId55" Type="http://schemas.openxmlformats.org/officeDocument/2006/relationships/image" Target="../media/image203.png"/><Relationship Id="rId63" Type="http://schemas.openxmlformats.org/officeDocument/2006/relationships/image" Target="../media/image197.png"/><Relationship Id="rId68" Type="http://schemas.openxmlformats.org/officeDocument/2006/relationships/image" Target="../media/image47.png"/><Relationship Id="rId7" Type="http://schemas.openxmlformats.org/officeDocument/2006/relationships/tags" Target="../tags/tag809.xml"/><Relationship Id="rId71" Type="http://schemas.openxmlformats.org/officeDocument/2006/relationships/image" Target="../media/image261.png"/><Relationship Id="rId2" Type="http://schemas.openxmlformats.org/officeDocument/2006/relationships/tags" Target="../tags/tag804.xml"/><Relationship Id="rId16" Type="http://schemas.openxmlformats.org/officeDocument/2006/relationships/tags" Target="../tags/tag818.xml"/><Relationship Id="rId29" Type="http://schemas.openxmlformats.org/officeDocument/2006/relationships/tags" Target="../tags/tag831.xml"/><Relationship Id="rId1" Type="http://schemas.openxmlformats.org/officeDocument/2006/relationships/tags" Target="../tags/tag803.xml"/><Relationship Id="rId6" Type="http://schemas.openxmlformats.org/officeDocument/2006/relationships/tags" Target="../tags/tag808.xml"/><Relationship Id="rId11" Type="http://schemas.openxmlformats.org/officeDocument/2006/relationships/tags" Target="../tags/tag813.xml"/><Relationship Id="rId24" Type="http://schemas.openxmlformats.org/officeDocument/2006/relationships/tags" Target="../tags/tag826.xml"/><Relationship Id="rId32" Type="http://schemas.openxmlformats.org/officeDocument/2006/relationships/tags" Target="../tags/tag834.xml"/><Relationship Id="rId37" Type="http://schemas.openxmlformats.org/officeDocument/2006/relationships/notesSlide" Target="../notesSlides/notesSlide24.xml"/><Relationship Id="rId40" Type="http://schemas.openxmlformats.org/officeDocument/2006/relationships/image" Target="../media/image257.png"/><Relationship Id="rId45" Type="http://schemas.openxmlformats.org/officeDocument/2006/relationships/image" Target="../media/image191.png"/><Relationship Id="rId53" Type="http://schemas.openxmlformats.org/officeDocument/2006/relationships/image" Target="../media/image199.png"/><Relationship Id="rId58" Type="http://schemas.openxmlformats.org/officeDocument/2006/relationships/image" Target="../media/image207.png"/><Relationship Id="rId66" Type="http://schemas.openxmlformats.org/officeDocument/2006/relationships/image" Target="../media/image268.png"/><Relationship Id="rId5" Type="http://schemas.openxmlformats.org/officeDocument/2006/relationships/tags" Target="../tags/tag807.xml"/><Relationship Id="rId15" Type="http://schemas.openxmlformats.org/officeDocument/2006/relationships/tags" Target="../tags/tag817.xml"/><Relationship Id="rId23" Type="http://schemas.openxmlformats.org/officeDocument/2006/relationships/tags" Target="../tags/tag825.xml"/><Relationship Id="rId28" Type="http://schemas.openxmlformats.org/officeDocument/2006/relationships/tags" Target="../tags/tag830.xml"/><Relationship Id="rId36" Type="http://schemas.openxmlformats.org/officeDocument/2006/relationships/slideLayout" Target="../slideLayouts/slideLayout2.xml"/><Relationship Id="rId49" Type="http://schemas.openxmlformats.org/officeDocument/2006/relationships/image" Target="../media/image193.png"/><Relationship Id="rId57" Type="http://schemas.openxmlformats.org/officeDocument/2006/relationships/image" Target="../media/image206.png"/><Relationship Id="rId61" Type="http://schemas.openxmlformats.org/officeDocument/2006/relationships/image" Target="../media/image201.png"/><Relationship Id="rId10" Type="http://schemas.openxmlformats.org/officeDocument/2006/relationships/tags" Target="../tags/tag812.xml"/><Relationship Id="rId19" Type="http://schemas.openxmlformats.org/officeDocument/2006/relationships/tags" Target="../tags/tag821.xml"/><Relationship Id="rId31" Type="http://schemas.openxmlformats.org/officeDocument/2006/relationships/tags" Target="../tags/tag833.xml"/><Relationship Id="rId44" Type="http://schemas.openxmlformats.org/officeDocument/2006/relationships/image" Target="../media/image200.png"/><Relationship Id="rId52" Type="http://schemas.openxmlformats.org/officeDocument/2006/relationships/image" Target="../media/image198.png"/><Relationship Id="rId60" Type="http://schemas.openxmlformats.org/officeDocument/2006/relationships/image" Target="../media/image15.png"/><Relationship Id="rId65" Type="http://schemas.openxmlformats.org/officeDocument/2006/relationships/image" Target="../media/image267.png"/><Relationship Id="rId4" Type="http://schemas.openxmlformats.org/officeDocument/2006/relationships/tags" Target="../tags/tag806.xml"/><Relationship Id="rId9" Type="http://schemas.openxmlformats.org/officeDocument/2006/relationships/tags" Target="../tags/tag811.xml"/><Relationship Id="rId14" Type="http://schemas.openxmlformats.org/officeDocument/2006/relationships/tags" Target="../tags/tag816.xml"/><Relationship Id="rId22" Type="http://schemas.openxmlformats.org/officeDocument/2006/relationships/tags" Target="../tags/tag824.xml"/><Relationship Id="rId27" Type="http://schemas.openxmlformats.org/officeDocument/2006/relationships/tags" Target="../tags/tag829.xml"/><Relationship Id="rId30" Type="http://schemas.openxmlformats.org/officeDocument/2006/relationships/tags" Target="../tags/tag832.xml"/><Relationship Id="rId35" Type="http://schemas.openxmlformats.org/officeDocument/2006/relationships/tags" Target="../tags/tag837.xml"/><Relationship Id="rId43" Type="http://schemas.openxmlformats.org/officeDocument/2006/relationships/image" Target="../media/image196.png"/><Relationship Id="rId48" Type="http://schemas.openxmlformats.org/officeDocument/2006/relationships/image" Target="../media/image189.png"/><Relationship Id="rId56" Type="http://schemas.openxmlformats.org/officeDocument/2006/relationships/image" Target="../media/image205.png"/><Relationship Id="rId64" Type="http://schemas.openxmlformats.org/officeDocument/2006/relationships/image" Target="../media/image192.png"/><Relationship Id="rId69" Type="http://schemas.openxmlformats.org/officeDocument/2006/relationships/image" Target="../media/image263.png"/><Relationship Id="rId8" Type="http://schemas.openxmlformats.org/officeDocument/2006/relationships/tags" Target="../tags/tag810.xml"/><Relationship Id="rId51" Type="http://schemas.openxmlformats.org/officeDocument/2006/relationships/image" Target="../media/image194.png"/><Relationship Id="rId3" Type="http://schemas.openxmlformats.org/officeDocument/2006/relationships/tags" Target="../tags/tag805.xml"/><Relationship Id="rId12" Type="http://schemas.openxmlformats.org/officeDocument/2006/relationships/tags" Target="../tags/tag814.xml"/><Relationship Id="rId17" Type="http://schemas.openxmlformats.org/officeDocument/2006/relationships/tags" Target="../tags/tag819.xml"/><Relationship Id="rId25" Type="http://schemas.openxmlformats.org/officeDocument/2006/relationships/tags" Target="../tags/tag827.xml"/><Relationship Id="rId33" Type="http://schemas.openxmlformats.org/officeDocument/2006/relationships/tags" Target="../tags/tag835.xml"/><Relationship Id="rId38" Type="http://schemas.openxmlformats.org/officeDocument/2006/relationships/image" Target="../media/image14.png"/><Relationship Id="rId46" Type="http://schemas.openxmlformats.org/officeDocument/2006/relationships/image" Target="../media/image195.png"/><Relationship Id="rId59" Type="http://schemas.openxmlformats.org/officeDocument/2006/relationships/image" Target="../media/image209.png"/><Relationship Id="rId67" Type="http://schemas.openxmlformats.org/officeDocument/2006/relationships/image" Target="../media/image46.png"/><Relationship Id="rId20" Type="http://schemas.openxmlformats.org/officeDocument/2006/relationships/tags" Target="../tags/tag822.xml"/><Relationship Id="rId41" Type="http://schemas.openxmlformats.org/officeDocument/2006/relationships/image" Target="../media/image208.png"/><Relationship Id="rId54" Type="http://schemas.openxmlformats.org/officeDocument/2006/relationships/image" Target="../media/image202.png"/><Relationship Id="rId62" Type="http://schemas.openxmlformats.org/officeDocument/2006/relationships/image" Target="../media/image204.png"/><Relationship Id="rId70" Type="http://schemas.openxmlformats.org/officeDocument/2006/relationships/image" Target="../media/image269.png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tags" Target="../tags/tag850.xml"/><Relationship Id="rId18" Type="http://schemas.openxmlformats.org/officeDocument/2006/relationships/tags" Target="../tags/tag855.xml"/><Relationship Id="rId26" Type="http://schemas.openxmlformats.org/officeDocument/2006/relationships/tags" Target="../tags/tag863.xml"/><Relationship Id="rId39" Type="http://schemas.openxmlformats.org/officeDocument/2006/relationships/slideLayout" Target="../slideLayouts/slideLayout2.xml"/><Relationship Id="rId21" Type="http://schemas.openxmlformats.org/officeDocument/2006/relationships/tags" Target="../tags/tag858.xml"/><Relationship Id="rId34" Type="http://schemas.openxmlformats.org/officeDocument/2006/relationships/tags" Target="../tags/tag871.xml"/><Relationship Id="rId42" Type="http://schemas.openxmlformats.org/officeDocument/2006/relationships/image" Target="../media/image270.png"/><Relationship Id="rId47" Type="http://schemas.openxmlformats.org/officeDocument/2006/relationships/image" Target="../media/image275.png"/><Relationship Id="rId50" Type="http://schemas.openxmlformats.org/officeDocument/2006/relationships/image" Target="../media/image277.png"/><Relationship Id="rId55" Type="http://schemas.openxmlformats.org/officeDocument/2006/relationships/image" Target="../media/image281.png"/><Relationship Id="rId63" Type="http://schemas.openxmlformats.org/officeDocument/2006/relationships/image" Target="../media/image289.png"/><Relationship Id="rId68" Type="http://schemas.openxmlformats.org/officeDocument/2006/relationships/image" Target="../media/image294.png"/><Relationship Id="rId76" Type="http://schemas.openxmlformats.org/officeDocument/2006/relationships/image" Target="../media/image299.png"/><Relationship Id="rId7" Type="http://schemas.openxmlformats.org/officeDocument/2006/relationships/tags" Target="../tags/tag844.xml"/><Relationship Id="rId71" Type="http://schemas.openxmlformats.org/officeDocument/2006/relationships/image" Target="../media/image85.png"/><Relationship Id="rId2" Type="http://schemas.openxmlformats.org/officeDocument/2006/relationships/tags" Target="../tags/tag839.xml"/><Relationship Id="rId16" Type="http://schemas.openxmlformats.org/officeDocument/2006/relationships/tags" Target="../tags/tag853.xml"/><Relationship Id="rId29" Type="http://schemas.openxmlformats.org/officeDocument/2006/relationships/tags" Target="../tags/tag866.xml"/><Relationship Id="rId11" Type="http://schemas.openxmlformats.org/officeDocument/2006/relationships/tags" Target="../tags/tag848.xml"/><Relationship Id="rId24" Type="http://schemas.openxmlformats.org/officeDocument/2006/relationships/tags" Target="../tags/tag861.xml"/><Relationship Id="rId32" Type="http://schemas.openxmlformats.org/officeDocument/2006/relationships/tags" Target="../tags/tag869.xml"/><Relationship Id="rId37" Type="http://schemas.openxmlformats.org/officeDocument/2006/relationships/tags" Target="../tags/tag874.xml"/><Relationship Id="rId40" Type="http://schemas.openxmlformats.org/officeDocument/2006/relationships/notesSlide" Target="../notesSlides/notesSlide25.xml"/><Relationship Id="rId45" Type="http://schemas.openxmlformats.org/officeDocument/2006/relationships/image" Target="../media/image273.png"/><Relationship Id="rId53" Type="http://schemas.openxmlformats.org/officeDocument/2006/relationships/image" Target="../media/image280.png"/><Relationship Id="rId58" Type="http://schemas.openxmlformats.org/officeDocument/2006/relationships/image" Target="../media/image284.png"/><Relationship Id="rId66" Type="http://schemas.openxmlformats.org/officeDocument/2006/relationships/image" Target="../media/image292.png"/><Relationship Id="rId74" Type="http://schemas.openxmlformats.org/officeDocument/2006/relationships/image" Target="../media/image47.png"/><Relationship Id="rId5" Type="http://schemas.openxmlformats.org/officeDocument/2006/relationships/tags" Target="../tags/tag842.xml"/><Relationship Id="rId15" Type="http://schemas.openxmlformats.org/officeDocument/2006/relationships/tags" Target="../tags/tag852.xml"/><Relationship Id="rId23" Type="http://schemas.openxmlformats.org/officeDocument/2006/relationships/tags" Target="../tags/tag860.xml"/><Relationship Id="rId28" Type="http://schemas.openxmlformats.org/officeDocument/2006/relationships/tags" Target="../tags/tag865.xml"/><Relationship Id="rId36" Type="http://schemas.openxmlformats.org/officeDocument/2006/relationships/tags" Target="../tags/tag873.xml"/><Relationship Id="rId49" Type="http://schemas.openxmlformats.org/officeDocument/2006/relationships/image" Target="../media/image15.png"/><Relationship Id="rId57" Type="http://schemas.openxmlformats.org/officeDocument/2006/relationships/image" Target="../media/image283.png"/><Relationship Id="rId61" Type="http://schemas.openxmlformats.org/officeDocument/2006/relationships/image" Target="../media/image287.png"/><Relationship Id="rId10" Type="http://schemas.openxmlformats.org/officeDocument/2006/relationships/tags" Target="../tags/tag847.xml"/><Relationship Id="rId19" Type="http://schemas.openxmlformats.org/officeDocument/2006/relationships/tags" Target="../tags/tag856.xml"/><Relationship Id="rId31" Type="http://schemas.openxmlformats.org/officeDocument/2006/relationships/tags" Target="../tags/tag868.xml"/><Relationship Id="rId44" Type="http://schemas.openxmlformats.org/officeDocument/2006/relationships/image" Target="../media/image272.png"/><Relationship Id="rId52" Type="http://schemas.openxmlformats.org/officeDocument/2006/relationships/image" Target="../media/image279.png"/><Relationship Id="rId60" Type="http://schemas.openxmlformats.org/officeDocument/2006/relationships/image" Target="../media/image286.png"/><Relationship Id="rId65" Type="http://schemas.openxmlformats.org/officeDocument/2006/relationships/image" Target="../media/image291.png"/><Relationship Id="rId73" Type="http://schemas.openxmlformats.org/officeDocument/2006/relationships/image" Target="../media/image46.png"/><Relationship Id="rId4" Type="http://schemas.openxmlformats.org/officeDocument/2006/relationships/tags" Target="../tags/tag841.xml"/><Relationship Id="rId9" Type="http://schemas.openxmlformats.org/officeDocument/2006/relationships/tags" Target="../tags/tag846.xml"/><Relationship Id="rId14" Type="http://schemas.openxmlformats.org/officeDocument/2006/relationships/tags" Target="../tags/tag851.xml"/><Relationship Id="rId22" Type="http://schemas.openxmlformats.org/officeDocument/2006/relationships/tags" Target="../tags/tag859.xml"/><Relationship Id="rId27" Type="http://schemas.openxmlformats.org/officeDocument/2006/relationships/tags" Target="../tags/tag864.xml"/><Relationship Id="rId30" Type="http://schemas.openxmlformats.org/officeDocument/2006/relationships/tags" Target="../tags/tag867.xml"/><Relationship Id="rId35" Type="http://schemas.openxmlformats.org/officeDocument/2006/relationships/tags" Target="../tags/tag872.xml"/><Relationship Id="rId43" Type="http://schemas.openxmlformats.org/officeDocument/2006/relationships/image" Target="../media/image271.png"/><Relationship Id="rId48" Type="http://schemas.openxmlformats.org/officeDocument/2006/relationships/image" Target="../media/image276.png"/><Relationship Id="rId56" Type="http://schemas.openxmlformats.org/officeDocument/2006/relationships/image" Target="../media/image282.png"/><Relationship Id="rId64" Type="http://schemas.openxmlformats.org/officeDocument/2006/relationships/image" Target="../media/image290.png"/><Relationship Id="rId69" Type="http://schemas.openxmlformats.org/officeDocument/2006/relationships/image" Target="../media/image295.png"/><Relationship Id="rId8" Type="http://schemas.openxmlformats.org/officeDocument/2006/relationships/tags" Target="../tags/tag845.xml"/><Relationship Id="rId51" Type="http://schemas.openxmlformats.org/officeDocument/2006/relationships/image" Target="../media/image278.png"/><Relationship Id="rId72" Type="http://schemas.openxmlformats.org/officeDocument/2006/relationships/image" Target="../media/image297.png"/><Relationship Id="rId3" Type="http://schemas.openxmlformats.org/officeDocument/2006/relationships/tags" Target="../tags/tag840.xml"/><Relationship Id="rId12" Type="http://schemas.openxmlformats.org/officeDocument/2006/relationships/tags" Target="../tags/tag849.xml"/><Relationship Id="rId17" Type="http://schemas.openxmlformats.org/officeDocument/2006/relationships/tags" Target="../tags/tag854.xml"/><Relationship Id="rId25" Type="http://schemas.openxmlformats.org/officeDocument/2006/relationships/tags" Target="../tags/tag862.xml"/><Relationship Id="rId33" Type="http://schemas.openxmlformats.org/officeDocument/2006/relationships/tags" Target="../tags/tag870.xml"/><Relationship Id="rId38" Type="http://schemas.openxmlformats.org/officeDocument/2006/relationships/tags" Target="../tags/tag875.xml"/><Relationship Id="rId46" Type="http://schemas.openxmlformats.org/officeDocument/2006/relationships/image" Target="../media/image274.png"/><Relationship Id="rId59" Type="http://schemas.openxmlformats.org/officeDocument/2006/relationships/image" Target="../media/image285.png"/><Relationship Id="rId67" Type="http://schemas.openxmlformats.org/officeDocument/2006/relationships/image" Target="../media/image293.png"/><Relationship Id="rId20" Type="http://schemas.openxmlformats.org/officeDocument/2006/relationships/tags" Target="../tags/tag857.xml"/><Relationship Id="rId41" Type="http://schemas.openxmlformats.org/officeDocument/2006/relationships/image" Target="../media/image14.png"/><Relationship Id="rId54" Type="http://schemas.openxmlformats.org/officeDocument/2006/relationships/image" Target="../media/image60.png"/><Relationship Id="rId62" Type="http://schemas.openxmlformats.org/officeDocument/2006/relationships/image" Target="../media/image288.png"/><Relationship Id="rId70" Type="http://schemas.openxmlformats.org/officeDocument/2006/relationships/image" Target="../media/image296.png"/><Relationship Id="rId75" Type="http://schemas.openxmlformats.org/officeDocument/2006/relationships/image" Target="../media/image298.png"/><Relationship Id="rId1" Type="http://schemas.openxmlformats.org/officeDocument/2006/relationships/tags" Target="../tags/tag838.xml"/><Relationship Id="rId6" Type="http://schemas.openxmlformats.org/officeDocument/2006/relationships/tags" Target="../tags/tag843.xml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tags" Target="../tags/tag888.xml"/><Relationship Id="rId18" Type="http://schemas.openxmlformats.org/officeDocument/2006/relationships/tags" Target="../tags/tag893.xml"/><Relationship Id="rId26" Type="http://schemas.openxmlformats.org/officeDocument/2006/relationships/tags" Target="../tags/tag901.xml"/><Relationship Id="rId39" Type="http://schemas.openxmlformats.org/officeDocument/2006/relationships/image" Target="../media/image308.png"/><Relationship Id="rId3" Type="http://schemas.openxmlformats.org/officeDocument/2006/relationships/tags" Target="../tags/tag878.xml"/><Relationship Id="rId21" Type="http://schemas.openxmlformats.org/officeDocument/2006/relationships/tags" Target="../tags/tag896.xml"/><Relationship Id="rId34" Type="http://schemas.openxmlformats.org/officeDocument/2006/relationships/image" Target="../media/image303.png"/><Relationship Id="rId42" Type="http://schemas.openxmlformats.org/officeDocument/2006/relationships/image" Target="../media/image311.png"/><Relationship Id="rId47" Type="http://schemas.openxmlformats.org/officeDocument/2006/relationships/image" Target="../media/image316.png"/><Relationship Id="rId50" Type="http://schemas.openxmlformats.org/officeDocument/2006/relationships/image" Target="../media/image319.png"/><Relationship Id="rId7" Type="http://schemas.openxmlformats.org/officeDocument/2006/relationships/tags" Target="../tags/tag882.xml"/><Relationship Id="rId12" Type="http://schemas.openxmlformats.org/officeDocument/2006/relationships/tags" Target="../tags/tag887.xml"/><Relationship Id="rId17" Type="http://schemas.openxmlformats.org/officeDocument/2006/relationships/tags" Target="../tags/tag892.xml"/><Relationship Id="rId25" Type="http://schemas.openxmlformats.org/officeDocument/2006/relationships/tags" Target="../tags/tag900.xml"/><Relationship Id="rId33" Type="http://schemas.openxmlformats.org/officeDocument/2006/relationships/image" Target="../media/image302.png"/><Relationship Id="rId38" Type="http://schemas.openxmlformats.org/officeDocument/2006/relationships/image" Target="../media/image307.png"/><Relationship Id="rId46" Type="http://schemas.openxmlformats.org/officeDocument/2006/relationships/image" Target="../media/image315.png"/><Relationship Id="rId2" Type="http://schemas.openxmlformats.org/officeDocument/2006/relationships/tags" Target="../tags/tag877.xml"/><Relationship Id="rId16" Type="http://schemas.openxmlformats.org/officeDocument/2006/relationships/tags" Target="../tags/tag891.xml"/><Relationship Id="rId20" Type="http://schemas.openxmlformats.org/officeDocument/2006/relationships/tags" Target="../tags/tag895.xml"/><Relationship Id="rId29" Type="http://schemas.openxmlformats.org/officeDocument/2006/relationships/image" Target="../media/image14.png"/><Relationship Id="rId41" Type="http://schemas.openxmlformats.org/officeDocument/2006/relationships/image" Target="../media/image310.png"/><Relationship Id="rId54" Type="http://schemas.openxmlformats.org/officeDocument/2006/relationships/image" Target="../media/image47.png"/><Relationship Id="rId1" Type="http://schemas.openxmlformats.org/officeDocument/2006/relationships/tags" Target="../tags/tag876.xml"/><Relationship Id="rId6" Type="http://schemas.openxmlformats.org/officeDocument/2006/relationships/tags" Target="../tags/tag881.xml"/><Relationship Id="rId11" Type="http://schemas.openxmlformats.org/officeDocument/2006/relationships/tags" Target="../tags/tag886.xml"/><Relationship Id="rId24" Type="http://schemas.openxmlformats.org/officeDocument/2006/relationships/tags" Target="../tags/tag899.xml"/><Relationship Id="rId32" Type="http://schemas.openxmlformats.org/officeDocument/2006/relationships/image" Target="../media/image301.png"/><Relationship Id="rId37" Type="http://schemas.openxmlformats.org/officeDocument/2006/relationships/image" Target="../media/image306.png"/><Relationship Id="rId40" Type="http://schemas.openxmlformats.org/officeDocument/2006/relationships/image" Target="../media/image309.png"/><Relationship Id="rId45" Type="http://schemas.openxmlformats.org/officeDocument/2006/relationships/image" Target="../media/image314.png"/><Relationship Id="rId53" Type="http://schemas.openxmlformats.org/officeDocument/2006/relationships/image" Target="../media/image46.png"/><Relationship Id="rId5" Type="http://schemas.openxmlformats.org/officeDocument/2006/relationships/tags" Target="../tags/tag880.xml"/><Relationship Id="rId15" Type="http://schemas.openxmlformats.org/officeDocument/2006/relationships/tags" Target="../tags/tag890.xml"/><Relationship Id="rId23" Type="http://schemas.openxmlformats.org/officeDocument/2006/relationships/tags" Target="../tags/tag898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305.png"/><Relationship Id="rId49" Type="http://schemas.openxmlformats.org/officeDocument/2006/relationships/image" Target="../media/image318.png"/><Relationship Id="rId10" Type="http://schemas.openxmlformats.org/officeDocument/2006/relationships/tags" Target="../tags/tag885.xml"/><Relationship Id="rId19" Type="http://schemas.openxmlformats.org/officeDocument/2006/relationships/tags" Target="../tags/tag894.xml"/><Relationship Id="rId31" Type="http://schemas.openxmlformats.org/officeDocument/2006/relationships/image" Target="../media/image300.png"/><Relationship Id="rId44" Type="http://schemas.openxmlformats.org/officeDocument/2006/relationships/image" Target="../media/image313.png"/><Relationship Id="rId52" Type="http://schemas.openxmlformats.org/officeDocument/2006/relationships/image" Target="../media/image321.png"/><Relationship Id="rId4" Type="http://schemas.openxmlformats.org/officeDocument/2006/relationships/tags" Target="../tags/tag879.xml"/><Relationship Id="rId9" Type="http://schemas.openxmlformats.org/officeDocument/2006/relationships/tags" Target="../tags/tag884.xml"/><Relationship Id="rId14" Type="http://schemas.openxmlformats.org/officeDocument/2006/relationships/tags" Target="../tags/tag889.xml"/><Relationship Id="rId22" Type="http://schemas.openxmlformats.org/officeDocument/2006/relationships/tags" Target="../tags/tag897.xml"/><Relationship Id="rId27" Type="http://schemas.openxmlformats.org/officeDocument/2006/relationships/tags" Target="../tags/tag902.xml"/><Relationship Id="rId30" Type="http://schemas.openxmlformats.org/officeDocument/2006/relationships/image" Target="../media/image88.png"/><Relationship Id="rId35" Type="http://schemas.openxmlformats.org/officeDocument/2006/relationships/image" Target="../media/image304.png"/><Relationship Id="rId43" Type="http://schemas.openxmlformats.org/officeDocument/2006/relationships/image" Target="../media/image312.png"/><Relationship Id="rId48" Type="http://schemas.openxmlformats.org/officeDocument/2006/relationships/image" Target="../media/image317.png"/><Relationship Id="rId8" Type="http://schemas.openxmlformats.org/officeDocument/2006/relationships/tags" Target="../tags/tag883.xml"/><Relationship Id="rId51" Type="http://schemas.openxmlformats.org/officeDocument/2006/relationships/image" Target="../media/image320.png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tags" Target="../tags/tag915.xml"/><Relationship Id="rId18" Type="http://schemas.openxmlformats.org/officeDocument/2006/relationships/tags" Target="../tags/tag920.xml"/><Relationship Id="rId26" Type="http://schemas.openxmlformats.org/officeDocument/2006/relationships/tags" Target="../tags/tag928.xml"/><Relationship Id="rId39" Type="http://schemas.openxmlformats.org/officeDocument/2006/relationships/image" Target="../media/image326.png"/><Relationship Id="rId21" Type="http://schemas.openxmlformats.org/officeDocument/2006/relationships/tags" Target="../tags/tag923.xml"/><Relationship Id="rId34" Type="http://schemas.openxmlformats.org/officeDocument/2006/relationships/image" Target="../media/image322.png"/><Relationship Id="rId42" Type="http://schemas.openxmlformats.org/officeDocument/2006/relationships/image" Target="../media/image329.png"/><Relationship Id="rId47" Type="http://schemas.openxmlformats.org/officeDocument/2006/relationships/image" Target="../media/image333.png"/><Relationship Id="rId50" Type="http://schemas.openxmlformats.org/officeDocument/2006/relationships/image" Target="../media/image336.png"/><Relationship Id="rId55" Type="http://schemas.openxmlformats.org/officeDocument/2006/relationships/image" Target="../media/image320.png"/><Relationship Id="rId7" Type="http://schemas.openxmlformats.org/officeDocument/2006/relationships/tags" Target="../tags/tag909.xml"/><Relationship Id="rId12" Type="http://schemas.openxmlformats.org/officeDocument/2006/relationships/tags" Target="../tags/tag914.xml"/><Relationship Id="rId17" Type="http://schemas.openxmlformats.org/officeDocument/2006/relationships/tags" Target="../tags/tag919.xml"/><Relationship Id="rId25" Type="http://schemas.openxmlformats.org/officeDocument/2006/relationships/tags" Target="../tags/tag927.xml"/><Relationship Id="rId33" Type="http://schemas.openxmlformats.org/officeDocument/2006/relationships/image" Target="../media/image88.png"/><Relationship Id="rId38" Type="http://schemas.openxmlformats.org/officeDocument/2006/relationships/image" Target="../media/image325.png"/><Relationship Id="rId46" Type="http://schemas.openxmlformats.org/officeDocument/2006/relationships/image" Target="../media/image332.png"/><Relationship Id="rId59" Type="http://schemas.openxmlformats.org/officeDocument/2006/relationships/image" Target="../media/image47.png"/><Relationship Id="rId2" Type="http://schemas.openxmlformats.org/officeDocument/2006/relationships/tags" Target="../tags/tag904.xml"/><Relationship Id="rId16" Type="http://schemas.openxmlformats.org/officeDocument/2006/relationships/tags" Target="../tags/tag918.xml"/><Relationship Id="rId20" Type="http://schemas.openxmlformats.org/officeDocument/2006/relationships/tags" Target="../tags/tag922.xml"/><Relationship Id="rId29" Type="http://schemas.openxmlformats.org/officeDocument/2006/relationships/tags" Target="../tags/tag931.xml"/><Relationship Id="rId41" Type="http://schemas.openxmlformats.org/officeDocument/2006/relationships/image" Target="../media/image328.png"/><Relationship Id="rId54" Type="http://schemas.openxmlformats.org/officeDocument/2006/relationships/image" Target="../media/image340.png"/><Relationship Id="rId1" Type="http://schemas.openxmlformats.org/officeDocument/2006/relationships/tags" Target="../tags/tag903.xml"/><Relationship Id="rId6" Type="http://schemas.openxmlformats.org/officeDocument/2006/relationships/tags" Target="../tags/tag908.xml"/><Relationship Id="rId11" Type="http://schemas.openxmlformats.org/officeDocument/2006/relationships/tags" Target="../tags/tag913.xml"/><Relationship Id="rId24" Type="http://schemas.openxmlformats.org/officeDocument/2006/relationships/tags" Target="../tags/tag926.xml"/><Relationship Id="rId32" Type="http://schemas.openxmlformats.org/officeDocument/2006/relationships/image" Target="../media/image14.png"/><Relationship Id="rId37" Type="http://schemas.openxmlformats.org/officeDocument/2006/relationships/image" Target="../media/image211.png"/><Relationship Id="rId40" Type="http://schemas.openxmlformats.org/officeDocument/2006/relationships/image" Target="../media/image327.png"/><Relationship Id="rId45" Type="http://schemas.openxmlformats.org/officeDocument/2006/relationships/image" Target="../media/image331.png"/><Relationship Id="rId53" Type="http://schemas.openxmlformats.org/officeDocument/2006/relationships/image" Target="../media/image339.png"/><Relationship Id="rId58" Type="http://schemas.openxmlformats.org/officeDocument/2006/relationships/image" Target="../media/image46.png"/><Relationship Id="rId5" Type="http://schemas.openxmlformats.org/officeDocument/2006/relationships/tags" Target="../tags/tag907.xml"/><Relationship Id="rId15" Type="http://schemas.openxmlformats.org/officeDocument/2006/relationships/tags" Target="../tags/tag917.xml"/><Relationship Id="rId23" Type="http://schemas.openxmlformats.org/officeDocument/2006/relationships/tags" Target="../tags/tag925.xml"/><Relationship Id="rId28" Type="http://schemas.openxmlformats.org/officeDocument/2006/relationships/tags" Target="../tags/tag930.xml"/><Relationship Id="rId36" Type="http://schemas.openxmlformats.org/officeDocument/2006/relationships/image" Target="../media/image324.png"/><Relationship Id="rId49" Type="http://schemas.openxmlformats.org/officeDocument/2006/relationships/image" Target="../media/image335.png"/><Relationship Id="rId57" Type="http://schemas.openxmlformats.org/officeDocument/2006/relationships/image" Target="../media/image342.png"/><Relationship Id="rId10" Type="http://schemas.openxmlformats.org/officeDocument/2006/relationships/tags" Target="../tags/tag912.xml"/><Relationship Id="rId19" Type="http://schemas.openxmlformats.org/officeDocument/2006/relationships/tags" Target="../tags/tag921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168.png"/><Relationship Id="rId52" Type="http://schemas.openxmlformats.org/officeDocument/2006/relationships/image" Target="../media/image338.png"/><Relationship Id="rId4" Type="http://schemas.openxmlformats.org/officeDocument/2006/relationships/tags" Target="../tags/tag906.xml"/><Relationship Id="rId9" Type="http://schemas.openxmlformats.org/officeDocument/2006/relationships/tags" Target="../tags/tag911.xml"/><Relationship Id="rId14" Type="http://schemas.openxmlformats.org/officeDocument/2006/relationships/tags" Target="../tags/tag916.xml"/><Relationship Id="rId22" Type="http://schemas.openxmlformats.org/officeDocument/2006/relationships/tags" Target="../tags/tag924.xml"/><Relationship Id="rId27" Type="http://schemas.openxmlformats.org/officeDocument/2006/relationships/tags" Target="../tags/tag929.xml"/><Relationship Id="rId30" Type="http://schemas.openxmlformats.org/officeDocument/2006/relationships/tags" Target="../tags/tag932.xml"/><Relationship Id="rId35" Type="http://schemas.openxmlformats.org/officeDocument/2006/relationships/image" Target="../media/image323.png"/><Relationship Id="rId43" Type="http://schemas.openxmlformats.org/officeDocument/2006/relationships/image" Target="../media/image330.png"/><Relationship Id="rId48" Type="http://schemas.openxmlformats.org/officeDocument/2006/relationships/image" Target="../media/image334.png"/><Relationship Id="rId56" Type="http://schemas.openxmlformats.org/officeDocument/2006/relationships/image" Target="../media/image341.png"/><Relationship Id="rId8" Type="http://schemas.openxmlformats.org/officeDocument/2006/relationships/tags" Target="../tags/tag910.xml"/><Relationship Id="rId51" Type="http://schemas.openxmlformats.org/officeDocument/2006/relationships/image" Target="../media/image337.png"/><Relationship Id="rId3" Type="http://schemas.openxmlformats.org/officeDocument/2006/relationships/tags" Target="../tags/tag90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940.xml"/><Relationship Id="rId13" Type="http://schemas.openxmlformats.org/officeDocument/2006/relationships/tags" Target="../tags/tag945.xml"/><Relationship Id="rId18" Type="http://schemas.openxmlformats.org/officeDocument/2006/relationships/tags" Target="../tags/tag950.xml"/><Relationship Id="rId26" Type="http://schemas.openxmlformats.org/officeDocument/2006/relationships/image" Target="../media/image88.png"/><Relationship Id="rId39" Type="http://schemas.openxmlformats.org/officeDocument/2006/relationships/image" Target="../media/image353.png"/><Relationship Id="rId3" Type="http://schemas.openxmlformats.org/officeDocument/2006/relationships/tags" Target="../tags/tag935.xml"/><Relationship Id="rId21" Type="http://schemas.openxmlformats.org/officeDocument/2006/relationships/tags" Target="../tags/tag953.xml"/><Relationship Id="rId34" Type="http://schemas.openxmlformats.org/officeDocument/2006/relationships/image" Target="../media/image349.png"/><Relationship Id="rId42" Type="http://schemas.openxmlformats.org/officeDocument/2006/relationships/image" Target="../media/image356.png"/><Relationship Id="rId7" Type="http://schemas.openxmlformats.org/officeDocument/2006/relationships/tags" Target="../tags/tag939.xml"/><Relationship Id="rId12" Type="http://schemas.openxmlformats.org/officeDocument/2006/relationships/tags" Target="../tags/tag944.xml"/><Relationship Id="rId17" Type="http://schemas.openxmlformats.org/officeDocument/2006/relationships/tags" Target="../tags/tag949.xml"/><Relationship Id="rId25" Type="http://schemas.openxmlformats.org/officeDocument/2006/relationships/image" Target="../media/image343.png"/><Relationship Id="rId33" Type="http://schemas.openxmlformats.org/officeDocument/2006/relationships/image" Target="../media/image99.png"/><Relationship Id="rId38" Type="http://schemas.openxmlformats.org/officeDocument/2006/relationships/image" Target="../media/image352.png"/><Relationship Id="rId2" Type="http://schemas.openxmlformats.org/officeDocument/2006/relationships/tags" Target="../tags/tag934.xml"/><Relationship Id="rId16" Type="http://schemas.openxmlformats.org/officeDocument/2006/relationships/tags" Target="../tags/tag948.xml"/><Relationship Id="rId20" Type="http://schemas.openxmlformats.org/officeDocument/2006/relationships/tags" Target="../tags/tag952.xml"/><Relationship Id="rId29" Type="http://schemas.openxmlformats.org/officeDocument/2006/relationships/image" Target="../media/image346.png"/><Relationship Id="rId41" Type="http://schemas.openxmlformats.org/officeDocument/2006/relationships/image" Target="../media/image355.png"/><Relationship Id="rId1" Type="http://schemas.openxmlformats.org/officeDocument/2006/relationships/tags" Target="../tags/tag933.xml"/><Relationship Id="rId6" Type="http://schemas.openxmlformats.org/officeDocument/2006/relationships/tags" Target="../tags/tag938.xml"/><Relationship Id="rId11" Type="http://schemas.openxmlformats.org/officeDocument/2006/relationships/tags" Target="../tags/tag943.xml"/><Relationship Id="rId24" Type="http://schemas.openxmlformats.org/officeDocument/2006/relationships/image" Target="../media/image14.png"/><Relationship Id="rId32" Type="http://schemas.openxmlformats.org/officeDocument/2006/relationships/image" Target="../media/image211.png"/><Relationship Id="rId37" Type="http://schemas.openxmlformats.org/officeDocument/2006/relationships/image" Target="../media/image222.png"/><Relationship Id="rId40" Type="http://schemas.openxmlformats.org/officeDocument/2006/relationships/image" Target="../media/image354.png"/><Relationship Id="rId5" Type="http://schemas.openxmlformats.org/officeDocument/2006/relationships/tags" Target="../tags/tag937.xml"/><Relationship Id="rId15" Type="http://schemas.openxmlformats.org/officeDocument/2006/relationships/tags" Target="../tags/tag947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345.png"/><Relationship Id="rId36" Type="http://schemas.openxmlformats.org/officeDocument/2006/relationships/image" Target="../media/image351.png"/><Relationship Id="rId10" Type="http://schemas.openxmlformats.org/officeDocument/2006/relationships/tags" Target="../tags/tag942.xml"/><Relationship Id="rId19" Type="http://schemas.openxmlformats.org/officeDocument/2006/relationships/tags" Target="../tags/tag951.xml"/><Relationship Id="rId31" Type="http://schemas.openxmlformats.org/officeDocument/2006/relationships/image" Target="../media/image348.png"/><Relationship Id="rId4" Type="http://schemas.openxmlformats.org/officeDocument/2006/relationships/tags" Target="../tags/tag936.xml"/><Relationship Id="rId9" Type="http://schemas.openxmlformats.org/officeDocument/2006/relationships/tags" Target="../tags/tag941.xml"/><Relationship Id="rId14" Type="http://schemas.openxmlformats.org/officeDocument/2006/relationships/tags" Target="../tags/tag946.xml"/><Relationship Id="rId22" Type="http://schemas.openxmlformats.org/officeDocument/2006/relationships/tags" Target="../tags/tag954.xml"/><Relationship Id="rId27" Type="http://schemas.openxmlformats.org/officeDocument/2006/relationships/image" Target="../media/image344.png"/><Relationship Id="rId30" Type="http://schemas.openxmlformats.org/officeDocument/2006/relationships/image" Target="../media/image347.png"/><Relationship Id="rId35" Type="http://schemas.openxmlformats.org/officeDocument/2006/relationships/image" Target="../media/image350.png"/><Relationship Id="rId43" Type="http://schemas.openxmlformats.org/officeDocument/2006/relationships/image" Target="../media/image136.png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tags" Target="../tags/tag967.xml"/><Relationship Id="rId18" Type="http://schemas.openxmlformats.org/officeDocument/2006/relationships/tags" Target="../tags/tag972.xml"/><Relationship Id="rId26" Type="http://schemas.openxmlformats.org/officeDocument/2006/relationships/tags" Target="../tags/tag980.xml"/><Relationship Id="rId39" Type="http://schemas.openxmlformats.org/officeDocument/2006/relationships/image" Target="../media/image345.png"/><Relationship Id="rId21" Type="http://schemas.openxmlformats.org/officeDocument/2006/relationships/tags" Target="../tags/tag975.xml"/><Relationship Id="rId34" Type="http://schemas.openxmlformats.org/officeDocument/2006/relationships/tags" Target="../tags/tag988.xml"/><Relationship Id="rId42" Type="http://schemas.openxmlformats.org/officeDocument/2006/relationships/image" Target="../media/image348.png"/><Relationship Id="rId47" Type="http://schemas.openxmlformats.org/officeDocument/2006/relationships/image" Target="../media/image357.png"/><Relationship Id="rId50" Type="http://schemas.openxmlformats.org/officeDocument/2006/relationships/image" Target="../media/image351.png"/><Relationship Id="rId55" Type="http://schemas.openxmlformats.org/officeDocument/2006/relationships/image" Target="../media/image360.png"/><Relationship Id="rId63" Type="http://schemas.openxmlformats.org/officeDocument/2006/relationships/image" Target="../media/image366.png"/><Relationship Id="rId68" Type="http://schemas.openxmlformats.org/officeDocument/2006/relationships/image" Target="../media/image47.png"/><Relationship Id="rId7" Type="http://schemas.openxmlformats.org/officeDocument/2006/relationships/tags" Target="../tags/tag961.xml"/><Relationship Id="rId2" Type="http://schemas.openxmlformats.org/officeDocument/2006/relationships/tags" Target="../tags/tag956.xml"/><Relationship Id="rId16" Type="http://schemas.openxmlformats.org/officeDocument/2006/relationships/tags" Target="../tags/tag970.xml"/><Relationship Id="rId29" Type="http://schemas.openxmlformats.org/officeDocument/2006/relationships/tags" Target="../tags/tag983.xml"/><Relationship Id="rId1" Type="http://schemas.openxmlformats.org/officeDocument/2006/relationships/tags" Target="../tags/tag955.xml"/><Relationship Id="rId6" Type="http://schemas.openxmlformats.org/officeDocument/2006/relationships/tags" Target="../tags/tag960.xml"/><Relationship Id="rId11" Type="http://schemas.openxmlformats.org/officeDocument/2006/relationships/tags" Target="../tags/tag965.xml"/><Relationship Id="rId24" Type="http://schemas.openxmlformats.org/officeDocument/2006/relationships/tags" Target="../tags/tag978.xml"/><Relationship Id="rId32" Type="http://schemas.openxmlformats.org/officeDocument/2006/relationships/tags" Target="../tags/tag986.xml"/><Relationship Id="rId37" Type="http://schemas.openxmlformats.org/officeDocument/2006/relationships/image" Target="../media/image14.png"/><Relationship Id="rId40" Type="http://schemas.openxmlformats.org/officeDocument/2006/relationships/image" Target="../media/image346.png"/><Relationship Id="rId45" Type="http://schemas.openxmlformats.org/officeDocument/2006/relationships/image" Target="../media/image211.png"/><Relationship Id="rId53" Type="http://schemas.openxmlformats.org/officeDocument/2006/relationships/image" Target="../media/image358.png"/><Relationship Id="rId58" Type="http://schemas.openxmlformats.org/officeDocument/2006/relationships/image" Target="../media/image361.png"/><Relationship Id="rId66" Type="http://schemas.openxmlformats.org/officeDocument/2006/relationships/image" Target="../media/image369.png"/><Relationship Id="rId5" Type="http://schemas.openxmlformats.org/officeDocument/2006/relationships/tags" Target="../tags/tag959.xml"/><Relationship Id="rId15" Type="http://schemas.openxmlformats.org/officeDocument/2006/relationships/tags" Target="../tags/tag969.xml"/><Relationship Id="rId23" Type="http://schemas.openxmlformats.org/officeDocument/2006/relationships/tags" Target="../tags/tag977.xml"/><Relationship Id="rId28" Type="http://schemas.openxmlformats.org/officeDocument/2006/relationships/tags" Target="../tags/tag982.xml"/><Relationship Id="rId36" Type="http://schemas.openxmlformats.org/officeDocument/2006/relationships/slideLayout" Target="../slideLayouts/slideLayout2.xml"/><Relationship Id="rId49" Type="http://schemas.openxmlformats.org/officeDocument/2006/relationships/image" Target="../media/image350.png"/><Relationship Id="rId57" Type="http://schemas.openxmlformats.org/officeDocument/2006/relationships/image" Target="../media/image331.png"/><Relationship Id="rId61" Type="http://schemas.openxmlformats.org/officeDocument/2006/relationships/image" Target="../media/image364.png"/><Relationship Id="rId10" Type="http://schemas.openxmlformats.org/officeDocument/2006/relationships/tags" Target="../tags/tag964.xml"/><Relationship Id="rId19" Type="http://schemas.openxmlformats.org/officeDocument/2006/relationships/tags" Target="../tags/tag973.xml"/><Relationship Id="rId31" Type="http://schemas.openxmlformats.org/officeDocument/2006/relationships/tags" Target="../tags/tag985.xml"/><Relationship Id="rId44" Type="http://schemas.openxmlformats.org/officeDocument/2006/relationships/image" Target="../media/image344.png"/><Relationship Id="rId52" Type="http://schemas.openxmlformats.org/officeDocument/2006/relationships/image" Target="../media/image136.png"/><Relationship Id="rId60" Type="http://schemas.openxmlformats.org/officeDocument/2006/relationships/image" Target="../media/image363.png"/><Relationship Id="rId65" Type="http://schemas.openxmlformats.org/officeDocument/2006/relationships/image" Target="../media/image368.png"/><Relationship Id="rId4" Type="http://schemas.openxmlformats.org/officeDocument/2006/relationships/tags" Target="../tags/tag958.xml"/><Relationship Id="rId9" Type="http://schemas.openxmlformats.org/officeDocument/2006/relationships/tags" Target="../tags/tag963.xml"/><Relationship Id="rId14" Type="http://schemas.openxmlformats.org/officeDocument/2006/relationships/tags" Target="../tags/tag968.xml"/><Relationship Id="rId22" Type="http://schemas.openxmlformats.org/officeDocument/2006/relationships/tags" Target="../tags/tag976.xml"/><Relationship Id="rId27" Type="http://schemas.openxmlformats.org/officeDocument/2006/relationships/tags" Target="../tags/tag981.xml"/><Relationship Id="rId30" Type="http://schemas.openxmlformats.org/officeDocument/2006/relationships/tags" Target="../tags/tag984.xml"/><Relationship Id="rId35" Type="http://schemas.openxmlformats.org/officeDocument/2006/relationships/tags" Target="../tags/tag989.xml"/><Relationship Id="rId43" Type="http://schemas.openxmlformats.org/officeDocument/2006/relationships/image" Target="../media/image88.png"/><Relationship Id="rId48" Type="http://schemas.openxmlformats.org/officeDocument/2006/relationships/image" Target="../media/image349.png"/><Relationship Id="rId56" Type="http://schemas.openxmlformats.org/officeDocument/2006/relationships/image" Target="../media/image168.png"/><Relationship Id="rId64" Type="http://schemas.openxmlformats.org/officeDocument/2006/relationships/image" Target="../media/image367.png"/><Relationship Id="rId8" Type="http://schemas.openxmlformats.org/officeDocument/2006/relationships/tags" Target="../tags/tag962.xml"/><Relationship Id="rId51" Type="http://schemas.openxmlformats.org/officeDocument/2006/relationships/image" Target="../media/image222.png"/><Relationship Id="rId3" Type="http://schemas.openxmlformats.org/officeDocument/2006/relationships/tags" Target="../tags/tag957.xml"/><Relationship Id="rId12" Type="http://schemas.openxmlformats.org/officeDocument/2006/relationships/tags" Target="../tags/tag966.xml"/><Relationship Id="rId17" Type="http://schemas.openxmlformats.org/officeDocument/2006/relationships/tags" Target="../tags/tag971.xml"/><Relationship Id="rId25" Type="http://schemas.openxmlformats.org/officeDocument/2006/relationships/tags" Target="../tags/tag979.xml"/><Relationship Id="rId33" Type="http://schemas.openxmlformats.org/officeDocument/2006/relationships/tags" Target="../tags/tag987.xml"/><Relationship Id="rId38" Type="http://schemas.openxmlformats.org/officeDocument/2006/relationships/image" Target="../media/image343.png"/><Relationship Id="rId46" Type="http://schemas.openxmlformats.org/officeDocument/2006/relationships/image" Target="../media/image99.png"/><Relationship Id="rId59" Type="http://schemas.openxmlformats.org/officeDocument/2006/relationships/image" Target="../media/image362.png"/><Relationship Id="rId67" Type="http://schemas.openxmlformats.org/officeDocument/2006/relationships/image" Target="../media/image46.png"/><Relationship Id="rId20" Type="http://schemas.openxmlformats.org/officeDocument/2006/relationships/tags" Target="../tags/tag974.xml"/><Relationship Id="rId41" Type="http://schemas.openxmlformats.org/officeDocument/2006/relationships/image" Target="../media/image347.png"/><Relationship Id="rId54" Type="http://schemas.openxmlformats.org/officeDocument/2006/relationships/image" Target="../media/image359.png"/><Relationship Id="rId62" Type="http://schemas.openxmlformats.org/officeDocument/2006/relationships/image" Target="../media/image36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997.xml"/><Relationship Id="rId13" Type="http://schemas.openxmlformats.org/officeDocument/2006/relationships/tags" Target="../tags/tag1002.xml"/><Relationship Id="rId18" Type="http://schemas.openxmlformats.org/officeDocument/2006/relationships/image" Target="../media/image370.png"/><Relationship Id="rId26" Type="http://schemas.openxmlformats.org/officeDocument/2006/relationships/image" Target="../media/image376.png"/><Relationship Id="rId3" Type="http://schemas.openxmlformats.org/officeDocument/2006/relationships/tags" Target="../tags/tag992.xml"/><Relationship Id="rId21" Type="http://schemas.openxmlformats.org/officeDocument/2006/relationships/image" Target="../media/image88.png"/><Relationship Id="rId7" Type="http://schemas.openxmlformats.org/officeDocument/2006/relationships/tags" Target="../tags/tag996.xml"/><Relationship Id="rId12" Type="http://schemas.openxmlformats.org/officeDocument/2006/relationships/tags" Target="../tags/tag1001.xml"/><Relationship Id="rId17" Type="http://schemas.openxmlformats.org/officeDocument/2006/relationships/image" Target="../media/image14.png"/><Relationship Id="rId25" Type="http://schemas.openxmlformats.org/officeDocument/2006/relationships/image" Target="../media/image375.png"/><Relationship Id="rId2" Type="http://schemas.openxmlformats.org/officeDocument/2006/relationships/tags" Target="../tags/tag991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372.png"/><Relationship Id="rId29" Type="http://schemas.openxmlformats.org/officeDocument/2006/relationships/image" Target="../media/image377.png"/><Relationship Id="rId1" Type="http://schemas.openxmlformats.org/officeDocument/2006/relationships/tags" Target="../tags/tag990.xml"/><Relationship Id="rId6" Type="http://schemas.openxmlformats.org/officeDocument/2006/relationships/tags" Target="../tags/tag995.xml"/><Relationship Id="rId11" Type="http://schemas.openxmlformats.org/officeDocument/2006/relationships/tags" Target="../tags/tag1000.xml"/><Relationship Id="rId24" Type="http://schemas.openxmlformats.org/officeDocument/2006/relationships/image" Target="../media/image374.png"/><Relationship Id="rId5" Type="http://schemas.openxmlformats.org/officeDocument/2006/relationships/tags" Target="../tags/tag994.xml"/><Relationship Id="rId15" Type="http://schemas.openxmlformats.org/officeDocument/2006/relationships/tags" Target="../tags/tag1004.xml"/><Relationship Id="rId23" Type="http://schemas.openxmlformats.org/officeDocument/2006/relationships/image" Target="../media/image85.png"/><Relationship Id="rId28" Type="http://schemas.openxmlformats.org/officeDocument/2006/relationships/image" Target="../media/image151.png"/><Relationship Id="rId10" Type="http://schemas.openxmlformats.org/officeDocument/2006/relationships/tags" Target="../tags/tag999.xml"/><Relationship Id="rId19" Type="http://schemas.openxmlformats.org/officeDocument/2006/relationships/image" Target="../media/image371.png"/><Relationship Id="rId4" Type="http://schemas.openxmlformats.org/officeDocument/2006/relationships/tags" Target="../tags/tag993.xml"/><Relationship Id="rId9" Type="http://schemas.openxmlformats.org/officeDocument/2006/relationships/tags" Target="../tags/tag998.xml"/><Relationship Id="rId14" Type="http://schemas.openxmlformats.org/officeDocument/2006/relationships/tags" Target="../tags/tag1003.xml"/><Relationship Id="rId22" Type="http://schemas.openxmlformats.org/officeDocument/2006/relationships/image" Target="../media/image373.png"/><Relationship Id="rId27" Type="http://schemas.openxmlformats.org/officeDocument/2006/relationships/image" Target="../media/image150.png"/><Relationship Id="rId30" Type="http://schemas.openxmlformats.org/officeDocument/2006/relationships/image" Target="../media/image378.png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tags" Target="../tags/tag1017.xml"/><Relationship Id="rId18" Type="http://schemas.openxmlformats.org/officeDocument/2006/relationships/tags" Target="../tags/tag1022.xml"/><Relationship Id="rId26" Type="http://schemas.openxmlformats.org/officeDocument/2006/relationships/tags" Target="../tags/tag1030.xml"/><Relationship Id="rId39" Type="http://schemas.openxmlformats.org/officeDocument/2006/relationships/image" Target="../media/image88.png"/><Relationship Id="rId21" Type="http://schemas.openxmlformats.org/officeDocument/2006/relationships/tags" Target="../tags/tag1025.xml"/><Relationship Id="rId34" Type="http://schemas.openxmlformats.org/officeDocument/2006/relationships/slideLayout" Target="../slideLayouts/slideLayout2.xml"/><Relationship Id="rId42" Type="http://schemas.openxmlformats.org/officeDocument/2006/relationships/image" Target="../media/image374.png"/><Relationship Id="rId47" Type="http://schemas.openxmlformats.org/officeDocument/2006/relationships/image" Target="../media/image377.png"/><Relationship Id="rId50" Type="http://schemas.openxmlformats.org/officeDocument/2006/relationships/image" Target="../media/image382.png"/><Relationship Id="rId55" Type="http://schemas.openxmlformats.org/officeDocument/2006/relationships/image" Target="../media/image387.png"/><Relationship Id="rId63" Type="http://schemas.openxmlformats.org/officeDocument/2006/relationships/image" Target="../media/image46.png"/><Relationship Id="rId7" Type="http://schemas.openxmlformats.org/officeDocument/2006/relationships/tags" Target="../tags/tag1011.xml"/><Relationship Id="rId2" Type="http://schemas.openxmlformats.org/officeDocument/2006/relationships/tags" Target="../tags/tag1006.xml"/><Relationship Id="rId16" Type="http://schemas.openxmlformats.org/officeDocument/2006/relationships/tags" Target="../tags/tag1020.xml"/><Relationship Id="rId20" Type="http://schemas.openxmlformats.org/officeDocument/2006/relationships/tags" Target="../tags/tag1024.xml"/><Relationship Id="rId29" Type="http://schemas.openxmlformats.org/officeDocument/2006/relationships/tags" Target="../tags/tag1033.xml"/><Relationship Id="rId41" Type="http://schemas.openxmlformats.org/officeDocument/2006/relationships/image" Target="../media/image85.png"/><Relationship Id="rId54" Type="http://schemas.openxmlformats.org/officeDocument/2006/relationships/image" Target="../media/image386.png"/><Relationship Id="rId62" Type="http://schemas.openxmlformats.org/officeDocument/2006/relationships/image" Target="../media/image394.png"/><Relationship Id="rId1" Type="http://schemas.openxmlformats.org/officeDocument/2006/relationships/tags" Target="../tags/tag1005.xml"/><Relationship Id="rId6" Type="http://schemas.openxmlformats.org/officeDocument/2006/relationships/tags" Target="../tags/tag1010.xml"/><Relationship Id="rId11" Type="http://schemas.openxmlformats.org/officeDocument/2006/relationships/tags" Target="../tags/tag1015.xml"/><Relationship Id="rId24" Type="http://schemas.openxmlformats.org/officeDocument/2006/relationships/tags" Target="../tags/tag1028.xml"/><Relationship Id="rId32" Type="http://schemas.openxmlformats.org/officeDocument/2006/relationships/tags" Target="../tags/tag1036.xml"/><Relationship Id="rId37" Type="http://schemas.openxmlformats.org/officeDocument/2006/relationships/image" Target="../media/image371.png"/><Relationship Id="rId40" Type="http://schemas.openxmlformats.org/officeDocument/2006/relationships/image" Target="../media/image373.png"/><Relationship Id="rId45" Type="http://schemas.openxmlformats.org/officeDocument/2006/relationships/image" Target="../media/image379.png"/><Relationship Id="rId53" Type="http://schemas.openxmlformats.org/officeDocument/2006/relationships/image" Target="../media/image385.png"/><Relationship Id="rId58" Type="http://schemas.openxmlformats.org/officeDocument/2006/relationships/image" Target="../media/image390.png"/><Relationship Id="rId5" Type="http://schemas.openxmlformats.org/officeDocument/2006/relationships/tags" Target="../tags/tag1009.xml"/><Relationship Id="rId15" Type="http://schemas.openxmlformats.org/officeDocument/2006/relationships/tags" Target="../tags/tag1019.xml"/><Relationship Id="rId23" Type="http://schemas.openxmlformats.org/officeDocument/2006/relationships/tags" Target="../tags/tag1027.xml"/><Relationship Id="rId28" Type="http://schemas.openxmlformats.org/officeDocument/2006/relationships/tags" Target="../tags/tag1032.xml"/><Relationship Id="rId36" Type="http://schemas.openxmlformats.org/officeDocument/2006/relationships/image" Target="../media/image370.png"/><Relationship Id="rId49" Type="http://schemas.openxmlformats.org/officeDocument/2006/relationships/image" Target="../media/image381.png"/><Relationship Id="rId57" Type="http://schemas.openxmlformats.org/officeDocument/2006/relationships/image" Target="../media/image389.png"/><Relationship Id="rId61" Type="http://schemas.openxmlformats.org/officeDocument/2006/relationships/image" Target="../media/image393.png"/><Relationship Id="rId10" Type="http://schemas.openxmlformats.org/officeDocument/2006/relationships/tags" Target="../tags/tag1014.xml"/><Relationship Id="rId19" Type="http://schemas.openxmlformats.org/officeDocument/2006/relationships/tags" Target="../tags/tag1023.xml"/><Relationship Id="rId31" Type="http://schemas.openxmlformats.org/officeDocument/2006/relationships/tags" Target="../tags/tag1035.xml"/><Relationship Id="rId44" Type="http://schemas.openxmlformats.org/officeDocument/2006/relationships/image" Target="../media/image376.png"/><Relationship Id="rId52" Type="http://schemas.openxmlformats.org/officeDocument/2006/relationships/image" Target="../media/image384.png"/><Relationship Id="rId60" Type="http://schemas.openxmlformats.org/officeDocument/2006/relationships/image" Target="../media/image392.png"/><Relationship Id="rId65" Type="http://schemas.openxmlformats.org/officeDocument/2006/relationships/image" Target="../media/image395.png"/><Relationship Id="rId4" Type="http://schemas.openxmlformats.org/officeDocument/2006/relationships/tags" Target="../tags/tag1008.xml"/><Relationship Id="rId9" Type="http://schemas.openxmlformats.org/officeDocument/2006/relationships/tags" Target="../tags/tag1013.xml"/><Relationship Id="rId14" Type="http://schemas.openxmlformats.org/officeDocument/2006/relationships/tags" Target="../tags/tag1018.xml"/><Relationship Id="rId22" Type="http://schemas.openxmlformats.org/officeDocument/2006/relationships/tags" Target="../tags/tag1026.xml"/><Relationship Id="rId27" Type="http://schemas.openxmlformats.org/officeDocument/2006/relationships/tags" Target="../tags/tag1031.xml"/><Relationship Id="rId30" Type="http://schemas.openxmlformats.org/officeDocument/2006/relationships/tags" Target="../tags/tag1034.xml"/><Relationship Id="rId35" Type="http://schemas.openxmlformats.org/officeDocument/2006/relationships/image" Target="../media/image14.png"/><Relationship Id="rId43" Type="http://schemas.openxmlformats.org/officeDocument/2006/relationships/image" Target="../media/image375.png"/><Relationship Id="rId48" Type="http://schemas.openxmlformats.org/officeDocument/2006/relationships/image" Target="../media/image380.png"/><Relationship Id="rId56" Type="http://schemas.openxmlformats.org/officeDocument/2006/relationships/image" Target="../media/image388.png"/><Relationship Id="rId64" Type="http://schemas.openxmlformats.org/officeDocument/2006/relationships/image" Target="../media/image47.png"/><Relationship Id="rId8" Type="http://schemas.openxmlformats.org/officeDocument/2006/relationships/tags" Target="../tags/tag1012.xml"/><Relationship Id="rId51" Type="http://schemas.openxmlformats.org/officeDocument/2006/relationships/image" Target="../media/image383.png"/><Relationship Id="rId3" Type="http://schemas.openxmlformats.org/officeDocument/2006/relationships/tags" Target="../tags/tag1007.xml"/><Relationship Id="rId12" Type="http://schemas.openxmlformats.org/officeDocument/2006/relationships/tags" Target="../tags/tag1016.xml"/><Relationship Id="rId17" Type="http://schemas.openxmlformats.org/officeDocument/2006/relationships/tags" Target="../tags/tag1021.xml"/><Relationship Id="rId25" Type="http://schemas.openxmlformats.org/officeDocument/2006/relationships/tags" Target="../tags/tag1029.xml"/><Relationship Id="rId33" Type="http://schemas.openxmlformats.org/officeDocument/2006/relationships/tags" Target="../tags/tag1037.xml"/><Relationship Id="rId38" Type="http://schemas.openxmlformats.org/officeDocument/2006/relationships/image" Target="../media/image372.png"/><Relationship Id="rId46" Type="http://schemas.openxmlformats.org/officeDocument/2006/relationships/image" Target="../media/image378.png"/><Relationship Id="rId59" Type="http://schemas.openxmlformats.org/officeDocument/2006/relationships/image" Target="../media/image39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1045.xml"/><Relationship Id="rId13" Type="http://schemas.openxmlformats.org/officeDocument/2006/relationships/tags" Target="../tags/tag1050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402.png"/><Relationship Id="rId3" Type="http://schemas.openxmlformats.org/officeDocument/2006/relationships/tags" Target="../tags/tag1040.xml"/><Relationship Id="rId21" Type="http://schemas.openxmlformats.org/officeDocument/2006/relationships/image" Target="../media/image397.png"/><Relationship Id="rId34" Type="http://schemas.openxmlformats.org/officeDocument/2006/relationships/image" Target="../media/image409.png"/><Relationship Id="rId7" Type="http://schemas.openxmlformats.org/officeDocument/2006/relationships/tags" Target="../tags/tag1044.xml"/><Relationship Id="rId12" Type="http://schemas.openxmlformats.org/officeDocument/2006/relationships/tags" Target="../tags/tag1049.xml"/><Relationship Id="rId17" Type="http://schemas.openxmlformats.org/officeDocument/2006/relationships/tags" Target="../tags/tag1054.xml"/><Relationship Id="rId25" Type="http://schemas.openxmlformats.org/officeDocument/2006/relationships/image" Target="../media/image401.png"/><Relationship Id="rId33" Type="http://schemas.openxmlformats.org/officeDocument/2006/relationships/image" Target="../media/image408.png"/><Relationship Id="rId2" Type="http://schemas.openxmlformats.org/officeDocument/2006/relationships/tags" Target="../tags/tag1039.xml"/><Relationship Id="rId16" Type="http://schemas.openxmlformats.org/officeDocument/2006/relationships/tags" Target="../tags/tag1053.xml"/><Relationship Id="rId20" Type="http://schemas.openxmlformats.org/officeDocument/2006/relationships/image" Target="../media/image396.png"/><Relationship Id="rId29" Type="http://schemas.openxmlformats.org/officeDocument/2006/relationships/image" Target="../media/image405.png"/><Relationship Id="rId1" Type="http://schemas.openxmlformats.org/officeDocument/2006/relationships/tags" Target="../tags/tag1038.xml"/><Relationship Id="rId6" Type="http://schemas.openxmlformats.org/officeDocument/2006/relationships/tags" Target="../tags/tag1043.xml"/><Relationship Id="rId11" Type="http://schemas.openxmlformats.org/officeDocument/2006/relationships/tags" Target="../tags/tag1048.xml"/><Relationship Id="rId24" Type="http://schemas.openxmlformats.org/officeDocument/2006/relationships/image" Target="../media/image400.png"/><Relationship Id="rId32" Type="http://schemas.openxmlformats.org/officeDocument/2006/relationships/image" Target="../media/image407.png"/><Relationship Id="rId5" Type="http://schemas.openxmlformats.org/officeDocument/2006/relationships/tags" Target="../tags/tag1042.xml"/><Relationship Id="rId15" Type="http://schemas.openxmlformats.org/officeDocument/2006/relationships/tags" Target="../tags/tag1052.xml"/><Relationship Id="rId23" Type="http://schemas.openxmlformats.org/officeDocument/2006/relationships/image" Target="../media/image399.png"/><Relationship Id="rId28" Type="http://schemas.openxmlformats.org/officeDocument/2006/relationships/image" Target="../media/image404.png"/><Relationship Id="rId10" Type="http://schemas.openxmlformats.org/officeDocument/2006/relationships/tags" Target="../tags/tag1047.xml"/><Relationship Id="rId19" Type="http://schemas.openxmlformats.org/officeDocument/2006/relationships/image" Target="../media/image14.png"/><Relationship Id="rId31" Type="http://schemas.openxmlformats.org/officeDocument/2006/relationships/image" Target="../media/image406.png"/><Relationship Id="rId4" Type="http://schemas.openxmlformats.org/officeDocument/2006/relationships/tags" Target="../tags/tag1041.xml"/><Relationship Id="rId9" Type="http://schemas.openxmlformats.org/officeDocument/2006/relationships/tags" Target="../tags/tag1046.xml"/><Relationship Id="rId14" Type="http://schemas.openxmlformats.org/officeDocument/2006/relationships/tags" Target="../tags/tag1051.xml"/><Relationship Id="rId22" Type="http://schemas.openxmlformats.org/officeDocument/2006/relationships/image" Target="../media/image398.png"/><Relationship Id="rId27" Type="http://schemas.openxmlformats.org/officeDocument/2006/relationships/image" Target="../media/image403.png"/><Relationship Id="rId30" Type="http://schemas.openxmlformats.org/officeDocument/2006/relationships/image" Target="../media/image88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75.xml"/><Relationship Id="rId18" Type="http://schemas.openxmlformats.org/officeDocument/2006/relationships/tags" Target="../tags/tag80.xml"/><Relationship Id="rId26" Type="http://schemas.openxmlformats.org/officeDocument/2006/relationships/tags" Target="../tags/tag88.xml"/><Relationship Id="rId39" Type="http://schemas.openxmlformats.org/officeDocument/2006/relationships/image" Target="../media/image11.png"/><Relationship Id="rId21" Type="http://schemas.openxmlformats.org/officeDocument/2006/relationships/tags" Target="../tags/tag83.xml"/><Relationship Id="rId34" Type="http://schemas.openxmlformats.org/officeDocument/2006/relationships/slideLayout" Target="../slideLayouts/slideLayout2.xml"/><Relationship Id="rId42" Type="http://schemas.openxmlformats.org/officeDocument/2006/relationships/image" Target="../media/image17.png"/><Relationship Id="rId47" Type="http://schemas.openxmlformats.org/officeDocument/2006/relationships/image" Target="../media/image22.png"/><Relationship Id="rId50" Type="http://schemas.openxmlformats.org/officeDocument/2006/relationships/image" Target="../media/image25.png"/><Relationship Id="rId55" Type="http://schemas.openxmlformats.org/officeDocument/2006/relationships/image" Target="../media/image31.png"/><Relationship Id="rId63" Type="http://schemas.openxmlformats.org/officeDocument/2006/relationships/image" Target="../media/image43.png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6" Type="http://schemas.openxmlformats.org/officeDocument/2006/relationships/tags" Target="../tags/tag78.xml"/><Relationship Id="rId29" Type="http://schemas.openxmlformats.org/officeDocument/2006/relationships/tags" Target="../tags/tag91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tags" Target="../tags/tag73.xml"/><Relationship Id="rId24" Type="http://schemas.openxmlformats.org/officeDocument/2006/relationships/tags" Target="../tags/tag86.xml"/><Relationship Id="rId32" Type="http://schemas.openxmlformats.org/officeDocument/2006/relationships/tags" Target="../tags/tag94.xml"/><Relationship Id="rId37" Type="http://schemas.openxmlformats.org/officeDocument/2006/relationships/image" Target="../media/image33.png"/><Relationship Id="rId40" Type="http://schemas.openxmlformats.org/officeDocument/2006/relationships/image" Target="../media/image15.png"/><Relationship Id="rId45" Type="http://schemas.openxmlformats.org/officeDocument/2006/relationships/image" Target="../media/image20.png"/><Relationship Id="rId53" Type="http://schemas.openxmlformats.org/officeDocument/2006/relationships/image" Target="../media/image28.png"/><Relationship Id="rId58" Type="http://schemas.openxmlformats.org/officeDocument/2006/relationships/image" Target="../media/image36.png"/><Relationship Id="rId66" Type="http://schemas.openxmlformats.org/officeDocument/2006/relationships/image" Target="../media/image46.png"/><Relationship Id="rId5" Type="http://schemas.openxmlformats.org/officeDocument/2006/relationships/tags" Target="../tags/tag67.xml"/><Relationship Id="rId15" Type="http://schemas.openxmlformats.org/officeDocument/2006/relationships/tags" Target="../tags/tag77.xml"/><Relationship Id="rId23" Type="http://schemas.openxmlformats.org/officeDocument/2006/relationships/tags" Target="../tags/tag85.xml"/><Relationship Id="rId28" Type="http://schemas.openxmlformats.org/officeDocument/2006/relationships/tags" Target="../tags/tag90.xml"/><Relationship Id="rId36" Type="http://schemas.openxmlformats.org/officeDocument/2006/relationships/image" Target="../media/image14.png"/><Relationship Id="rId49" Type="http://schemas.openxmlformats.org/officeDocument/2006/relationships/image" Target="../media/image24.png"/><Relationship Id="rId57" Type="http://schemas.openxmlformats.org/officeDocument/2006/relationships/image" Target="../media/image30.png"/><Relationship Id="rId61" Type="http://schemas.openxmlformats.org/officeDocument/2006/relationships/image" Target="../media/image41.png"/><Relationship Id="rId10" Type="http://schemas.openxmlformats.org/officeDocument/2006/relationships/tags" Target="../tags/tag72.xml"/><Relationship Id="rId19" Type="http://schemas.openxmlformats.org/officeDocument/2006/relationships/tags" Target="../tags/tag81.xml"/><Relationship Id="rId31" Type="http://schemas.openxmlformats.org/officeDocument/2006/relationships/tags" Target="../tags/tag93.xml"/><Relationship Id="rId44" Type="http://schemas.openxmlformats.org/officeDocument/2006/relationships/image" Target="../media/image19.png"/><Relationship Id="rId52" Type="http://schemas.openxmlformats.org/officeDocument/2006/relationships/image" Target="../media/image27.png"/><Relationship Id="rId60" Type="http://schemas.openxmlformats.org/officeDocument/2006/relationships/image" Target="../media/image40.png"/><Relationship Id="rId65" Type="http://schemas.openxmlformats.org/officeDocument/2006/relationships/image" Target="../media/image45.png"/><Relationship Id="rId4" Type="http://schemas.openxmlformats.org/officeDocument/2006/relationships/tags" Target="../tags/tag66.xml"/><Relationship Id="rId9" Type="http://schemas.openxmlformats.org/officeDocument/2006/relationships/tags" Target="../tags/tag71.xml"/><Relationship Id="rId14" Type="http://schemas.openxmlformats.org/officeDocument/2006/relationships/tags" Target="../tags/tag76.xml"/><Relationship Id="rId22" Type="http://schemas.openxmlformats.org/officeDocument/2006/relationships/tags" Target="../tags/tag84.xml"/><Relationship Id="rId27" Type="http://schemas.openxmlformats.org/officeDocument/2006/relationships/tags" Target="../tags/tag89.xml"/><Relationship Id="rId30" Type="http://schemas.openxmlformats.org/officeDocument/2006/relationships/tags" Target="../tags/tag92.xml"/><Relationship Id="rId35" Type="http://schemas.openxmlformats.org/officeDocument/2006/relationships/notesSlide" Target="../notesSlides/notesSlide4.xml"/><Relationship Id="rId43" Type="http://schemas.openxmlformats.org/officeDocument/2006/relationships/image" Target="../media/image18.png"/><Relationship Id="rId48" Type="http://schemas.openxmlformats.org/officeDocument/2006/relationships/image" Target="../media/image23.png"/><Relationship Id="rId56" Type="http://schemas.openxmlformats.org/officeDocument/2006/relationships/image" Target="../media/image32.png"/><Relationship Id="rId64" Type="http://schemas.openxmlformats.org/officeDocument/2006/relationships/image" Target="../media/image44.png"/><Relationship Id="rId8" Type="http://schemas.openxmlformats.org/officeDocument/2006/relationships/tags" Target="../tags/tag70.xml"/><Relationship Id="rId51" Type="http://schemas.openxmlformats.org/officeDocument/2006/relationships/image" Target="../media/image26.png"/><Relationship Id="rId3" Type="http://schemas.openxmlformats.org/officeDocument/2006/relationships/tags" Target="../tags/tag65.xml"/><Relationship Id="rId12" Type="http://schemas.openxmlformats.org/officeDocument/2006/relationships/tags" Target="../tags/tag74.xml"/><Relationship Id="rId17" Type="http://schemas.openxmlformats.org/officeDocument/2006/relationships/tags" Target="../tags/tag79.xml"/><Relationship Id="rId25" Type="http://schemas.openxmlformats.org/officeDocument/2006/relationships/tags" Target="../tags/tag87.xml"/><Relationship Id="rId33" Type="http://schemas.openxmlformats.org/officeDocument/2006/relationships/tags" Target="../tags/tag95.xml"/><Relationship Id="rId38" Type="http://schemas.openxmlformats.org/officeDocument/2006/relationships/image" Target="../media/image10.png"/><Relationship Id="rId46" Type="http://schemas.openxmlformats.org/officeDocument/2006/relationships/image" Target="../media/image21.png"/><Relationship Id="rId59" Type="http://schemas.openxmlformats.org/officeDocument/2006/relationships/image" Target="../media/image39.png"/><Relationship Id="rId67" Type="http://schemas.openxmlformats.org/officeDocument/2006/relationships/image" Target="../media/image47.png"/><Relationship Id="rId20" Type="http://schemas.openxmlformats.org/officeDocument/2006/relationships/tags" Target="../tags/tag82.xml"/><Relationship Id="rId41" Type="http://schemas.openxmlformats.org/officeDocument/2006/relationships/image" Target="../media/image16.png"/><Relationship Id="rId54" Type="http://schemas.openxmlformats.org/officeDocument/2006/relationships/image" Target="../media/image29.png"/><Relationship Id="rId62" Type="http://schemas.openxmlformats.org/officeDocument/2006/relationships/image" Target="../media/image42.png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tags" Target="../tags/tag1067.xml"/><Relationship Id="rId18" Type="http://schemas.openxmlformats.org/officeDocument/2006/relationships/tags" Target="../tags/tag1072.xml"/><Relationship Id="rId26" Type="http://schemas.openxmlformats.org/officeDocument/2006/relationships/tags" Target="../tags/tag1080.xml"/><Relationship Id="rId39" Type="http://schemas.openxmlformats.org/officeDocument/2006/relationships/image" Target="../media/image88.png"/><Relationship Id="rId3" Type="http://schemas.openxmlformats.org/officeDocument/2006/relationships/tags" Target="../tags/tag1057.xml"/><Relationship Id="rId21" Type="http://schemas.openxmlformats.org/officeDocument/2006/relationships/tags" Target="../tags/tag1075.xml"/><Relationship Id="rId34" Type="http://schemas.openxmlformats.org/officeDocument/2006/relationships/image" Target="../media/image399.png"/><Relationship Id="rId42" Type="http://schemas.openxmlformats.org/officeDocument/2006/relationships/image" Target="../media/image406.png"/><Relationship Id="rId47" Type="http://schemas.openxmlformats.org/officeDocument/2006/relationships/image" Target="../media/image414.png"/><Relationship Id="rId50" Type="http://schemas.openxmlformats.org/officeDocument/2006/relationships/image" Target="../media/image417.png"/><Relationship Id="rId7" Type="http://schemas.openxmlformats.org/officeDocument/2006/relationships/tags" Target="../tags/tag1061.xml"/><Relationship Id="rId12" Type="http://schemas.openxmlformats.org/officeDocument/2006/relationships/tags" Target="../tags/tag1066.xml"/><Relationship Id="rId17" Type="http://schemas.openxmlformats.org/officeDocument/2006/relationships/tags" Target="../tags/tag1071.xml"/><Relationship Id="rId25" Type="http://schemas.openxmlformats.org/officeDocument/2006/relationships/tags" Target="../tags/tag1079.xml"/><Relationship Id="rId33" Type="http://schemas.openxmlformats.org/officeDocument/2006/relationships/image" Target="../media/image398.png"/><Relationship Id="rId38" Type="http://schemas.openxmlformats.org/officeDocument/2006/relationships/image" Target="../media/image403.png"/><Relationship Id="rId46" Type="http://schemas.openxmlformats.org/officeDocument/2006/relationships/image" Target="../media/image413.png"/><Relationship Id="rId2" Type="http://schemas.openxmlformats.org/officeDocument/2006/relationships/tags" Target="../tags/tag1056.xml"/><Relationship Id="rId16" Type="http://schemas.openxmlformats.org/officeDocument/2006/relationships/tags" Target="../tags/tag1070.xml"/><Relationship Id="rId20" Type="http://schemas.openxmlformats.org/officeDocument/2006/relationships/tags" Target="../tags/tag1074.xml"/><Relationship Id="rId29" Type="http://schemas.openxmlformats.org/officeDocument/2006/relationships/image" Target="../media/image407.png"/><Relationship Id="rId41" Type="http://schemas.openxmlformats.org/officeDocument/2006/relationships/image" Target="../media/image405.png"/><Relationship Id="rId1" Type="http://schemas.openxmlformats.org/officeDocument/2006/relationships/tags" Target="../tags/tag1055.xml"/><Relationship Id="rId6" Type="http://schemas.openxmlformats.org/officeDocument/2006/relationships/tags" Target="../tags/tag1060.xml"/><Relationship Id="rId11" Type="http://schemas.openxmlformats.org/officeDocument/2006/relationships/tags" Target="../tags/tag1065.xml"/><Relationship Id="rId24" Type="http://schemas.openxmlformats.org/officeDocument/2006/relationships/tags" Target="../tags/tag1078.xml"/><Relationship Id="rId32" Type="http://schemas.openxmlformats.org/officeDocument/2006/relationships/image" Target="../media/image397.png"/><Relationship Id="rId37" Type="http://schemas.openxmlformats.org/officeDocument/2006/relationships/image" Target="../media/image402.png"/><Relationship Id="rId40" Type="http://schemas.openxmlformats.org/officeDocument/2006/relationships/image" Target="../media/image404.png"/><Relationship Id="rId45" Type="http://schemas.openxmlformats.org/officeDocument/2006/relationships/image" Target="../media/image412.png"/><Relationship Id="rId5" Type="http://schemas.openxmlformats.org/officeDocument/2006/relationships/tags" Target="../tags/tag1059.xml"/><Relationship Id="rId15" Type="http://schemas.openxmlformats.org/officeDocument/2006/relationships/tags" Target="../tags/tag1069.xml"/><Relationship Id="rId23" Type="http://schemas.openxmlformats.org/officeDocument/2006/relationships/tags" Target="../tags/tag1077.xml"/><Relationship Id="rId28" Type="http://schemas.openxmlformats.org/officeDocument/2006/relationships/image" Target="../media/image14.png"/><Relationship Id="rId36" Type="http://schemas.openxmlformats.org/officeDocument/2006/relationships/image" Target="../media/image401.png"/><Relationship Id="rId49" Type="http://schemas.openxmlformats.org/officeDocument/2006/relationships/image" Target="../media/image416.png"/><Relationship Id="rId10" Type="http://schemas.openxmlformats.org/officeDocument/2006/relationships/tags" Target="../tags/tag1064.xml"/><Relationship Id="rId19" Type="http://schemas.openxmlformats.org/officeDocument/2006/relationships/tags" Target="../tags/tag1073.xml"/><Relationship Id="rId31" Type="http://schemas.openxmlformats.org/officeDocument/2006/relationships/image" Target="../media/image396.png"/><Relationship Id="rId44" Type="http://schemas.openxmlformats.org/officeDocument/2006/relationships/image" Target="../media/image411.png"/><Relationship Id="rId52" Type="http://schemas.openxmlformats.org/officeDocument/2006/relationships/image" Target="../media/image419.png"/><Relationship Id="rId4" Type="http://schemas.openxmlformats.org/officeDocument/2006/relationships/tags" Target="../tags/tag1058.xml"/><Relationship Id="rId9" Type="http://schemas.openxmlformats.org/officeDocument/2006/relationships/tags" Target="../tags/tag1063.xml"/><Relationship Id="rId14" Type="http://schemas.openxmlformats.org/officeDocument/2006/relationships/tags" Target="../tags/tag1068.xml"/><Relationship Id="rId22" Type="http://schemas.openxmlformats.org/officeDocument/2006/relationships/tags" Target="../tags/tag1076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408.png"/><Relationship Id="rId35" Type="http://schemas.openxmlformats.org/officeDocument/2006/relationships/image" Target="../media/image400.png"/><Relationship Id="rId43" Type="http://schemas.openxmlformats.org/officeDocument/2006/relationships/image" Target="../media/image410.png"/><Relationship Id="rId48" Type="http://schemas.openxmlformats.org/officeDocument/2006/relationships/image" Target="../media/image415.png"/><Relationship Id="rId8" Type="http://schemas.openxmlformats.org/officeDocument/2006/relationships/tags" Target="../tags/tag1062.xml"/><Relationship Id="rId51" Type="http://schemas.openxmlformats.org/officeDocument/2006/relationships/image" Target="../media/image41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1088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423.png"/><Relationship Id="rId3" Type="http://schemas.openxmlformats.org/officeDocument/2006/relationships/tags" Target="../tags/tag1083.xml"/><Relationship Id="rId21" Type="http://schemas.openxmlformats.org/officeDocument/2006/relationships/image" Target="../media/image426.png"/><Relationship Id="rId7" Type="http://schemas.openxmlformats.org/officeDocument/2006/relationships/tags" Target="../tags/tag1087.xml"/><Relationship Id="rId12" Type="http://schemas.openxmlformats.org/officeDocument/2006/relationships/tags" Target="../tags/tag1092.xml"/><Relationship Id="rId17" Type="http://schemas.openxmlformats.org/officeDocument/2006/relationships/image" Target="../media/image422.png"/><Relationship Id="rId2" Type="http://schemas.openxmlformats.org/officeDocument/2006/relationships/tags" Target="../tags/tag1082.xml"/><Relationship Id="rId16" Type="http://schemas.openxmlformats.org/officeDocument/2006/relationships/image" Target="../media/image421.png"/><Relationship Id="rId20" Type="http://schemas.openxmlformats.org/officeDocument/2006/relationships/image" Target="../media/image425.png"/><Relationship Id="rId1" Type="http://schemas.openxmlformats.org/officeDocument/2006/relationships/tags" Target="../tags/tag1081.xml"/><Relationship Id="rId6" Type="http://schemas.openxmlformats.org/officeDocument/2006/relationships/tags" Target="../tags/tag1086.xml"/><Relationship Id="rId11" Type="http://schemas.openxmlformats.org/officeDocument/2006/relationships/tags" Target="../tags/tag1091.xml"/><Relationship Id="rId5" Type="http://schemas.openxmlformats.org/officeDocument/2006/relationships/tags" Target="../tags/tag1085.xml"/><Relationship Id="rId15" Type="http://schemas.openxmlformats.org/officeDocument/2006/relationships/image" Target="../media/image420.png"/><Relationship Id="rId10" Type="http://schemas.openxmlformats.org/officeDocument/2006/relationships/tags" Target="../tags/tag1090.xml"/><Relationship Id="rId19" Type="http://schemas.openxmlformats.org/officeDocument/2006/relationships/image" Target="../media/image424.png"/><Relationship Id="rId4" Type="http://schemas.openxmlformats.org/officeDocument/2006/relationships/tags" Target="../tags/tag1084.xml"/><Relationship Id="rId9" Type="http://schemas.openxmlformats.org/officeDocument/2006/relationships/tags" Target="../tags/tag1089.xml"/><Relationship Id="rId14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1100.xml"/><Relationship Id="rId13" Type="http://schemas.openxmlformats.org/officeDocument/2006/relationships/tags" Target="../tags/tag1105.xml"/><Relationship Id="rId18" Type="http://schemas.openxmlformats.org/officeDocument/2006/relationships/image" Target="../media/image14.png"/><Relationship Id="rId26" Type="http://schemas.openxmlformats.org/officeDocument/2006/relationships/image" Target="../media/image428.png"/><Relationship Id="rId3" Type="http://schemas.openxmlformats.org/officeDocument/2006/relationships/tags" Target="../tags/tag1095.xml"/><Relationship Id="rId21" Type="http://schemas.openxmlformats.org/officeDocument/2006/relationships/image" Target="../media/image425.png"/><Relationship Id="rId7" Type="http://schemas.openxmlformats.org/officeDocument/2006/relationships/tags" Target="../tags/tag1099.xml"/><Relationship Id="rId12" Type="http://schemas.openxmlformats.org/officeDocument/2006/relationships/tags" Target="../tags/tag1104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424.png"/><Relationship Id="rId2" Type="http://schemas.openxmlformats.org/officeDocument/2006/relationships/tags" Target="../tags/tag1094.xml"/><Relationship Id="rId16" Type="http://schemas.openxmlformats.org/officeDocument/2006/relationships/tags" Target="../tags/tag1108.xml"/><Relationship Id="rId20" Type="http://schemas.openxmlformats.org/officeDocument/2006/relationships/image" Target="../media/image421.png"/><Relationship Id="rId29" Type="http://schemas.openxmlformats.org/officeDocument/2006/relationships/image" Target="../media/image429.png"/><Relationship Id="rId1" Type="http://schemas.openxmlformats.org/officeDocument/2006/relationships/tags" Target="../tags/tag1093.xml"/><Relationship Id="rId6" Type="http://schemas.openxmlformats.org/officeDocument/2006/relationships/tags" Target="../tags/tag1098.xml"/><Relationship Id="rId11" Type="http://schemas.openxmlformats.org/officeDocument/2006/relationships/tags" Target="../tags/tag1103.xml"/><Relationship Id="rId24" Type="http://schemas.openxmlformats.org/officeDocument/2006/relationships/image" Target="../media/image423.png"/><Relationship Id="rId32" Type="http://schemas.openxmlformats.org/officeDocument/2006/relationships/image" Target="../media/image432.png"/><Relationship Id="rId5" Type="http://schemas.openxmlformats.org/officeDocument/2006/relationships/tags" Target="../tags/tag1097.xml"/><Relationship Id="rId15" Type="http://schemas.openxmlformats.org/officeDocument/2006/relationships/tags" Target="../tags/tag1107.xml"/><Relationship Id="rId23" Type="http://schemas.openxmlformats.org/officeDocument/2006/relationships/image" Target="../media/image422.png"/><Relationship Id="rId28" Type="http://schemas.openxmlformats.org/officeDocument/2006/relationships/image" Target="../media/image151.png"/><Relationship Id="rId10" Type="http://schemas.openxmlformats.org/officeDocument/2006/relationships/tags" Target="../tags/tag1102.xml"/><Relationship Id="rId19" Type="http://schemas.openxmlformats.org/officeDocument/2006/relationships/image" Target="../media/image420.png"/><Relationship Id="rId31" Type="http://schemas.openxmlformats.org/officeDocument/2006/relationships/image" Target="../media/image431.png"/><Relationship Id="rId4" Type="http://schemas.openxmlformats.org/officeDocument/2006/relationships/tags" Target="../tags/tag1096.xml"/><Relationship Id="rId9" Type="http://schemas.openxmlformats.org/officeDocument/2006/relationships/tags" Target="../tags/tag1101.xml"/><Relationship Id="rId14" Type="http://schemas.openxmlformats.org/officeDocument/2006/relationships/tags" Target="../tags/tag1106.xml"/><Relationship Id="rId22" Type="http://schemas.openxmlformats.org/officeDocument/2006/relationships/image" Target="../media/image427.png"/><Relationship Id="rId27" Type="http://schemas.openxmlformats.org/officeDocument/2006/relationships/image" Target="../media/image150.png"/><Relationship Id="rId30" Type="http://schemas.openxmlformats.org/officeDocument/2006/relationships/image" Target="../media/image43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1116.xml"/><Relationship Id="rId13" Type="http://schemas.openxmlformats.org/officeDocument/2006/relationships/tags" Target="../tags/tag1121.xml"/><Relationship Id="rId18" Type="http://schemas.openxmlformats.org/officeDocument/2006/relationships/image" Target="../media/image424.png"/><Relationship Id="rId3" Type="http://schemas.openxmlformats.org/officeDocument/2006/relationships/tags" Target="../tags/tag1111.xml"/><Relationship Id="rId21" Type="http://schemas.openxmlformats.org/officeDocument/2006/relationships/image" Target="../media/image429.png"/><Relationship Id="rId7" Type="http://schemas.openxmlformats.org/officeDocument/2006/relationships/tags" Target="../tags/tag1115.xml"/><Relationship Id="rId12" Type="http://schemas.openxmlformats.org/officeDocument/2006/relationships/tags" Target="../tags/tag1120.xml"/><Relationship Id="rId17" Type="http://schemas.openxmlformats.org/officeDocument/2006/relationships/image" Target="../media/image422.png"/><Relationship Id="rId2" Type="http://schemas.openxmlformats.org/officeDocument/2006/relationships/tags" Target="../tags/tag1110.xml"/><Relationship Id="rId16" Type="http://schemas.openxmlformats.org/officeDocument/2006/relationships/image" Target="../media/image14.png"/><Relationship Id="rId20" Type="http://schemas.openxmlformats.org/officeDocument/2006/relationships/image" Target="../media/image432.png"/><Relationship Id="rId1" Type="http://schemas.openxmlformats.org/officeDocument/2006/relationships/tags" Target="../tags/tag1109.xml"/><Relationship Id="rId6" Type="http://schemas.openxmlformats.org/officeDocument/2006/relationships/tags" Target="../tags/tag1114.xml"/><Relationship Id="rId11" Type="http://schemas.openxmlformats.org/officeDocument/2006/relationships/tags" Target="../tags/tag1119.xml"/><Relationship Id="rId5" Type="http://schemas.openxmlformats.org/officeDocument/2006/relationships/tags" Target="../tags/tag1113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434.png"/><Relationship Id="rId10" Type="http://schemas.openxmlformats.org/officeDocument/2006/relationships/tags" Target="../tags/tag1118.xml"/><Relationship Id="rId19" Type="http://schemas.openxmlformats.org/officeDocument/2006/relationships/image" Target="../media/image430.png"/><Relationship Id="rId4" Type="http://schemas.openxmlformats.org/officeDocument/2006/relationships/tags" Target="../tags/tag1112.xml"/><Relationship Id="rId9" Type="http://schemas.openxmlformats.org/officeDocument/2006/relationships/tags" Target="../tags/tag1117.xml"/><Relationship Id="rId14" Type="http://schemas.openxmlformats.org/officeDocument/2006/relationships/tags" Target="../tags/tag1122.xml"/><Relationship Id="rId22" Type="http://schemas.openxmlformats.org/officeDocument/2006/relationships/image" Target="../media/image43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1130.xml"/><Relationship Id="rId13" Type="http://schemas.openxmlformats.org/officeDocument/2006/relationships/tags" Target="../tags/tag1135.xml"/><Relationship Id="rId18" Type="http://schemas.openxmlformats.org/officeDocument/2006/relationships/tags" Target="../tags/tag1140.xml"/><Relationship Id="rId26" Type="http://schemas.openxmlformats.org/officeDocument/2006/relationships/image" Target="../media/image433.png"/><Relationship Id="rId39" Type="http://schemas.openxmlformats.org/officeDocument/2006/relationships/image" Target="../media/image444.png"/><Relationship Id="rId3" Type="http://schemas.openxmlformats.org/officeDocument/2006/relationships/tags" Target="../tags/tag1125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439.png"/><Relationship Id="rId7" Type="http://schemas.openxmlformats.org/officeDocument/2006/relationships/tags" Target="../tags/tag1129.xml"/><Relationship Id="rId12" Type="http://schemas.openxmlformats.org/officeDocument/2006/relationships/tags" Target="../tags/tag1134.xml"/><Relationship Id="rId17" Type="http://schemas.openxmlformats.org/officeDocument/2006/relationships/tags" Target="../tags/tag1139.xml"/><Relationship Id="rId25" Type="http://schemas.openxmlformats.org/officeDocument/2006/relationships/image" Target="../media/image430.png"/><Relationship Id="rId33" Type="http://schemas.openxmlformats.org/officeDocument/2006/relationships/image" Target="../media/image432.png"/><Relationship Id="rId38" Type="http://schemas.openxmlformats.org/officeDocument/2006/relationships/image" Target="../media/image443.png"/><Relationship Id="rId2" Type="http://schemas.openxmlformats.org/officeDocument/2006/relationships/tags" Target="../tags/tag1124.xml"/><Relationship Id="rId16" Type="http://schemas.openxmlformats.org/officeDocument/2006/relationships/tags" Target="../tags/tag1138.xml"/><Relationship Id="rId20" Type="http://schemas.openxmlformats.org/officeDocument/2006/relationships/tags" Target="../tags/tag1142.xml"/><Relationship Id="rId29" Type="http://schemas.openxmlformats.org/officeDocument/2006/relationships/image" Target="../media/image435.png"/><Relationship Id="rId1" Type="http://schemas.openxmlformats.org/officeDocument/2006/relationships/tags" Target="../tags/tag1123.xml"/><Relationship Id="rId6" Type="http://schemas.openxmlformats.org/officeDocument/2006/relationships/tags" Target="../tags/tag1128.xml"/><Relationship Id="rId11" Type="http://schemas.openxmlformats.org/officeDocument/2006/relationships/tags" Target="../tags/tag1133.xml"/><Relationship Id="rId24" Type="http://schemas.openxmlformats.org/officeDocument/2006/relationships/image" Target="../media/image424.png"/><Relationship Id="rId32" Type="http://schemas.openxmlformats.org/officeDocument/2006/relationships/image" Target="../media/image438.png"/><Relationship Id="rId37" Type="http://schemas.openxmlformats.org/officeDocument/2006/relationships/image" Target="../media/image442.png"/><Relationship Id="rId5" Type="http://schemas.openxmlformats.org/officeDocument/2006/relationships/tags" Target="../tags/tag1127.xml"/><Relationship Id="rId15" Type="http://schemas.openxmlformats.org/officeDocument/2006/relationships/tags" Target="../tags/tag1137.xml"/><Relationship Id="rId23" Type="http://schemas.openxmlformats.org/officeDocument/2006/relationships/image" Target="../media/image429.png"/><Relationship Id="rId28" Type="http://schemas.openxmlformats.org/officeDocument/2006/relationships/image" Target="../media/image422.png"/><Relationship Id="rId36" Type="http://schemas.openxmlformats.org/officeDocument/2006/relationships/image" Target="../media/image441.png"/><Relationship Id="rId10" Type="http://schemas.openxmlformats.org/officeDocument/2006/relationships/tags" Target="../tags/tag1132.xml"/><Relationship Id="rId19" Type="http://schemas.openxmlformats.org/officeDocument/2006/relationships/tags" Target="../tags/tag1141.xml"/><Relationship Id="rId31" Type="http://schemas.openxmlformats.org/officeDocument/2006/relationships/image" Target="../media/image437.png"/><Relationship Id="rId4" Type="http://schemas.openxmlformats.org/officeDocument/2006/relationships/tags" Target="../tags/tag1126.xml"/><Relationship Id="rId9" Type="http://schemas.openxmlformats.org/officeDocument/2006/relationships/tags" Target="../tags/tag1131.xml"/><Relationship Id="rId14" Type="http://schemas.openxmlformats.org/officeDocument/2006/relationships/tags" Target="../tags/tag1136.xml"/><Relationship Id="rId22" Type="http://schemas.openxmlformats.org/officeDocument/2006/relationships/image" Target="../media/image14.png"/><Relationship Id="rId27" Type="http://schemas.openxmlformats.org/officeDocument/2006/relationships/image" Target="../media/image434.png"/><Relationship Id="rId30" Type="http://schemas.openxmlformats.org/officeDocument/2006/relationships/image" Target="../media/image436.png"/><Relationship Id="rId35" Type="http://schemas.openxmlformats.org/officeDocument/2006/relationships/image" Target="../media/image44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1150.xml"/><Relationship Id="rId13" Type="http://schemas.openxmlformats.org/officeDocument/2006/relationships/tags" Target="../tags/tag1155.xml"/><Relationship Id="rId18" Type="http://schemas.openxmlformats.org/officeDocument/2006/relationships/tags" Target="../tags/tag1160.xml"/><Relationship Id="rId26" Type="http://schemas.openxmlformats.org/officeDocument/2006/relationships/image" Target="../media/image429.png"/><Relationship Id="rId3" Type="http://schemas.openxmlformats.org/officeDocument/2006/relationships/tags" Target="../tags/tag1145.xml"/><Relationship Id="rId21" Type="http://schemas.openxmlformats.org/officeDocument/2006/relationships/image" Target="../media/image14.png"/><Relationship Id="rId34" Type="http://schemas.openxmlformats.org/officeDocument/2006/relationships/image" Target="../media/image449.png"/><Relationship Id="rId7" Type="http://schemas.openxmlformats.org/officeDocument/2006/relationships/tags" Target="../tags/tag1149.xml"/><Relationship Id="rId12" Type="http://schemas.openxmlformats.org/officeDocument/2006/relationships/tags" Target="../tags/tag1154.xml"/><Relationship Id="rId17" Type="http://schemas.openxmlformats.org/officeDocument/2006/relationships/tags" Target="../tags/tag1159.xml"/><Relationship Id="rId25" Type="http://schemas.openxmlformats.org/officeDocument/2006/relationships/image" Target="../media/image424.png"/><Relationship Id="rId33" Type="http://schemas.openxmlformats.org/officeDocument/2006/relationships/image" Target="../media/image448.png"/><Relationship Id="rId38" Type="http://schemas.openxmlformats.org/officeDocument/2006/relationships/image" Target="../media/image452.png"/><Relationship Id="rId2" Type="http://schemas.openxmlformats.org/officeDocument/2006/relationships/tags" Target="../tags/tag1144.xml"/><Relationship Id="rId16" Type="http://schemas.openxmlformats.org/officeDocument/2006/relationships/tags" Target="../tags/tag1158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422.png"/><Relationship Id="rId1" Type="http://schemas.openxmlformats.org/officeDocument/2006/relationships/tags" Target="../tags/tag1143.xml"/><Relationship Id="rId6" Type="http://schemas.openxmlformats.org/officeDocument/2006/relationships/tags" Target="../tags/tag1148.xml"/><Relationship Id="rId11" Type="http://schemas.openxmlformats.org/officeDocument/2006/relationships/tags" Target="../tags/tag1153.xml"/><Relationship Id="rId24" Type="http://schemas.openxmlformats.org/officeDocument/2006/relationships/image" Target="../media/image444.png"/><Relationship Id="rId32" Type="http://schemas.openxmlformats.org/officeDocument/2006/relationships/image" Target="../media/image447.png"/><Relationship Id="rId37" Type="http://schemas.openxmlformats.org/officeDocument/2006/relationships/image" Target="../media/image451.png"/><Relationship Id="rId5" Type="http://schemas.openxmlformats.org/officeDocument/2006/relationships/tags" Target="../tags/tag1147.xml"/><Relationship Id="rId15" Type="http://schemas.openxmlformats.org/officeDocument/2006/relationships/tags" Target="../tags/tag1157.xml"/><Relationship Id="rId23" Type="http://schemas.openxmlformats.org/officeDocument/2006/relationships/image" Target="../media/image443.png"/><Relationship Id="rId28" Type="http://schemas.openxmlformats.org/officeDocument/2006/relationships/image" Target="../media/image446.png"/><Relationship Id="rId36" Type="http://schemas.openxmlformats.org/officeDocument/2006/relationships/image" Target="../media/image168.png"/><Relationship Id="rId10" Type="http://schemas.openxmlformats.org/officeDocument/2006/relationships/tags" Target="../tags/tag1152.xml"/><Relationship Id="rId19" Type="http://schemas.openxmlformats.org/officeDocument/2006/relationships/tags" Target="../tags/tag1161.xml"/><Relationship Id="rId31" Type="http://schemas.openxmlformats.org/officeDocument/2006/relationships/image" Target="../media/image432.png"/><Relationship Id="rId4" Type="http://schemas.openxmlformats.org/officeDocument/2006/relationships/tags" Target="../tags/tag1146.xml"/><Relationship Id="rId9" Type="http://schemas.openxmlformats.org/officeDocument/2006/relationships/tags" Target="../tags/tag1151.xml"/><Relationship Id="rId14" Type="http://schemas.openxmlformats.org/officeDocument/2006/relationships/tags" Target="../tags/tag1156.xml"/><Relationship Id="rId22" Type="http://schemas.openxmlformats.org/officeDocument/2006/relationships/image" Target="../media/image442.png"/><Relationship Id="rId27" Type="http://schemas.openxmlformats.org/officeDocument/2006/relationships/image" Target="../media/image445.png"/><Relationship Id="rId30" Type="http://schemas.openxmlformats.org/officeDocument/2006/relationships/image" Target="../media/image430.png"/><Relationship Id="rId35" Type="http://schemas.openxmlformats.org/officeDocument/2006/relationships/image" Target="../media/image45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1169.xml"/><Relationship Id="rId13" Type="http://schemas.openxmlformats.org/officeDocument/2006/relationships/tags" Target="../tags/tag1174.xml"/><Relationship Id="rId18" Type="http://schemas.openxmlformats.org/officeDocument/2006/relationships/tags" Target="../tags/tag1179.xml"/><Relationship Id="rId26" Type="http://schemas.openxmlformats.org/officeDocument/2006/relationships/image" Target="../media/image397.png"/><Relationship Id="rId39" Type="http://schemas.openxmlformats.org/officeDocument/2006/relationships/image" Target="../media/image455.png"/><Relationship Id="rId3" Type="http://schemas.openxmlformats.org/officeDocument/2006/relationships/tags" Target="../tags/tag1164.xml"/><Relationship Id="rId21" Type="http://schemas.openxmlformats.org/officeDocument/2006/relationships/tags" Target="../tags/tag1182.xml"/><Relationship Id="rId34" Type="http://schemas.openxmlformats.org/officeDocument/2006/relationships/image" Target="../media/image404.png"/><Relationship Id="rId42" Type="http://schemas.openxmlformats.org/officeDocument/2006/relationships/image" Target="../media/image47.png"/><Relationship Id="rId7" Type="http://schemas.openxmlformats.org/officeDocument/2006/relationships/tags" Target="../tags/tag1168.xml"/><Relationship Id="rId12" Type="http://schemas.openxmlformats.org/officeDocument/2006/relationships/tags" Target="../tags/tag1173.xml"/><Relationship Id="rId17" Type="http://schemas.openxmlformats.org/officeDocument/2006/relationships/tags" Target="../tags/tag1178.xml"/><Relationship Id="rId25" Type="http://schemas.openxmlformats.org/officeDocument/2006/relationships/image" Target="../media/image396.png"/><Relationship Id="rId33" Type="http://schemas.openxmlformats.org/officeDocument/2006/relationships/image" Target="../media/image88.png"/><Relationship Id="rId38" Type="http://schemas.openxmlformats.org/officeDocument/2006/relationships/image" Target="../media/image168.png"/><Relationship Id="rId2" Type="http://schemas.openxmlformats.org/officeDocument/2006/relationships/tags" Target="../tags/tag1163.xml"/><Relationship Id="rId16" Type="http://schemas.openxmlformats.org/officeDocument/2006/relationships/tags" Target="../tags/tag1177.xml"/><Relationship Id="rId20" Type="http://schemas.openxmlformats.org/officeDocument/2006/relationships/tags" Target="../tags/tag1181.xml"/><Relationship Id="rId29" Type="http://schemas.openxmlformats.org/officeDocument/2006/relationships/image" Target="../media/image400.png"/><Relationship Id="rId41" Type="http://schemas.openxmlformats.org/officeDocument/2006/relationships/image" Target="../media/image46.png"/><Relationship Id="rId1" Type="http://schemas.openxmlformats.org/officeDocument/2006/relationships/tags" Target="../tags/tag1162.xml"/><Relationship Id="rId6" Type="http://schemas.openxmlformats.org/officeDocument/2006/relationships/tags" Target="../tags/tag1167.xml"/><Relationship Id="rId11" Type="http://schemas.openxmlformats.org/officeDocument/2006/relationships/tags" Target="../tags/tag1172.xml"/><Relationship Id="rId24" Type="http://schemas.openxmlformats.org/officeDocument/2006/relationships/image" Target="../media/image451.png"/><Relationship Id="rId32" Type="http://schemas.openxmlformats.org/officeDocument/2006/relationships/image" Target="../media/image403.png"/><Relationship Id="rId37" Type="http://schemas.openxmlformats.org/officeDocument/2006/relationships/image" Target="../media/image454.png"/><Relationship Id="rId40" Type="http://schemas.openxmlformats.org/officeDocument/2006/relationships/image" Target="../media/image456.png"/><Relationship Id="rId5" Type="http://schemas.openxmlformats.org/officeDocument/2006/relationships/tags" Target="../tags/tag1166.xml"/><Relationship Id="rId15" Type="http://schemas.openxmlformats.org/officeDocument/2006/relationships/tags" Target="../tags/tag1176.xml"/><Relationship Id="rId23" Type="http://schemas.openxmlformats.org/officeDocument/2006/relationships/image" Target="../media/image14.png"/><Relationship Id="rId28" Type="http://schemas.openxmlformats.org/officeDocument/2006/relationships/image" Target="../media/image399.png"/><Relationship Id="rId36" Type="http://schemas.openxmlformats.org/officeDocument/2006/relationships/image" Target="../media/image453.png"/><Relationship Id="rId10" Type="http://schemas.openxmlformats.org/officeDocument/2006/relationships/tags" Target="../tags/tag1171.xml"/><Relationship Id="rId19" Type="http://schemas.openxmlformats.org/officeDocument/2006/relationships/tags" Target="../tags/tag1180.xml"/><Relationship Id="rId31" Type="http://schemas.openxmlformats.org/officeDocument/2006/relationships/image" Target="../media/image402.png"/><Relationship Id="rId4" Type="http://schemas.openxmlformats.org/officeDocument/2006/relationships/tags" Target="../tags/tag1165.xml"/><Relationship Id="rId9" Type="http://schemas.openxmlformats.org/officeDocument/2006/relationships/tags" Target="../tags/tag1170.xml"/><Relationship Id="rId14" Type="http://schemas.openxmlformats.org/officeDocument/2006/relationships/tags" Target="../tags/tag1175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398.png"/><Relationship Id="rId30" Type="http://schemas.openxmlformats.org/officeDocument/2006/relationships/image" Target="../media/image401.png"/><Relationship Id="rId35" Type="http://schemas.openxmlformats.org/officeDocument/2006/relationships/image" Target="../media/image405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1185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7.png"/><Relationship Id="rId2" Type="http://schemas.openxmlformats.org/officeDocument/2006/relationships/tags" Target="../tags/tag1184.xml"/><Relationship Id="rId1" Type="http://schemas.openxmlformats.org/officeDocument/2006/relationships/tags" Target="../tags/tag1183.xml"/><Relationship Id="rId6" Type="http://schemas.openxmlformats.org/officeDocument/2006/relationships/tags" Target="../tags/tag1188.xml"/><Relationship Id="rId11" Type="http://schemas.openxmlformats.org/officeDocument/2006/relationships/image" Target="../media/image458.png"/><Relationship Id="rId5" Type="http://schemas.openxmlformats.org/officeDocument/2006/relationships/tags" Target="../tags/tag1187.xml"/><Relationship Id="rId10" Type="http://schemas.openxmlformats.org/officeDocument/2006/relationships/image" Target="../media/image457.png"/><Relationship Id="rId4" Type="http://schemas.openxmlformats.org/officeDocument/2006/relationships/tags" Target="../tags/tag1186.xml"/><Relationship Id="rId9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08.xml"/><Relationship Id="rId18" Type="http://schemas.openxmlformats.org/officeDocument/2006/relationships/tags" Target="../tags/tag113.xml"/><Relationship Id="rId26" Type="http://schemas.openxmlformats.org/officeDocument/2006/relationships/tags" Target="../tags/tag121.xml"/><Relationship Id="rId39" Type="http://schemas.openxmlformats.org/officeDocument/2006/relationships/slideLayout" Target="../slideLayouts/slideLayout2.xml"/><Relationship Id="rId21" Type="http://schemas.openxmlformats.org/officeDocument/2006/relationships/tags" Target="../tags/tag116.xml"/><Relationship Id="rId34" Type="http://schemas.openxmlformats.org/officeDocument/2006/relationships/tags" Target="../tags/tag129.xml"/><Relationship Id="rId42" Type="http://schemas.openxmlformats.org/officeDocument/2006/relationships/image" Target="../media/image15.png"/><Relationship Id="rId47" Type="http://schemas.openxmlformats.org/officeDocument/2006/relationships/image" Target="../media/image52.png"/><Relationship Id="rId50" Type="http://schemas.openxmlformats.org/officeDocument/2006/relationships/image" Target="../media/image3.png"/><Relationship Id="rId55" Type="http://schemas.openxmlformats.org/officeDocument/2006/relationships/image" Target="../media/image5.png"/><Relationship Id="rId63" Type="http://schemas.openxmlformats.org/officeDocument/2006/relationships/image" Target="../media/image55.png"/><Relationship Id="rId68" Type="http://schemas.openxmlformats.org/officeDocument/2006/relationships/image" Target="../media/image59.png"/><Relationship Id="rId7" Type="http://schemas.openxmlformats.org/officeDocument/2006/relationships/tags" Target="../tags/tag102.xml"/><Relationship Id="rId71" Type="http://schemas.openxmlformats.org/officeDocument/2006/relationships/image" Target="../media/image62.png"/><Relationship Id="rId2" Type="http://schemas.openxmlformats.org/officeDocument/2006/relationships/tags" Target="../tags/tag97.xml"/><Relationship Id="rId16" Type="http://schemas.openxmlformats.org/officeDocument/2006/relationships/tags" Target="../tags/tag111.xml"/><Relationship Id="rId29" Type="http://schemas.openxmlformats.org/officeDocument/2006/relationships/tags" Target="../tags/tag124.xml"/><Relationship Id="rId11" Type="http://schemas.openxmlformats.org/officeDocument/2006/relationships/tags" Target="../tags/tag106.xml"/><Relationship Id="rId24" Type="http://schemas.openxmlformats.org/officeDocument/2006/relationships/tags" Target="../tags/tag119.xml"/><Relationship Id="rId32" Type="http://schemas.openxmlformats.org/officeDocument/2006/relationships/tags" Target="../tags/tag127.xml"/><Relationship Id="rId37" Type="http://schemas.openxmlformats.org/officeDocument/2006/relationships/tags" Target="../tags/tag132.xml"/><Relationship Id="rId40" Type="http://schemas.openxmlformats.org/officeDocument/2006/relationships/notesSlide" Target="../notesSlides/notesSlide5.xml"/><Relationship Id="rId45" Type="http://schemas.openxmlformats.org/officeDocument/2006/relationships/image" Target="../media/image50.png"/><Relationship Id="rId53" Type="http://schemas.openxmlformats.org/officeDocument/2006/relationships/image" Target="../media/image1.png"/><Relationship Id="rId58" Type="http://schemas.openxmlformats.org/officeDocument/2006/relationships/image" Target="../media/image9.png"/><Relationship Id="rId66" Type="http://schemas.openxmlformats.org/officeDocument/2006/relationships/image" Target="../media/image27.png"/><Relationship Id="rId74" Type="http://schemas.openxmlformats.org/officeDocument/2006/relationships/image" Target="../media/image64.png"/><Relationship Id="rId5" Type="http://schemas.openxmlformats.org/officeDocument/2006/relationships/tags" Target="../tags/tag100.xml"/><Relationship Id="rId15" Type="http://schemas.openxmlformats.org/officeDocument/2006/relationships/tags" Target="../tags/tag110.xml"/><Relationship Id="rId23" Type="http://schemas.openxmlformats.org/officeDocument/2006/relationships/tags" Target="../tags/tag118.xml"/><Relationship Id="rId28" Type="http://schemas.openxmlformats.org/officeDocument/2006/relationships/tags" Target="../tags/tag123.xml"/><Relationship Id="rId36" Type="http://schemas.openxmlformats.org/officeDocument/2006/relationships/tags" Target="../tags/tag131.xml"/><Relationship Id="rId49" Type="http://schemas.openxmlformats.org/officeDocument/2006/relationships/image" Target="../media/image11.png"/><Relationship Id="rId57" Type="http://schemas.openxmlformats.org/officeDocument/2006/relationships/image" Target="../media/image8.png"/><Relationship Id="rId61" Type="http://schemas.openxmlformats.org/officeDocument/2006/relationships/image" Target="../media/image53.png"/><Relationship Id="rId10" Type="http://schemas.openxmlformats.org/officeDocument/2006/relationships/tags" Target="../tags/tag105.xml"/><Relationship Id="rId19" Type="http://schemas.openxmlformats.org/officeDocument/2006/relationships/tags" Target="../tags/tag114.xml"/><Relationship Id="rId31" Type="http://schemas.openxmlformats.org/officeDocument/2006/relationships/tags" Target="../tags/tag126.xml"/><Relationship Id="rId44" Type="http://schemas.openxmlformats.org/officeDocument/2006/relationships/image" Target="../media/image49.png"/><Relationship Id="rId52" Type="http://schemas.openxmlformats.org/officeDocument/2006/relationships/image" Target="../media/image6.png"/><Relationship Id="rId60" Type="http://schemas.openxmlformats.org/officeDocument/2006/relationships/image" Target="../media/image13.png"/><Relationship Id="rId65" Type="http://schemas.openxmlformats.org/officeDocument/2006/relationships/image" Target="../media/image57.png"/><Relationship Id="rId73" Type="http://schemas.openxmlformats.org/officeDocument/2006/relationships/image" Target="../media/image17.png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tags" Target="../tags/tag109.xml"/><Relationship Id="rId22" Type="http://schemas.openxmlformats.org/officeDocument/2006/relationships/tags" Target="../tags/tag117.xml"/><Relationship Id="rId27" Type="http://schemas.openxmlformats.org/officeDocument/2006/relationships/tags" Target="../tags/tag122.xml"/><Relationship Id="rId30" Type="http://schemas.openxmlformats.org/officeDocument/2006/relationships/tags" Target="../tags/tag125.xml"/><Relationship Id="rId35" Type="http://schemas.openxmlformats.org/officeDocument/2006/relationships/tags" Target="../tags/tag130.xml"/><Relationship Id="rId43" Type="http://schemas.openxmlformats.org/officeDocument/2006/relationships/image" Target="../media/image48.png"/><Relationship Id="rId48" Type="http://schemas.openxmlformats.org/officeDocument/2006/relationships/image" Target="../media/image10.png"/><Relationship Id="rId56" Type="http://schemas.openxmlformats.org/officeDocument/2006/relationships/image" Target="../media/image7.png"/><Relationship Id="rId64" Type="http://schemas.openxmlformats.org/officeDocument/2006/relationships/image" Target="../media/image56.png"/><Relationship Id="rId69" Type="http://schemas.openxmlformats.org/officeDocument/2006/relationships/image" Target="../media/image60.png"/><Relationship Id="rId8" Type="http://schemas.openxmlformats.org/officeDocument/2006/relationships/tags" Target="../tags/tag103.xml"/><Relationship Id="rId51" Type="http://schemas.openxmlformats.org/officeDocument/2006/relationships/image" Target="../media/image4.png"/><Relationship Id="rId72" Type="http://schemas.openxmlformats.org/officeDocument/2006/relationships/image" Target="../media/image63.png"/><Relationship Id="rId3" Type="http://schemas.openxmlformats.org/officeDocument/2006/relationships/tags" Target="../tags/tag98.xml"/><Relationship Id="rId12" Type="http://schemas.openxmlformats.org/officeDocument/2006/relationships/tags" Target="../tags/tag107.xml"/><Relationship Id="rId17" Type="http://schemas.openxmlformats.org/officeDocument/2006/relationships/tags" Target="../tags/tag112.xml"/><Relationship Id="rId25" Type="http://schemas.openxmlformats.org/officeDocument/2006/relationships/tags" Target="../tags/tag120.xml"/><Relationship Id="rId33" Type="http://schemas.openxmlformats.org/officeDocument/2006/relationships/tags" Target="../tags/tag128.xml"/><Relationship Id="rId38" Type="http://schemas.openxmlformats.org/officeDocument/2006/relationships/tags" Target="../tags/tag133.xml"/><Relationship Id="rId46" Type="http://schemas.openxmlformats.org/officeDocument/2006/relationships/image" Target="../media/image51.png"/><Relationship Id="rId59" Type="http://schemas.openxmlformats.org/officeDocument/2006/relationships/image" Target="../media/image12.png"/><Relationship Id="rId67" Type="http://schemas.openxmlformats.org/officeDocument/2006/relationships/image" Target="../media/image58.png"/><Relationship Id="rId20" Type="http://schemas.openxmlformats.org/officeDocument/2006/relationships/tags" Target="../tags/tag115.xml"/><Relationship Id="rId41" Type="http://schemas.openxmlformats.org/officeDocument/2006/relationships/image" Target="../media/image14.png"/><Relationship Id="rId54" Type="http://schemas.openxmlformats.org/officeDocument/2006/relationships/image" Target="../media/image2.png"/><Relationship Id="rId62" Type="http://schemas.openxmlformats.org/officeDocument/2006/relationships/image" Target="../media/image54.png"/><Relationship Id="rId70" Type="http://schemas.openxmlformats.org/officeDocument/2006/relationships/image" Target="../media/image61.png"/><Relationship Id="rId75" Type="http://schemas.openxmlformats.org/officeDocument/2006/relationships/image" Target="../media/image65.png"/><Relationship Id="rId1" Type="http://schemas.openxmlformats.org/officeDocument/2006/relationships/tags" Target="../tags/tag96.xml"/><Relationship Id="rId6" Type="http://schemas.openxmlformats.org/officeDocument/2006/relationships/tags" Target="../tags/tag101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146.xml"/><Relationship Id="rId18" Type="http://schemas.openxmlformats.org/officeDocument/2006/relationships/tags" Target="../tags/tag151.xml"/><Relationship Id="rId26" Type="http://schemas.openxmlformats.org/officeDocument/2006/relationships/tags" Target="../tags/tag159.xml"/><Relationship Id="rId39" Type="http://schemas.openxmlformats.org/officeDocument/2006/relationships/tags" Target="../tags/tag172.xml"/><Relationship Id="rId21" Type="http://schemas.openxmlformats.org/officeDocument/2006/relationships/tags" Target="../tags/tag154.xml"/><Relationship Id="rId34" Type="http://schemas.openxmlformats.org/officeDocument/2006/relationships/tags" Target="../tags/tag167.xml"/><Relationship Id="rId42" Type="http://schemas.openxmlformats.org/officeDocument/2006/relationships/tags" Target="../tags/tag175.xml"/><Relationship Id="rId47" Type="http://schemas.openxmlformats.org/officeDocument/2006/relationships/image" Target="../media/image4.png"/><Relationship Id="rId50" Type="http://schemas.openxmlformats.org/officeDocument/2006/relationships/image" Target="../media/image1.png"/><Relationship Id="rId55" Type="http://schemas.openxmlformats.org/officeDocument/2006/relationships/image" Target="../media/image9.png"/><Relationship Id="rId63" Type="http://schemas.openxmlformats.org/officeDocument/2006/relationships/image" Target="../media/image51.png"/><Relationship Id="rId68" Type="http://schemas.openxmlformats.org/officeDocument/2006/relationships/image" Target="../media/image57.png"/><Relationship Id="rId76" Type="http://schemas.openxmlformats.org/officeDocument/2006/relationships/image" Target="../media/image17.png"/><Relationship Id="rId7" Type="http://schemas.openxmlformats.org/officeDocument/2006/relationships/tags" Target="../tags/tag140.xml"/><Relationship Id="rId71" Type="http://schemas.openxmlformats.org/officeDocument/2006/relationships/image" Target="../media/image67.png"/><Relationship Id="rId2" Type="http://schemas.openxmlformats.org/officeDocument/2006/relationships/tags" Target="../tags/tag135.xml"/><Relationship Id="rId16" Type="http://schemas.openxmlformats.org/officeDocument/2006/relationships/tags" Target="../tags/tag149.xml"/><Relationship Id="rId29" Type="http://schemas.openxmlformats.org/officeDocument/2006/relationships/tags" Target="../tags/tag162.xml"/><Relationship Id="rId11" Type="http://schemas.openxmlformats.org/officeDocument/2006/relationships/tags" Target="../tags/tag144.xml"/><Relationship Id="rId24" Type="http://schemas.openxmlformats.org/officeDocument/2006/relationships/tags" Target="../tags/tag157.xml"/><Relationship Id="rId32" Type="http://schemas.openxmlformats.org/officeDocument/2006/relationships/tags" Target="../tags/tag165.xml"/><Relationship Id="rId37" Type="http://schemas.openxmlformats.org/officeDocument/2006/relationships/tags" Target="../tags/tag170.xml"/><Relationship Id="rId40" Type="http://schemas.openxmlformats.org/officeDocument/2006/relationships/tags" Target="../tags/tag173.xml"/><Relationship Id="rId45" Type="http://schemas.openxmlformats.org/officeDocument/2006/relationships/image" Target="../media/image14.png"/><Relationship Id="rId53" Type="http://schemas.openxmlformats.org/officeDocument/2006/relationships/image" Target="../media/image7.png"/><Relationship Id="rId58" Type="http://schemas.openxmlformats.org/officeDocument/2006/relationships/image" Target="../media/image13.png"/><Relationship Id="rId66" Type="http://schemas.openxmlformats.org/officeDocument/2006/relationships/image" Target="../media/image55.png"/><Relationship Id="rId74" Type="http://schemas.openxmlformats.org/officeDocument/2006/relationships/image" Target="../media/image59.png"/><Relationship Id="rId79" Type="http://schemas.openxmlformats.org/officeDocument/2006/relationships/image" Target="../media/image69.png"/><Relationship Id="rId5" Type="http://schemas.openxmlformats.org/officeDocument/2006/relationships/tags" Target="../tags/tag138.xml"/><Relationship Id="rId61" Type="http://schemas.openxmlformats.org/officeDocument/2006/relationships/image" Target="../media/image49.png"/><Relationship Id="rId10" Type="http://schemas.openxmlformats.org/officeDocument/2006/relationships/tags" Target="../tags/tag143.xml"/><Relationship Id="rId19" Type="http://schemas.openxmlformats.org/officeDocument/2006/relationships/tags" Target="../tags/tag152.xml"/><Relationship Id="rId31" Type="http://schemas.openxmlformats.org/officeDocument/2006/relationships/tags" Target="../tags/tag164.xml"/><Relationship Id="rId44" Type="http://schemas.openxmlformats.org/officeDocument/2006/relationships/notesSlide" Target="../notesSlides/notesSlide6.xml"/><Relationship Id="rId52" Type="http://schemas.openxmlformats.org/officeDocument/2006/relationships/image" Target="../media/image5.png"/><Relationship Id="rId60" Type="http://schemas.openxmlformats.org/officeDocument/2006/relationships/image" Target="../media/image48.png"/><Relationship Id="rId65" Type="http://schemas.openxmlformats.org/officeDocument/2006/relationships/image" Target="../media/image54.png"/><Relationship Id="rId73" Type="http://schemas.openxmlformats.org/officeDocument/2006/relationships/image" Target="../media/image58.png"/><Relationship Id="rId78" Type="http://schemas.openxmlformats.org/officeDocument/2006/relationships/image" Target="../media/image68.png"/><Relationship Id="rId4" Type="http://schemas.openxmlformats.org/officeDocument/2006/relationships/tags" Target="../tags/tag137.xml"/><Relationship Id="rId9" Type="http://schemas.openxmlformats.org/officeDocument/2006/relationships/tags" Target="../tags/tag142.xml"/><Relationship Id="rId14" Type="http://schemas.openxmlformats.org/officeDocument/2006/relationships/tags" Target="../tags/tag147.xml"/><Relationship Id="rId22" Type="http://schemas.openxmlformats.org/officeDocument/2006/relationships/tags" Target="../tags/tag155.xml"/><Relationship Id="rId27" Type="http://schemas.openxmlformats.org/officeDocument/2006/relationships/tags" Target="../tags/tag160.xml"/><Relationship Id="rId30" Type="http://schemas.openxmlformats.org/officeDocument/2006/relationships/tags" Target="../tags/tag163.xml"/><Relationship Id="rId35" Type="http://schemas.openxmlformats.org/officeDocument/2006/relationships/tags" Target="../tags/tag168.xml"/><Relationship Id="rId43" Type="http://schemas.openxmlformats.org/officeDocument/2006/relationships/slideLayout" Target="../slideLayouts/slideLayout2.xml"/><Relationship Id="rId48" Type="http://schemas.openxmlformats.org/officeDocument/2006/relationships/image" Target="../media/image6.png"/><Relationship Id="rId56" Type="http://schemas.openxmlformats.org/officeDocument/2006/relationships/image" Target="../media/image11.png"/><Relationship Id="rId64" Type="http://schemas.openxmlformats.org/officeDocument/2006/relationships/image" Target="../media/image53.png"/><Relationship Id="rId69" Type="http://schemas.openxmlformats.org/officeDocument/2006/relationships/image" Target="../media/image27.png"/><Relationship Id="rId77" Type="http://schemas.openxmlformats.org/officeDocument/2006/relationships/image" Target="../media/image64.png"/><Relationship Id="rId8" Type="http://schemas.openxmlformats.org/officeDocument/2006/relationships/tags" Target="../tags/tag141.xml"/><Relationship Id="rId51" Type="http://schemas.openxmlformats.org/officeDocument/2006/relationships/image" Target="../media/image2.png"/><Relationship Id="rId72" Type="http://schemas.openxmlformats.org/officeDocument/2006/relationships/image" Target="../media/image52.png"/><Relationship Id="rId80" Type="http://schemas.openxmlformats.org/officeDocument/2006/relationships/image" Target="../media/image65.png"/><Relationship Id="rId3" Type="http://schemas.openxmlformats.org/officeDocument/2006/relationships/tags" Target="../tags/tag136.xml"/><Relationship Id="rId12" Type="http://schemas.openxmlformats.org/officeDocument/2006/relationships/tags" Target="../tags/tag145.xml"/><Relationship Id="rId17" Type="http://schemas.openxmlformats.org/officeDocument/2006/relationships/tags" Target="../tags/tag150.xml"/><Relationship Id="rId25" Type="http://schemas.openxmlformats.org/officeDocument/2006/relationships/tags" Target="../tags/tag158.xml"/><Relationship Id="rId33" Type="http://schemas.openxmlformats.org/officeDocument/2006/relationships/tags" Target="../tags/tag166.xml"/><Relationship Id="rId38" Type="http://schemas.openxmlformats.org/officeDocument/2006/relationships/tags" Target="../tags/tag171.xml"/><Relationship Id="rId46" Type="http://schemas.openxmlformats.org/officeDocument/2006/relationships/image" Target="../media/image3.png"/><Relationship Id="rId59" Type="http://schemas.openxmlformats.org/officeDocument/2006/relationships/image" Target="../media/image15.png"/><Relationship Id="rId67" Type="http://schemas.openxmlformats.org/officeDocument/2006/relationships/image" Target="../media/image56.png"/><Relationship Id="rId20" Type="http://schemas.openxmlformats.org/officeDocument/2006/relationships/tags" Target="../tags/tag153.xml"/><Relationship Id="rId41" Type="http://schemas.openxmlformats.org/officeDocument/2006/relationships/tags" Target="../tags/tag174.xml"/><Relationship Id="rId54" Type="http://schemas.openxmlformats.org/officeDocument/2006/relationships/image" Target="../media/image8.png"/><Relationship Id="rId62" Type="http://schemas.openxmlformats.org/officeDocument/2006/relationships/image" Target="../media/image50.png"/><Relationship Id="rId70" Type="http://schemas.openxmlformats.org/officeDocument/2006/relationships/image" Target="../media/image66.png"/><Relationship Id="rId75" Type="http://schemas.openxmlformats.org/officeDocument/2006/relationships/image" Target="../media/image60.png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15" Type="http://schemas.openxmlformats.org/officeDocument/2006/relationships/tags" Target="../tags/tag148.xml"/><Relationship Id="rId23" Type="http://schemas.openxmlformats.org/officeDocument/2006/relationships/tags" Target="../tags/tag156.xml"/><Relationship Id="rId28" Type="http://schemas.openxmlformats.org/officeDocument/2006/relationships/tags" Target="../tags/tag161.xml"/><Relationship Id="rId36" Type="http://schemas.openxmlformats.org/officeDocument/2006/relationships/tags" Target="../tags/tag169.xml"/><Relationship Id="rId49" Type="http://schemas.openxmlformats.org/officeDocument/2006/relationships/image" Target="../media/image10.png"/><Relationship Id="rId57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88.xml"/><Relationship Id="rId18" Type="http://schemas.openxmlformats.org/officeDocument/2006/relationships/tags" Target="../tags/tag193.xml"/><Relationship Id="rId26" Type="http://schemas.openxmlformats.org/officeDocument/2006/relationships/tags" Target="../tags/tag201.xml"/><Relationship Id="rId39" Type="http://schemas.openxmlformats.org/officeDocument/2006/relationships/tags" Target="../tags/tag214.xml"/><Relationship Id="rId21" Type="http://schemas.openxmlformats.org/officeDocument/2006/relationships/tags" Target="../tags/tag196.xml"/><Relationship Id="rId34" Type="http://schemas.openxmlformats.org/officeDocument/2006/relationships/tags" Target="../tags/tag209.xml"/><Relationship Id="rId42" Type="http://schemas.openxmlformats.org/officeDocument/2006/relationships/tags" Target="../tags/tag217.xml"/><Relationship Id="rId47" Type="http://schemas.openxmlformats.org/officeDocument/2006/relationships/image" Target="../media/image68.png"/><Relationship Id="rId50" Type="http://schemas.openxmlformats.org/officeDocument/2006/relationships/image" Target="../media/image69.png"/><Relationship Id="rId55" Type="http://schemas.openxmlformats.org/officeDocument/2006/relationships/image" Target="../media/image51.png"/><Relationship Id="rId63" Type="http://schemas.openxmlformats.org/officeDocument/2006/relationships/image" Target="../media/image58.png"/><Relationship Id="rId68" Type="http://schemas.openxmlformats.org/officeDocument/2006/relationships/image" Target="../media/image65.png"/><Relationship Id="rId76" Type="http://schemas.openxmlformats.org/officeDocument/2006/relationships/image" Target="../media/image78.png"/><Relationship Id="rId7" Type="http://schemas.openxmlformats.org/officeDocument/2006/relationships/tags" Target="../tags/tag182.xml"/><Relationship Id="rId71" Type="http://schemas.openxmlformats.org/officeDocument/2006/relationships/image" Target="../media/image73.png"/><Relationship Id="rId2" Type="http://schemas.openxmlformats.org/officeDocument/2006/relationships/tags" Target="../tags/tag177.xml"/><Relationship Id="rId16" Type="http://schemas.openxmlformats.org/officeDocument/2006/relationships/tags" Target="../tags/tag191.xml"/><Relationship Id="rId29" Type="http://schemas.openxmlformats.org/officeDocument/2006/relationships/tags" Target="../tags/tag204.xml"/><Relationship Id="rId11" Type="http://schemas.openxmlformats.org/officeDocument/2006/relationships/tags" Target="../tags/tag186.xml"/><Relationship Id="rId24" Type="http://schemas.openxmlformats.org/officeDocument/2006/relationships/tags" Target="../tags/tag199.xml"/><Relationship Id="rId32" Type="http://schemas.openxmlformats.org/officeDocument/2006/relationships/tags" Target="../tags/tag207.xml"/><Relationship Id="rId37" Type="http://schemas.openxmlformats.org/officeDocument/2006/relationships/tags" Target="../tags/tag212.xml"/><Relationship Id="rId40" Type="http://schemas.openxmlformats.org/officeDocument/2006/relationships/tags" Target="../tags/tag215.xml"/><Relationship Id="rId45" Type="http://schemas.openxmlformats.org/officeDocument/2006/relationships/notesSlide" Target="../notesSlides/notesSlide7.xml"/><Relationship Id="rId53" Type="http://schemas.openxmlformats.org/officeDocument/2006/relationships/image" Target="../media/image49.png"/><Relationship Id="rId58" Type="http://schemas.openxmlformats.org/officeDocument/2006/relationships/image" Target="../media/image55.png"/><Relationship Id="rId66" Type="http://schemas.openxmlformats.org/officeDocument/2006/relationships/image" Target="../media/image64.png"/><Relationship Id="rId74" Type="http://schemas.openxmlformats.org/officeDocument/2006/relationships/image" Target="../media/image76.png"/><Relationship Id="rId79" Type="http://schemas.openxmlformats.org/officeDocument/2006/relationships/image" Target="../media/image81.png"/><Relationship Id="rId5" Type="http://schemas.openxmlformats.org/officeDocument/2006/relationships/tags" Target="../tags/tag180.xml"/><Relationship Id="rId61" Type="http://schemas.openxmlformats.org/officeDocument/2006/relationships/image" Target="../media/image27.png"/><Relationship Id="rId10" Type="http://schemas.openxmlformats.org/officeDocument/2006/relationships/tags" Target="../tags/tag185.xml"/><Relationship Id="rId19" Type="http://schemas.openxmlformats.org/officeDocument/2006/relationships/tags" Target="../tags/tag194.xml"/><Relationship Id="rId31" Type="http://schemas.openxmlformats.org/officeDocument/2006/relationships/tags" Target="../tags/tag206.xml"/><Relationship Id="rId44" Type="http://schemas.openxmlformats.org/officeDocument/2006/relationships/slideLayout" Target="../slideLayouts/slideLayout2.xml"/><Relationship Id="rId52" Type="http://schemas.openxmlformats.org/officeDocument/2006/relationships/image" Target="../media/image48.png"/><Relationship Id="rId60" Type="http://schemas.openxmlformats.org/officeDocument/2006/relationships/image" Target="../media/image57.png"/><Relationship Id="rId65" Type="http://schemas.openxmlformats.org/officeDocument/2006/relationships/image" Target="../media/image17.png"/><Relationship Id="rId73" Type="http://schemas.openxmlformats.org/officeDocument/2006/relationships/image" Target="../media/image75.png"/><Relationship Id="rId78" Type="http://schemas.openxmlformats.org/officeDocument/2006/relationships/image" Target="../media/image80.png"/><Relationship Id="rId81" Type="http://schemas.openxmlformats.org/officeDocument/2006/relationships/image" Target="../media/image14.png"/><Relationship Id="rId4" Type="http://schemas.openxmlformats.org/officeDocument/2006/relationships/tags" Target="../tags/tag179.xml"/><Relationship Id="rId9" Type="http://schemas.openxmlformats.org/officeDocument/2006/relationships/tags" Target="../tags/tag184.xml"/><Relationship Id="rId14" Type="http://schemas.openxmlformats.org/officeDocument/2006/relationships/tags" Target="../tags/tag189.xml"/><Relationship Id="rId22" Type="http://schemas.openxmlformats.org/officeDocument/2006/relationships/tags" Target="../tags/tag197.xml"/><Relationship Id="rId27" Type="http://schemas.openxmlformats.org/officeDocument/2006/relationships/tags" Target="../tags/tag202.xml"/><Relationship Id="rId30" Type="http://schemas.openxmlformats.org/officeDocument/2006/relationships/tags" Target="../tags/tag205.xml"/><Relationship Id="rId35" Type="http://schemas.openxmlformats.org/officeDocument/2006/relationships/tags" Target="../tags/tag210.xml"/><Relationship Id="rId43" Type="http://schemas.openxmlformats.org/officeDocument/2006/relationships/tags" Target="../tags/tag218.xml"/><Relationship Id="rId48" Type="http://schemas.openxmlformats.org/officeDocument/2006/relationships/image" Target="../media/image60.png"/><Relationship Id="rId56" Type="http://schemas.openxmlformats.org/officeDocument/2006/relationships/image" Target="../media/image53.png"/><Relationship Id="rId64" Type="http://schemas.openxmlformats.org/officeDocument/2006/relationships/image" Target="../media/image59.png"/><Relationship Id="rId69" Type="http://schemas.openxmlformats.org/officeDocument/2006/relationships/image" Target="../media/image71.png"/><Relationship Id="rId77" Type="http://schemas.openxmlformats.org/officeDocument/2006/relationships/image" Target="../media/image79.png"/><Relationship Id="rId8" Type="http://schemas.openxmlformats.org/officeDocument/2006/relationships/tags" Target="../tags/tag183.xml"/><Relationship Id="rId51" Type="http://schemas.openxmlformats.org/officeDocument/2006/relationships/image" Target="../media/image15.png"/><Relationship Id="rId72" Type="http://schemas.openxmlformats.org/officeDocument/2006/relationships/image" Target="../media/image74.png"/><Relationship Id="rId80" Type="http://schemas.openxmlformats.org/officeDocument/2006/relationships/image" Target="../media/image82.png"/><Relationship Id="rId3" Type="http://schemas.openxmlformats.org/officeDocument/2006/relationships/tags" Target="../tags/tag178.xml"/><Relationship Id="rId12" Type="http://schemas.openxmlformats.org/officeDocument/2006/relationships/tags" Target="../tags/tag187.xml"/><Relationship Id="rId17" Type="http://schemas.openxmlformats.org/officeDocument/2006/relationships/tags" Target="../tags/tag192.xml"/><Relationship Id="rId25" Type="http://schemas.openxmlformats.org/officeDocument/2006/relationships/tags" Target="../tags/tag200.xml"/><Relationship Id="rId33" Type="http://schemas.openxmlformats.org/officeDocument/2006/relationships/tags" Target="../tags/tag208.xml"/><Relationship Id="rId38" Type="http://schemas.openxmlformats.org/officeDocument/2006/relationships/tags" Target="../tags/tag213.xml"/><Relationship Id="rId46" Type="http://schemas.openxmlformats.org/officeDocument/2006/relationships/image" Target="../media/image67.png"/><Relationship Id="rId59" Type="http://schemas.openxmlformats.org/officeDocument/2006/relationships/image" Target="../media/image56.png"/><Relationship Id="rId67" Type="http://schemas.openxmlformats.org/officeDocument/2006/relationships/image" Target="../media/image70.png"/><Relationship Id="rId20" Type="http://schemas.openxmlformats.org/officeDocument/2006/relationships/tags" Target="../tags/tag195.xml"/><Relationship Id="rId41" Type="http://schemas.openxmlformats.org/officeDocument/2006/relationships/tags" Target="../tags/tag216.xml"/><Relationship Id="rId54" Type="http://schemas.openxmlformats.org/officeDocument/2006/relationships/image" Target="../media/image50.png"/><Relationship Id="rId62" Type="http://schemas.openxmlformats.org/officeDocument/2006/relationships/image" Target="../media/image52.png"/><Relationship Id="rId70" Type="http://schemas.openxmlformats.org/officeDocument/2006/relationships/image" Target="../media/image72.png"/><Relationship Id="rId75" Type="http://schemas.openxmlformats.org/officeDocument/2006/relationships/image" Target="../media/image77.png"/><Relationship Id="rId1" Type="http://schemas.openxmlformats.org/officeDocument/2006/relationships/tags" Target="../tags/tag176.xml"/><Relationship Id="rId6" Type="http://schemas.openxmlformats.org/officeDocument/2006/relationships/tags" Target="../tags/tag181.xml"/><Relationship Id="rId15" Type="http://schemas.openxmlformats.org/officeDocument/2006/relationships/tags" Target="../tags/tag190.xml"/><Relationship Id="rId23" Type="http://schemas.openxmlformats.org/officeDocument/2006/relationships/tags" Target="../tags/tag198.xml"/><Relationship Id="rId28" Type="http://schemas.openxmlformats.org/officeDocument/2006/relationships/tags" Target="../tags/tag203.xml"/><Relationship Id="rId36" Type="http://schemas.openxmlformats.org/officeDocument/2006/relationships/tags" Target="../tags/tag211.xml"/><Relationship Id="rId49" Type="http://schemas.openxmlformats.org/officeDocument/2006/relationships/image" Target="../media/image66.png"/><Relationship Id="rId57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231.xml"/><Relationship Id="rId18" Type="http://schemas.openxmlformats.org/officeDocument/2006/relationships/tags" Target="../tags/tag236.xml"/><Relationship Id="rId26" Type="http://schemas.openxmlformats.org/officeDocument/2006/relationships/tags" Target="../tags/tag244.xml"/><Relationship Id="rId39" Type="http://schemas.openxmlformats.org/officeDocument/2006/relationships/tags" Target="../tags/tag257.xml"/><Relationship Id="rId21" Type="http://schemas.openxmlformats.org/officeDocument/2006/relationships/tags" Target="../tags/tag239.xml"/><Relationship Id="rId34" Type="http://schemas.openxmlformats.org/officeDocument/2006/relationships/tags" Target="../tags/tag252.xml"/><Relationship Id="rId42" Type="http://schemas.openxmlformats.org/officeDocument/2006/relationships/image" Target="../media/image14.png"/><Relationship Id="rId47" Type="http://schemas.openxmlformats.org/officeDocument/2006/relationships/image" Target="../media/image67.png"/><Relationship Id="rId50" Type="http://schemas.openxmlformats.org/officeDocument/2006/relationships/image" Target="../media/image66.png"/><Relationship Id="rId55" Type="http://schemas.openxmlformats.org/officeDocument/2006/relationships/image" Target="../media/image50.png"/><Relationship Id="rId63" Type="http://schemas.openxmlformats.org/officeDocument/2006/relationships/image" Target="../media/image58.png"/><Relationship Id="rId68" Type="http://schemas.openxmlformats.org/officeDocument/2006/relationships/image" Target="../media/image83.png"/><Relationship Id="rId7" Type="http://schemas.openxmlformats.org/officeDocument/2006/relationships/tags" Target="../tags/tag225.xml"/><Relationship Id="rId71" Type="http://schemas.openxmlformats.org/officeDocument/2006/relationships/image" Target="../media/image86.png"/><Relationship Id="rId2" Type="http://schemas.openxmlformats.org/officeDocument/2006/relationships/tags" Target="../tags/tag220.xml"/><Relationship Id="rId16" Type="http://schemas.openxmlformats.org/officeDocument/2006/relationships/tags" Target="../tags/tag234.xml"/><Relationship Id="rId29" Type="http://schemas.openxmlformats.org/officeDocument/2006/relationships/tags" Target="../tags/tag247.xml"/><Relationship Id="rId11" Type="http://schemas.openxmlformats.org/officeDocument/2006/relationships/tags" Target="../tags/tag229.xml"/><Relationship Id="rId24" Type="http://schemas.openxmlformats.org/officeDocument/2006/relationships/tags" Target="../tags/tag242.xml"/><Relationship Id="rId32" Type="http://schemas.openxmlformats.org/officeDocument/2006/relationships/tags" Target="../tags/tag250.xml"/><Relationship Id="rId37" Type="http://schemas.openxmlformats.org/officeDocument/2006/relationships/tags" Target="../tags/tag255.xml"/><Relationship Id="rId40" Type="http://schemas.openxmlformats.org/officeDocument/2006/relationships/slideLayout" Target="../slideLayouts/slideLayout2.xml"/><Relationship Id="rId45" Type="http://schemas.openxmlformats.org/officeDocument/2006/relationships/image" Target="../media/image81.png"/><Relationship Id="rId53" Type="http://schemas.openxmlformats.org/officeDocument/2006/relationships/image" Target="../media/image48.png"/><Relationship Id="rId58" Type="http://schemas.openxmlformats.org/officeDocument/2006/relationships/image" Target="../media/image54.png"/><Relationship Id="rId66" Type="http://schemas.openxmlformats.org/officeDocument/2006/relationships/image" Target="../media/image64.png"/><Relationship Id="rId5" Type="http://schemas.openxmlformats.org/officeDocument/2006/relationships/tags" Target="../tags/tag223.xml"/><Relationship Id="rId15" Type="http://schemas.openxmlformats.org/officeDocument/2006/relationships/tags" Target="../tags/tag233.xml"/><Relationship Id="rId23" Type="http://schemas.openxmlformats.org/officeDocument/2006/relationships/tags" Target="../tags/tag241.xml"/><Relationship Id="rId28" Type="http://schemas.openxmlformats.org/officeDocument/2006/relationships/tags" Target="../tags/tag246.xml"/><Relationship Id="rId36" Type="http://schemas.openxmlformats.org/officeDocument/2006/relationships/tags" Target="../tags/tag254.xml"/><Relationship Id="rId49" Type="http://schemas.openxmlformats.org/officeDocument/2006/relationships/image" Target="../media/image60.png"/><Relationship Id="rId57" Type="http://schemas.openxmlformats.org/officeDocument/2006/relationships/image" Target="../media/image53.png"/><Relationship Id="rId61" Type="http://schemas.openxmlformats.org/officeDocument/2006/relationships/image" Target="../media/image57.png"/><Relationship Id="rId10" Type="http://schemas.openxmlformats.org/officeDocument/2006/relationships/tags" Target="../tags/tag228.xml"/><Relationship Id="rId19" Type="http://schemas.openxmlformats.org/officeDocument/2006/relationships/tags" Target="../tags/tag237.xml"/><Relationship Id="rId31" Type="http://schemas.openxmlformats.org/officeDocument/2006/relationships/tags" Target="../tags/tag249.xml"/><Relationship Id="rId44" Type="http://schemas.openxmlformats.org/officeDocument/2006/relationships/image" Target="../media/image27.png"/><Relationship Id="rId52" Type="http://schemas.openxmlformats.org/officeDocument/2006/relationships/image" Target="../media/image15.png"/><Relationship Id="rId60" Type="http://schemas.openxmlformats.org/officeDocument/2006/relationships/image" Target="../media/image56.png"/><Relationship Id="rId65" Type="http://schemas.openxmlformats.org/officeDocument/2006/relationships/image" Target="../media/image17.png"/><Relationship Id="rId73" Type="http://schemas.openxmlformats.org/officeDocument/2006/relationships/image" Target="../media/image47.png"/><Relationship Id="rId4" Type="http://schemas.openxmlformats.org/officeDocument/2006/relationships/tags" Target="../tags/tag222.xml"/><Relationship Id="rId9" Type="http://schemas.openxmlformats.org/officeDocument/2006/relationships/tags" Target="../tags/tag227.xml"/><Relationship Id="rId14" Type="http://schemas.openxmlformats.org/officeDocument/2006/relationships/tags" Target="../tags/tag232.xml"/><Relationship Id="rId22" Type="http://schemas.openxmlformats.org/officeDocument/2006/relationships/tags" Target="../tags/tag240.xml"/><Relationship Id="rId27" Type="http://schemas.openxmlformats.org/officeDocument/2006/relationships/tags" Target="../tags/tag245.xml"/><Relationship Id="rId30" Type="http://schemas.openxmlformats.org/officeDocument/2006/relationships/tags" Target="../tags/tag248.xml"/><Relationship Id="rId35" Type="http://schemas.openxmlformats.org/officeDocument/2006/relationships/tags" Target="../tags/tag253.xml"/><Relationship Id="rId43" Type="http://schemas.openxmlformats.org/officeDocument/2006/relationships/image" Target="../media/image70.png"/><Relationship Id="rId48" Type="http://schemas.openxmlformats.org/officeDocument/2006/relationships/image" Target="../media/image68.png"/><Relationship Id="rId56" Type="http://schemas.openxmlformats.org/officeDocument/2006/relationships/image" Target="../media/image51.png"/><Relationship Id="rId64" Type="http://schemas.openxmlformats.org/officeDocument/2006/relationships/image" Target="../media/image59.png"/><Relationship Id="rId69" Type="http://schemas.openxmlformats.org/officeDocument/2006/relationships/image" Target="../media/image84.png"/><Relationship Id="rId8" Type="http://schemas.openxmlformats.org/officeDocument/2006/relationships/tags" Target="../tags/tag226.xml"/><Relationship Id="rId51" Type="http://schemas.openxmlformats.org/officeDocument/2006/relationships/image" Target="../media/image69.png"/><Relationship Id="rId72" Type="http://schemas.openxmlformats.org/officeDocument/2006/relationships/image" Target="../media/image46.png"/><Relationship Id="rId3" Type="http://schemas.openxmlformats.org/officeDocument/2006/relationships/tags" Target="../tags/tag221.xml"/><Relationship Id="rId12" Type="http://schemas.openxmlformats.org/officeDocument/2006/relationships/tags" Target="../tags/tag230.xml"/><Relationship Id="rId17" Type="http://schemas.openxmlformats.org/officeDocument/2006/relationships/tags" Target="../tags/tag235.xml"/><Relationship Id="rId25" Type="http://schemas.openxmlformats.org/officeDocument/2006/relationships/tags" Target="../tags/tag243.xml"/><Relationship Id="rId33" Type="http://schemas.openxmlformats.org/officeDocument/2006/relationships/tags" Target="../tags/tag251.xml"/><Relationship Id="rId38" Type="http://schemas.openxmlformats.org/officeDocument/2006/relationships/tags" Target="../tags/tag256.xml"/><Relationship Id="rId46" Type="http://schemas.openxmlformats.org/officeDocument/2006/relationships/image" Target="../media/image82.png"/><Relationship Id="rId59" Type="http://schemas.openxmlformats.org/officeDocument/2006/relationships/image" Target="../media/image55.png"/><Relationship Id="rId67" Type="http://schemas.openxmlformats.org/officeDocument/2006/relationships/image" Target="../media/image65.png"/><Relationship Id="rId20" Type="http://schemas.openxmlformats.org/officeDocument/2006/relationships/tags" Target="../tags/tag238.xml"/><Relationship Id="rId41" Type="http://schemas.openxmlformats.org/officeDocument/2006/relationships/notesSlide" Target="../notesSlides/notesSlide8.xml"/><Relationship Id="rId54" Type="http://schemas.openxmlformats.org/officeDocument/2006/relationships/image" Target="../media/image49.png"/><Relationship Id="rId62" Type="http://schemas.openxmlformats.org/officeDocument/2006/relationships/image" Target="../media/image52.png"/><Relationship Id="rId70" Type="http://schemas.openxmlformats.org/officeDocument/2006/relationships/image" Target="../media/image85.png"/><Relationship Id="rId1" Type="http://schemas.openxmlformats.org/officeDocument/2006/relationships/tags" Target="../tags/tag219.xml"/><Relationship Id="rId6" Type="http://schemas.openxmlformats.org/officeDocument/2006/relationships/tags" Target="../tags/tag22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65.xml"/><Relationship Id="rId13" Type="http://schemas.openxmlformats.org/officeDocument/2006/relationships/tags" Target="../tags/tag270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93.png"/><Relationship Id="rId3" Type="http://schemas.openxmlformats.org/officeDocument/2006/relationships/tags" Target="../tags/tag260.xml"/><Relationship Id="rId21" Type="http://schemas.openxmlformats.org/officeDocument/2006/relationships/image" Target="../media/image88.png"/><Relationship Id="rId7" Type="http://schemas.openxmlformats.org/officeDocument/2006/relationships/tags" Target="../tags/tag264.xml"/><Relationship Id="rId12" Type="http://schemas.openxmlformats.org/officeDocument/2006/relationships/tags" Target="../tags/tag269.xml"/><Relationship Id="rId17" Type="http://schemas.openxmlformats.org/officeDocument/2006/relationships/tags" Target="../tags/tag274.xml"/><Relationship Id="rId25" Type="http://schemas.openxmlformats.org/officeDocument/2006/relationships/image" Target="../media/image92.png"/><Relationship Id="rId2" Type="http://schemas.openxmlformats.org/officeDocument/2006/relationships/tags" Target="../tags/tag259.xml"/><Relationship Id="rId16" Type="http://schemas.openxmlformats.org/officeDocument/2006/relationships/tags" Target="../tags/tag273.xml"/><Relationship Id="rId20" Type="http://schemas.openxmlformats.org/officeDocument/2006/relationships/image" Target="../media/image87.png"/><Relationship Id="rId29" Type="http://schemas.openxmlformats.org/officeDocument/2006/relationships/image" Target="../media/image96.png"/><Relationship Id="rId1" Type="http://schemas.openxmlformats.org/officeDocument/2006/relationships/tags" Target="../tags/tag258.xml"/><Relationship Id="rId6" Type="http://schemas.openxmlformats.org/officeDocument/2006/relationships/tags" Target="../tags/tag263.xml"/><Relationship Id="rId11" Type="http://schemas.openxmlformats.org/officeDocument/2006/relationships/tags" Target="../tags/tag268.xml"/><Relationship Id="rId24" Type="http://schemas.openxmlformats.org/officeDocument/2006/relationships/image" Target="../media/image91.png"/><Relationship Id="rId32" Type="http://schemas.openxmlformats.org/officeDocument/2006/relationships/image" Target="../media/image99.png"/><Relationship Id="rId5" Type="http://schemas.openxmlformats.org/officeDocument/2006/relationships/tags" Target="../tags/tag262.xml"/><Relationship Id="rId15" Type="http://schemas.openxmlformats.org/officeDocument/2006/relationships/tags" Target="../tags/tag272.xml"/><Relationship Id="rId23" Type="http://schemas.openxmlformats.org/officeDocument/2006/relationships/image" Target="../media/image90.png"/><Relationship Id="rId28" Type="http://schemas.openxmlformats.org/officeDocument/2006/relationships/image" Target="../media/image95.png"/><Relationship Id="rId10" Type="http://schemas.openxmlformats.org/officeDocument/2006/relationships/tags" Target="../tags/tag267.xml"/><Relationship Id="rId19" Type="http://schemas.openxmlformats.org/officeDocument/2006/relationships/image" Target="../media/image14.png"/><Relationship Id="rId31" Type="http://schemas.openxmlformats.org/officeDocument/2006/relationships/image" Target="../media/image98.png"/><Relationship Id="rId4" Type="http://schemas.openxmlformats.org/officeDocument/2006/relationships/tags" Target="../tags/tag261.xml"/><Relationship Id="rId9" Type="http://schemas.openxmlformats.org/officeDocument/2006/relationships/tags" Target="../tags/tag266.xml"/><Relationship Id="rId14" Type="http://schemas.openxmlformats.org/officeDocument/2006/relationships/tags" Target="../tags/tag271.xml"/><Relationship Id="rId22" Type="http://schemas.openxmlformats.org/officeDocument/2006/relationships/image" Target="../media/image89.png"/><Relationship Id="rId27" Type="http://schemas.openxmlformats.org/officeDocument/2006/relationships/image" Target="../media/image94.png"/><Relationship Id="rId30" Type="http://schemas.openxmlformats.org/officeDocument/2006/relationships/image" Target="../media/image9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A642-20A4-4C53-B28A-151FC550873D}" type="slidenum">
              <a:rPr lang="en-US"/>
              <a:pPr/>
              <a:t>1</a:t>
            </a:fld>
            <a:endParaRPr lang="en-US"/>
          </a:p>
        </p:txBody>
      </p:sp>
      <p:sp>
        <p:nvSpPr>
          <p:cNvPr id="163123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1235" name="Text Box 3"/>
          <p:cNvSpPr txBox="1">
            <a:spLocks noChangeArrowheads="1"/>
          </p:cNvSpPr>
          <p:nvPr/>
        </p:nvSpPr>
        <p:spPr bwMode="auto">
          <a:xfrm>
            <a:off x="1066800" y="25146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CALCULUS</a:t>
            </a:r>
          </a:p>
          <a:p>
            <a:pPr algn="ctr"/>
            <a:r>
              <a:rPr lang="en-US" sz="2400"/>
              <a:t>Optimization</a:t>
            </a:r>
          </a:p>
        </p:txBody>
      </p:sp>
      <p:sp>
        <p:nvSpPr>
          <p:cNvPr id="1631236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1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619974" name="Group 1619973"/>
          <p:cNvGrpSpPr/>
          <p:nvPr/>
        </p:nvGrpSpPr>
        <p:grpSpPr>
          <a:xfrm>
            <a:off x="152400" y="36513"/>
            <a:ext cx="8607425" cy="1031875"/>
            <a:chOff x="152400" y="36513"/>
            <a:chExt cx="8607425" cy="1031875"/>
          </a:xfrm>
        </p:grpSpPr>
        <p:pic>
          <p:nvPicPr>
            <p:cNvPr id="1619993" name="Picture 2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6588" y="36513"/>
              <a:ext cx="5637212" cy="320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19994" name="Picture 2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466725"/>
              <a:ext cx="662940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19995" name="Picture 2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460375"/>
              <a:ext cx="1825625" cy="233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19984" name="Picture 1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804863"/>
              <a:ext cx="268605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619975" name="Group 1619974"/>
          <p:cNvGrpSpPr/>
          <p:nvPr/>
        </p:nvGrpSpPr>
        <p:grpSpPr>
          <a:xfrm>
            <a:off x="2971800" y="806276"/>
            <a:ext cx="5791200" cy="563563"/>
            <a:chOff x="2971800" y="793750"/>
            <a:chExt cx="5791200" cy="563563"/>
          </a:xfrm>
        </p:grpSpPr>
        <p:pic>
          <p:nvPicPr>
            <p:cNvPr id="1619989" name="Picture 2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793750"/>
              <a:ext cx="5532438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19988" name="Picture 20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38" y="1095375"/>
              <a:ext cx="1897062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619992" name="Picture 2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00013"/>
            <a:ext cx="172402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ECBBB-BE49-44BD-8921-53D2085AF979}" type="slidenum">
              <a:rPr lang="en-US"/>
              <a:pPr/>
              <a:t>10</a:t>
            </a:fld>
            <a:endParaRPr lang="en-US"/>
          </a:p>
        </p:txBody>
      </p:sp>
      <p:sp>
        <p:nvSpPr>
          <p:cNvPr id="161997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9990" name="Rectangle 2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1828800" y="1600200"/>
            <a:ext cx="1828800" cy="36576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8336" y="5902890"/>
            <a:ext cx="131494" cy="2191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0" name="Straight Arrow Connector 9"/>
          <p:cNvCxnSpPr/>
          <p:nvPr/>
        </p:nvCxnSpPr>
        <p:spPr bwMode="auto">
          <a:xfrm>
            <a:off x="2816352" y="6050047"/>
            <a:ext cx="841248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/>
          <p:nvPr/>
        </p:nvCxnSpPr>
        <p:spPr bwMode="auto">
          <a:xfrm flipH="1">
            <a:off x="1828800" y="6050047"/>
            <a:ext cx="841248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3657600" y="5270326"/>
            <a:ext cx="0" cy="914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>
            <a:off x="1828800" y="5270326"/>
            <a:ext cx="0" cy="914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4" name="Picture 1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792" y="3314178"/>
            <a:ext cx="160423" cy="2191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7" name="Straight Arrow Connector 16"/>
          <p:cNvCxnSpPr/>
          <p:nvPr/>
        </p:nvCxnSpPr>
        <p:spPr bwMode="auto">
          <a:xfrm flipV="1">
            <a:off x="335952" y="1600200"/>
            <a:ext cx="0" cy="170992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Arrow Connector 39"/>
          <p:cNvCxnSpPr/>
          <p:nvPr/>
        </p:nvCxnSpPr>
        <p:spPr bwMode="auto">
          <a:xfrm>
            <a:off x="335952" y="3547872"/>
            <a:ext cx="0" cy="170992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Connector 50"/>
          <p:cNvCxnSpPr/>
          <p:nvPr/>
        </p:nvCxnSpPr>
        <p:spPr bwMode="auto">
          <a:xfrm flipH="1">
            <a:off x="249268" y="1600200"/>
            <a:ext cx="155448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/>
          <p:nvPr/>
        </p:nvCxnSpPr>
        <p:spPr bwMode="auto">
          <a:xfrm flipH="1">
            <a:off x="249268" y="5257800"/>
            <a:ext cx="155448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" name="Group 4"/>
          <p:cNvGrpSpPr/>
          <p:nvPr/>
        </p:nvGrpSpPr>
        <p:grpSpPr>
          <a:xfrm>
            <a:off x="889348" y="1737360"/>
            <a:ext cx="2676812" cy="3990166"/>
            <a:chOff x="889348" y="1737360"/>
            <a:chExt cx="2676812" cy="3990166"/>
          </a:xfrm>
        </p:grpSpPr>
        <p:grpSp>
          <p:nvGrpSpPr>
            <p:cNvPr id="1619973" name="Group 1619972"/>
            <p:cNvGrpSpPr/>
            <p:nvPr/>
          </p:nvGrpSpPr>
          <p:grpSpPr>
            <a:xfrm>
              <a:off x="1920240" y="1737360"/>
              <a:ext cx="1645920" cy="3429000"/>
              <a:chOff x="1920240" y="1737360"/>
              <a:chExt cx="1645920" cy="3429000"/>
            </a:xfrm>
          </p:grpSpPr>
          <p:sp>
            <p:nvSpPr>
              <p:cNvPr id="31" name="Rectangle 30"/>
              <p:cNvSpPr/>
              <p:nvPr/>
            </p:nvSpPr>
            <p:spPr bwMode="auto">
              <a:xfrm>
                <a:off x="1920240" y="1737360"/>
                <a:ext cx="1645920" cy="3429000"/>
              </a:xfrm>
              <a:prstGeom prst="rect">
                <a:avLst/>
              </a:prstGeom>
              <a:pattFill prst="pct25">
                <a:fgClr>
                  <a:srgbClr val="FF6600"/>
                </a:fgClr>
                <a:bgClr>
                  <a:schemeClr val="bg1"/>
                </a:bgClr>
              </a:patt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1619968" name="Picture 1619967" descr="txp_fig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002000" y="3198937"/>
                <a:ext cx="1503348" cy="204007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619969" name="Picture 1619968" descr="txp_fig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301588" y="3404573"/>
                <a:ext cx="904171" cy="218821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cxnSp>
          <p:nvCxnSpPr>
            <p:cNvPr id="19" name="Straight Connector 18"/>
            <p:cNvCxnSpPr/>
            <p:nvPr/>
          </p:nvCxnSpPr>
          <p:spPr bwMode="auto">
            <a:xfrm flipH="1">
              <a:off x="889348" y="1737360"/>
              <a:ext cx="91440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Straight Connector 40"/>
            <p:cNvCxnSpPr/>
            <p:nvPr/>
          </p:nvCxnSpPr>
          <p:spPr bwMode="auto">
            <a:xfrm flipH="1">
              <a:off x="889348" y="5166360"/>
              <a:ext cx="91440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3566160" y="5270326"/>
              <a:ext cx="0" cy="45720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1920240" y="5270326"/>
              <a:ext cx="0" cy="45720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26" name="Picture 25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04872" y="5321474"/>
              <a:ext cx="672374" cy="21915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48" name="Straight Arrow Connector 47"/>
            <p:cNvCxnSpPr/>
            <p:nvPr/>
          </p:nvCxnSpPr>
          <p:spPr bwMode="auto">
            <a:xfrm>
              <a:off x="3081528" y="5443579"/>
              <a:ext cx="475488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Straight Arrow Connector 48"/>
            <p:cNvCxnSpPr/>
            <p:nvPr/>
          </p:nvCxnSpPr>
          <p:spPr bwMode="auto">
            <a:xfrm flipH="1">
              <a:off x="1920240" y="5443579"/>
              <a:ext cx="475488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27" name="Picture 26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00743" y="3314576"/>
              <a:ext cx="714904" cy="21875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54" name="Straight Arrow Connector 53"/>
            <p:cNvCxnSpPr/>
            <p:nvPr/>
          </p:nvCxnSpPr>
          <p:spPr bwMode="auto">
            <a:xfrm flipV="1">
              <a:off x="1370721" y="1737360"/>
              <a:ext cx="0" cy="1572768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Straight Arrow Connector 54"/>
            <p:cNvCxnSpPr/>
            <p:nvPr/>
          </p:nvCxnSpPr>
          <p:spPr bwMode="auto">
            <a:xfrm>
              <a:off x="1370721" y="3547872"/>
              <a:ext cx="0" cy="1618488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50" name="Picture 4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6634" y="1586630"/>
            <a:ext cx="133868" cy="1828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6634" y="5126068"/>
            <a:ext cx="133625" cy="1701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5304" y="1408134"/>
            <a:ext cx="133625" cy="1701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3748" y="1408134"/>
            <a:ext cx="133625" cy="1701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" name="Straight Connector 3"/>
          <p:cNvCxnSpPr/>
          <p:nvPr/>
        </p:nvCxnSpPr>
        <p:spPr bwMode="auto">
          <a:xfrm>
            <a:off x="1920240" y="1600200"/>
            <a:ext cx="0" cy="36576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3566160" y="1600200"/>
            <a:ext cx="0" cy="36576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>
            <a:off x="1828800" y="5166360"/>
            <a:ext cx="182880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1828800" y="1737360"/>
            <a:ext cx="182880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19972" name="Picture 161997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3208" y="1981200"/>
            <a:ext cx="4378792" cy="2916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40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19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19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1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" name="Picture 8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6634" y="1586630"/>
            <a:ext cx="133868" cy="1828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" name="Picture 8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6634" y="5126068"/>
            <a:ext cx="133625" cy="1701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0" name="Picture 8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5304" y="1408134"/>
            <a:ext cx="133625" cy="1701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1" name="Picture 9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3748" y="1408134"/>
            <a:ext cx="133625" cy="1701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19993" name="Picture 2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8" y="36513"/>
            <a:ext cx="56372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9994" name="Picture 2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66725"/>
            <a:ext cx="66294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9995" name="Picture 2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60375"/>
            <a:ext cx="182562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9984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04863"/>
            <a:ext cx="268605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619983" name="Group 1619982"/>
          <p:cNvGrpSpPr/>
          <p:nvPr/>
        </p:nvGrpSpPr>
        <p:grpSpPr>
          <a:xfrm>
            <a:off x="2971800" y="806276"/>
            <a:ext cx="5791200" cy="563563"/>
            <a:chOff x="2971800" y="793750"/>
            <a:chExt cx="5791200" cy="563563"/>
          </a:xfrm>
        </p:grpSpPr>
        <p:pic>
          <p:nvPicPr>
            <p:cNvPr id="1619989" name="Picture 21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793750"/>
              <a:ext cx="5532438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19988" name="Picture 20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38" y="1095375"/>
              <a:ext cx="1897062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619992" name="Picture 2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00013"/>
            <a:ext cx="172402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828800" y="1600200"/>
            <a:ext cx="1828800" cy="3657600"/>
            <a:chOff x="1828800" y="1600200"/>
            <a:chExt cx="1828800" cy="3657600"/>
          </a:xfrm>
        </p:grpSpPr>
        <p:sp>
          <p:nvSpPr>
            <p:cNvPr id="31" name="Rectangle 30"/>
            <p:cNvSpPr/>
            <p:nvPr/>
          </p:nvSpPr>
          <p:spPr bwMode="auto">
            <a:xfrm>
              <a:off x="1828800" y="1600200"/>
              <a:ext cx="1828800" cy="3657600"/>
            </a:xfrm>
            <a:prstGeom prst="rect">
              <a:avLst/>
            </a:prstGeom>
            <a:pattFill prst="pct25">
              <a:fgClr>
                <a:srgbClr val="FF6600"/>
              </a:fgClr>
              <a:bgClr>
                <a:schemeClr val="bg1"/>
              </a:bgClr>
            </a:patt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41675" y="3424471"/>
              <a:ext cx="803052" cy="21893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19969" name="Picture 1619968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91115" y="3199356"/>
              <a:ext cx="904171" cy="21882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1EDECBBB-BE49-44BD-8921-53D2085AF979}" type="slidenum">
              <a:rPr lang="en-US"/>
              <a:pPr/>
              <a:t>11</a:t>
            </a:fld>
            <a:endParaRPr lang="en-US"/>
          </a:p>
        </p:txBody>
      </p:sp>
      <p:sp>
        <p:nvSpPr>
          <p:cNvPr id="161997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9990" name="Rectangle 2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1828800" y="1600200"/>
            <a:ext cx="1828800" cy="36576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920240" y="1600200"/>
            <a:ext cx="0" cy="36576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3566160" y="1600200"/>
            <a:ext cx="0" cy="36576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>
            <a:off x="1828800" y="5166360"/>
            <a:ext cx="182880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1828800" y="1737360"/>
            <a:ext cx="182880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8336" y="5902890"/>
            <a:ext cx="131494" cy="2191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0" name="Straight Arrow Connector 9"/>
          <p:cNvCxnSpPr/>
          <p:nvPr/>
        </p:nvCxnSpPr>
        <p:spPr bwMode="auto">
          <a:xfrm>
            <a:off x="2816352" y="6050047"/>
            <a:ext cx="841248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/>
          <p:nvPr/>
        </p:nvCxnSpPr>
        <p:spPr bwMode="auto">
          <a:xfrm flipH="1">
            <a:off x="1828800" y="6050047"/>
            <a:ext cx="841248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3657600" y="5270326"/>
            <a:ext cx="0" cy="914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>
            <a:off x="1828800" y="5270326"/>
            <a:ext cx="0" cy="914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 flipH="1">
            <a:off x="889348" y="1737360"/>
            <a:ext cx="91440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4" name="Picture 1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792" y="3314178"/>
            <a:ext cx="160423" cy="2191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7" name="Straight Arrow Connector 16"/>
          <p:cNvCxnSpPr/>
          <p:nvPr/>
        </p:nvCxnSpPr>
        <p:spPr bwMode="auto">
          <a:xfrm flipV="1">
            <a:off x="335952" y="1600200"/>
            <a:ext cx="0" cy="170992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Arrow Connector 39"/>
          <p:cNvCxnSpPr/>
          <p:nvPr/>
        </p:nvCxnSpPr>
        <p:spPr bwMode="auto">
          <a:xfrm>
            <a:off x="335952" y="3547872"/>
            <a:ext cx="0" cy="170992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 flipH="1">
            <a:off x="889348" y="5166360"/>
            <a:ext cx="91440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/>
          <p:nvPr/>
        </p:nvCxnSpPr>
        <p:spPr bwMode="auto">
          <a:xfrm>
            <a:off x="3566160" y="5270326"/>
            <a:ext cx="0" cy="4572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/>
          <p:nvPr/>
        </p:nvCxnSpPr>
        <p:spPr bwMode="auto">
          <a:xfrm>
            <a:off x="1920240" y="5270326"/>
            <a:ext cx="0" cy="4572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6" name="Picture 2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04872" y="5321474"/>
            <a:ext cx="672374" cy="2191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8" name="Straight Arrow Connector 47"/>
          <p:cNvCxnSpPr/>
          <p:nvPr/>
        </p:nvCxnSpPr>
        <p:spPr bwMode="auto">
          <a:xfrm>
            <a:off x="3081528" y="5443579"/>
            <a:ext cx="475488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Arrow Connector 48"/>
          <p:cNvCxnSpPr/>
          <p:nvPr/>
        </p:nvCxnSpPr>
        <p:spPr bwMode="auto">
          <a:xfrm flipH="1">
            <a:off x="1920240" y="5443579"/>
            <a:ext cx="475488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Connector 50"/>
          <p:cNvCxnSpPr/>
          <p:nvPr/>
        </p:nvCxnSpPr>
        <p:spPr bwMode="auto">
          <a:xfrm flipH="1">
            <a:off x="249268" y="1600200"/>
            <a:ext cx="155448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/>
          <p:nvPr/>
        </p:nvCxnSpPr>
        <p:spPr bwMode="auto">
          <a:xfrm flipH="1">
            <a:off x="249268" y="5257800"/>
            <a:ext cx="155448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7" name="Picture 2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0743" y="3314178"/>
            <a:ext cx="714904" cy="2187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4" name="Straight Arrow Connector 53"/>
          <p:cNvCxnSpPr/>
          <p:nvPr/>
        </p:nvCxnSpPr>
        <p:spPr bwMode="auto">
          <a:xfrm flipV="1">
            <a:off x="1370721" y="1737360"/>
            <a:ext cx="0" cy="157276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Arrow Connector 54"/>
          <p:cNvCxnSpPr/>
          <p:nvPr/>
        </p:nvCxnSpPr>
        <p:spPr bwMode="auto">
          <a:xfrm>
            <a:off x="1370721" y="3547872"/>
            <a:ext cx="0" cy="1618488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178" y="6375748"/>
            <a:ext cx="3080048" cy="2338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3208" y="1981200"/>
            <a:ext cx="4378792" cy="2916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5562600"/>
            <a:ext cx="1138598" cy="6279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6" name="Group 35"/>
          <p:cNvGrpSpPr/>
          <p:nvPr/>
        </p:nvGrpSpPr>
        <p:grpSpPr>
          <a:xfrm>
            <a:off x="2423160" y="6373368"/>
            <a:ext cx="1005840" cy="314704"/>
            <a:chOff x="2423160" y="6373368"/>
            <a:chExt cx="1005840" cy="314704"/>
          </a:xfrm>
        </p:grpSpPr>
        <p:sp>
          <p:nvSpPr>
            <p:cNvPr id="1619985" name="Rectangle 1619984"/>
            <p:cNvSpPr/>
            <p:nvPr/>
          </p:nvSpPr>
          <p:spPr bwMode="auto">
            <a:xfrm>
              <a:off x="2423160" y="6373368"/>
              <a:ext cx="192024" cy="237744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619987" name="Straight Connector 1619986"/>
            <p:cNvCxnSpPr/>
            <p:nvPr/>
          </p:nvCxnSpPr>
          <p:spPr bwMode="auto">
            <a:xfrm>
              <a:off x="2519172" y="6596632"/>
              <a:ext cx="0" cy="9144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2514600" y="6684264"/>
              <a:ext cx="914400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3321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981200"/>
            <a:ext cx="4378792" cy="2916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19993" name="Picture 2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8" y="36513"/>
            <a:ext cx="56372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9994" name="Picture 2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66725"/>
            <a:ext cx="66294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9995" name="Picture 2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60375"/>
            <a:ext cx="182562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9984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04863"/>
            <a:ext cx="268605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2971800" y="806276"/>
            <a:ext cx="5791200" cy="563563"/>
            <a:chOff x="2971800" y="793750"/>
            <a:chExt cx="5791200" cy="563563"/>
          </a:xfrm>
        </p:grpSpPr>
        <p:pic>
          <p:nvPicPr>
            <p:cNvPr id="1619989" name="Picture 21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793750"/>
              <a:ext cx="5532438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19988" name="Picture 20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38" y="1095375"/>
              <a:ext cx="1897062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619992" name="Picture 2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00013"/>
            <a:ext cx="172402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1EDECBBB-BE49-44BD-8921-53D2085AF979}" type="slidenum">
              <a:rPr lang="en-US"/>
              <a:pPr/>
              <a:t>12</a:t>
            </a:fld>
            <a:endParaRPr lang="en-US"/>
          </a:p>
        </p:txBody>
      </p:sp>
      <p:sp>
        <p:nvSpPr>
          <p:cNvPr id="161997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9990" name="Rectangle 2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178" y="6375748"/>
            <a:ext cx="3080048" cy="2338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3208" y="1981200"/>
            <a:ext cx="4378792" cy="2916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5562600"/>
            <a:ext cx="1138598" cy="6279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6201" y="1803748"/>
            <a:ext cx="2890021" cy="6419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1" name="Straight Arrow Connector 10"/>
          <p:cNvCxnSpPr/>
          <p:nvPr/>
        </p:nvCxnSpPr>
        <p:spPr bwMode="auto">
          <a:xfrm flipV="1">
            <a:off x="1179576" y="2234852"/>
            <a:ext cx="5065776" cy="3346704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78488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75763E-6 L -0.42726 0.0009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72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1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6201" y="1803748"/>
            <a:ext cx="2890021" cy="6419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7" name="Group 86"/>
          <p:cNvGrpSpPr/>
          <p:nvPr/>
        </p:nvGrpSpPr>
        <p:grpSpPr>
          <a:xfrm>
            <a:off x="2971800" y="806276"/>
            <a:ext cx="5791200" cy="563563"/>
            <a:chOff x="2971800" y="793750"/>
            <a:chExt cx="5791200" cy="563563"/>
          </a:xfrm>
        </p:grpSpPr>
        <p:pic>
          <p:nvPicPr>
            <p:cNvPr id="88" name="Picture 21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793750"/>
              <a:ext cx="5532438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" name="Picture 20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38" y="1095375"/>
              <a:ext cx="1897062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619993" name="Picture 2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8" y="36513"/>
            <a:ext cx="56372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9994" name="Picture 2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66725"/>
            <a:ext cx="66294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9995" name="Picture 2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60375"/>
            <a:ext cx="182562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9984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04863"/>
            <a:ext cx="268605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981200"/>
            <a:ext cx="4378792" cy="2916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19971" name="Picture 161997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32700" y="1984248"/>
            <a:ext cx="1226072" cy="2338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676400" y="2667000"/>
            <a:ext cx="6362700" cy="657129"/>
            <a:chOff x="1676400" y="2667000"/>
            <a:chExt cx="6362700" cy="657129"/>
          </a:xfrm>
        </p:grpSpPr>
        <p:pic>
          <p:nvPicPr>
            <p:cNvPr id="1619974" name="Picture 1619973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76400" y="2667000"/>
              <a:ext cx="5009075" cy="65712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1" name="Picture 40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13028" y="2864971"/>
              <a:ext cx="1226072" cy="23382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619992" name="Picture 2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00013"/>
            <a:ext cx="172402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1EDECBBB-BE49-44BD-8921-53D2085AF979}" type="slidenum">
              <a:rPr lang="en-US"/>
              <a:pPr/>
              <a:t>13</a:t>
            </a:fld>
            <a:endParaRPr lang="en-US"/>
          </a:p>
        </p:txBody>
      </p:sp>
      <p:sp>
        <p:nvSpPr>
          <p:cNvPr id="161997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9990" name="Rectangle 2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178" y="6375748"/>
            <a:ext cx="3080048" cy="2338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5562600"/>
            <a:ext cx="1138598" cy="6279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19975" name="Picture 161997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6265" y="3479104"/>
            <a:ext cx="3884305" cy="6422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52864" y="4419600"/>
            <a:ext cx="3870303" cy="3066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19977" name="Picture 161997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47370" y="5026068"/>
            <a:ext cx="1314344" cy="2917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19979" name="Picture 161997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4160" y="5609779"/>
            <a:ext cx="1430884" cy="3066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1748" y="2882030"/>
            <a:ext cx="525735" cy="2190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619997" name="Group 1619996"/>
          <p:cNvGrpSpPr/>
          <p:nvPr/>
        </p:nvGrpSpPr>
        <p:grpSpPr>
          <a:xfrm>
            <a:off x="1092896" y="3376808"/>
            <a:ext cx="5468829" cy="865340"/>
            <a:chOff x="1130474" y="3376808"/>
            <a:chExt cx="5468829" cy="865340"/>
          </a:xfrm>
        </p:grpSpPr>
        <p:pic>
          <p:nvPicPr>
            <p:cNvPr id="15" name="Picture 14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30474" y="3602736"/>
              <a:ext cx="891065" cy="29176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9" name="Double Bracket 58"/>
            <p:cNvSpPr/>
            <p:nvPr/>
          </p:nvSpPr>
          <p:spPr bwMode="auto">
            <a:xfrm>
              <a:off x="2565074" y="3376808"/>
              <a:ext cx="4034229" cy="865340"/>
            </a:xfrm>
            <a:prstGeom prst="bracketPair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5" name="Rectangle 24"/>
          <p:cNvSpPr/>
          <p:nvPr/>
        </p:nvSpPr>
        <p:spPr bwMode="auto">
          <a:xfrm>
            <a:off x="4525278" y="3630168"/>
            <a:ext cx="996696" cy="329184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5778006" y="3456432"/>
            <a:ext cx="557784" cy="246888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4516134" y="4484944"/>
            <a:ext cx="1826323" cy="246888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619968" name="Straight Connector 1619967"/>
          <p:cNvCxnSpPr/>
          <p:nvPr/>
        </p:nvCxnSpPr>
        <p:spPr bwMode="auto">
          <a:xfrm>
            <a:off x="2452864" y="4512376"/>
            <a:ext cx="722376" cy="173736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Connector 68"/>
          <p:cNvCxnSpPr/>
          <p:nvPr/>
        </p:nvCxnSpPr>
        <p:spPr bwMode="auto">
          <a:xfrm>
            <a:off x="4510372" y="4512376"/>
            <a:ext cx="722376" cy="173736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19973" name="Straight Connector 1619972"/>
          <p:cNvCxnSpPr/>
          <p:nvPr/>
        </p:nvCxnSpPr>
        <p:spPr bwMode="auto">
          <a:xfrm>
            <a:off x="3366892" y="4530664"/>
            <a:ext cx="0" cy="201168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Connector 71"/>
          <p:cNvCxnSpPr/>
          <p:nvPr/>
        </p:nvCxnSpPr>
        <p:spPr bwMode="auto">
          <a:xfrm>
            <a:off x="5430534" y="4530664"/>
            <a:ext cx="0" cy="201168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9998" name="Group 1619997"/>
          <p:cNvGrpSpPr/>
          <p:nvPr/>
        </p:nvGrpSpPr>
        <p:grpSpPr>
          <a:xfrm>
            <a:off x="495822" y="4417512"/>
            <a:ext cx="5994748" cy="408140"/>
            <a:chOff x="533400" y="4442564"/>
            <a:chExt cx="5994748" cy="408140"/>
          </a:xfrm>
        </p:grpSpPr>
        <p:pic>
          <p:nvPicPr>
            <p:cNvPr id="1619980" name="Picture 1619979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3400" y="4470748"/>
              <a:ext cx="1343611" cy="32166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5" name="Double Bracket 74"/>
            <p:cNvSpPr/>
            <p:nvPr/>
          </p:nvSpPr>
          <p:spPr bwMode="auto">
            <a:xfrm>
              <a:off x="2362200" y="4442564"/>
              <a:ext cx="4165948" cy="408140"/>
            </a:xfrm>
            <a:prstGeom prst="bracketPair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4" name="Picture 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7500" y="5477766"/>
            <a:ext cx="2205027" cy="6281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619996" name="Straight Connector 1619995"/>
          <p:cNvCxnSpPr/>
          <p:nvPr/>
        </p:nvCxnSpPr>
        <p:spPr bwMode="auto">
          <a:xfrm>
            <a:off x="8111236" y="2255655"/>
            <a:ext cx="740664" cy="0"/>
          </a:xfrm>
          <a:prstGeom prst="line">
            <a:avLst/>
          </a:prstGeom>
          <a:noFill/>
          <a:ln w="762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1432794" y="3063507"/>
            <a:ext cx="804672" cy="2679192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79283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9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9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19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19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19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19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19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19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19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19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19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19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19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19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19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19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65" grpId="0" animBg="1"/>
      <p:bldP spid="65" grpId="1" animBg="1"/>
      <p:bldP spid="66" grpId="0" animBg="1"/>
      <p:bldP spid="6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1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3" name="Group 32"/>
          <p:cNvGrpSpPr/>
          <p:nvPr/>
        </p:nvGrpSpPr>
        <p:grpSpPr>
          <a:xfrm>
            <a:off x="1587500" y="3424125"/>
            <a:ext cx="3747544" cy="628130"/>
            <a:chOff x="1587500" y="5477766"/>
            <a:chExt cx="3747544" cy="628130"/>
          </a:xfrm>
        </p:grpSpPr>
        <p:pic>
          <p:nvPicPr>
            <p:cNvPr id="34" name="Picture 33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04160" y="5609779"/>
              <a:ext cx="1430884" cy="3066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" name="Picture 34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87500" y="5477766"/>
              <a:ext cx="2205027" cy="62813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0" name="Picture 2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3028" y="2864971"/>
            <a:ext cx="1226072" cy="2338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7" name="Group 46"/>
          <p:cNvGrpSpPr/>
          <p:nvPr/>
        </p:nvGrpSpPr>
        <p:grpSpPr>
          <a:xfrm>
            <a:off x="2971800" y="806276"/>
            <a:ext cx="5791200" cy="563563"/>
            <a:chOff x="2971800" y="793750"/>
            <a:chExt cx="5791200" cy="563563"/>
          </a:xfrm>
        </p:grpSpPr>
        <p:pic>
          <p:nvPicPr>
            <p:cNvPr id="48" name="Picture 2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793750"/>
              <a:ext cx="5532438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9" name="Picture 2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38" y="1095375"/>
              <a:ext cx="1897062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619993" name="Picture 2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8" y="36513"/>
            <a:ext cx="56372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9994" name="Picture 2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66725"/>
            <a:ext cx="66294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9995" name="Picture 2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60375"/>
            <a:ext cx="182562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9984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04863"/>
            <a:ext cx="268605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9992" name="Picture 2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00013"/>
            <a:ext cx="172402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1EDECBBB-BE49-44BD-8921-53D2085AF979}" type="slidenum">
              <a:rPr lang="en-US"/>
              <a:pPr/>
              <a:t>14</a:t>
            </a:fld>
            <a:endParaRPr lang="en-US"/>
          </a:p>
        </p:txBody>
      </p:sp>
      <p:sp>
        <p:nvSpPr>
          <p:cNvPr id="161997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9990" name="Rectangle 2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178" y="6375748"/>
            <a:ext cx="3080048" cy="2338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981200"/>
            <a:ext cx="4378792" cy="2916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6201" y="1803748"/>
            <a:ext cx="2890021" cy="6419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19974" name="Picture 161997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6400" y="2667000"/>
            <a:ext cx="5009075" cy="6571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5562600"/>
            <a:ext cx="1138598" cy="6279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19971" name="Picture 161997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0" y="1984248"/>
            <a:ext cx="1226072" cy="2338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2578608" y="2652154"/>
            <a:ext cx="5739173" cy="1170397"/>
            <a:chOff x="2578608" y="2652154"/>
            <a:chExt cx="5739173" cy="1170397"/>
          </a:xfrm>
        </p:grpSpPr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34052" y="3328718"/>
              <a:ext cx="2083721" cy="27808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Picture 14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34052" y="3608117"/>
              <a:ext cx="2083729" cy="21443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4" name="Rectangle 13"/>
            <p:cNvSpPr/>
            <p:nvPr/>
          </p:nvSpPr>
          <p:spPr bwMode="auto">
            <a:xfrm>
              <a:off x="2578608" y="2652154"/>
              <a:ext cx="4123944" cy="685800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587500" y="5477766"/>
            <a:ext cx="3747544" cy="628130"/>
            <a:chOff x="1587500" y="5477766"/>
            <a:chExt cx="3747544" cy="628130"/>
          </a:xfrm>
        </p:grpSpPr>
        <p:pic>
          <p:nvPicPr>
            <p:cNvPr id="1619979" name="Picture 1619978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04160" y="5609779"/>
              <a:ext cx="1430884" cy="3066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" name="Picture 30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87500" y="5477766"/>
              <a:ext cx="2205027" cy="62813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80695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4.44444E-6 L -0.00069 -0.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1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2" name="Group 51"/>
          <p:cNvGrpSpPr/>
          <p:nvPr/>
        </p:nvGrpSpPr>
        <p:grpSpPr>
          <a:xfrm>
            <a:off x="1587500" y="3424125"/>
            <a:ext cx="3747544" cy="628130"/>
            <a:chOff x="1587500" y="5477766"/>
            <a:chExt cx="3747544" cy="628130"/>
          </a:xfrm>
        </p:grpSpPr>
        <p:pic>
          <p:nvPicPr>
            <p:cNvPr id="54" name="Picture 53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04160" y="5609779"/>
              <a:ext cx="1430884" cy="3066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5" name="Picture 54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87500" y="5477766"/>
              <a:ext cx="2205027" cy="62813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8" name="Picture 4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3028" y="2864971"/>
            <a:ext cx="1226072" cy="2338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19974" name="Picture 161997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6400" y="2667000"/>
            <a:ext cx="5009075" cy="6571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5" name="Group 64"/>
          <p:cNvGrpSpPr/>
          <p:nvPr/>
        </p:nvGrpSpPr>
        <p:grpSpPr>
          <a:xfrm>
            <a:off x="2578608" y="2652154"/>
            <a:ext cx="5739173" cy="1170397"/>
            <a:chOff x="2578608" y="2652154"/>
            <a:chExt cx="5739173" cy="1170397"/>
          </a:xfrm>
        </p:grpSpPr>
        <p:pic>
          <p:nvPicPr>
            <p:cNvPr id="66" name="Picture 65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34052" y="3328718"/>
              <a:ext cx="2083721" cy="27808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8" name="Picture 67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34052" y="3608117"/>
              <a:ext cx="2083729" cy="21443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9" name="Rectangle 68"/>
            <p:cNvSpPr/>
            <p:nvPr/>
          </p:nvSpPr>
          <p:spPr bwMode="auto">
            <a:xfrm>
              <a:off x="2578608" y="2652154"/>
              <a:ext cx="4123944" cy="685800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2971800" y="806276"/>
            <a:ext cx="5791200" cy="563563"/>
            <a:chOff x="2971800" y="793750"/>
            <a:chExt cx="5791200" cy="563563"/>
          </a:xfrm>
        </p:grpSpPr>
        <p:pic>
          <p:nvPicPr>
            <p:cNvPr id="71" name="Picture 21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793750"/>
              <a:ext cx="5532438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2" name="Picture 20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38" y="1095375"/>
              <a:ext cx="1897062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619993" name="Picture 2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8" y="36513"/>
            <a:ext cx="56372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9994" name="Picture 2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66725"/>
            <a:ext cx="66294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9995" name="Picture 2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60375"/>
            <a:ext cx="182562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9984" name="Picture 1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04863"/>
            <a:ext cx="268605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9992" name="Picture 2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00013"/>
            <a:ext cx="172402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1EDECBBB-BE49-44BD-8921-53D2085AF979}" type="slidenum">
              <a:rPr lang="en-US"/>
              <a:pPr/>
              <a:t>15</a:t>
            </a:fld>
            <a:endParaRPr lang="en-US"/>
          </a:p>
        </p:txBody>
      </p:sp>
      <p:sp>
        <p:nvSpPr>
          <p:cNvPr id="161997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9990" name="Rectangle 2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178" y="6375748"/>
            <a:ext cx="3080048" cy="2338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981200"/>
            <a:ext cx="4378792" cy="2916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6201" y="1803748"/>
            <a:ext cx="2890021" cy="6419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19971" name="Picture 161997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0" y="1984248"/>
            <a:ext cx="1226072" cy="2338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9" name="Group 48"/>
          <p:cNvGrpSpPr/>
          <p:nvPr/>
        </p:nvGrpSpPr>
        <p:grpSpPr>
          <a:xfrm>
            <a:off x="5791200" y="3873500"/>
            <a:ext cx="3162300" cy="533607"/>
            <a:chOff x="5791200" y="3873500"/>
            <a:chExt cx="3162300" cy="533607"/>
          </a:xfrm>
        </p:grpSpPr>
        <p:pic>
          <p:nvPicPr>
            <p:cNvPr id="50" name="Picture 49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91200" y="3873500"/>
              <a:ext cx="2664627" cy="26517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1" name="Picture 50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06893" y="4129025"/>
              <a:ext cx="2146607" cy="27808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4" name="Picture 2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5562600"/>
            <a:ext cx="1138598" cy="6279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049" y="1106466"/>
            <a:ext cx="5181883" cy="7732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5" name="Group 44"/>
          <p:cNvGrpSpPr/>
          <p:nvPr/>
        </p:nvGrpSpPr>
        <p:grpSpPr>
          <a:xfrm>
            <a:off x="1860079" y="4173425"/>
            <a:ext cx="4069937" cy="688039"/>
            <a:chOff x="1860079" y="4173425"/>
            <a:chExt cx="4069937" cy="688039"/>
          </a:xfrm>
        </p:grpSpPr>
        <p:pic>
          <p:nvPicPr>
            <p:cNvPr id="46" name="Picture 45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60079" y="4173425"/>
              <a:ext cx="3474965" cy="30658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7" name="Picture 46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66623" y="4554875"/>
              <a:ext cx="2963393" cy="30658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578" y="5011031"/>
            <a:ext cx="5285225" cy="3215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19982" name="Picture 161998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40158" y="6133578"/>
            <a:ext cx="2745544" cy="6721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1225296" y="5879592"/>
            <a:ext cx="5404104" cy="521208"/>
            <a:chOff x="1225296" y="5879592"/>
            <a:chExt cx="5404104" cy="521208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225296" y="5888038"/>
              <a:ext cx="5404104" cy="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Arrow Connector 22"/>
            <p:cNvCxnSpPr/>
            <p:nvPr/>
          </p:nvCxnSpPr>
          <p:spPr bwMode="auto">
            <a:xfrm>
              <a:off x="6620256" y="5879592"/>
              <a:ext cx="0" cy="521208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6" name="Rectangle 48"/>
          <p:cNvSpPr>
            <a:spLocks noChangeArrowheads="1"/>
          </p:cNvSpPr>
          <p:nvPr/>
        </p:nvSpPr>
        <p:spPr bwMode="auto">
          <a:xfrm>
            <a:off x="7785100" y="6337126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7" name="Straight Arrow Connector 66"/>
          <p:cNvCxnSpPr/>
          <p:nvPr/>
        </p:nvCxnSpPr>
        <p:spPr bwMode="auto">
          <a:xfrm flipH="1" flipV="1">
            <a:off x="3739896" y="2193024"/>
            <a:ext cx="3291840" cy="3931920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7" name="Group 61"/>
          <p:cNvGrpSpPr>
            <a:grpSpLocks/>
          </p:cNvGrpSpPr>
          <p:nvPr/>
        </p:nvGrpSpPr>
        <p:grpSpPr bwMode="auto">
          <a:xfrm>
            <a:off x="7935390" y="5410200"/>
            <a:ext cx="1017588" cy="477838"/>
            <a:chOff x="1120" y="240"/>
            <a:chExt cx="641" cy="301"/>
          </a:xfrm>
        </p:grpSpPr>
        <p:pic>
          <p:nvPicPr>
            <p:cNvPr id="58" name="Picture 5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" y="240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" name="Picture 6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0" y="427"/>
              <a:ext cx="641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cxnSp>
        <p:nvCxnSpPr>
          <p:cNvPr id="1619969" name="Straight Arrow Connector 1619968"/>
          <p:cNvCxnSpPr/>
          <p:nvPr/>
        </p:nvCxnSpPr>
        <p:spPr bwMode="auto">
          <a:xfrm flipH="1" flipV="1">
            <a:off x="2788920" y="2193025"/>
            <a:ext cx="1975104" cy="2816352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99572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9" dur="500"/>
                                        <p:tgtEl>
                                          <p:spTgt spid="1619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1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33151340-3E77-46DF-B150-350CB6863874}" type="slidenum">
              <a:rPr lang="en-US"/>
              <a:pPr/>
              <a:t>16</a:t>
            </a:fld>
            <a:endParaRPr lang="en-US"/>
          </a:p>
        </p:txBody>
      </p:sp>
      <p:sp>
        <p:nvSpPr>
          <p:cNvPr id="1593354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93359" name="Picture 1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5" y="109538"/>
            <a:ext cx="4541838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93366" name="Picture 2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90488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93361" name="Picture 1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36513"/>
            <a:ext cx="112395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93363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5" y="411163"/>
            <a:ext cx="49514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93365" name="Rectangle 2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93344" name="Picture 159334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9200" y="1188652"/>
            <a:ext cx="934245" cy="3353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677443" y="1143000"/>
            <a:ext cx="5729197" cy="5029200"/>
            <a:chOff x="1677443" y="1143000"/>
            <a:chExt cx="5729197" cy="5029200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V="1">
              <a:off x="4572000" y="1143000"/>
              <a:ext cx="0" cy="50292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" name="Straight Arrow Connector 4"/>
            <p:cNvCxnSpPr/>
            <p:nvPr/>
          </p:nvCxnSpPr>
          <p:spPr bwMode="auto">
            <a:xfrm>
              <a:off x="1737360" y="5715000"/>
              <a:ext cx="566928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3912575" y="5649990"/>
              <a:ext cx="0" cy="137160"/>
            </a:xfrm>
            <a:prstGeom prst="lin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Straight Connector 77"/>
            <p:cNvCxnSpPr/>
            <p:nvPr/>
          </p:nvCxnSpPr>
          <p:spPr bwMode="auto">
            <a:xfrm>
              <a:off x="3252901" y="5649990"/>
              <a:ext cx="0" cy="137160"/>
            </a:xfrm>
            <a:prstGeom prst="lin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Straight Connector 78"/>
            <p:cNvCxnSpPr/>
            <p:nvPr/>
          </p:nvCxnSpPr>
          <p:spPr bwMode="auto">
            <a:xfrm>
              <a:off x="2606289" y="5649990"/>
              <a:ext cx="0" cy="137160"/>
            </a:xfrm>
            <a:prstGeom prst="lin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Straight Connector 79"/>
            <p:cNvCxnSpPr/>
            <p:nvPr/>
          </p:nvCxnSpPr>
          <p:spPr bwMode="auto">
            <a:xfrm>
              <a:off x="5231425" y="5649990"/>
              <a:ext cx="0" cy="137160"/>
            </a:xfrm>
            <a:prstGeom prst="lin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Straight Connector 80"/>
            <p:cNvCxnSpPr/>
            <p:nvPr/>
          </p:nvCxnSpPr>
          <p:spPr bwMode="auto">
            <a:xfrm>
              <a:off x="5891099" y="5649990"/>
              <a:ext cx="0" cy="137160"/>
            </a:xfrm>
            <a:prstGeom prst="lin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Straight Connector 81"/>
            <p:cNvCxnSpPr/>
            <p:nvPr/>
          </p:nvCxnSpPr>
          <p:spPr bwMode="auto">
            <a:xfrm>
              <a:off x="6537711" y="5649990"/>
              <a:ext cx="0" cy="137160"/>
            </a:xfrm>
            <a:prstGeom prst="lin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Straight Connector 84"/>
            <p:cNvCxnSpPr/>
            <p:nvPr/>
          </p:nvCxnSpPr>
          <p:spPr bwMode="auto">
            <a:xfrm>
              <a:off x="4526280" y="3886200"/>
              <a:ext cx="97971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7" name="Straight Connector 86"/>
            <p:cNvCxnSpPr/>
            <p:nvPr/>
          </p:nvCxnSpPr>
          <p:spPr bwMode="auto">
            <a:xfrm>
              <a:off x="4526280" y="4800600"/>
              <a:ext cx="97971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0" name="Straight Connector 89"/>
            <p:cNvCxnSpPr/>
            <p:nvPr/>
          </p:nvCxnSpPr>
          <p:spPr bwMode="auto">
            <a:xfrm>
              <a:off x="4526280" y="2971800"/>
              <a:ext cx="97971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" name="Straight Connector 91"/>
            <p:cNvCxnSpPr/>
            <p:nvPr/>
          </p:nvCxnSpPr>
          <p:spPr bwMode="auto">
            <a:xfrm>
              <a:off x="4526280" y="2057400"/>
              <a:ext cx="97971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593345" name="Picture 1593344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70118" y="5826414"/>
              <a:ext cx="131378" cy="20407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93350" name="Picture 1593349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04770" y="5826414"/>
              <a:ext cx="160281" cy="20407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93351" name="Picture 1593350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65518" y="5826414"/>
              <a:ext cx="160281" cy="21896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93349" name="Picture 1593348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33800" y="5826414"/>
              <a:ext cx="379247" cy="21896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93347" name="Picture 1593346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49754" y="5826414"/>
              <a:ext cx="379246" cy="21896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93348" name="Picture 1593347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62200" y="5826414"/>
              <a:ext cx="394135" cy="21896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93352" name="Picture 1593351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31558" y="4687866"/>
              <a:ext cx="160281" cy="20407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93362" name="Picture 1593361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32140" y="1952612"/>
              <a:ext cx="159699" cy="21816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93358" name="Picture 1593357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32140" y="2854486"/>
              <a:ext cx="159699" cy="21816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93356" name="Picture 1593355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17304" y="3746326"/>
              <a:ext cx="174535" cy="20333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31" name="Straight Connector 130"/>
            <p:cNvCxnSpPr/>
            <p:nvPr/>
          </p:nvCxnSpPr>
          <p:spPr bwMode="auto">
            <a:xfrm>
              <a:off x="1947672" y="5649990"/>
              <a:ext cx="0" cy="137160"/>
            </a:xfrm>
            <a:prstGeom prst="lin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" name="Straight Connector 131"/>
            <p:cNvCxnSpPr/>
            <p:nvPr/>
          </p:nvCxnSpPr>
          <p:spPr bwMode="auto">
            <a:xfrm>
              <a:off x="7196328" y="5649990"/>
              <a:ext cx="0" cy="137160"/>
            </a:xfrm>
            <a:prstGeom prst="lin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593375" name="Picture 1593374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77443" y="5826414"/>
              <a:ext cx="394136" cy="21896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7" name="Picture 56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01726" y="5826414"/>
              <a:ext cx="174852" cy="20370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60" name="Group 59"/>
          <p:cNvGrpSpPr/>
          <p:nvPr/>
        </p:nvGrpSpPr>
        <p:grpSpPr>
          <a:xfrm>
            <a:off x="2514600" y="1182862"/>
            <a:ext cx="4114800" cy="4528143"/>
            <a:chOff x="2514600" y="1182862"/>
            <a:chExt cx="4114800" cy="4528143"/>
          </a:xfrm>
        </p:grpSpPr>
        <p:sp>
          <p:nvSpPr>
            <p:cNvPr id="49" name="Freeform 115"/>
            <p:cNvSpPr>
              <a:spLocks/>
            </p:cNvSpPr>
            <p:nvPr/>
          </p:nvSpPr>
          <p:spPr bwMode="auto">
            <a:xfrm flipH="1" flipV="1">
              <a:off x="2514600" y="1182862"/>
              <a:ext cx="2057400" cy="4528143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9787"/>
                <a:gd name="connsiteY0" fmla="*/ 0 h 46171"/>
                <a:gd name="connsiteX1" fmla="*/ 19787 w 19787"/>
                <a:gd name="connsiteY1" fmla="*/ 46171 h 46171"/>
                <a:gd name="connsiteX0" fmla="*/ 0 w 19787"/>
                <a:gd name="connsiteY0" fmla="*/ 0 h 46171"/>
                <a:gd name="connsiteX1" fmla="*/ 19787 w 19787"/>
                <a:gd name="connsiteY1" fmla="*/ 46171 h 46171"/>
                <a:gd name="connsiteX0" fmla="*/ 0 w 19787"/>
                <a:gd name="connsiteY0" fmla="*/ 0 h 46171"/>
                <a:gd name="connsiteX1" fmla="*/ 19787 w 19787"/>
                <a:gd name="connsiteY1" fmla="*/ 46171 h 46171"/>
                <a:gd name="connsiteX0" fmla="*/ 0 w 19787"/>
                <a:gd name="connsiteY0" fmla="*/ 0 h 46171"/>
                <a:gd name="connsiteX1" fmla="*/ 19787 w 19787"/>
                <a:gd name="connsiteY1" fmla="*/ 46171 h 46171"/>
                <a:gd name="connsiteX0" fmla="*/ 0 w 19787"/>
                <a:gd name="connsiteY0" fmla="*/ 0 h 46171"/>
                <a:gd name="connsiteX1" fmla="*/ 19787 w 19787"/>
                <a:gd name="connsiteY1" fmla="*/ 46171 h 46171"/>
                <a:gd name="connsiteX0" fmla="*/ 0 w 19787"/>
                <a:gd name="connsiteY0" fmla="*/ 0 h 46171"/>
                <a:gd name="connsiteX1" fmla="*/ 19787 w 19787"/>
                <a:gd name="connsiteY1" fmla="*/ 46171 h 46171"/>
                <a:gd name="connsiteX0" fmla="*/ 0 w 19787"/>
                <a:gd name="connsiteY0" fmla="*/ 0 h 46171"/>
                <a:gd name="connsiteX1" fmla="*/ 19787 w 19787"/>
                <a:gd name="connsiteY1" fmla="*/ 46171 h 46171"/>
                <a:gd name="connsiteX0" fmla="*/ 0 w 19787"/>
                <a:gd name="connsiteY0" fmla="*/ 0 h 46171"/>
                <a:gd name="connsiteX1" fmla="*/ 19787 w 19787"/>
                <a:gd name="connsiteY1" fmla="*/ 46171 h 46171"/>
                <a:gd name="connsiteX0" fmla="*/ 0 w 19787"/>
                <a:gd name="connsiteY0" fmla="*/ 0 h 46171"/>
                <a:gd name="connsiteX1" fmla="*/ 19787 w 19787"/>
                <a:gd name="connsiteY1" fmla="*/ 46171 h 46171"/>
                <a:gd name="connsiteX0" fmla="*/ 0 w 19787"/>
                <a:gd name="connsiteY0" fmla="*/ 0 h 46171"/>
                <a:gd name="connsiteX1" fmla="*/ 19787 w 19787"/>
                <a:gd name="connsiteY1" fmla="*/ 46171 h 46171"/>
                <a:gd name="connsiteX0" fmla="*/ 0 w 19787"/>
                <a:gd name="connsiteY0" fmla="*/ 0 h 46171"/>
                <a:gd name="connsiteX1" fmla="*/ 19787 w 19787"/>
                <a:gd name="connsiteY1" fmla="*/ 46171 h 46171"/>
                <a:gd name="connsiteX0" fmla="*/ 0 w 19787"/>
                <a:gd name="connsiteY0" fmla="*/ 0 h 46171"/>
                <a:gd name="connsiteX1" fmla="*/ 19787 w 19787"/>
                <a:gd name="connsiteY1" fmla="*/ 46171 h 46171"/>
                <a:gd name="connsiteX0" fmla="*/ 0 w 20416"/>
                <a:gd name="connsiteY0" fmla="*/ 0 h 48982"/>
                <a:gd name="connsiteX1" fmla="*/ 20416 w 20416"/>
                <a:gd name="connsiteY1" fmla="*/ 48982 h 48982"/>
                <a:gd name="connsiteX0" fmla="*/ 0 w 20416"/>
                <a:gd name="connsiteY0" fmla="*/ 0 h 48982"/>
                <a:gd name="connsiteX1" fmla="*/ 20416 w 20416"/>
                <a:gd name="connsiteY1" fmla="*/ 48982 h 48982"/>
                <a:gd name="connsiteX0" fmla="*/ 0 w 20416"/>
                <a:gd name="connsiteY0" fmla="*/ 0 h 48982"/>
                <a:gd name="connsiteX1" fmla="*/ 20416 w 20416"/>
                <a:gd name="connsiteY1" fmla="*/ 48982 h 48982"/>
                <a:gd name="connsiteX0" fmla="*/ 0 w 20416"/>
                <a:gd name="connsiteY0" fmla="*/ 0 h 50809"/>
                <a:gd name="connsiteX1" fmla="*/ 20416 w 20416"/>
                <a:gd name="connsiteY1" fmla="*/ 50809 h 50809"/>
                <a:gd name="connsiteX0" fmla="*/ 0 w 20416"/>
                <a:gd name="connsiteY0" fmla="*/ 0 h 50809"/>
                <a:gd name="connsiteX1" fmla="*/ 20416 w 20416"/>
                <a:gd name="connsiteY1" fmla="*/ 50809 h 50809"/>
                <a:gd name="connsiteX0" fmla="*/ 0 w 20416"/>
                <a:gd name="connsiteY0" fmla="*/ 0 h 50809"/>
                <a:gd name="connsiteX1" fmla="*/ 20416 w 20416"/>
                <a:gd name="connsiteY1" fmla="*/ 50809 h 50809"/>
                <a:gd name="connsiteX0" fmla="*/ 0 w 20416"/>
                <a:gd name="connsiteY0" fmla="*/ 0 h 50809"/>
                <a:gd name="connsiteX1" fmla="*/ 20416 w 20416"/>
                <a:gd name="connsiteY1" fmla="*/ 50809 h 50809"/>
                <a:gd name="connsiteX0" fmla="*/ 0 w 20416"/>
                <a:gd name="connsiteY0" fmla="*/ 0 h 50809"/>
                <a:gd name="connsiteX1" fmla="*/ 20416 w 20416"/>
                <a:gd name="connsiteY1" fmla="*/ 50809 h 50809"/>
                <a:gd name="connsiteX0" fmla="*/ 0 w 20416"/>
                <a:gd name="connsiteY0" fmla="*/ 0 h 50809"/>
                <a:gd name="connsiteX1" fmla="*/ 20416 w 20416"/>
                <a:gd name="connsiteY1" fmla="*/ 50809 h 50809"/>
                <a:gd name="connsiteX0" fmla="*/ 0 w 20416"/>
                <a:gd name="connsiteY0" fmla="*/ 0 h 50809"/>
                <a:gd name="connsiteX1" fmla="*/ 20416 w 20416"/>
                <a:gd name="connsiteY1" fmla="*/ 50809 h 50809"/>
                <a:gd name="connsiteX0" fmla="*/ 0 w 20416"/>
                <a:gd name="connsiteY0" fmla="*/ 0 h 50809"/>
                <a:gd name="connsiteX1" fmla="*/ 20416 w 20416"/>
                <a:gd name="connsiteY1" fmla="*/ 50809 h 50809"/>
                <a:gd name="connsiteX0" fmla="*/ 0 w 20416"/>
                <a:gd name="connsiteY0" fmla="*/ 0 h 50809"/>
                <a:gd name="connsiteX1" fmla="*/ 20416 w 20416"/>
                <a:gd name="connsiteY1" fmla="*/ 50809 h 50809"/>
                <a:gd name="connsiteX0" fmla="*/ 0 w 20416"/>
                <a:gd name="connsiteY0" fmla="*/ 0 h 50809"/>
                <a:gd name="connsiteX1" fmla="*/ 20416 w 20416"/>
                <a:gd name="connsiteY1" fmla="*/ 50809 h 50809"/>
                <a:gd name="connsiteX0" fmla="*/ 0 w 20416"/>
                <a:gd name="connsiteY0" fmla="*/ 0 h 50809"/>
                <a:gd name="connsiteX1" fmla="*/ 20416 w 20416"/>
                <a:gd name="connsiteY1" fmla="*/ 50809 h 50809"/>
                <a:gd name="connsiteX0" fmla="*/ 0 w 20416"/>
                <a:gd name="connsiteY0" fmla="*/ 0 h 50809"/>
                <a:gd name="connsiteX1" fmla="*/ 20416 w 20416"/>
                <a:gd name="connsiteY1" fmla="*/ 50809 h 50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16" h="50809">
                  <a:moveTo>
                    <a:pt x="0" y="0"/>
                  </a:moveTo>
                  <a:cubicBezTo>
                    <a:pt x="10395" y="90"/>
                    <a:pt x="18124" y="38908"/>
                    <a:pt x="20416" y="5080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115"/>
            <p:cNvSpPr>
              <a:spLocks/>
            </p:cNvSpPr>
            <p:nvPr/>
          </p:nvSpPr>
          <p:spPr bwMode="auto">
            <a:xfrm flipV="1">
              <a:off x="4572000" y="1182862"/>
              <a:ext cx="2057400" cy="4528143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9787"/>
                <a:gd name="connsiteY0" fmla="*/ 0 h 46171"/>
                <a:gd name="connsiteX1" fmla="*/ 19787 w 19787"/>
                <a:gd name="connsiteY1" fmla="*/ 46171 h 46171"/>
                <a:gd name="connsiteX0" fmla="*/ 0 w 19787"/>
                <a:gd name="connsiteY0" fmla="*/ 0 h 46171"/>
                <a:gd name="connsiteX1" fmla="*/ 19787 w 19787"/>
                <a:gd name="connsiteY1" fmla="*/ 46171 h 46171"/>
                <a:gd name="connsiteX0" fmla="*/ 0 w 19787"/>
                <a:gd name="connsiteY0" fmla="*/ 0 h 46171"/>
                <a:gd name="connsiteX1" fmla="*/ 19787 w 19787"/>
                <a:gd name="connsiteY1" fmla="*/ 46171 h 46171"/>
                <a:gd name="connsiteX0" fmla="*/ 0 w 19787"/>
                <a:gd name="connsiteY0" fmla="*/ 0 h 46171"/>
                <a:gd name="connsiteX1" fmla="*/ 19787 w 19787"/>
                <a:gd name="connsiteY1" fmla="*/ 46171 h 46171"/>
                <a:gd name="connsiteX0" fmla="*/ 0 w 19787"/>
                <a:gd name="connsiteY0" fmla="*/ 0 h 46171"/>
                <a:gd name="connsiteX1" fmla="*/ 19787 w 19787"/>
                <a:gd name="connsiteY1" fmla="*/ 46171 h 46171"/>
                <a:gd name="connsiteX0" fmla="*/ 0 w 19787"/>
                <a:gd name="connsiteY0" fmla="*/ 0 h 46171"/>
                <a:gd name="connsiteX1" fmla="*/ 19787 w 19787"/>
                <a:gd name="connsiteY1" fmla="*/ 46171 h 46171"/>
                <a:gd name="connsiteX0" fmla="*/ 0 w 19787"/>
                <a:gd name="connsiteY0" fmla="*/ 0 h 46171"/>
                <a:gd name="connsiteX1" fmla="*/ 19787 w 19787"/>
                <a:gd name="connsiteY1" fmla="*/ 46171 h 46171"/>
                <a:gd name="connsiteX0" fmla="*/ 0 w 19787"/>
                <a:gd name="connsiteY0" fmla="*/ 0 h 46171"/>
                <a:gd name="connsiteX1" fmla="*/ 19787 w 19787"/>
                <a:gd name="connsiteY1" fmla="*/ 46171 h 46171"/>
                <a:gd name="connsiteX0" fmla="*/ 0 w 19787"/>
                <a:gd name="connsiteY0" fmla="*/ 0 h 46171"/>
                <a:gd name="connsiteX1" fmla="*/ 19787 w 19787"/>
                <a:gd name="connsiteY1" fmla="*/ 46171 h 46171"/>
                <a:gd name="connsiteX0" fmla="*/ 0 w 19787"/>
                <a:gd name="connsiteY0" fmla="*/ 0 h 46171"/>
                <a:gd name="connsiteX1" fmla="*/ 19787 w 19787"/>
                <a:gd name="connsiteY1" fmla="*/ 46171 h 46171"/>
                <a:gd name="connsiteX0" fmla="*/ 0 w 19787"/>
                <a:gd name="connsiteY0" fmla="*/ 0 h 46171"/>
                <a:gd name="connsiteX1" fmla="*/ 19787 w 19787"/>
                <a:gd name="connsiteY1" fmla="*/ 46171 h 46171"/>
                <a:gd name="connsiteX0" fmla="*/ 0 w 19787"/>
                <a:gd name="connsiteY0" fmla="*/ 0 h 46171"/>
                <a:gd name="connsiteX1" fmla="*/ 19787 w 19787"/>
                <a:gd name="connsiteY1" fmla="*/ 46171 h 46171"/>
                <a:gd name="connsiteX0" fmla="*/ 0 w 20416"/>
                <a:gd name="connsiteY0" fmla="*/ 0 h 48982"/>
                <a:gd name="connsiteX1" fmla="*/ 20416 w 20416"/>
                <a:gd name="connsiteY1" fmla="*/ 48982 h 48982"/>
                <a:gd name="connsiteX0" fmla="*/ 0 w 20416"/>
                <a:gd name="connsiteY0" fmla="*/ 0 h 48982"/>
                <a:gd name="connsiteX1" fmla="*/ 20416 w 20416"/>
                <a:gd name="connsiteY1" fmla="*/ 48982 h 48982"/>
                <a:gd name="connsiteX0" fmla="*/ 0 w 20416"/>
                <a:gd name="connsiteY0" fmla="*/ 0 h 48982"/>
                <a:gd name="connsiteX1" fmla="*/ 20416 w 20416"/>
                <a:gd name="connsiteY1" fmla="*/ 48982 h 48982"/>
                <a:gd name="connsiteX0" fmla="*/ 0 w 20416"/>
                <a:gd name="connsiteY0" fmla="*/ 0 h 50809"/>
                <a:gd name="connsiteX1" fmla="*/ 20416 w 20416"/>
                <a:gd name="connsiteY1" fmla="*/ 50809 h 50809"/>
                <a:gd name="connsiteX0" fmla="*/ 0 w 20416"/>
                <a:gd name="connsiteY0" fmla="*/ 0 h 50809"/>
                <a:gd name="connsiteX1" fmla="*/ 20416 w 20416"/>
                <a:gd name="connsiteY1" fmla="*/ 50809 h 50809"/>
                <a:gd name="connsiteX0" fmla="*/ 0 w 20416"/>
                <a:gd name="connsiteY0" fmla="*/ 0 h 50809"/>
                <a:gd name="connsiteX1" fmla="*/ 20416 w 20416"/>
                <a:gd name="connsiteY1" fmla="*/ 50809 h 50809"/>
                <a:gd name="connsiteX0" fmla="*/ 0 w 20416"/>
                <a:gd name="connsiteY0" fmla="*/ 0 h 50809"/>
                <a:gd name="connsiteX1" fmla="*/ 20416 w 20416"/>
                <a:gd name="connsiteY1" fmla="*/ 50809 h 50809"/>
                <a:gd name="connsiteX0" fmla="*/ 0 w 20416"/>
                <a:gd name="connsiteY0" fmla="*/ 0 h 50809"/>
                <a:gd name="connsiteX1" fmla="*/ 20416 w 20416"/>
                <a:gd name="connsiteY1" fmla="*/ 50809 h 50809"/>
                <a:gd name="connsiteX0" fmla="*/ 0 w 20416"/>
                <a:gd name="connsiteY0" fmla="*/ 0 h 50809"/>
                <a:gd name="connsiteX1" fmla="*/ 20416 w 20416"/>
                <a:gd name="connsiteY1" fmla="*/ 50809 h 50809"/>
                <a:gd name="connsiteX0" fmla="*/ 0 w 20416"/>
                <a:gd name="connsiteY0" fmla="*/ 0 h 50809"/>
                <a:gd name="connsiteX1" fmla="*/ 20416 w 20416"/>
                <a:gd name="connsiteY1" fmla="*/ 50809 h 50809"/>
                <a:gd name="connsiteX0" fmla="*/ 0 w 20416"/>
                <a:gd name="connsiteY0" fmla="*/ 0 h 50809"/>
                <a:gd name="connsiteX1" fmla="*/ 20416 w 20416"/>
                <a:gd name="connsiteY1" fmla="*/ 50809 h 50809"/>
                <a:gd name="connsiteX0" fmla="*/ 0 w 20416"/>
                <a:gd name="connsiteY0" fmla="*/ 0 h 50809"/>
                <a:gd name="connsiteX1" fmla="*/ 20416 w 20416"/>
                <a:gd name="connsiteY1" fmla="*/ 50809 h 50809"/>
                <a:gd name="connsiteX0" fmla="*/ 0 w 20416"/>
                <a:gd name="connsiteY0" fmla="*/ 0 h 50809"/>
                <a:gd name="connsiteX1" fmla="*/ 20416 w 20416"/>
                <a:gd name="connsiteY1" fmla="*/ 50809 h 50809"/>
                <a:gd name="connsiteX0" fmla="*/ 0 w 20416"/>
                <a:gd name="connsiteY0" fmla="*/ 0 h 50809"/>
                <a:gd name="connsiteX1" fmla="*/ 20416 w 20416"/>
                <a:gd name="connsiteY1" fmla="*/ 50809 h 50809"/>
                <a:gd name="connsiteX0" fmla="*/ 0 w 20416"/>
                <a:gd name="connsiteY0" fmla="*/ 0 h 50809"/>
                <a:gd name="connsiteX1" fmla="*/ 20416 w 20416"/>
                <a:gd name="connsiteY1" fmla="*/ 50809 h 50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16" h="50809">
                  <a:moveTo>
                    <a:pt x="0" y="0"/>
                  </a:moveTo>
                  <a:cubicBezTo>
                    <a:pt x="10395" y="90"/>
                    <a:pt x="18124" y="38908"/>
                    <a:pt x="20416" y="5080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4" name="Picture 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0682" y="1611682"/>
            <a:ext cx="817174" cy="2189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082786">
            <a:off x="4968827" y="4126204"/>
            <a:ext cx="3459330" cy="2338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93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93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93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93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1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5817" y="1596492"/>
            <a:ext cx="949402" cy="3357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33151340-3E77-46DF-B150-350CB6863874}" type="slidenum">
              <a:rPr lang="en-US"/>
              <a:pPr/>
              <a:t>17</a:t>
            </a:fld>
            <a:endParaRPr lang="en-US"/>
          </a:p>
        </p:txBody>
      </p:sp>
      <p:sp>
        <p:nvSpPr>
          <p:cNvPr id="1593354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93359" name="Picture 1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5" y="109538"/>
            <a:ext cx="4541838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93366" name="Picture 2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90488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93361" name="Picture 1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36513"/>
            <a:ext cx="112395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93363" name="Picture 1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5" y="411163"/>
            <a:ext cx="49514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93365" name="Rectangle 2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" name="Straight Arrow Connector 2"/>
          <p:cNvCxnSpPr/>
          <p:nvPr/>
        </p:nvCxnSpPr>
        <p:spPr bwMode="auto">
          <a:xfrm rot="5400000" flipV="1">
            <a:off x="4572000" y="1143000"/>
            <a:ext cx="0" cy="50292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Arrow Connector 4"/>
          <p:cNvCxnSpPr/>
          <p:nvPr/>
        </p:nvCxnSpPr>
        <p:spPr bwMode="auto">
          <a:xfrm rot="16200000" flipV="1">
            <a:off x="-320040" y="3657600"/>
            <a:ext cx="566928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9" name="Group 8"/>
          <p:cNvGrpSpPr/>
          <p:nvPr/>
        </p:nvGrpSpPr>
        <p:grpSpPr>
          <a:xfrm>
            <a:off x="2518595" y="1600201"/>
            <a:ext cx="4528143" cy="4114800"/>
            <a:chOff x="2518595" y="1600201"/>
            <a:chExt cx="4528143" cy="4114800"/>
          </a:xfrm>
        </p:grpSpPr>
        <p:sp>
          <p:nvSpPr>
            <p:cNvPr id="49" name="Freeform 115"/>
            <p:cNvSpPr>
              <a:spLocks/>
            </p:cNvSpPr>
            <p:nvPr/>
          </p:nvSpPr>
          <p:spPr bwMode="auto">
            <a:xfrm rot="5400000" flipH="1" flipV="1">
              <a:off x="3753967" y="364829"/>
              <a:ext cx="2057400" cy="4528143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9787"/>
                <a:gd name="connsiteY0" fmla="*/ 0 h 46171"/>
                <a:gd name="connsiteX1" fmla="*/ 19787 w 19787"/>
                <a:gd name="connsiteY1" fmla="*/ 46171 h 46171"/>
                <a:gd name="connsiteX0" fmla="*/ 0 w 19787"/>
                <a:gd name="connsiteY0" fmla="*/ 0 h 46171"/>
                <a:gd name="connsiteX1" fmla="*/ 19787 w 19787"/>
                <a:gd name="connsiteY1" fmla="*/ 46171 h 46171"/>
                <a:gd name="connsiteX0" fmla="*/ 0 w 19787"/>
                <a:gd name="connsiteY0" fmla="*/ 0 h 46171"/>
                <a:gd name="connsiteX1" fmla="*/ 19787 w 19787"/>
                <a:gd name="connsiteY1" fmla="*/ 46171 h 46171"/>
                <a:gd name="connsiteX0" fmla="*/ 0 w 19787"/>
                <a:gd name="connsiteY0" fmla="*/ 0 h 46171"/>
                <a:gd name="connsiteX1" fmla="*/ 19787 w 19787"/>
                <a:gd name="connsiteY1" fmla="*/ 46171 h 46171"/>
                <a:gd name="connsiteX0" fmla="*/ 0 w 19787"/>
                <a:gd name="connsiteY0" fmla="*/ 0 h 46171"/>
                <a:gd name="connsiteX1" fmla="*/ 19787 w 19787"/>
                <a:gd name="connsiteY1" fmla="*/ 46171 h 46171"/>
                <a:gd name="connsiteX0" fmla="*/ 0 w 19787"/>
                <a:gd name="connsiteY0" fmla="*/ 0 h 46171"/>
                <a:gd name="connsiteX1" fmla="*/ 19787 w 19787"/>
                <a:gd name="connsiteY1" fmla="*/ 46171 h 46171"/>
                <a:gd name="connsiteX0" fmla="*/ 0 w 19787"/>
                <a:gd name="connsiteY0" fmla="*/ 0 h 46171"/>
                <a:gd name="connsiteX1" fmla="*/ 19787 w 19787"/>
                <a:gd name="connsiteY1" fmla="*/ 46171 h 46171"/>
                <a:gd name="connsiteX0" fmla="*/ 0 w 19787"/>
                <a:gd name="connsiteY0" fmla="*/ 0 h 46171"/>
                <a:gd name="connsiteX1" fmla="*/ 19787 w 19787"/>
                <a:gd name="connsiteY1" fmla="*/ 46171 h 46171"/>
                <a:gd name="connsiteX0" fmla="*/ 0 w 19787"/>
                <a:gd name="connsiteY0" fmla="*/ 0 h 46171"/>
                <a:gd name="connsiteX1" fmla="*/ 19787 w 19787"/>
                <a:gd name="connsiteY1" fmla="*/ 46171 h 46171"/>
                <a:gd name="connsiteX0" fmla="*/ 0 w 19787"/>
                <a:gd name="connsiteY0" fmla="*/ 0 h 46171"/>
                <a:gd name="connsiteX1" fmla="*/ 19787 w 19787"/>
                <a:gd name="connsiteY1" fmla="*/ 46171 h 46171"/>
                <a:gd name="connsiteX0" fmla="*/ 0 w 19787"/>
                <a:gd name="connsiteY0" fmla="*/ 0 h 46171"/>
                <a:gd name="connsiteX1" fmla="*/ 19787 w 19787"/>
                <a:gd name="connsiteY1" fmla="*/ 46171 h 46171"/>
                <a:gd name="connsiteX0" fmla="*/ 0 w 19787"/>
                <a:gd name="connsiteY0" fmla="*/ 0 h 46171"/>
                <a:gd name="connsiteX1" fmla="*/ 19787 w 19787"/>
                <a:gd name="connsiteY1" fmla="*/ 46171 h 46171"/>
                <a:gd name="connsiteX0" fmla="*/ 0 w 20416"/>
                <a:gd name="connsiteY0" fmla="*/ 0 h 48982"/>
                <a:gd name="connsiteX1" fmla="*/ 20416 w 20416"/>
                <a:gd name="connsiteY1" fmla="*/ 48982 h 48982"/>
                <a:gd name="connsiteX0" fmla="*/ 0 w 20416"/>
                <a:gd name="connsiteY0" fmla="*/ 0 h 48982"/>
                <a:gd name="connsiteX1" fmla="*/ 20416 w 20416"/>
                <a:gd name="connsiteY1" fmla="*/ 48982 h 48982"/>
                <a:gd name="connsiteX0" fmla="*/ 0 w 20416"/>
                <a:gd name="connsiteY0" fmla="*/ 0 h 48982"/>
                <a:gd name="connsiteX1" fmla="*/ 20416 w 20416"/>
                <a:gd name="connsiteY1" fmla="*/ 48982 h 48982"/>
                <a:gd name="connsiteX0" fmla="*/ 0 w 20416"/>
                <a:gd name="connsiteY0" fmla="*/ 0 h 50809"/>
                <a:gd name="connsiteX1" fmla="*/ 20416 w 20416"/>
                <a:gd name="connsiteY1" fmla="*/ 50809 h 50809"/>
                <a:gd name="connsiteX0" fmla="*/ 0 w 20416"/>
                <a:gd name="connsiteY0" fmla="*/ 0 h 50809"/>
                <a:gd name="connsiteX1" fmla="*/ 20416 w 20416"/>
                <a:gd name="connsiteY1" fmla="*/ 50809 h 50809"/>
                <a:gd name="connsiteX0" fmla="*/ 0 w 20416"/>
                <a:gd name="connsiteY0" fmla="*/ 0 h 50809"/>
                <a:gd name="connsiteX1" fmla="*/ 20416 w 20416"/>
                <a:gd name="connsiteY1" fmla="*/ 50809 h 50809"/>
                <a:gd name="connsiteX0" fmla="*/ 0 w 20416"/>
                <a:gd name="connsiteY0" fmla="*/ 0 h 50809"/>
                <a:gd name="connsiteX1" fmla="*/ 20416 w 20416"/>
                <a:gd name="connsiteY1" fmla="*/ 50809 h 50809"/>
                <a:gd name="connsiteX0" fmla="*/ 0 w 20416"/>
                <a:gd name="connsiteY0" fmla="*/ 0 h 50809"/>
                <a:gd name="connsiteX1" fmla="*/ 20416 w 20416"/>
                <a:gd name="connsiteY1" fmla="*/ 50809 h 50809"/>
                <a:gd name="connsiteX0" fmla="*/ 0 w 20416"/>
                <a:gd name="connsiteY0" fmla="*/ 0 h 50809"/>
                <a:gd name="connsiteX1" fmla="*/ 20416 w 20416"/>
                <a:gd name="connsiteY1" fmla="*/ 50809 h 50809"/>
                <a:gd name="connsiteX0" fmla="*/ 0 w 20416"/>
                <a:gd name="connsiteY0" fmla="*/ 0 h 50809"/>
                <a:gd name="connsiteX1" fmla="*/ 20416 w 20416"/>
                <a:gd name="connsiteY1" fmla="*/ 50809 h 50809"/>
                <a:gd name="connsiteX0" fmla="*/ 0 w 20416"/>
                <a:gd name="connsiteY0" fmla="*/ 0 h 50809"/>
                <a:gd name="connsiteX1" fmla="*/ 20416 w 20416"/>
                <a:gd name="connsiteY1" fmla="*/ 50809 h 50809"/>
                <a:gd name="connsiteX0" fmla="*/ 0 w 20416"/>
                <a:gd name="connsiteY0" fmla="*/ 0 h 50809"/>
                <a:gd name="connsiteX1" fmla="*/ 20416 w 20416"/>
                <a:gd name="connsiteY1" fmla="*/ 50809 h 50809"/>
                <a:gd name="connsiteX0" fmla="*/ 0 w 20416"/>
                <a:gd name="connsiteY0" fmla="*/ 0 h 50809"/>
                <a:gd name="connsiteX1" fmla="*/ 20416 w 20416"/>
                <a:gd name="connsiteY1" fmla="*/ 50809 h 50809"/>
                <a:gd name="connsiteX0" fmla="*/ 0 w 20416"/>
                <a:gd name="connsiteY0" fmla="*/ 0 h 50809"/>
                <a:gd name="connsiteX1" fmla="*/ 20416 w 20416"/>
                <a:gd name="connsiteY1" fmla="*/ 50809 h 50809"/>
                <a:gd name="connsiteX0" fmla="*/ 0 w 20416"/>
                <a:gd name="connsiteY0" fmla="*/ 0 h 50809"/>
                <a:gd name="connsiteX1" fmla="*/ 20416 w 20416"/>
                <a:gd name="connsiteY1" fmla="*/ 50809 h 50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16" h="50809">
                  <a:moveTo>
                    <a:pt x="0" y="0"/>
                  </a:moveTo>
                  <a:cubicBezTo>
                    <a:pt x="10395" y="90"/>
                    <a:pt x="18124" y="38908"/>
                    <a:pt x="20416" y="5080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115"/>
            <p:cNvSpPr>
              <a:spLocks/>
            </p:cNvSpPr>
            <p:nvPr/>
          </p:nvSpPr>
          <p:spPr bwMode="auto">
            <a:xfrm rot="5400000" flipV="1">
              <a:off x="3753967" y="2422229"/>
              <a:ext cx="2057400" cy="4528143"/>
            </a:xfrm>
            <a:custGeom>
              <a:avLst/>
              <a:gdLst>
                <a:gd name="T0" fmla="*/ 0 w 1506"/>
                <a:gd name="T1" fmla="*/ 524 h 524"/>
                <a:gd name="T2" fmla="*/ 1000 w 1506"/>
                <a:gd name="T3" fmla="*/ 489 h 524"/>
                <a:gd name="T4" fmla="*/ 1349 w 1506"/>
                <a:gd name="T5" fmla="*/ 393 h 524"/>
                <a:gd name="T6" fmla="*/ 1462 w 1506"/>
                <a:gd name="T7" fmla="*/ 218 h 524"/>
                <a:gd name="T8" fmla="*/ 1506 w 1506"/>
                <a:gd name="T9" fmla="*/ 0 h 524"/>
                <a:gd name="connsiteX0" fmla="*/ 0 w 17754"/>
                <a:gd name="connsiteY0" fmla="*/ 5967 h 6415"/>
                <a:gd name="connsiteX1" fmla="*/ 6640 w 17754"/>
                <a:gd name="connsiteY1" fmla="*/ 5299 h 6415"/>
                <a:gd name="connsiteX2" fmla="*/ 8958 w 17754"/>
                <a:gd name="connsiteY2" fmla="*/ 3467 h 6415"/>
                <a:gd name="connsiteX3" fmla="*/ 9708 w 17754"/>
                <a:gd name="connsiteY3" fmla="*/ 127 h 6415"/>
                <a:gd name="connsiteX4" fmla="*/ 17754 w 17754"/>
                <a:gd name="connsiteY4" fmla="*/ 6353 h 6415"/>
                <a:gd name="connsiteX0" fmla="*/ 0 w 10000"/>
                <a:gd name="connsiteY0" fmla="*/ 5332 h 6070"/>
                <a:gd name="connsiteX1" fmla="*/ 3740 w 10000"/>
                <a:gd name="connsiteY1" fmla="*/ 4290 h 6070"/>
                <a:gd name="connsiteX2" fmla="*/ 5046 w 10000"/>
                <a:gd name="connsiteY2" fmla="*/ 1435 h 6070"/>
                <a:gd name="connsiteX3" fmla="*/ 9422 w 10000"/>
                <a:gd name="connsiteY3" fmla="*/ 276 h 6070"/>
                <a:gd name="connsiteX4" fmla="*/ 10000 w 10000"/>
                <a:gd name="connsiteY4" fmla="*/ 5933 h 6070"/>
                <a:gd name="connsiteX0" fmla="*/ 0 w 10000"/>
                <a:gd name="connsiteY0" fmla="*/ 24984 h 26200"/>
                <a:gd name="connsiteX1" fmla="*/ 3740 w 10000"/>
                <a:gd name="connsiteY1" fmla="*/ 23268 h 26200"/>
                <a:gd name="connsiteX2" fmla="*/ 7968 w 10000"/>
                <a:gd name="connsiteY2" fmla="*/ 42 h 26200"/>
                <a:gd name="connsiteX3" fmla="*/ 9422 w 10000"/>
                <a:gd name="connsiteY3" fmla="*/ 16655 h 26200"/>
                <a:gd name="connsiteX4" fmla="*/ 10000 w 10000"/>
                <a:gd name="connsiteY4" fmla="*/ 25974 h 26200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84 h 26329"/>
                <a:gd name="connsiteX1" fmla="*/ 3740 w 10000"/>
                <a:gd name="connsiteY1" fmla="*/ 23468 h 26329"/>
                <a:gd name="connsiteX2" fmla="*/ 7968 w 10000"/>
                <a:gd name="connsiteY2" fmla="*/ 242 h 26329"/>
                <a:gd name="connsiteX3" fmla="*/ 9038 w 10000"/>
                <a:gd name="connsiteY3" fmla="*/ 9446 h 26329"/>
                <a:gd name="connsiteX4" fmla="*/ 10000 w 10000"/>
                <a:gd name="connsiteY4" fmla="*/ 26174 h 26329"/>
                <a:gd name="connsiteX0" fmla="*/ 0 w 10000"/>
                <a:gd name="connsiteY0" fmla="*/ 25194 h 26339"/>
                <a:gd name="connsiteX1" fmla="*/ 3740 w 10000"/>
                <a:gd name="connsiteY1" fmla="*/ 23478 h 26339"/>
                <a:gd name="connsiteX2" fmla="*/ 7968 w 10000"/>
                <a:gd name="connsiteY2" fmla="*/ 252 h 26339"/>
                <a:gd name="connsiteX3" fmla="*/ 9038 w 10000"/>
                <a:gd name="connsiteY3" fmla="*/ 9456 h 26339"/>
                <a:gd name="connsiteX4" fmla="*/ 10000 w 10000"/>
                <a:gd name="connsiteY4" fmla="*/ 26184 h 26339"/>
                <a:gd name="connsiteX0" fmla="*/ 0 w 10000"/>
                <a:gd name="connsiteY0" fmla="*/ 25145 h 26267"/>
                <a:gd name="connsiteX1" fmla="*/ 3740 w 10000"/>
                <a:gd name="connsiteY1" fmla="*/ 23429 h 26267"/>
                <a:gd name="connsiteX2" fmla="*/ 7968 w 10000"/>
                <a:gd name="connsiteY2" fmla="*/ 203 h 26267"/>
                <a:gd name="connsiteX3" fmla="*/ 9038 w 10000"/>
                <a:gd name="connsiteY3" fmla="*/ 9407 h 26267"/>
                <a:gd name="connsiteX4" fmla="*/ 10000 w 10000"/>
                <a:gd name="connsiteY4" fmla="*/ 26135 h 26267"/>
                <a:gd name="connsiteX0" fmla="*/ 0 w 10000"/>
                <a:gd name="connsiteY0" fmla="*/ 25172 h 26290"/>
                <a:gd name="connsiteX1" fmla="*/ 3740 w 10000"/>
                <a:gd name="connsiteY1" fmla="*/ 23456 h 26290"/>
                <a:gd name="connsiteX2" fmla="*/ 7968 w 10000"/>
                <a:gd name="connsiteY2" fmla="*/ 230 h 26290"/>
                <a:gd name="connsiteX3" fmla="*/ 9215 w 10000"/>
                <a:gd name="connsiteY3" fmla="*/ 8693 h 26290"/>
                <a:gd name="connsiteX4" fmla="*/ 10000 w 10000"/>
                <a:gd name="connsiteY4" fmla="*/ 26162 h 26290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28 h 41346"/>
                <a:gd name="connsiteX1" fmla="*/ 5865 w 10000"/>
                <a:gd name="connsiteY1" fmla="*/ 726 h 41346"/>
                <a:gd name="connsiteX2" fmla="*/ 7968 w 10000"/>
                <a:gd name="connsiteY2" fmla="*/ 15286 h 41346"/>
                <a:gd name="connsiteX3" fmla="*/ 9215 w 10000"/>
                <a:gd name="connsiteY3" fmla="*/ 23749 h 41346"/>
                <a:gd name="connsiteX4" fmla="*/ 10000 w 10000"/>
                <a:gd name="connsiteY4" fmla="*/ 41218 h 41346"/>
                <a:gd name="connsiteX0" fmla="*/ 0 w 10000"/>
                <a:gd name="connsiteY0" fmla="*/ 40216 h 41334"/>
                <a:gd name="connsiteX1" fmla="*/ 5865 w 10000"/>
                <a:gd name="connsiteY1" fmla="*/ 714 h 41334"/>
                <a:gd name="connsiteX2" fmla="*/ 7968 w 10000"/>
                <a:gd name="connsiteY2" fmla="*/ 15274 h 41334"/>
                <a:gd name="connsiteX3" fmla="*/ 9215 w 10000"/>
                <a:gd name="connsiteY3" fmla="*/ 23737 h 41334"/>
                <a:gd name="connsiteX4" fmla="*/ 10000 w 10000"/>
                <a:gd name="connsiteY4" fmla="*/ 41206 h 41334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698"/>
                <a:gd name="connsiteX1" fmla="*/ 5865 w 10000"/>
                <a:gd name="connsiteY1" fmla="*/ 1078 h 41698"/>
                <a:gd name="connsiteX2" fmla="*/ 7968 w 10000"/>
                <a:gd name="connsiteY2" fmla="*/ 15638 h 41698"/>
                <a:gd name="connsiteX3" fmla="*/ 9215 w 10000"/>
                <a:gd name="connsiteY3" fmla="*/ 24101 h 41698"/>
                <a:gd name="connsiteX4" fmla="*/ 10000 w 10000"/>
                <a:gd name="connsiteY4" fmla="*/ 41570 h 41698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10000 w 10000"/>
                <a:gd name="connsiteY3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8374 h 41570"/>
                <a:gd name="connsiteX4" fmla="*/ 10000 w 10000"/>
                <a:gd name="connsiteY4" fmla="*/ 41570 h 41570"/>
                <a:gd name="connsiteX0" fmla="*/ 0 w 10000"/>
                <a:gd name="connsiteY0" fmla="*/ 40580 h 41570"/>
                <a:gd name="connsiteX1" fmla="*/ 5865 w 10000"/>
                <a:gd name="connsiteY1" fmla="*/ 1078 h 41570"/>
                <a:gd name="connsiteX2" fmla="*/ 7968 w 10000"/>
                <a:gd name="connsiteY2" fmla="*/ 15638 h 41570"/>
                <a:gd name="connsiteX3" fmla="*/ 9050 w 10000"/>
                <a:gd name="connsiteY3" fmla="*/ 24299 h 41570"/>
                <a:gd name="connsiteX4" fmla="*/ 10000 w 10000"/>
                <a:gd name="connsiteY4" fmla="*/ 41570 h 41570"/>
                <a:gd name="connsiteX0" fmla="*/ 0 w 4135"/>
                <a:gd name="connsiteY0" fmla="*/ 0 h 40492"/>
                <a:gd name="connsiteX1" fmla="*/ 2103 w 4135"/>
                <a:gd name="connsiteY1" fmla="*/ 14560 h 40492"/>
                <a:gd name="connsiteX2" fmla="*/ 3185 w 4135"/>
                <a:gd name="connsiteY2" fmla="*/ 23221 h 40492"/>
                <a:gd name="connsiteX3" fmla="*/ 4135 w 4135"/>
                <a:gd name="connsiteY3" fmla="*/ 40492 h 40492"/>
                <a:gd name="connsiteX0" fmla="*/ 0 w 10357"/>
                <a:gd name="connsiteY0" fmla="*/ 0 h 13019"/>
                <a:gd name="connsiteX1" fmla="*/ 5443 w 10357"/>
                <a:gd name="connsiteY1" fmla="*/ 6615 h 13019"/>
                <a:gd name="connsiteX2" fmla="*/ 8060 w 10357"/>
                <a:gd name="connsiteY2" fmla="*/ 8754 h 13019"/>
                <a:gd name="connsiteX3" fmla="*/ 10357 w 10357"/>
                <a:gd name="connsiteY3" fmla="*/ 13019 h 13019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8937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989 w 10286"/>
                <a:gd name="connsiteY2" fmla="*/ 921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18 w 10286"/>
                <a:gd name="connsiteY2" fmla="*/ 10766 h 13202"/>
                <a:gd name="connsiteX3" fmla="*/ 7489 w 10286"/>
                <a:gd name="connsiteY3" fmla="*/ 11681 h 13202"/>
                <a:gd name="connsiteX4" fmla="*/ 10286 w 10286"/>
                <a:gd name="connsiteY4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7489 w 10286"/>
                <a:gd name="connsiteY2" fmla="*/ 1168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918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75 w 10286"/>
                <a:gd name="connsiteY2" fmla="*/ 10858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10286"/>
                <a:gd name="connsiteY0" fmla="*/ 0 h 13202"/>
                <a:gd name="connsiteX1" fmla="*/ 5372 w 10286"/>
                <a:gd name="connsiteY1" fmla="*/ 6798 h 13202"/>
                <a:gd name="connsiteX2" fmla="*/ 6704 w 10286"/>
                <a:gd name="connsiteY2" fmla="*/ 10401 h 13202"/>
                <a:gd name="connsiteX3" fmla="*/ 10286 w 10286"/>
                <a:gd name="connsiteY3" fmla="*/ 13202 h 13202"/>
                <a:gd name="connsiteX0" fmla="*/ 0 w 4914"/>
                <a:gd name="connsiteY0" fmla="*/ 0 h 6404"/>
                <a:gd name="connsiteX1" fmla="*/ 1332 w 4914"/>
                <a:gd name="connsiteY1" fmla="*/ 3603 h 6404"/>
                <a:gd name="connsiteX2" fmla="*/ 4914 w 4914"/>
                <a:gd name="connsiteY2" fmla="*/ 6404 h 6404"/>
                <a:gd name="connsiteX0" fmla="*/ 0 w 10000"/>
                <a:gd name="connsiteY0" fmla="*/ 0 h 10000"/>
                <a:gd name="connsiteX1" fmla="*/ 10000 w 10000"/>
                <a:gd name="connsiteY1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4598 w 10000"/>
                <a:gd name="connsiteY1" fmla="*/ 4625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3146 w 10000"/>
                <a:gd name="connsiteY1" fmla="*/ 5768 h 10000"/>
                <a:gd name="connsiteX2" fmla="*/ 10000 w 10000"/>
                <a:gd name="connsiteY2" fmla="*/ 10000 h 10000"/>
                <a:gd name="connsiteX0" fmla="*/ 0 w 10000"/>
                <a:gd name="connsiteY0" fmla="*/ 0 h 10000"/>
                <a:gd name="connsiteX1" fmla="*/ 2856 w 10000"/>
                <a:gd name="connsiteY1" fmla="*/ 6339 h 10000"/>
                <a:gd name="connsiteX2" fmla="*/ 10000 w 10000"/>
                <a:gd name="connsiteY2" fmla="*/ 10000 h 10000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6768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3292 w 10436"/>
                <a:gd name="connsiteY1" fmla="*/ 7339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4163 w 10436"/>
                <a:gd name="connsiteY1" fmla="*/ 7625 h 10429"/>
                <a:gd name="connsiteX2" fmla="*/ 10436 w 10436"/>
                <a:gd name="connsiteY2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0436"/>
                <a:gd name="connsiteY0" fmla="*/ 0 h 10429"/>
                <a:gd name="connsiteX1" fmla="*/ 10436 w 10436"/>
                <a:gd name="connsiteY1" fmla="*/ 10429 h 10429"/>
                <a:gd name="connsiteX0" fmla="*/ 0 w 19787"/>
                <a:gd name="connsiteY0" fmla="*/ 0 h 46171"/>
                <a:gd name="connsiteX1" fmla="*/ 19787 w 19787"/>
                <a:gd name="connsiteY1" fmla="*/ 46171 h 46171"/>
                <a:gd name="connsiteX0" fmla="*/ 0 w 19787"/>
                <a:gd name="connsiteY0" fmla="*/ 0 h 46171"/>
                <a:gd name="connsiteX1" fmla="*/ 19787 w 19787"/>
                <a:gd name="connsiteY1" fmla="*/ 46171 h 46171"/>
                <a:gd name="connsiteX0" fmla="*/ 0 w 19787"/>
                <a:gd name="connsiteY0" fmla="*/ 0 h 46171"/>
                <a:gd name="connsiteX1" fmla="*/ 19787 w 19787"/>
                <a:gd name="connsiteY1" fmla="*/ 46171 h 46171"/>
                <a:gd name="connsiteX0" fmla="*/ 0 w 19787"/>
                <a:gd name="connsiteY0" fmla="*/ 0 h 46171"/>
                <a:gd name="connsiteX1" fmla="*/ 19787 w 19787"/>
                <a:gd name="connsiteY1" fmla="*/ 46171 h 46171"/>
                <a:gd name="connsiteX0" fmla="*/ 0 w 19787"/>
                <a:gd name="connsiteY0" fmla="*/ 0 h 46171"/>
                <a:gd name="connsiteX1" fmla="*/ 19787 w 19787"/>
                <a:gd name="connsiteY1" fmla="*/ 46171 h 46171"/>
                <a:gd name="connsiteX0" fmla="*/ 0 w 19787"/>
                <a:gd name="connsiteY0" fmla="*/ 0 h 46171"/>
                <a:gd name="connsiteX1" fmla="*/ 19787 w 19787"/>
                <a:gd name="connsiteY1" fmla="*/ 46171 h 46171"/>
                <a:gd name="connsiteX0" fmla="*/ 0 w 19787"/>
                <a:gd name="connsiteY0" fmla="*/ 0 h 46171"/>
                <a:gd name="connsiteX1" fmla="*/ 19787 w 19787"/>
                <a:gd name="connsiteY1" fmla="*/ 46171 h 46171"/>
                <a:gd name="connsiteX0" fmla="*/ 0 w 19787"/>
                <a:gd name="connsiteY0" fmla="*/ 0 h 46171"/>
                <a:gd name="connsiteX1" fmla="*/ 19787 w 19787"/>
                <a:gd name="connsiteY1" fmla="*/ 46171 h 46171"/>
                <a:gd name="connsiteX0" fmla="*/ 0 w 19787"/>
                <a:gd name="connsiteY0" fmla="*/ 0 h 46171"/>
                <a:gd name="connsiteX1" fmla="*/ 19787 w 19787"/>
                <a:gd name="connsiteY1" fmla="*/ 46171 h 46171"/>
                <a:gd name="connsiteX0" fmla="*/ 0 w 19787"/>
                <a:gd name="connsiteY0" fmla="*/ 0 h 46171"/>
                <a:gd name="connsiteX1" fmla="*/ 19787 w 19787"/>
                <a:gd name="connsiteY1" fmla="*/ 46171 h 46171"/>
                <a:gd name="connsiteX0" fmla="*/ 0 w 19787"/>
                <a:gd name="connsiteY0" fmla="*/ 0 h 46171"/>
                <a:gd name="connsiteX1" fmla="*/ 19787 w 19787"/>
                <a:gd name="connsiteY1" fmla="*/ 46171 h 46171"/>
                <a:gd name="connsiteX0" fmla="*/ 0 w 19787"/>
                <a:gd name="connsiteY0" fmla="*/ 0 h 46171"/>
                <a:gd name="connsiteX1" fmla="*/ 19787 w 19787"/>
                <a:gd name="connsiteY1" fmla="*/ 46171 h 46171"/>
                <a:gd name="connsiteX0" fmla="*/ 0 w 20416"/>
                <a:gd name="connsiteY0" fmla="*/ 0 h 48982"/>
                <a:gd name="connsiteX1" fmla="*/ 20416 w 20416"/>
                <a:gd name="connsiteY1" fmla="*/ 48982 h 48982"/>
                <a:gd name="connsiteX0" fmla="*/ 0 w 20416"/>
                <a:gd name="connsiteY0" fmla="*/ 0 h 48982"/>
                <a:gd name="connsiteX1" fmla="*/ 20416 w 20416"/>
                <a:gd name="connsiteY1" fmla="*/ 48982 h 48982"/>
                <a:gd name="connsiteX0" fmla="*/ 0 w 20416"/>
                <a:gd name="connsiteY0" fmla="*/ 0 h 48982"/>
                <a:gd name="connsiteX1" fmla="*/ 20416 w 20416"/>
                <a:gd name="connsiteY1" fmla="*/ 48982 h 48982"/>
                <a:gd name="connsiteX0" fmla="*/ 0 w 20416"/>
                <a:gd name="connsiteY0" fmla="*/ 0 h 50809"/>
                <a:gd name="connsiteX1" fmla="*/ 20416 w 20416"/>
                <a:gd name="connsiteY1" fmla="*/ 50809 h 50809"/>
                <a:gd name="connsiteX0" fmla="*/ 0 w 20416"/>
                <a:gd name="connsiteY0" fmla="*/ 0 h 50809"/>
                <a:gd name="connsiteX1" fmla="*/ 20416 w 20416"/>
                <a:gd name="connsiteY1" fmla="*/ 50809 h 50809"/>
                <a:gd name="connsiteX0" fmla="*/ 0 w 20416"/>
                <a:gd name="connsiteY0" fmla="*/ 0 h 50809"/>
                <a:gd name="connsiteX1" fmla="*/ 20416 w 20416"/>
                <a:gd name="connsiteY1" fmla="*/ 50809 h 50809"/>
                <a:gd name="connsiteX0" fmla="*/ 0 w 20416"/>
                <a:gd name="connsiteY0" fmla="*/ 0 h 50809"/>
                <a:gd name="connsiteX1" fmla="*/ 20416 w 20416"/>
                <a:gd name="connsiteY1" fmla="*/ 50809 h 50809"/>
                <a:gd name="connsiteX0" fmla="*/ 0 w 20416"/>
                <a:gd name="connsiteY0" fmla="*/ 0 h 50809"/>
                <a:gd name="connsiteX1" fmla="*/ 20416 w 20416"/>
                <a:gd name="connsiteY1" fmla="*/ 50809 h 50809"/>
                <a:gd name="connsiteX0" fmla="*/ 0 w 20416"/>
                <a:gd name="connsiteY0" fmla="*/ 0 h 50809"/>
                <a:gd name="connsiteX1" fmla="*/ 20416 w 20416"/>
                <a:gd name="connsiteY1" fmla="*/ 50809 h 50809"/>
                <a:gd name="connsiteX0" fmla="*/ 0 w 20416"/>
                <a:gd name="connsiteY0" fmla="*/ 0 h 50809"/>
                <a:gd name="connsiteX1" fmla="*/ 20416 w 20416"/>
                <a:gd name="connsiteY1" fmla="*/ 50809 h 50809"/>
                <a:gd name="connsiteX0" fmla="*/ 0 w 20416"/>
                <a:gd name="connsiteY0" fmla="*/ 0 h 50809"/>
                <a:gd name="connsiteX1" fmla="*/ 20416 w 20416"/>
                <a:gd name="connsiteY1" fmla="*/ 50809 h 50809"/>
                <a:gd name="connsiteX0" fmla="*/ 0 w 20416"/>
                <a:gd name="connsiteY0" fmla="*/ 0 h 50809"/>
                <a:gd name="connsiteX1" fmla="*/ 20416 w 20416"/>
                <a:gd name="connsiteY1" fmla="*/ 50809 h 50809"/>
                <a:gd name="connsiteX0" fmla="*/ 0 w 20416"/>
                <a:gd name="connsiteY0" fmla="*/ 0 h 50809"/>
                <a:gd name="connsiteX1" fmla="*/ 20416 w 20416"/>
                <a:gd name="connsiteY1" fmla="*/ 50809 h 50809"/>
                <a:gd name="connsiteX0" fmla="*/ 0 w 20416"/>
                <a:gd name="connsiteY0" fmla="*/ 0 h 50809"/>
                <a:gd name="connsiteX1" fmla="*/ 20416 w 20416"/>
                <a:gd name="connsiteY1" fmla="*/ 50809 h 50809"/>
                <a:gd name="connsiteX0" fmla="*/ 0 w 20416"/>
                <a:gd name="connsiteY0" fmla="*/ 0 h 50809"/>
                <a:gd name="connsiteX1" fmla="*/ 20416 w 20416"/>
                <a:gd name="connsiteY1" fmla="*/ 50809 h 50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16" h="50809">
                  <a:moveTo>
                    <a:pt x="0" y="0"/>
                  </a:moveTo>
                  <a:cubicBezTo>
                    <a:pt x="10395" y="90"/>
                    <a:pt x="18124" y="38908"/>
                    <a:pt x="20416" y="50809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cxnSp>
        <p:nvCxnSpPr>
          <p:cNvPr id="14" name="Straight Connector 13"/>
          <p:cNvCxnSpPr/>
          <p:nvPr/>
        </p:nvCxnSpPr>
        <p:spPr bwMode="auto">
          <a:xfrm rot="5400000">
            <a:off x="2511030" y="2929595"/>
            <a:ext cx="0" cy="137160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Connector 77"/>
          <p:cNvCxnSpPr/>
          <p:nvPr/>
        </p:nvCxnSpPr>
        <p:spPr bwMode="auto">
          <a:xfrm rot="5400000">
            <a:off x="2511030" y="2269921"/>
            <a:ext cx="0" cy="137160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Straight Connector 78"/>
          <p:cNvCxnSpPr/>
          <p:nvPr/>
        </p:nvCxnSpPr>
        <p:spPr bwMode="auto">
          <a:xfrm rot="5400000">
            <a:off x="2511030" y="1623309"/>
            <a:ext cx="0" cy="137160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/>
          <p:nvPr/>
        </p:nvCxnSpPr>
        <p:spPr bwMode="auto">
          <a:xfrm rot="5400000">
            <a:off x="2511030" y="4248445"/>
            <a:ext cx="0" cy="137160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/>
          <p:nvPr/>
        </p:nvCxnSpPr>
        <p:spPr bwMode="auto">
          <a:xfrm rot="5400000">
            <a:off x="2511030" y="4908119"/>
            <a:ext cx="0" cy="137160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/>
          <p:nvPr/>
        </p:nvCxnSpPr>
        <p:spPr bwMode="auto">
          <a:xfrm rot="5400000">
            <a:off x="2511030" y="5554731"/>
            <a:ext cx="0" cy="137160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Straight Connector 84"/>
          <p:cNvCxnSpPr/>
          <p:nvPr/>
        </p:nvCxnSpPr>
        <p:spPr bwMode="auto">
          <a:xfrm rot="5400000">
            <a:off x="4294415" y="3660866"/>
            <a:ext cx="97971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Connector 86"/>
          <p:cNvCxnSpPr/>
          <p:nvPr/>
        </p:nvCxnSpPr>
        <p:spPr bwMode="auto">
          <a:xfrm rot="5400000">
            <a:off x="3380015" y="3660866"/>
            <a:ext cx="97971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Straight Connector 89"/>
          <p:cNvCxnSpPr/>
          <p:nvPr/>
        </p:nvCxnSpPr>
        <p:spPr bwMode="auto">
          <a:xfrm rot="5400000">
            <a:off x="5208815" y="3660866"/>
            <a:ext cx="97971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Straight Connector 91"/>
          <p:cNvCxnSpPr/>
          <p:nvPr/>
        </p:nvCxnSpPr>
        <p:spPr bwMode="auto">
          <a:xfrm rot="5400000">
            <a:off x="6123215" y="3660866"/>
            <a:ext cx="97971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93345" name="Picture 159334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6587" y="2895600"/>
            <a:ext cx="131378" cy="2040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93350" name="Picture 159334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7684" y="2221800"/>
            <a:ext cx="160281" cy="2040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93351" name="Picture 159335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7684" y="1587674"/>
            <a:ext cx="160281" cy="2189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93349" name="Picture 159334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8718" y="4191000"/>
            <a:ext cx="379247" cy="2189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93347" name="Picture 159334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8719" y="4865318"/>
            <a:ext cx="379246" cy="2189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93348" name="Picture 159334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3830" y="5509607"/>
            <a:ext cx="394135" cy="2189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93352" name="Picture 159335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0274" y="3377326"/>
            <a:ext cx="160281" cy="2040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93362" name="Picture 159336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8701" y="3375758"/>
            <a:ext cx="159699" cy="2181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93358" name="Picture 159335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9267" y="3375758"/>
            <a:ext cx="159699" cy="2181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93356" name="Picture 159335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8399" y="3378067"/>
            <a:ext cx="174535" cy="2033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0" name="Straight Connector 59"/>
          <p:cNvCxnSpPr/>
          <p:nvPr/>
        </p:nvCxnSpPr>
        <p:spPr bwMode="auto">
          <a:xfrm rot="5400000">
            <a:off x="2511030" y="969264"/>
            <a:ext cx="0" cy="137160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/>
          <p:nvPr/>
        </p:nvCxnSpPr>
        <p:spPr bwMode="auto">
          <a:xfrm rot="5400000">
            <a:off x="2511030" y="6217920"/>
            <a:ext cx="0" cy="137160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" name="Picture 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3113" y="902918"/>
            <a:ext cx="174852" cy="2037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3829" y="6144258"/>
            <a:ext cx="394136" cy="2189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4314" y="1979354"/>
            <a:ext cx="1109316" cy="2188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0" y="3148744"/>
            <a:ext cx="2014289" cy="2040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9053" y="1188652"/>
            <a:ext cx="934539" cy="335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5015630" y="731520"/>
            <a:ext cx="955402" cy="901874"/>
            <a:chOff x="5015630" y="731520"/>
            <a:chExt cx="955402" cy="901874"/>
          </a:xfrm>
        </p:grpSpPr>
        <p:sp>
          <p:nvSpPr>
            <p:cNvPr id="8" name="Rectangle 7"/>
            <p:cNvSpPr/>
            <p:nvPr/>
          </p:nvSpPr>
          <p:spPr bwMode="auto">
            <a:xfrm>
              <a:off x="5641848" y="1170432"/>
              <a:ext cx="329184" cy="374904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5015630" y="1298448"/>
              <a:ext cx="192024" cy="182880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Arc 11"/>
            <p:cNvSpPr/>
            <p:nvPr/>
          </p:nvSpPr>
          <p:spPr bwMode="auto">
            <a:xfrm rot="21420000">
              <a:off x="5105400" y="731520"/>
              <a:ext cx="701040" cy="901874"/>
            </a:xfrm>
            <a:prstGeom prst="arc">
              <a:avLst>
                <a:gd name="adj1" fmla="val 9955029"/>
                <a:gd name="adj2" fmla="val 0"/>
              </a:avLst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8020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1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2592" y="1596581"/>
            <a:ext cx="1124375" cy="3356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260000">
            <a:off x="3458446" y="1112631"/>
            <a:ext cx="2468880" cy="3870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6" name="Straight Arrow Connector 75"/>
          <p:cNvCxnSpPr/>
          <p:nvPr/>
        </p:nvCxnSpPr>
        <p:spPr bwMode="auto">
          <a:xfrm flipH="1" flipV="1">
            <a:off x="3441526" y="1057322"/>
            <a:ext cx="2273473" cy="886968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" name="Picture 1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8252" y="756794"/>
            <a:ext cx="678863" cy="2713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33151340-3E77-46DF-B150-350CB6863874}" type="slidenum">
              <a:rPr lang="en-US"/>
              <a:pPr/>
              <a:t>18</a:t>
            </a:fld>
            <a:endParaRPr lang="en-US"/>
          </a:p>
        </p:txBody>
      </p:sp>
      <p:sp>
        <p:nvSpPr>
          <p:cNvPr id="1593354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93359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5" y="109538"/>
            <a:ext cx="4541838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93366" name="Picture 2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90488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93361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36513"/>
            <a:ext cx="112395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9336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5" y="411163"/>
            <a:ext cx="49514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93365" name="Rectangle 2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" name="Straight Arrow Connector 2"/>
          <p:cNvCxnSpPr/>
          <p:nvPr/>
        </p:nvCxnSpPr>
        <p:spPr bwMode="auto">
          <a:xfrm rot="5400000" flipV="1">
            <a:off x="4572000" y="1143000"/>
            <a:ext cx="0" cy="50292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Freeform 115"/>
          <p:cNvSpPr>
            <a:spLocks/>
          </p:cNvSpPr>
          <p:nvPr/>
        </p:nvSpPr>
        <p:spPr bwMode="auto">
          <a:xfrm rot="5400000" flipH="1" flipV="1">
            <a:off x="3753967" y="364829"/>
            <a:ext cx="2057400" cy="4528143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9787"/>
              <a:gd name="connsiteY0" fmla="*/ 0 h 46171"/>
              <a:gd name="connsiteX1" fmla="*/ 19787 w 19787"/>
              <a:gd name="connsiteY1" fmla="*/ 46171 h 46171"/>
              <a:gd name="connsiteX0" fmla="*/ 0 w 19787"/>
              <a:gd name="connsiteY0" fmla="*/ 0 h 46171"/>
              <a:gd name="connsiteX1" fmla="*/ 19787 w 19787"/>
              <a:gd name="connsiteY1" fmla="*/ 46171 h 46171"/>
              <a:gd name="connsiteX0" fmla="*/ 0 w 19787"/>
              <a:gd name="connsiteY0" fmla="*/ 0 h 46171"/>
              <a:gd name="connsiteX1" fmla="*/ 19787 w 19787"/>
              <a:gd name="connsiteY1" fmla="*/ 46171 h 46171"/>
              <a:gd name="connsiteX0" fmla="*/ 0 w 19787"/>
              <a:gd name="connsiteY0" fmla="*/ 0 h 46171"/>
              <a:gd name="connsiteX1" fmla="*/ 19787 w 19787"/>
              <a:gd name="connsiteY1" fmla="*/ 46171 h 46171"/>
              <a:gd name="connsiteX0" fmla="*/ 0 w 19787"/>
              <a:gd name="connsiteY0" fmla="*/ 0 h 46171"/>
              <a:gd name="connsiteX1" fmla="*/ 19787 w 19787"/>
              <a:gd name="connsiteY1" fmla="*/ 46171 h 46171"/>
              <a:gd name="connsiteX0" fmla="*/ 0 w 19787"/>
              <a:gd name="connsiteY0" fmla="*/ 0 h 46171"/>
              <a:gd name="connsiteX1" fmla="*/ 19787 w 19787"/>
              <a:gd name="connsiteY1" fmla="*/ 46171 h 46171"/>
              <a:gd name="connsiteX0" fmla="*/ 0 w 19787"/>
              <a:gd name="connsiteY0" fmla="*/ 0 h 46171"/>
              <a:gd name="connsiteX1" fmla="*/ 19787 w 19787"/>
              <a:gd name="connsiteY1" fmla="*/ 46171 h 46171"/>
              <a:gd name="connsiteX0" fmla="*/ 0 w 19787"/>
              <a:gd name="connsiteY0" fmla="*/ 0 h 46171"/>
              <a:gd name="connsiteX1" fmla="*/ 19787 w 19787"/>
              <a:gd name="connsiteY1" fmla="*/ 46171 h 46171"/>
              <a:gd name="connsiteX0" fmla="*/ 0 w 19787"/>
              <a:gd name="connsiteY0" fmla="*/ 0 h 46171"/>
              <a:gd name="connsiteX1" fmla="*/ 19787 w 19787"/>
              <a:gd name="connsiteY1" fmla="*/ 46171 h 46171"/>
              <a:gd name="connsiteX0" fmla="*/ 0 w 19787"/>
              <a:gd name="connsiteY0" fmla="*/ 0 h 46171"/>
              <a:gd name="connsiteX1" fmla="*/ 19787 w 19787"/>
              <a:gd name="connsiteY1" fmla="*/ 46171 h 46171"/>
              <a:gd name="connsiteX0" fmla="*/ 0 w 19787"/>
              <a:gd name="connsiteY0" fmla="*/ 0 h 46171"/>
              <a:gd name="connsiteX1" fmla="*/ 19787 w 19787"/>
              <a:gd name="connsiteY1" fmla="*/ 46171 h 46171"/>
              <a:gd name="connsiteX0" fmla="*/ 0 w 19787"/>
              <a:gd name="connsiteY0" fmla="*/ 0 h 46171"/>
              <a:gd name="connsiteX1" fmla="*/ 19787 w 19787"/>
              <a:gd name="connsiteY1" fmla="*/ 46171 h 46171"/>
              <a:gd name="connsiteX0" fmla="*/ 0 w 20416"/>
              <a:gd name="connsiteY0" fmla="*/ 0 h 48982"/>
              <a:gd name="connsiteX1" fmla="*/ 20416 w 20416"/>
              <a:gd name="connsiteY1" fmla="*/ 48982 h 48982"/>
              <a:gd name="connsiteX0" fmla="*/ 0 w 20416"/>
              <a:gd name="connsiteY0" fmla="*/ 0 h 48982"/>
              <a:gd name="connsiteX1" fmla="*/ 20416 w 20416"/>
              <a:gd name="connsiteY1" fmla="*/ 48982 h 48982"/>
              <a:gd name="connsiteX0" fmla="*/ 0 w 20416"/>
              <a:gd name="connsiteY0" fmla="*/ 0 h 48982"/>
              <a:gd name="connsiteX1" fmla="*/ 20416 w 20416"/>
              <a:gd name="connsiteY1" fmla="*/ 48982 h 48982"/>
              <a:gd name="connsiteX0" fmla="*/ 0 w 20416"/>
              <a:gd name="connsiteY0" fmla="*/ 0 h 50809"/>
              <a:gd name="connsiteX1" fmla="*/ 20416 w 20416"/>
              <a:gd name="connsiteY1" fmla="*/ 50809 h 50809"/>
              <a:gd name="connsiteX0" fmla="*/ 0 w 20416"/>
              <a:gd name="connsiteY0" fmla="*/ 0 h 50809"/>
              <a:gd name="connsiteX1" fmla="*/ 20416 w 20416"/>
              <a:gd name="connsiteY1" fmla="*/ 50809 h 50809"/>
              <a:gd name="connsiteX0" fmla="*/ 0 w 20416"/>
              <a:gd name="connsiteY0" fmla="*/ 0 h 50809"/>
              <a:gd name="connsiteX1" fmla="*/ 20416 w 20416"/>
              <a:gd name="connsiteY1" fmla="*/ 50809 h 50809"/>
              <a:gd name="connsiteX0" fmla="*/ 0 w 20416"/>
              <a:gd name="connsiteY0" fmla="*/ 0 h 50809"/>
              <a:gd name="connsiteX1" fmla="*/ 20416 w 20416"/>
              <a:gd name="connsiteY1" fmla="*/ 50809 h 50809"/>
              <a:gd name="connsiteX0" fmla="*/ 0 w 20416"/>
              <a:gd name="connsiteY0" fmla="*/ 0 h 50809"/>
              <a:gd name="connsiteX1" fmla="*/ 20416 w 20416"/>
              <a:gd name="connsiteY1" fmla="*/ 50809 h 50809"/>
              <a:gd name="connsiteX0" fmla="*/ 0 w 20416"/>
              <a:gd name="connsiteY0" fmla="*/ 0 h 50809"/>
              <a:gd name="connsiteX1" fmla="*/ 20416 w 20416"/>
              <a:gd name="connsiteY1" fmla="*/ 50809 h 50809"/>
              <a:gd name="connsiteX0" fmla="*/ 0 w 20416"/>
              <a:gd name="connsiteY0" fmla="*/ 0 h 50809"/>
              <a:gd name="connsiteX1" fmla="*/ 20416 w 20416"/>
              <a:gd name="connsiteY1" fmla="*/ 50809 h 50809"/>
              <a:gd name="connsiteX0" fmla="*/ 0 w 20416"/>
              <a:gd name="connsiteY0" fmla="*/ 0 h 50809"/>
              <a:gd name="connsiteX1" fmla="*/ 20416 w 20416"/>
              <a:gd name="connsiteY1" fmla="*/ 50809 h 50809"/>
              <a:gd name="connsiteX0" fmla="*/ 0 w 20416"/>
              <a:gd name="connsiteY0" fmla="*/ 0 h 50809"/>
              <a:gd name="connsiteX1" fmla="*/ 20416 w 20416"/>
              <a:gd name="connsiteY1" fmla="*/ 50809 h 50809"/>
              <a:gd name="connsiteX0" fmla="*/ 0 w 20416"/>
              <a:gd name="connsiteY0" fmla="*/ 0 h 50809"/>
              <a:gd name="connsiteX1" fmla="*/ 20416 w 20416"/>
              <a:gd name="connsiteY1" fmla="*/ 50809 h 50809"/>
              <a:gd name="connsiteX0" fmla="*/ 0 w 20416"/>
              <a:gd name="connsiteY0" fmla="*/ 0 h 50809"/>
              <a:gd name="connsiteX1" fmla="*/ 20416 w 20416"/>
              <a:gd name="connsiteY1" fmla="*/ 50809 h 50809"/>
              <a:gd name="connsiteX0" fmla="*/ 0 w 20416"/>
              <a:gd name="connsiteY0" fmla="*/ 0 h 50809"/>
              <a:gd name="connsiteX1" fmla="*/ 20416 w 20416"/>
              <a:gd name="connsiteY1" fmla="*/ 50809 h 50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416" h="50809">
                <a:moveTo>
                  <a:pt x="0" y="0"/>
                </a:moveTo>
                <a:cubicBezTo>
                  <a:pt x="10395" y="90"/>
                  <a:pt x="18124" y="38908"/>
                  <a:pt x="20416" y="50809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 bwMode="auto">
          <a:xfrm rot="5400000">
            <a:off x="2511030" y="2929595"/>
            <a:ext cx="0" cy="137160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Connector 77"/>
          <p:cNvCxnSpPr/>
          <p:nvPr/>
        </p:nvCxnSpPr>
        <p:spPr bwMode="auto">
          <a:xfrm rot="5400000">
            <a:off x="2511030" y="2269921"/>
            <a:ext cx="0" cy="137160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Straight Connector 78"/>
          <p:cNvCxnSpPr/>
          <p:nvPr/>
        </p:nvCxnSpPr>
        <p:spPr bwMode="auto">
          <a:xfrm rot="5400000">
            <a:off x="2511030" y="1623309"/>
            <a:ext cx="0" cy="137160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/>
          <p:nvPr/>
        </p:nvCxnSpPr>
        <p:spPr bwMode="auto">
          <a:xfrm rot="5400000">
            <a:off x="2511030" y="4248445"/>
            <a:ext cx="0" cy="137160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/>
          <p:nvPr/>
        </p:nvCxnSpPr>
        <p:spPr bwMode="auto">
          <a:xfrm rot="5400000">
            <a:off x="2511030" y="4908119"/>
            <a:ext cx="0" cy="137160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/>
          <p:nvPr/>
        </p:nvCxnSpPr>
        <p:spPr bwMode="auto">
          <a:xfrm rot="5400000">
            <a:off x="2511030" y="5554731"/>
            <a:ext cx="0" cy="137160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Straight Connector 84"/>
          <p:cNvCxnSpPr/>
          <p:nvPr/>
        </p:nvCxnSpPr>
        <p:spPr bwMode="auto">
          <a:xfrm rot="5400000">
            <a:off x="4294415" y="3660866"/>
            <a:ext cx="97971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Connector 86"/>
          <p:cNvCxnSpPr/>
          <p:nvPr/>
        </p:nvCxnSpPr>
        <p:spPr bwMode="auto">
          <a:xfrm rot="5400000">
            <a:off x="3380015" y="3660866"/>
            <a:ext cx="97971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Straight Connector 89"/>
          <p:cNvCxnSpPr/>
          <p:nvPr/>
        </p:nvCxnSpPr>
        <p:spPr bwMode="auto">
          <a:xfrm rot="5400000">
            <a:off x="5208815" y="3660866"/>
            <a:ext cx="97971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Straight Connector 91"/>
          <p:cNvCxnSpPr/>
          <p:nvPr/>
        </p:nvCxnSpPr>
        <p:spPr bwMode="auto">
          <a:xfrm rot="5400000">
            <a:off x="6123215" y="3660866"/>
            <a:ext cx="97971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93345" name="Picture 159334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6587" y="2895600"/>
            <a:ext cx="131378" cy="2040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93350" name="Picture 159334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7684" y="2221800"/>
            <a:ext cx="160281" cy="2040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93351" name="Picture 159335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7684" y="1587674"/>
            <a:ext cx="160281" cy="2189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93349" name="Picture 159334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8718" y="4191000"/>
            <a:ext cx="379247" cy="2189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93347" name="Picture 159334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8719" y="4865318"/>
            <a:ext cx="379246" cy="2189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93348" name="Picture 159334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3830" y="5509607"/>
            <a:ext cx="394135" cy="2189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4845" y="3377326"/>
            <a:ext cx="131139" cy="2037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1442" y="3375758"/>
            <a:ext cx="174217" cy="2029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9412" y="3375758"/>
            <a:ext cx="159409" cy="2177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5816" y="3378067"/>
            <a:ext cx="159700" cy="203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4" name="Straight Arrow Connector 63"/>
          <p:cNvCxnSpPr/>
          <p:nvPr/>
        </p:nvCxnSpPr>
        <p:spPr bwMode="auto">
          <a:xfrm rot="16200000" flipV="1">
            <a:off x="-320040" y="3657600"/>
            <a:ext cx="566928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Connector 64"/>
          <p:cNvCxnSpPr/>
          <p:nvPr/>
        </p:nvCxnSpPr>
        <p:spPr bwMode="auto">
          <a:xfrm rot="5400000">
            <a:off x="2511030" y="969264"/>
            <a:ext cx="0" cy="137160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Straight Connector 65"/>
          <p:cNvCxnSpPr/>
          <p:nvPr/>
        </p:nvCxnSpPr>
        <p:spPr bwMode="auto">
          <a:xfrm rot="5400000">
            <a:off x="2511030" y="6230620"/>
            <a:ext cx="0" cy="137160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7" name="Picture 66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3113" y="902918"/>
            <a:ext cx="174852" cy="2037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8" name="Picture 67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3829" y="6144258"/>
            <a:ext cx="394136" cy="2189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9" name="Oval 99"/>
          <p:cNvSpPr>
            <a:spLocks noChangeArrowheads="1"/>
          </p:cNvSpPr>
          <p:nvPr/>
        </p:nvSpPr>
        <p:spPr bwMode="auto">
          <a:xfrm rot="5400000">
            <a:off x="3401568" y="1014984"/>
            <a:ext cx="54864" cy="54864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5660136" y="1903956"/>
            <a:ext cx="678028" cy="307824"/>
            <a:chOff x="5660136" y="1903956"/>
            <a:chExt cx="678028" cy="307824"/>
          </a:xfrm>
        </p:grpSpPr>
        <p:pic>
          <p:nvPicPr>
            <p:cNvPr id="21" name="Picture 20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86454" y="1940505"/>
              <a:ext cx="651710" cy="27127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5" name="Oval 99"/>
            <p:cNvSpPr>
              <a:spLocks noChangeArrowheads="1"/>
            </p:cNvSpPr>
            <p:nvPr/>
          </p:nvSpPr>
          <p:spPr bwMode="auto">
            <a:xfrm rot="5400000">
              <a:off x="5660136" y="1903956"/>
              <a:ext cx="54864" cy="54864"/>
            </a:xfrm>
            <a:prstGeom prst="ellipse">
              <a:avLst/>
            </a:prstGeom>
            <a:solidFill>
              <a:srgbClr val="00CC00"/>
            </a:solidFill>
            <a:ln w="28575">
              <a:solidFill>
                <a:srgbClr val="00CC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r>
                <a:rPr lang="en-US" dirty="0" smtClean="0"/>
                <a:t> </a:t>
              </a:r>
              <a:endParaRPr lang="en-US" dirty="0"/>
            </a:p>
          </p:txBody>
        </p:sp>
      </p:grpSp>
      <p:cxnSp>
        <p:nvCxnSpPr>
          <p:cNvPr id="8" name="Straight Arrow Connector 7"/>
          <p:cNvCxnSpPr/>
          <p:nvPr/>
        </p:nvCxnSpPr>
        <p:spPr bwMode="auto">
          <a:xfrm>
            <a:off x="7146751" y="411163"/>
            <a:ext cx="365760" cy="1185418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 flipH="1">
            <a:off x="3447115" y="594791"/>
            <a:ext cx="2551176" cy="256032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6" name="Picture 25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6076" y="4690888"/>
            <a:ext cx="4221724" cy="4341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0568" y="5174433"/>
            <a:ext cx="2647232" cy="3119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2821450" y="6273786"/>
            <a:ext cx="5244974" cy="573030"/>
            <a:chOff x="2889584" y="6234170"/>
            <a:chExt cx="5244974" cy="573030"/>
          </a:xfrm>
        </p:grpSpPr>
        <p:pic>
          <p:nvPicPr>
            <p:cNvPr id="19" name="Picture 18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89584" y="6234170"/>
              <a:ext cx="5238286" cy="31187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" name="Picture 19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44151" y="6549074"/>
              <a:ext cx="4790407" cy="25812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2821450" y="5664200"/>
            <a:ext cx="5313108" cy="573016"/>
            <a:chOff x="3007917" y="5880100"/>
            <a:chExt cx="5313108" cy="573016"/>
          </a:xfrm>
        </p:grpSpPr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07917" y="5880100"/>
              <a:ext cx="5306421" cy="31185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Picture 14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62484" y="6195004"/>
              <a:ext cx="4858541" cy="25811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71" name="Freeform 115"/>
          <p:cNvSpPr>
            <a:spLocks/>
          </p:cNvSpPr>
          <p:nvPr/>
        </p:nvSpPr>
        <p:spPr bwMode="auto">
          <a:xfrm rot="5400000" flipV="1">
            <a:off x="3753967" y="2422229"/>
            <a:ext cx="2057400" cy="4528143"/>
          </a:xfrm>
          <a:custGeom>
            <a:avLst/>
            <a:gdLst>
              <a:gd name="T0" fmla="*/ 0 w 1506"/>
              <a:gd name="T1" fmla="*/ 524 h 524"/>
              <a:gd name="T2" fmla="*/ 1000 w 1506"/>
              <a:gd name="T3" fmla="*/ 489 h 524"/>
              <a:gd name="T4" fmla="*/ 1349 w 1506"/>
              <a:gd name="T5" fmla="*/ 393 h 524"/>
              <a:gd name="T6" fmla="*/ 1462 w 1506"/>
              <a:gd name="T7" fmla="*/ 218 h 524"/>
              <a:gd name="T8" fmla="*/ 1506 w 1506"/>
              <a:gd name="T9" fmla="*/ 0 h 524"/>
              <a:gd name="connsiteX0" fmla="*/ 0 w 17754"/>
              <a:gd name="connsiteY0" fmla="*/ 5967 h 6415"/>
              <a:gd name="connsiteX1" fmla="*/ 6640 w 17754"/>
              <a:gd name="connsiteY1" fmla="*/ 5299 h 6415"/>
              <a:gd name="connsiteX2" fmla="*/ 8958 w 17754"/>
              <a:gd name="connsiteY2" fmla="*/ 3467 h 6415"/>
              <a:gd name="connsiteX3" fmla="*/ 9708 w 17754"/>
              <a:gd name="connsiteY3" fmla="*/ 127 h 6415"/>
              <a:gd name="connsiteX4" fmla="*/ 17754 w 17754"/>
              <a:gd name="connsiteY4" fmla="*/ 6353 h 6415"/>
              <a:gd name="connsiteX0" fmla="*/ 0 w 10000"/>
              <a:gd name="connsiteY0" fmla="*/ 5332 h 6070"/>
              <a:gd name="connsiteX1" fmla="*/ 3740 w 10000"/>
              <a:gd name="connsiteY1" fmla="*/ 4290 h 6070"/>
              <a:gd name="connsiteX2" fmla="*/ 5046 w 10000"/>
              <a:gd name="connsiteY2" fmla="*/ 1435 h 6070"/>
              <a:gd name="connsiteX3" fmla="*/ 9422 w 10000"/>
              <a:gd name="connsiteY3" fmla="*/ 276 h 6070"/>
              <a:gd name="connsiteX4" fmla="*/ 10000 w 10000"/>
              <a:gd name="connsiteY4" fmla="*/ 5933 h 6070"/>
              <a:gd name="connsiteX0" fmla="*/ 0 w 10000"/>
              <a:gd name="connsiteY0" fmla="*/ 24984 h 26200"/>
              <a:gd name="connsiteX1" fmla="*/ 3740 w 10000"/>
              <a:gd name="connsiteY1" fmla="*/ 23268 h 26200"/>
              <a:gd name="connsiteX2" fmla="*/ 7968 w 10000"/>
              <a:gd name="connsiteY2" fmla="*/ 42 h 26200"/>
              <a:gd name="connsiteX3" fmla="*/ 9422 w 10000"/>
              <a:gd name="connsiteY3" fmla="*/ 16655 h 26200"/>
              <a:gd name="connsiteX4" fmla="*/ 10000 w 10000"/>
              <a:gd name="connsiteY4" fmla="*/ 25974 h 26200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84 h 26329"/>
              <a:gd name="connsiteX1" fmla="*/ 3740 w 10000"/>
              <a:gd name="connsiteY1" fmla="*/ 23468 h 26329"/>
              <a:gd name="connsiteX2" fmla="*/ 7968 w 10000"/>
              <a:gd name="connsiteY2" fmla="*/ 242 h 26329"/>
              <a:gd name="connsiteX3" fmla="*/ 9038 w 10000"/>
              <a:gd name="connsiteY3" fmla="*/ 9446 h 26329"/>
              <a:gd name="connsiteX4" fmla="*/ 10000 w 10000"/>
              <a:gd name="connsiteY4" fmla="*/ 26174 h 26329"/>
              <a:gd name="connsiteX0" fmla="*/ 0 w 10000"/>
              <a:gd name="connsiteY0" fmla="*/ 25194 h 26339"/>
              <a:gd name="connsiteX1" fmla="*/ 3740 w 10000"/>
              <a:gd name="connsiteY1" fmla="*/ 23478 h 26339"/>
              <a:gd name="connsiteX2" fmla="*/ 7968 w 10000"/>
              <a:gd name="connsiteY2" fmla="*/ 252 h 26339"/>
              <a:gd name="connsiteX3" fmla="*/ 9038 w 10000"/>
              <a:gd name="connsiteY3" fmla="*/ 9456 h 26339"/>
              <a:gd name="connsiteX4" fmla="*/ 10000 w 10000"/>
              <a:gd name="connsiteY4" fmla="*/ 26184 h 26339"/>
              <a:gd name="connsiteX0" fmla="*/ 0 w 10000"/>
              <a:gd name="connsiteY0" fmla="*/ 25145 h 26267"/>
              <a:gd name="connsiteX1" fmla="*/ 3740 w 10000"/>
              <a:gd name="connsiteY1" fmla="*/ 23429 h 26267"/>
              <a:gd name="connsiteX2" fmla="*/ 7968 w 10000"/>
              <a:gd name="connsiteY2" fmla="*/ 203 h 26267"/>
              <a:gd name="connsiteX3" fmla="*/ 9038 w 10000"/>
              <a:gd name="connsiteY3" fmla="*/ 9407 h 26267"/>
              <a:gd name="connsiteX4" fmla="*/ 10000 w 10000"/>
              <a:gd name="connsiteY4" fmla="*/ 26135 h 26267"/>
              <a:gd name="connsiteX0" fmla="*/ 0 w 10000"/>
              <a:gd name="connsiteY0" fmla="*/ 25172 h 26290"/>
              <a:gd name="connsiteX1" fmla="*/ 3740 w 10000"/>
              <a:gd name="connsiteY1" fmla="*/ 23456 h 26290"/>
              <a:gd name="connsiteX2" fmla="*/ 7968 w 10000"/>
              <a:gd name="connsiteY2" fmla="*/ 230 h 26290"/>
              <a:gd name="connsiteX3" fmla="*/ 9215 w 10000"/>
              <a:gd name="connsiteY3" fmla="*/ 8693 h 26290"/>
              <a:gd name="connsiteX4" fmla="*/ 10000 w 10000"/>
              <a:gd name="connsiteY4" fmla="*/ 26162 h 26290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28 h 41346"/>
              <a:gd name="connsiteX1" fmla="*/ 5865 w 10000"/>
              <a:gd name="connsiteY1" fmla="*/ 726 h 41346"/>
              <a:gd name="connsiteX2" fmla="*/ 7968 w 10000"/>
              <a:gd name="connsiteY2" fmla="*/ 15286 h 41346"/>
              <a:gd name="connsiteX3" fmla="*/ 9215 w 10000"/>
              <a:gd name="connsiteY3" fmla="*/ 23749 h 41346"/>
              <a:gd name="connsiteX4" fmla="*/ 10000 w 10000"/>
              <a:gd name="connsiteY4" fmla="*/ 41218 h 41346"/>
              <a:gd name="connsiteX0" fmla="*/ 0 w 10000"/>
              <a:gd name="connsiteY0" fmla="*/ 40216 h 41334"/>
              <a:gd name="connsiteX1" fmla="*/ 5865 w 10000"/>
              <a:gd name="connsiteY1" fmla="*/ 714 h 41334"/>
              <a:gd name="connsiteX2" fmla="*/ 7968 w 10000"/>
              <a:gd name="connsiteY2" fmla="*/ 15274 h 41334"/>
              <a:gd name="connsiteX3" fmla="*/ 9215 w 10000"/>
              <a:gd name="connsiteY3" fmla="*/ 23737 h 41334"/>
              <a:gd name="connsiteX4" fmla="*/ 10000 w 10000"/>
              <a:gd name="connsiteY4" fmla="*/ 41206 h 41334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698"/>
              <a:gd name="connsiteX1" fmla="*/ 5865 w 10000"/>
              <a:gd name="connsiteY1" fmla="*/ 1078 h 41698"/>
              <a:gd name="connsiteX2" fmla="*/ 7968 w 10000"/>
              <a:gd name="connsiteY2" fmla="*/ 15638 h 41698"/>
              <a:gd name="connsiteX3" fmla="*/ 9215 w 10000"/>
              <a:gd name="connsiteY3" fmla="*/ 24101 h 41698"/>
              <a:gd name="connsiteX4" fmla="*/ 10000 w 10000"/>
              <a:gd name="connsiteY4" fmla="*/ 41570 h 41698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10000 w 10000"/>
              <a:gd name="connsiteY3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8374 h 41570"/>
              <a:gd name="connsiteX4" fmla="*/ 10000 w 10000"/>
              <a:gd name="connsiteY4" fmla="*/ 41570 h 41570"/>
              <a:gd name="connsiteX0" fmla="*/ 0 w 10000"/>
              <a:gd name="connsiteY0" fmla="*/ 40580 h 41570"/>
              <a:gd name="connsiteX1" fmla="*/ 5865 w 10000"/>
              <a:gd name="connsiteY1" fmla="*/ 1078 h 41570"/>
              <a:gd name="connsiteX2" fmla="*/ 7968 w 10000"/>
              <a:gd name="connsiteY2" fmla="*/ 15638 h 41570"/>
              <a:gd name="connsiteX3" fmla="*/ 9050 w 10000"/>
              <a:gd name="connsiteY3" fmla="*/ 24299 h 41570"/>
              <a:gd name="connsiteX4" fmla="*/ 10000 w 10000"/>
              <a:gd name="connsiteY4" fmla="*/ 41570 h 41570"/>
              <a:gd name="connsiteX0" fmla="*/ 0 w 4135"/>
              <a:gd name="connsiteY0" fmla="*/ 0 h 40492"/>
              <a:gd name="connsiteX1" fmla="*/ 2103 w 4135"/>
              <a:gd name="connsiteY1" fmla="*/ 14560 h 40492"/>
              <a:gd name="connsiteX2" fmla="*/ 3185 w 4135"/>
              <a:gd name="connsiteY2" fmla="*/ 23221 h 40492"/>
              <a:gd name="connsiteX3" fmla="*/ 4135 w 4135"/>
              <a:gd name="connsiteY3" fmla="*/ 40492 h 40492"/>
              <a:gd name="connsiteX0" fmla="*/ 0 w 10357"/>
              <a:gd name="connsiteY0" fmla="*/ 0 h 13019"/>
              <a:gd name="connsiteX1" fmla="*/ 5443 w 10357"/>
              <a:gd name="connsiteY1" fmla="*/ 6615 h 13019"/>
              <a:gd name="connsiteX2" fmla="*/ 8060 w 10357"/>
              <a:gd name="connsiteY2" fmla="*/ 8754 h 13019"/>
              <a:gd name="connsiteX3" fmla="*/ 10357 w 10357"/>
              <a:gd name="connsiteY3" fmla="*/ 13019 h 13019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8937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989 w 10286"/>
              <a:gd name="connsiteY2" fmla="*/ 921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18 w 10286"/>
              <a:gd name="connsiteY2" fmla="*/ 10766 h 13202"/>
              <a:gd name="connsiteX3" fmla="*/ 7489 w 10286"/>
              <a:gd name="connsiteY3" fmla="*/ 11681 h 13202"/>
              <a:gd name="connsiteX4" fmla="*/ 10286 w 10286"/>
              <a:gd name="connsiteY4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7489 w 10286"/>
              <a:gd name="connsiteY2" fmla="*/ 1168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918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75 w 10286"/>
              <a:gd name="connsiteY2" fmla="*/ 10858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10286"/>
              <a:gd name="connsiteY0" fmla="*/ 0 h 13202"/>
              <a:gd name="connsiteX1" fmla="*/ 5372 w 10286"/>
              <a:gd name="connsiteY1" fmla="*/ 6798 h 13202"/>
              <a:gd name="connsiteX2" fmla="*/ 6704 w 10286"/>
              <a:gd name="connsiteY2" fmla="*/ 10401 h 13202"/>
              <a:gd name="connsiteX3" fmla="*/ 10286 w 10286"/>
              <a:gd name="connsiteY3" fmla="*/ 13202 h 13202"/>
              <a:gd name="connsiteX0" fmla="*/ 0 w 4914"/>
              <a:gd name="connsiteY0" fmla="*/ 0 h 6404"/>
              <a:gd name="connsiteX1" fmla="*/ 1332 w 4914"/>
              <a:gd name="connsiteY1" fmla="*/ 3603 h 6404"/>
              <a:gd name="connsiteX2" fmla="*/ 4914 w 4914"/>
              <a:gd name="connsiteY2" fmla="*/ 6404 h 6404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4598 w 10000"/>
              <a:gd name="connsiteY1" fmla="*/ 4625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46 w 10000"/>
              <a:gd name="connsiteY1" fmla="*/ 5768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2856 w 10000"/>
              <a:gd name="connsiteY1" fmla="*/ 6339 h 10000"/>
              <a:gd name="connsiteX2" fmla="*/ 10000 w 10000"/>
              <a:gd name="connsiteY2" fmla="*/ 10000 h 10000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6768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3292 w 10436"/>
              <a:gd name="connsiteY1" fmla="*/ 7339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4163 w 10436"/>
              <a:gd name="connsiteY1" fmla="*/ 7625 h 10429"/>
              <a:gd name="connsiteX2" fmla="*/ 10436 w 10436"/>
              <a:gd name="connsiteY2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0436"/>
              <a:gd name="connsiteY0" fmla="*/ 0 h 10429"/>
              <a:gd name="connsiteX1" fmla="*/ 10436 w 10436"/>
              <a:gd name="connsiteY1" fmla="*/ 10429 h 10429"/>
              <a:gd name="connsiteX0" fmla="*/ 0 w 19787"/>
              <a:gd name="connsiteY0" fmla="*/ 0 h 46171"/>
              <a:gd name="connsiteX1" fmla="*/ 19787 w 19787"/>
              <a:gd name="connsiteY1" fmla="*/ 46171 h 46171"/>
              <a:gd name="connsiteX0" fmla="*/ 0 w 19787"/>
              <a:gd name="connsiteY0" fmla="*/ 0 h 46171"/>
              <a:gd name="connsiteX1" fmla="*/ 19787 w 19787"/>
              <a:gd name="connsiteY1" fmla="*/ 46171 h 46171"/>
              <a:gd name="connsiteX0" fmla="*/ 0 w 19787"/>
              <a:gd name="connsiteY0" fmla="*/ 0 h 46171"/>
              <a:gd name="connsiteX1" fmla="*/ 19787 w 19787"/>
              <a:gd name="connsiteY1" fmla="*/ 46171 h 46171"/>
              <a:gd name="connsiteX0" fmla="*/ 0 w 19787"/>
              <a:gd name="connsiteY0" fmla="*/ 0 h 46171"/>
              <a:gd name="connsiteX1" fmla="*/ 19787 w 19787"/>
              <a:gd name="connsiteY1" fmla="*/ 46171 h 46171"/>
              <a:gd name="connsiteX0" fmla="*/ 0 w 19787"/>
              <a:gd name="connsiteY0" fmla="*/ 0 h 46171"/>
              <a:gd name="connsiteX1" fmla="*/ 19787 w 19787"/>
              <a:gd name="connsiteY1" fmla="*/ 46171 h 46171"/>
              <a:gd name="connsiteX0" fmla="*/ 0 w 19787"/>
              <a:gd name="connsiteY0" fmla="*/ 0 h 46171"/>
              <a:gd name="connsiteX1" fmla="*/ 19787 w 19787"/>
              <a:gd name="connsiteY1" fmla="*/ 46171 h 46171"/>
              <a:gd name="connsiteX0" fmla="*/ 0 w 19787"/>
              <a:gd name="connsiteY0" fmla="*/ 0 h 46171"/>
              <a:gd name="connsiteX1" fmla="*/ 19787 w 19787"/>
              <a:gd name="connsiteY1" fmla="*/ 46171 h 46171"/>
              <a:gd name="connsiteX0" fmla="*/ 0 w 19787"/>
              <a:gd name="connsiteY0" fmla="*/ 0 h 46171"/>
              <a:gd name="connsiteX1" fmla="*/ 19787 w 19787"/>
              <a:gd name="connsiteY1" fmla="*/ 46171 h 46171"/>
              <a:gd name="connsiteX0" fmla="*/ 0 w 19787"/>
              <a:gd name="connsiteY0" fmla="*/ 0 h 46171"/>
              <a:gd name="connsiteX1" fmla="*/ 19787 w 19787"/>
              <a:gd name="connsiteY1" fmla="*/ 46171 h 46171"/>
              <a:gd name="connsiteX0" fmla="*/ 0 w 19787"/>
              <a:gd name="connsiteY0" fmla="*/ 0 h 46171"/>
              <a:gd name="connsiteX1" fmla="*/ 19787 w 19787"/>
              <a:gd name="connsiteY1" fmla="*/ 46171 h 46171"/>
              <a:gd name="connsiteX0" fmla="*/ 0 w 19787"/>
              <a:gd name="connsiteY0" fmla="*/ 0 h 46171"/>
              <a:gd name="connsiteX1" fmla="*/ 19787 w 19787"/>
              <a:gd name="connsiteY1" fmla="*/ 46171 h 46171"/>
              <a:gd name="connsiteX0" fmla="*/ 0 w 19787"/>
              <a:gd name="connsiteY0" fmla="*/ 0 h 46171"/>
              <a:gd name="connsiteX1" fmla="*/ 19787 w 19787"/>
              <a:gd name="connsiteY1" fmla="*/ 46171 h 46171"/>
              <a:gd name="connsiteX0" fmla="*/ 0 w 20416"/>
              <a:gd name="connsiteY0" fmla="*/ 0 h 48982"/>
              <a:gd name="connsiteX1" fmla="*/ 20416 w 20416"/>
              <a:gd name="connsiteY1" fmla="*/ 48982 h 48982"/>
              <a:gd name="connsiteX0" fmla="*/ 0 w 20416"/>
              <a:gd name="connsiteY0" fmla="*/ 0 h 48982"/>
              <a:gd name="connsiteX1" fmla="*/ 20416 w 20416"/>
              <a:gd name="connsiteY1" fmla="*/ 48982 h 48982"/>
              <a:gd name="connsiteX0" fmla="*/ 0 w 20416"/>
              <a:gd name="connsiteY0" fmla="*/ 0 h 48982"/>
              <a:gd name="connsiteX1" fmla="*/ 20416 w 20416"/>
              <a:gd name="connsiteY1" fmla="*/ 48982 h 48982"/>
              <a:gd name="connsiteX0" fmla="*/ 0 w 20416"/>
              <a:gd name="connsiteY0" fmla="*/ 0 h 50809"/>
              <a:gd name="connsiteX1" fmla="*/ 20416 w 20416"/>
              <a:gd name="connsiteY1" fmla="*/ 50809 h 50809"/>
              <a:gd name="connsiteX0" fmla="*/ 0 w 20416"/>
              <a:gd name="connsiteY0" fmla="*/ 0 h 50809"/>
              <a:gd name="connsiteX1" fmla="*/ 20416 w 20416"/>
              <a:gd name="connsiteY1" fmla="*/ 50809 h 50809"/>
              <a:gd name="connsiteX0" fmla="*/ 0 w 20416"/>
              <a:gd name="connsiteY0" fmla="*/ 0 h 50809"/>
              <a:gd name="connsiteX1" fmla="*/ 20416 w 20416"/>
              <a:gd name="connsiteY1" fmla="*/ 50809 h 50809"/>
              <a:gd name="connsiteX0" fmla="*/ 0 w 20416"/>
              <a:gd name="connsiteY0" fmla="*/ 0 h 50809"/>
              <a:gd name="connsiteX1" fmla="*/ 20416 w 20416"/>
              <a:gd name="connsiteY1" fmla="*/ 50809 h 50809"/>
              <a:gd name="connsiteX0" fmla="*/ 0 w 20416"/>
              <a:gd name="connsiteY0" fmla="*/ 0 h 50809"/>
              <a:gd name="connsiteX1" fmla="*/ 20416 w 20416"/>
              <a:gd name="connsiteY1" fmla="*/ 50809 h 50809"/>
              <a:gd name="connsiteX0" fmla="*/ 0 w 20416"/>
              <a:gd name="connsiteY0" fmla="*/ 0 h 50809"/>
              <a:gd name="connsiteX1" fmla="*/ 20416 w 20416"/>
              <a:gd name="connsiteY1" fmla="*/ 50809 h 50809"/>
              <a:gd name="connsiteX0" fmla="*/ 0 w 20416"/>
              <a:gd name="connsiteY0" fmla="*/ 0 h 50809"/>
              <a:gd name="connsiteX1" fmla="*/ 20416 w 20416"/>
              <a:gd name="connsiteY1" fmla="*/ 50809 h 50809"/>
              <a:gd name="connsiteX0" fmla="*/ 0 w 20416"/>
              <a:gd name="connsiteY0" fmla="*/ 0 h 50809"/>
              <a:gd name="connsiteX1" fmla="*/ 20416 w 20416"/>
              <a:gd name="connsiteY1" fmla="*/ 50809 h 50809"/>
              <a:gd name="connsiteX0" fmla="*/ 0 w 20416"/>
              <a:gd name="connsiteY0" fmla="*/ 0 h 50809"/>
              <a:gd name="connsiteX1" fmla="*/ 20416 w 20416"/>
              <a:gd name="connsiteY1" fmla="*/ 50809 h 50809"/>
              <a:gd name="connsiteX0" fmla="*/ 0 w 20416"/>
              <a:gd name="connsiteY0" fmla="*/ 0 h 50809"/>
              <a:gd name="connsiteX1" fmla="*/ 20416 w 20416"/>
              <a:gd name="connsiteY1" fmla="*/ 50809 h 50809"/>
              <a:gd name="connsiteX0" fmla="*/ 0 w 20416"/>
              <a:gd name="connsiteY0" fmla="*/ 0 h 50809"/>
              <a:gd name="connsiteX1" fmla="*/ 20416 w 20416"/>
              <a:gd name="connsiteY1" fmla="*/ 50809 h 50809"/>
              <a:gd name="connsiteX0" fmla="*/ 0 w 20416"/>
              <a:gd name="connsiteY0" fmla="*/ 0 h 50809"/>
              <a:gd name="connsiteX1" fmla="*/ 20416 w 20416"/>
              <a:gd name="connsiteY1" fmla="*/ 50809 h 50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416" h="50809">
                <a:moveTo>
                  <a:pt x="0" y="0"/>
                </a:moveTo>
                <a:cubicBezTo>
                  <a:pt x="10395" y="90"/>
                  <a:pt x="18124" y="38908"/>
                  <a:pt x="20416" y="50809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0691" y="2286000"/>
            <a:ext cx="3569440" cy="2711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8452" y="4260053"/>
            <a:ext cx="4669118" cy="3119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Rectangle 22"/>
          <p:cNvSpPr/>
          <p:nvPr/>
        </p:nvSpPr>
        <p:spPr bwMode="auto">
          <a:xfrm>
            <a:off x="6130449" y="5742432"/>
            <a:ext cx="576072" cy="46634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818888" y="4800600"/>
            <a:ext cx="1814481" cy="2006092"/>
            <a:chOff x="4818888" y="4800600"/>
            <a:chExt cx="1814481" cy="2006092"/>
          </a:xfrm>
        </p:grpSpPr>
        <p:sp>
          <p:nvSpPr>
            <p:cNvPr id="62" name="Rectangle 61"/>
            <p:cNvSpPr/>
            <p:nvPr/>
          </p:nvSpPr>
          <p:spPr bwMode="auto">
            <a:xfrm>
              <a:off x="6130449" y="6303772"/>
              <a:ext cx="502920" cy="50292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4818888" y="4800600"/>
              <a:ext cx="502920" cy="237744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9301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23" grpId="0" animBg="1"/>
      <p:bldP spid="2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7" y="1752600"/>
            <a:ext cx="2647237" cy="3119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48" y="1288252"/>
            <a:ext cx="4668191" cy="3118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33151340-3E77-46DF-B150-350CB6863874}" type="slidenum">
              <a:rPr lang="en-US"/>
              <a:pPr/>
              <a:t>19</a:t>
            </a:fld>
            <a:endParaRPr lang="en-US"/>
          </a:p>
        </p:txBody>
      </p:sp>
      <p:sp>
        <p:nvSpPr>
          <p:cNvPr id="1593354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93359" name="Picture 1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5" y="109538"/>
            <a:ext cx="4541838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93366" name="Picture 2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90488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9336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36513"/>
            <a:ext cx="112395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93363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5" y="411163"/>
            <a:ext cx="49514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93365" name="Rectangle 2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" name="Picture 5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0568" y="5174433"/>
            <a:ext cx="2647232" cy="3119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34640" y="838200"/>
            <a:ext cx="1181079" cy="3396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7811" y="1288252"/>
            <a:ext cx="3583981" cy="3396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8452" y="4260053"/>
            <a:ext cx="4669118" cy="3119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229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8 -4.47734E-6 L -0.6816 -0.4988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10" y="-249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7 -4.48659E-6 L -0.47188 -0.43223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33" y="-216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5" y="6245225"/>
            <a:ext cx="460374" cy="476250"/>
          </a:xfrm>
        </p:spPr>
        <p:txBody>
          <a:bodyPr/>
          <a:lstStyle/>
          <a:p>
            <a:fld id="{498F9BFB-3835-4383-A447-79EBBEFDF1F1}" type="slidenum">
              <a:rPr lang="en-US"/>
              <a:pPr/>
              <a:t>2</a:t>
            </a:fld>
            <a:endParaRPr lang="en-US"/>
          </a:p>
        </p:txBody>
      </p:sp>
      <p:sp>
        <p:nvSpPr>
          <p:cNvPr id="161075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10807" name="Group 55"/>
          <p:cNvGrpSpPr>
            <a:grpSpLocks/>
          </p:cNvGrpSpPr>
          <p:nvPr/>
        </p:nvGrpSpPr>
        <p:grpSpPr bwMode="auto">
          <a:xfrm>
            <a:off x="152400" y="76200"/>
            <a:ext cx="7900988" cy="233363"/>
            <a:chOff x="351" y="863"/>
            <a:chExt cx="4977" cy="147"/>
          </a:xfrm>
        </p:grpSpPr>
        <p:pic>
          <p:nvPicPr>
            <p:cNvPr id="1610805" name="Picture 53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" y="863"/>
              <a:ext cx="1962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10804" name="Picture 52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8" y="863"/>
              <a:ext cx="2920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610810" name="Picture 5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32" y="381000"/>
            <a:ext cx="4064000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0812" name="Picture 6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44" y="984250"/>
            <a:ext cx="289401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0814" name="Picture 6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1277938"/>
            <a:ext cx="327342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0825" name="Picture 7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44" y="1598613"/>
            <a:ext cx="67945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0837" name="Picture 8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1874838"/>
            <a:ext cx="676433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0835" name="Picture 8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2771775"/>
            <a:ext cx="42799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0823" name="Picture 7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2481263"/>
            <a:ext cx="607853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0865" name="Picture 1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3067050"/>
            <a:ext cx="62833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0836" name="Picture 8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3360738"/>
            <a:ext cx="36957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0848" name="Picture 9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652463"/>
            <a:ext cx="51752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0853" name="Picture 10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2189163"/>
            <a:ext cx="34925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10855" name="Rectangle 10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10867" name="Picture 1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" name="Line 27"/>
          <p:cNvSpPr>
            <a:spLocks noChangeShapeType="1"/>
          </p:cNvSpPr>
          <p:nvPr/>
        </p:nvSpPr>
        <p:spPr bwMode="auto">
          <a:xfrm>
            <a:off x="0" y="3657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" name="Group 156"/>
          <p:cNvGrpSpPr>
            <a:grpSpLocks/>
          </p:cNvGrpSpPr>
          <p:nvPr/>
        </p:nvGrpSpPr>
        <p:grpSpPr bwMode="auto">
          <a:xfrm>
            <a:off x="0" y="4633913"/>
            <a:ext cx="9140825" cy="365125"/>
            <a:chOff x="0" y="2919"/>
            <a:chExt cx="5758" cy="230"/>
          </a:xfrm>
        </p:grpSpPr>
        <p:sp>
          <p:nvSpPr>
            <p:cNvPr id="31" name="Line 132"/>
            <p:cNvSpPr>
              <a:spLocks noChangeShapeType="1"/>
            </p:cNvSpPr>
            <p:nvPr/>
          </p:nvSpPr>
          <p:spPr bwMode="auto">
            <a:xfrm>
              <a:off x="0" y="2925"/>
              <a:ext cx="2488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137"/>
            <p:cNvSpPr>
              <a:spLocks noChangeShapeType="1"/>
            </p:cNvSpPr>
            <p:nvPr/>
          </p:nvSpPr>
          <p:spPr bwMode="auto">
            <a:xfrm>
              <a:off x="2476" y="2919"/>
              <a:ext cx="0" cy="23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138"/>
            <p:cNvSpPr>
              <a:spLocks noChangeShapeType="1"/>
            </p:cNvSpPr>
            <p:nvPr/>
          </p:nvSpPr>
          <p:spPr bwMode="auto">
            <a:xfrm>
              <a:off x="2470" y="3138"/>
              <a:ext cx="3288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4" name="Picture 9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733800"/>
            <a:ext cx="16970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" name="Picture 10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3" y="3733800"/>
            <a:ext cx="681513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4" name="Group 154"/>
          <p:cNvGrpSpPr>
            <a:grpSpLocks/>
          </p:cNvGrpSpPr>
          <p:nvPr/>
        </p:nvGrpSpPr>
        <p:grpSpPr bwMode="auto">
          <a:xfrm>
            <a:off x="76200" y="6197600"/>
            <a:ext cx="3765550" cy="279400"/>
            <a:chOff x="48" y="3904"/>
            <a:chExt cx="2372" cy="176"/>
          </a:xfrm>
        </p:grpSpPr>
        <p:pic>
          <p:nvPicPr>
            <p:cNvPr id="45" name="Picture 80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904"/>
              <a:ext cx="1003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6" name="Picture 131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905"/>
              <a:ext cx="1316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47" name="Picture 16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88" y="4057650"/>
            <a:ext cx="411003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" name="Picture 16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038600"/>
            <a:ext cx="4754562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" name="Picture 16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356100"/>
            <a:ext cx="57499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" name="Picture 16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900" y="4356100"/>
            <a:ext cx="26035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" name="Picture 16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675188"/>
            <a:ext cx="408305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2" name="Group 143"/>
          <p:cNvGrpSpPr>
            <a:grpSpLocks/>
          </p:cNvGrpSpPr>
          <p:nvPr/>
        </p:nvGrpSpPr>
        <p:grpSpPr bwMode="auto">
          <a:xfrm>
            <a:off x="912813" y="4760913"/>
            <a:ext cx="2159000" cy="633412"/>
            <a:chOff x="575" y="2999"/>
            <a:chExt cx="1360" cy="399"/>
          </a:xfrm>
        </p:grpSpPr>
        <p:pic>
          <p:nvPicPr>
            <p:cNvPr id="53" name="Picture 69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" y="3305"/>
              <a:ext cx="111" cy="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" name="Picture 72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3305"/>
              <a:ext cx="111" cy="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" name="Picture 74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7" y="2999"/>
              <a:ext cx="102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142"/>
          <p:cNvGrpSpPr>
            <a:grpSpLocks/>
          </p:cNvGrpSpPr>
          <p:nvPr/>
        </p:nvGrpSpPr>
        <p:grpSpPr bwMode="auto">
          <a:xfrm>
            <a:off x="76200" y="4724400"/>
            <a:ext cx="3794125" cy="1371600"/>
            <a:chOff x="48" y="2976"/>
            <a:chExt cx="2390" cy="864"/>
          </a:xfrm>
        </p:grpSpPr>
        <p:grpSp>
          <p:nvGrpSpPr>
            <p:cNvPr id="57" name="Group 96"/>
            <p:cNvGrpSpPr>
              <a:grpSpLocks/>
            </p:cNvGrpSpPr>
            <p:nvPr/>
          </p:nvGrpSpPr>
          <p:grpSpPr bwMode="auto">
            <a:xfrm>
              <a:off x="689" y="3143"/>
              <a:ext cx="1112" cy="384"/>
              <a:chOff x="689" y="3408"/>
              <a:chExt cx="1112" cy="384"/>
            </a:xfrm>
          </p:grpSpPr>
          <p:sp>
            <p:nvSpPr>
              <p:cNvPr id="60" name="Line 62"/>
              <p:cNvSpPr>
                <a:spLocks noChangeShapeType="1"/>
              </p:cNvSpPr>
              <p:nvPr/>
            </p:nvSpPr>
            <p:spPr bwMode="auto">
              <a:xfrm flipV="1">
                <a:off x="696" y="3408"/>
                <a:ext cx="0" cy="38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63"/>
              <p:cNvSpPr>
                <a:spLocks noChangeShapeType="1"/>
              </p:cNvSpPr>
              <p:nvPr/>
            </p:nvSpPr>
            <p:spPr bwMode="auto">
              <a:xfrm>
                <a:off x="689" y="3414"/>
                <a:ext cx="111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64"/>
              <p:cNvSpPr>
                <a:spLocks noChangeShapeType="1"/>
              </p:cNvSpPr>
              <p:nvPr/>
            </p:nvSpPr>
            <p:spPr bwMode="auto">
              <a:xfrm>
                <a:off x="1800" y="3408"/>
                <a:ext cx="0" cy="38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8" name="Rectangle 56"/>
            <p:cNvSpPr>
              <a:spLocks noChangeArrowheads="1"/>
            </p:cNvSpPr>
            <p:nvPr/>
          </p:nvSpPr>
          <p:spPr bwMode="auto">
            <a:xfrm rot="-5400000">
              <a:off x="1104" y="2519"/>
              <a:ext cx="288" cy="2303"/>
            </a:xfrm>
            <a:prstGeom prst="rect">
              <a:avLst/>
            </a:prstGeom>
            <a:gradFill rotWithShape="1">
              <a:gsLst>
                <a:gs pos="0">
                  <a:srgbClr val="00CCFF"/>
                </a:gs>
                <a:gs pos="50000">
                  <a:srgbClr val="00CCFF">
                    <a:gamma/>
                    <a:shade val="46275"/>
                    <a:invGamma/>
                  </a:srgbClr>
                </a:gs>
                <a:gs pos="100000">
                  <a:srgbClr val="00CC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Rectangle 75"/>
            <p:cNvSpPr>
              <a:spLocks noChangeArrowheads="1"/>
            </p:cNvSpPr>
            <p:nvPr/>
          </p:nvSpPr>
          <p:spPr bwMode="auto">
            <a:xfrm>
              <a:off x="48" y="2976"/>
              <a:ext cx="2390" cy="864"/>
            </a:xfrm>
            <a:prstGeom prst="rect">
              <a:avLst/>
            </a:prstGeom>
            <a:noFill/>
            <a:ln w="28575">
              <a:solidFill>
                <a:srgbClr val="FF00FF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" name="Group 153"/>
          <p:cNvGrpSpPr>
            <a:grpSpLocks/>
          </p:cNvGrpSpPr>
          <p:nvPr/>
        </p:nvGrpSpPr>
        <p:grpSpPr bwMode="auto">
          <a:xfrm>
            <a:off x="4038600" y="5075238"/>
            <a:ext cx="2628900" cy="285750"/>
            <a:chOff x="2544" y="3197"/>
            <a:chExt cx="1656" cy="180"/>
          </a:xfrm>
        </p:grpSpPr>
        <p:pic>
          <p:nvPicPr>
            <p:cNvPr id="64" name="Picture 81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3197"/>
              <a:ext cx="856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" name="Picture 79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3197"/>
              <a:ext cx="138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" name="Picture 152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3" y="3239"/>
              <a:ext cx="487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7" name="Picture 122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288" y="5072063"/>
            <a:ext cx="224631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" name="AutoShape 144"/>
          <p:cNvSpPr>
            <a:spLocks noChangeAspect="1" noChangeArrowheads="1"/>
          </p:cNvSpPr>
          <p:nvPr/>
        </p:nvSpPr>
        <p:spPr bwMode="auto">
          <a:xfrm>
            <a:off x="4830763" y="338138"/>
            <a:ext cx="274637" cy="274637"/>
          </a:xfrm>
          <a:prstGeom prst="smileyFace">
            <a:avLst>
              <a:gd name="adj" fmla="val 4653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AutoShape 145"/>
          <p:cNvSpPr>
            <a:spLocks noChangeAspect="1" noChangeArrowheads="1"/>
          </p:cNvSpPr>
          <p:nvPr/>
        </p:nvSpPr>
        <p:spPr bwMode="auto">
          <a:xfrm>
            <a:off x="3673475" y="930275"/>
            <a:ext cx="274638" cy="274638"/>
          </a:xfrm>
          <a:prstGeom prst="smileyFace">
            <a:avLst>
              <a:gd name="adj" fmla="val 4653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AutoShape 146"/>
          <p:cNvSpPr>
            <a:spLocks noChangeAspect="1" noChangeArrowheads="1"/>
          </p:cNvSpPr>
          <p:nvPr/>
        </p:nvSpPr>
        <p:spPr bwMode="auto">
          <a:xfrm>
            <a:off x="4068763" y="1249363"/>
            <a:ext cx="274637" cy="274637"/>
          </a:xfrm>
          <a:prstGeom prst="smileyFace">
            <a:avLst>
              <a:gd name="adj" fmla="val 4653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AutoShape 147"/>
          <p:cNvSpPr>
            <a:spLocks noChangeAspect="1" noChangeArrowheads="1"/>
          </p:cNvSpPr>
          <p:nvPr/>
        </p:nvSpPr>
        <p:spPr bwMode="auto">
          <a:xfrm>
            <a:off x="8564563" y="1630363"/>
            <a:ext cx="274637" cy="274637"/>
          </a:xfrm>
          <a:prstGeom prst="smileyFace">
            <a:avLst>
              <a:gd name="adj" fmla="val 4653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AutoShape 148"/>
          <p:cNvSpPr>
            <a:spLocks noChangeAspect="1" noChangeArrowheads="1"/>
          </p:cNvSpPr>
          <p:nvPr/>
        </p:nvSpPr>
        <p:spPr bwMode="auto">
          <a:xfrm>
            <a:off x="4724400" y="2133600"/>
            <a:ext cx="274638" cy="274638"/>
          </a:xfrm>
          <a:prstGeom prst="smileyFace">
            <a:avLst>
              <a:gd name="adj" fmla="val 4653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Line 167"/>
          <p:cNvSpPr>
            <a:spLocks noChangeShapeType="1"/>
          </p:cNvSpPr>
          <p:nvPr/>
        </p:nvSpPr>
        <p:spPr bwMode="auto">
          <a:xfrm>
            <a:off x="76200" y="1087438"/>
            <a:ext cx="6096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" name="Line 168"/>
          <p:cNvSpPr>
            <a:spLocks noChangeShapeType="1"/>
          </p:cNvSpPr>
          <p:nvPr/>
        </p:nvSpPr>
        <p:spPr bwMode="auto">
          <a:xfrm>
            <a:off x="76200" y="1389063"/>
            <a:ext cx="6096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Line 169"/>
          <p:cNvSpPr>
            <a:spLocks noChangeShapeType="1"/>
          </p:cNvSpPr>
          <p:nvPr/>
        </p:nvSpPr>
        <p:spPr bwMode="auto">
          <a:xfrm>
            <a:off x="63500" y="1708150"/>
            <a:ext cx="6096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Line 170"/>
          <p:cNvSpPr>
            <a:spLocks noChangeShapeType="1"/>
          </p:cNvSpPr>
          <p:nvPr/>
        </p:nvSpPr>
        <p:spPr bwMode="auto">
          <a:xfrm>
            <a:off x="76200" y="2590800"/>
            <a:ext cx="6096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Line 172"/>
          <p:cNvSpPr>
            <a:spLocks noChangeShapeType="1"/>
          </p:cNvSpPr>
          <p:nvPr/>
        </p:nvSpPr>
        <p:spPr bwMode="auto">
          <a:xfrm>
            <a:off x="533400" y="2286000"/>
            <a:ext cx="6096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78" name="Straight Arrow Connector 77"/>
          <p:cNvCxnSpPr/>
          <p:nvPr/>
        </p:nvCxnSpPr>
        <p:spPr bwMode="auto">
          <a:xfrm flipH="1">
            <a:off x="3507657" y="3955969"/>
            <a:ext cx="786384" cy="2258568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9" name="AutoShape 149"/>
          <p:cNvSpPr>
            <a:spLocks noChangeAspect="1" noChangeArrowheads="1"/>
          </p:cNvSpPr>
          <p:nvPr/>
        </p:nvSpPr>
        <p:spPr bwMode="auto">
          <a:xfrm>
            <a:off x="6202363" y="2743200"/>
            <a:ext cx="274637" cy="274638"/>
          </a:xfrm>
          <a:prstGeom prst="smileyFace">
            <a:avLst>
              <a:gd name="adj" fmla="val 4653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Line 171"/>
          <p:cNvSpPr>
            <a:spLocks noChangeShapeType="1"/>
          </p:cNvSpPr>
          <p:nvPr/>
        </p:nvSpPr>
        <p:spPr bwMode="auto">
          <a:xfrm>
            <a:off x="76200" y="3200400"/>
            <a:ext cx="6096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1" name="Picture 80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9863" y="6503987"/>
            <a:ext cx="2074837" cy="2778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2" name="Group 81"/>
          <p:cNvGrpSpPr/>
          <p:nvPr/>
        </p:nvGrpSpPr>
        <p:grpSpPr>
          <a:xfrm>
            <a:off x="2895600" y="5273675"/>
            <a:ext cx="3976688" cy="1300861"/>
            <a:chOff x="2895600" y="5273675"/>
            <a:chExt cx="3976688" cy="1300861"/>
          </a:xfrm>
        </p:grpSpPr>
        <p:sp>
          <p:nvSpPr>
            <p:cNvPr id="83" name="Line 174"/>
            <p:cNvSpPr>
              <a:spLocks noChangeShapeType="1"/>
            </p:cNvSpPr>
            <p:nvPr/>
          </p:nvSpPr>
          <p:spPr bwMode="auto">
            <a:xfrm>
              <a:off x="2895600" y="6464300"/>
              <a:ext cx="3976688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175"/>
            <p:cNvSpPr>
              <a:spLocks noChangeShapeType="1"/>
            </p:cNvSpPr>
            <p:nvPr/>
          </p:nvSpPr>
          <p:spPr bwMode="auto">
            <a:xfrm flipV="1">
              <a:off x="6864350" y="5273675"/>
              <a:ext cx="0" cy="118872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173"/>
            <p:cNvSpPr>
              <a:spLocks noChangeShapeType="1"/>
            </p:cNvSpPr>
            <p:nvPr/>
          </p:nvSpPr>
          <p:spPr bwMode="auto">
            <a:xfrm>
              <a:off x="2906713" y="6455664"/>
              <a:ext cx="0" cy="11887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0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0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10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10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10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10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9" grpId="0" animBg="1"/>
      <p:bldP spid="8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1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8164" y="2701167"/>
            <a:ext cx="4465936" cy="6516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33151340-3E77-46DF-B150-350CB6863874}" type="slidenum">
              <a:rPr lang="en-US"/>
              <a:pPr/>
              <a:t>20</a:t>
            </a:fld>
            <a:endParaRPr lang="en-US"/>
          </a:p>
        </p:txBody>
      </p:sp>
      <p:sp>
        <p:nvSpPr>
          <p:cNvPr id="1593354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93359" name="Picture 1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5" y="109538"/>
            <a:ext cx="4541838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93366" name="Picture 2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90488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93361" name="Picture 1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36513"/>
            <a:ext cx="112395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93363" name="Picture 1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5" y="411163"/>
            <a:ext cx="49514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93365" name="Rectangle 2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" name="Picture 1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7" y="1752600"/>
            <a:ext cx="2647237" cy="3119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34640" y="838200"/>
            <a:ext cx="1181083" cy="3396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56" y="1288252"/>
            <a:ext cx="4667883" cy="3118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7804" y="1276600"/>
            <a:ext cx="3583988" cy="3396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0083" y="1276600"/>
            <a:ext cx="3231848" cy="3397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6852" y="2815989"/>
            <a:ext cx="3190616" cy="3396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89642" y="3693225"/>
            <a:ext cx="2157777" cy="2711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5570" y="3622714"/>
            <a:ext cx="2918124" cy="3396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Straight Connector 6"/>
          <p:cNvCxnSpPr/>
          <p:nvPr/>
        </p:nvCxnSpPr>
        <p:spPr bwMode="auto">
          <a:xfrm>
            <a:off x="2990862" y="3697870"/>
            <a:ext cx="72378" cy="22860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>
            <a:off x="3458918" y="3697870"/>
            <a:ext cx="72378" cy="22860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93355" name="Picture 159335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052" y="3781300"/>
            <a:ext cx="244731" cy="954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0592" y="6360867"/>
            <a:ext cx="881864" cy="3395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9718" y="4384744"/>
            <a:ext cx="3176262" cy="3396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7759" y="5070616"/>
            <a:ext cx="3175682" cy="3395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6199" y="5715000"/>
            <a:ext cx="1113118" cy="3395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5" name="Rectangle 44"/>
          <p:cNvSpPr/>
          <p:nvPr/>
        </p:nvSpPr>
        <p:spPr bwMode="auto">
          <a:xfrm>
            <a:off x="2514600" y="4361688"/>
            <a:ext cx="1069848" cy="374904"/>
          </a:xfrm>
          <a:prstGeom prst="rect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6" name="Straight Connector 45"/>
          <p:cNvCxnSpPr/>
          <p:nvPr/>
        </p:nvCxnSpPr>
        <p:spPr bwMode="auto">
          <a:xfrm>
            <a:off x="2667000" y="5156548"/>
            <a:ext cx="274320" cy="22860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/>
          <p:nvPr/>
        </p:nvCxnSpPr>
        <p:spPr bwMode="auto">
          <a:xfrm>
            <a:off x="4727448" y="5156548"/>
            <a:ext cx="274320" cy="228600"/>
          </a:xfrm>
          <a:prstGeom prst="line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3" name="Group 22"/>
          <p:cNvGrpSpPr/>
          <p:nvPr/>
        </p:nvGrpSpPr>
        <p:grpSpPr>
          <a:xfrm>
            <a:off x="152400" y="6208734"/>
            <a:ext cx="1999340" cy="445759"/>
            <a:chOff x="152400" y="6208734"/>
            <a:chExt cx="1999340" cy="445759"/>
          </a:xfrm>
        </p:grpSpPr>
        <p:pic>
          <p:nvPicPr>
            <p:cNvPr id="21" name="Picture 20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2400" y="6208734"/>
              <a:ext cx="1439286" cy="2174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Picture 21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33375" y="6436971"/>
              <a:ext cx="1018365" cy="21752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7" name="Picture 36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7326" y="6442246"/>
            <a:ext cx="732993" cy="2581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593349" name="Group 1593348"/>
          <p:cNvGrpSpPr/>
          <p:nvPr/>
        </p:nvGrpSpPr>
        <p:grpSpPr>
          <a:xfrm>
            <a:off x="5012971" y="5622720"/>
            <a:ext cx="2607029" cy="587580"/>
            <a:chOff x="5790782" y="4648200"/>
            <a:chExt cx="2607029" cy="587580"/>
          </a:xfrm>
        </p:grpSpPr>
        <p:pic>
          <p:nvPicPr>
            <p:cNvPr id="15" name="Picture 14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90782" y="4648200"/>
              <a:ext cx="2607029" cy="28514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93348" name="Picture 1593347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04553" y="4950656"/>
              <a:ext cx="2592992" cy="2851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593350" name="Group 1593349"/>
          <p:cNvGrpSpPr/>
          <p:nvPr/>
        </p:nvGrpSpPr>
        <p:grpSpPr>
          <a:xfrm>
            <a:off x="6327293" y="2182486"/>
            <a:ext cx="2118345" cy="560749"/>
            <a:chOff x="6327293" y="2182486"/>
            <a:chExt cx="2118345" cy="560749"/>
          </a:xfrm>
        </p:grpSpPr>
        <p:pic>
          <p:nvPicPr>
            <p:cNvPr id="11" name="Picture 10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27293" y="2182486"/>
              <a:ext cx="2118207" cy="25825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93347" name="Picture 1593346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94774" y="2484942"/>
              <a:ext cx="2050864" cy="25829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7" name="Picture 26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3000" y="1676400"/>
            <a:ext cx="3530068" cy="2582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2298" y="6365979"/>
            <a:ext cx="1941252" cy="3804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4625" y="6459004"/>
            <a:ext cx="488775" cy="189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7" name="Straight Arrow Connector 16"/>
          <p:cNvCxnSpPr/>
          <p:nvPr/>
        </p:nvCxnSpPr>
        <p:spPr bwMode="auto">
          <a:xfrm flipH="1" flipV="1">
            <a:off x="3502152" y="1143000"/>
            <a:ext cx="978408" cy="5367528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3209544" y="1069848"/>
            <a:ext cx="3511296" cy="544068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Oval 47"/>
          <p:cNvSpPr/>
          <p:nvPr/>
        </p:nvSpPr>
        <p:spPr bwMode="auto">
          <a:xfrm>
            <a:off x="3746500" y="4356100"/>
            <a:ext cx="493776" cy="415886"/>
          </a:xfrm>
          <a:prstGeom prst="ellipse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62000" y="3610014"/>
            <a:ext cx="5105400" cy="415886"/>
            <a:chOff x="762000" y="3610014"/>
            <a:chExt cx="5105400" cy="415886"/>
          </a:xfrm>
        </p:grpSpPr>
        <p:sp>
          <p:nvSpPr>
            <p:cNvPr id="19" name="Rectangle 18"/>
            <p:cNvSpPr/>
            <p:nvPr/>
          </p:nvSpPr>
          <p:spPr bwMode="auto">
            <a:xfrm>
              <a:off x="762000" y="3610188"/>
              <a:ext cx="1828800" cy="365760"/>
            </a:xfrm>
            <a:prstGeom prst="rect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3748183" y="3610014"/>
              <a:ext cx="519017" cy="415886"/>
            </a:xfrm>
            <a:prstGeom prst="ellipse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5348383" y="3610014"/>
              <a:ext cx="519017" cy="415886"/>
            </a:xfrm>
            <a:prstGeom prst="ellipse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593344" name="Group 1593343"/>
          <p:cNvGrpSpPr/>
          <p:nvPr/>
        </p:nvGrpSpPr>
        <p:grpSpPr>
          <a:xfrm>
            <a:off x="2395728" y="3848100"/>
            <a:ext cx="448056" cy="714756"/>
            <a:chOff x="2395728" y="3848100"/>
            <a:chExt cx="448056" cy="714756"/>
          </a:xfrm>
        </p:grpSpPr>
        <p:cxnSp>
          <p:nvCxnSpPr>
            <p:cNvPr id="25" name="Straight Connector 24"/>
            <p:cNvCxnSpPr/>
            <p:nvPr/>
          </p:nvCxnSpPr>
          <p:spPr bwMode="auto">
            <a:xfrm flipH="1">
              <a:off x="2837734" y="3848100"/>
              <a:ext cx="0" cy="356616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Straight Connector 50"/>
            <p:cNvCxnSpPr/>
            <p:nvPr/>
          </p:nvCxnSpPr>
          <p:spPr bwMode="auto">
            <a:xfrm flipH="1">
              <a:off x="2404872" y="4197096"/>
              <a:ext cx="0" cy="365760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2395728" y="4197096"/>
              <a:ext cx="448056" cy="0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65167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037 L -0.35052 0.2259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35" y="111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93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93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500" fill="hold"/>
                                        <p:tgtEl>
                                          <p:spTgt spid="15933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93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93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593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593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593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593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8" grpId="0" animBg="1"/>
      <p:bldP spid="4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1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5569" y="1015001"/>
            <a:ext cx="2795537" cy="4340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7" name="Picture 7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2298" y="6365979"/>
            <a:ext cx="1941252" cy="3804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8" name="Picture 7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4625" y="6459004"/>
            <a:ext cx="488775" cy="189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2" name="Picture 7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7326" y="6442246"/>
            <a:ext cx="732993" cy="2581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3535" y="2362200"/>
            <a:ext cx="678593" cy="2712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1" name="Straight Arrow Connector 70"/>
          <p:cNvCxnSpPr/>
          <p:nvPr/>
        </p:nvCxnSpPr>
        <p:spPr bwMode="auto">
          <a:xfrm flipH="1" flipV="1">
            <a:off x="3429000" y="1057322"/>
            <a:ext cx="886968" cy="1243584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33151340-3E77-46DF-B150-350CB6863874}" type="slidenum">
              <a:rPr lang="en-US"/>
              <a:pPr/>
              <a:t>21</a:t>
            </a:fld>
            <a:endParaRPr lang="en-US"/>
          </a:p>
        </p:txBody>
      </p:sp>
      <p:sp>
        <p:nvSpPr>
          <p:cNvPr id="1593354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93359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5" y="109538"/>
            <a:ext cx="4541838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93366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90488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93361" name="Picture 1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36513"/>
            <a:ext cx="112395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93363" name="Picture 1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5" y="411163"/>
            <a:ext cx="49514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93365" name="Rectangle 2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043829" y="756794"/>
            <a:ext cx="6103138" cy="5735446"/>
            <a:chOff x="2043829" y="756794"/>
            <a:chExt cx="6103138" cy="5735446"/>
          </a:xfrm>
        </p:grpSpPr>
        <p:pic>
          <p:nvPicPr>
            <p:cNvPr id="64" name="Picture 63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22592" y="1596581"/>
              <a:ext cx="1124375" cy="33564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3" name="Picture 72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54845" y="3377326"/>
              <a:ext cx="131139" cy="20370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4" name="Picture 73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81442" y="3375758"/>
              <a:ext cx="174217" cy="20296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5" name="Picture 74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79412" y="3375758"/>
              <a:ext cx="159409" cy="21777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6" name="Picture 75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55816" y="3378067"/>
              <a:ext cx="159700" cy="20333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26" name="Straight Arrow Connector 25"/>
            <p:cNvCxnSpPr/>
            <p:nvPr/>
          </p:nvCxnSpPr>
          <p:spPr bwMode="auto">
            <a:xfrm rot="5400000" flipV="1">
              <a:off x="4572000" y="1143000"/>
              <a:ext cx="0" cy="502920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Arrow Connector 26"/>
            <p:cNvCxnSpPr/>
            <p:nvPr/>
          </p:nvCxnSpPr>
          <p:spPr bwMode="auto">
            <a:xfrm rot="16200000" flipV="1">
              <a:off x="-320040" y="3657600"/>
              <a:ext cx="5669280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8" name="Group 27"/>
            <p:cNvGrpSpPr/>
            <p:nvPr/>
          </p:nvGrpSpPr>
          <p:grpSpPr>
            <a:xfrm>
              <a:off x="2518595" y="1600201"/>
              <a:ext cx="4528143" cy="4114800"/>
              <a:chOff x="2518595" y="1600201"/>
              <a:chExt cx="4528143" cy="4114800"/>
            </a:xfrm>
          </p:grpSpPr>
          <p:sp>
            <p:nvSpPr>
              <p:cNvPr id="29" name="Freeform 115"/>
              <p:cNvSpPr>
                <a:spLocks/>
              </p:cNvSpPr>
              <p:nvPr/>
            </p:nvSpPr>
            <p:spPr bwMode="auto">
              <a:xfrm rot="5400000" flipH="1" flipV="1">
                <a:off x="3753967" y="364829"/>
                <a:ext cx="2057400" cy="4528143"/>
              </a:xfrm>
              <a:custGeom>
                <a:avLst/>
                <a:gdLst>
                  <a:gd name="T0" fmla="*/ 0 w 1506"/>
                  <a:gd name="T1" fmla="*/ 524 h 524"/>
                  <a:gd name="T2" fmla="*/ 1000 w 1506"/>
                  <a:gd name="T3" fmla="*/ 489 h 524"/>
                  <a:gd name="T4" fmla="*/ 1349 w 1506"/>
                  <a:gd name="T5" fmla="*/ 393 h 524"/>
                  <a:gd name="T6" fmla="*/ 1462 w 1506"/>
                  <a:gd name="T7" fmla="*/ 218 h 524"/>
                  <a:gd name="T8" fmla="*/ 1506 w 1506"/>
                  <a:gd name="T9" fmla="*/ 0 h 524"/>
                  <a:gd name="connsiteX0" fmla="*/ 0 w 17754"/>
                  <a:gd name="connsiteY0" fmla="*/ 5967 h 6415"/>
                  <a:gd name="connsiteX1" fmla="*/ 6640 w 17754"/>
                  <a:gd name="connsiteY1" fmla="*/ 5299 h 6415"/>
                  <a:gd name="connsiteX2" fmla="*/ 8958 w 17754"/>
                  <a:gd name="connsiteY2" fmla="*/ 3467 h 6415"/>
                  <a:gd name="connsiteX3" fmla="*/ 9708 w 17754"/>
                  <a:gd name="connsiteY3" fmla="*/ 127 h 6415"/>
                  <a:gd name="connsiteX4" fmla="*/ 17754 w 17754"/>
                  <a:gd name="connsiteY4" fmla="*/ 6353 h 6415"/>
                  <a:gd name="connsiteX0" fmla="*/ 0 w 10000"/>
                  <a:gd name="connsiteY0" fmla="*/ 5332 h 6070"/>
                  <a:gd name="connsiteX1" fmla="*/ 3740 w 10000"/>
                  <a:gd name="connsiteY1" fmla="*/ 4290 h 6070"/>
                  <a:gd name="connsiteX2" fmla="*/ 5046 w 10000"/>
                  <a:gd name="connsiteY2" fmla="*/ 1435 h 6070"/>
                  <a:gd name="connsiteX3" fmla="*/ 9422 w 10000"/>
                  <a:gd name="connsiteY3" fmla="*/ 276 h 6070"/>
                  <a:gd name="connsiteX4" fmla="*/ 10000 w 10000"/>
                  <a:gd name="connsiteY4" fmla="*/ 5933 h 6070"/>
                  <a:gd name="connsiteX0" fmla="*/ 0 w 10000"/>
                  <a:gd name="connsiteY0" fmla="*/ 24984 h 26200"/>
                  <a:gd name="connsiteX1" fmla="*/ 3740 w 10000"/>
                  <a:gd name="connsiteY1" fmla="*/ 23268 h 26200"/>
                  <a:gd name="connsiteX2" fmla="*/ 7968 w 10000"/>
                  <a:gd name="connsiteY2" fmla="*/ 42 h 26200"/>
                  <a:gd name="connsiteX3" fmla="*/ 9422 w 10000"/>
                  <a:gd name="connsiteY3" fmla="*/ 16655 h 26200"/>
                  <a:gd name="connsiteX4" fmla="*/ 10000 w 10000"/>
                  <a:gd name="connsiteY4" fmla="*/ 25974 h 26200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45 h 26267"/>
                  <a:gd name="connsiteX1" fmla="*/ 3740 w 10000"/>
                  <a:gd name="connsiteY1" fmla="*/ 23429 h 26267"/>
                  <a:gd name="connsiteX2" fmla="*/ 7968 w 10000"/>
                  <a:gd name="connsiteY2" fmla="*/ 203 h 26267"/>
                  <a:gd name="connsiteX3" fmla="*/ 9038 w 10000"/>
                  <a:gd name="connsiteY3" fmla="*/ 9407 h 26267"/>
                  <a:gd name="connsiteX4" fmla="*/ 10000 w 10000"/>
                  <a:gd name="connsiteY4" fmla="*/ 26135 h 26267"/>
                  <a:gd name="connsiteX0" fmla="*/ 0 w 10000"/>
                  <a:gd name="connsiteY0" fmla="*/ 25172 h 26290"/>
                  <a:gd name="connsiteX1" fmla="*/ 3740 w 10000"/>
                  <a:gd name="connsiteY1" fmla="*/ 23456 h 26290"/>
                  <a:gd name="connsiteX2" fmla="*/ 7968 w 10000"/>
                  <a:gd name="connsiteY2" fmla="*/ 230 h 26290"/>
                  <a:gd name="connsiteX3" fmla="*/ 9215 w 10000"/>
                  <a:gd name="connsiteY3" fmla="*/ 8693 h 26290"/>
                  <a:gd name="connsiteX4" fmla="*/ 10000 w 10000"/>
                  <a:gd name="connsiteY4" fmla="*/ 26162 h 26290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16 h 41334"/>
                  <a:gd name="connsiteX1" fmla="*/ 5865 w 10000"/>
                  <a:gd name="connsiteY1" fmla="*/ 714 h 41334"/>
                  <a:gd name="connsiteX2" fmla="*/ 7968 w 10000"/>
                  <a:gd name="connsiteY2" fmla="*/ 15274 h 41334"/>
                  <a:gd name="connsiteX3" fmla="*/ 9215 w 10000"/>
                  <a:gd name="connsiteY3" fmla="*/ 23737 h 41334"/>
                  <a:gd name="connsiteX4" fmla="*/ 10000 w 10000"/>
                  <a:gd name="connsiteY4" fmla="*/ 41206 h 41334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10000 w 10000"/>
                  <a:gd name="connsiteY3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4299 h 41570"/>
                  <a:gd name="connsiteX4" fmla="*/ 10000 w 10000"/>
                  <a:gd name="connsiteY4" fmla="*/ 41570 h 41570"/>
                  <a:gd name="connsiteX0" fmla="*/ 0 w 4135"/>
                  <a:gd name="connsiteY0" fmla="*/ 0 h 40492"/>
                  <a:gd name="connsiteX1" fmla="*/ 2103 w 4135"/>
                  <a:gd name="connsiteY1" fmla="*/ 14560 h 40492"/>
                  <a:gd name="connsiteX2" fmla="*/ 3185 w 4135"/>
                  <a:gd name="connsiteY2" fmla="*/ 23221 h 40492"/>
                  <a:gd name="connsiteX3" fmla="*/ 4135 w 4135"/>
                  <a:gd name="connsiteY3" fmla="*/ 40492 h 40492"/>
                  <a:gd name="connsiteX0" fmla="*/ 0 w 10357"/>
                  <a:gd name="connsiteY0" fmla="*/ 0 h 13019"/>
                  <a:gd name="connsiteX1" fmla="*/ 5443 w 10357"/>
                  <a:gd name="connsiteY1" fmla="*/ 6615 h 13019"/>
                  <a:gd name="connsiteX2" fmla="*/ 8060 w 10357"/>
                  <a:gd name="connsiteY2" fmla="*/ 8754 h 13019"/>
                  <a:gd name="connsiteX3" fmla="*/ 10357 w 10357"/>
                  <a:gd name="connsiteY3" fmla="*/ 13019 h 13019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7489 w 10286"/>
                  <a:gd name="connsiteY3" fmla="*/ 11681 h 13202"/>
                  <a:gd name="connsiteX4" fmla="*/ 10286 w 10286"/>
                  <a:gd name="connsiteY4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89 w 10286"/>
                  <a:gd name="connsiteY2" fmla="*/ 1168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4914"/>
                  <a:gd name="connsiteY0" fmla="*/ 0 h 6404"/>
                  <a:gd name="connsiteX1" fmla="*/ 1332 w 4914"/>
                  <a:gd name="connsiteY1" fmla="*/ 3603 h 6404"/>
                  <a:gd name="connsiteX2" fmla="*/ 4914 w 4914"/>
                  <a:gd name="connsiteY2" fmla="*/ 6404 h 6404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2856 w 10000"/>
                  <a:gd name="connsiteY1" fmla="*/ 6339 h 10000"/>
                  <a:gd name="connsiteX2" fmla="*/ 10000 w 10000"/>
                  <a:gd name="connsiteY2" fmla="*/ 10000 h 10000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7339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9787"/>
                  <a:gd name="connsiteY0" fmla="*/ 0 h 46171"/>
                  <a:gd name="connsiteX1" fmla="*/ 19787 w 19787"/>
                  <a:gd name="connsiteY1" fmla="*/ 46171 h 46171"/>
                  <a:gd name="connsiteX0" fmla="*/ 0 w 19787"/>
                  <a:gd name="connsiteY0" fmla="*/ 0 h 46171"/>
                  <a:gd name="connsiteX1" fmla="*/ 19787 w 19787"/>
                  <a:gd name="connsiteY1" fmla="*/ 46171 h 46171"/>
                  <a:gd name="connsiteX0" fmla="*/ 0 w 19787"/>
                  <a:gd name="connsiteY0" fmla="*/ 0 h 46171"/>
                  <a:gd name="connsiteX1" fmla="*/ 19787 w 19787"/>
                  <a:gd name="connsiteY1" fmla="*/ 46171 h 46171"/>
                  <a:gd name="connsiteX0" fmla="*/ 0 w 19787"/>
                  <a:gd name="connsiteY0" fmla="*/ 0 h 46171"/>
                  <a:gd name="connsiteX1" fmla="*/ 19787 w 19787"/>
                  <a:gd name="connsiteY1" fmla="*/ 46171 h 46171"/>
                  <a:gd name="connsiteX0" fmla="*/ 0 w 19787"/>
                  <a:gd name="connsiteY0" fmla="*/ 0 h 46171"/>
                  <a:gd name="connsiteX1" fmla="*/ 19787 w 19787"/>
                  <a:gd name="connsiteY1" fmla="*/ 46171 h 46171"/>
                  <a:gd name="connsiteX0" fmla="*/ 0 w 19787"/>
                  <a:gd name="connsiteY0" fmla="*/ 0 h 46171"/>
                  <a:gd name="connsiteX1" fmla="*/ 19787 w 19787"/>
                  <a:gd name="connsiteY1" fmla="*/ 46171 h 46171"/>
                  <a:gd name="connsiteX0" fmla="*/ 0 w 19787"/>
                  <a:gd name="connsiteY0" fmla="*/ 0 h 46171"/>
                  <a:gd name="connsiteX1" fmla="*/ 19787 w 19787"/>
                  <a:gd name="connsiteY1" fmla="*/ 46171 h 46171"/>
                  <a:gd name="connsiteX0" fmla="*/ 0 w 19787"/>
                  <a:gd name="connsiteY0" fmla="*/ 0 h 46171"/>
                  <a:gd name="connsiteX1" fmla="*/ 19787 w 19787"/>
                  <a:gd name="connsiteY1" fmla="*/ 46171 h 46171"/>
                  <a:gd name="connsiteX0" fmla="*/ 0 w 19787"/>
                  <a:gd name="connsiteY0" fmla="*/ 0 h 46171"/>
                  <a:gd name="connsiteX1" fmla="*/ 19787 w 19787"/>
                  <a:gd name="connsiteY1" fmla="*/ 46171 h 46171"/>
                  <a:gd name="connsiteX0" fmla="*/ 0 w 19787"/>
                  <a:gd name="connsiteY0" fmla="*/ 0 h 46171"/>
                  <a:gd name="connsiteX1" fmla="*/ 19787 w 19787"/>
                  <a:gd name="connsiteY1" fmla="*/ 46171 h 46171"/>
                  <a:gd name="connsiteX0" fmla="*/ 0 w 19787"/>
                  <a:gd name="connsiteY0" fmla="*/ 0 h 46171"/>
                  <a:gd name="connsiteX1" fmla="*/ 19787 w 19787"/>
                  <a:gd name="connsiteY1" fmla="*/ 46171 h 46171"/>
                  <a:gd name="connsiteX0" fmla="*/ 0 w 19787"/>
                  <a:gd name="connsiteY0" fmla="*/ 0 h 46171"/>
                  <a:gd name="connsiteX1" fmla="*/ 19787 w 19787"/>
                  <a:gd name="connsiteY1" fmla="*/ 46171 h 46171"/>
                  <a:gd name="connsiteX0" fmla="*/ 0 w 20416"/>
                  <a:gd name="connsiteY0" fmla="*/ 0 h 48982"/>
                  <a:gd name="connsiteX1" fmla="*/ 20416 w 20416"/>
                  <a:gd name="connsiteY1" fmla="*/ 48982 h 48982"/>
                  <a:gd name="connsiteX0" fmla="*/ 0 w 20416"/>
                  <a:gd name="connsiteY0" fmla="*/ 0 h 48982"/>
                  <a:gd name="connsiteX1" fmla="*/ 20416 w 20416"/>
                  <a:gd name="connsiteY1" fmla="*/ 48982 h 48982"/>
                  <a:gd name="connsiteX0" fmla="*/ 0 w 20416"/>
                  <a:gd name="connsiteY0" fmla="*/ 0 h 48982"/>
                  <a:gd name="connsiteX1" fmla="*/ 20416 w 20416"/>
                  <a:gd name="connsiteY1" fmla="*/ 48982 h 48982"/>
                  <a:gd name="connsiteX0" fmla="*/ 0 w 20416"/>
                  <a:gd name="connsiteY0" fmla="*/ 0 h 50809"/>
                  <a:gd name="connsiteX1" fmla="*/ 20416 w 20416"/>
                  <a:gd name="connsiteY1" fmla="*/ 50809 h 50809"/>
                  <a:gd name="connsiteX0" fmla="*/ 0 w 20416"/>
                  <a:gd name="connsiteY0" fmla="*/ 0 h 50809"/>
                  <a:gd name="connsiteX1" fmla="*/ 20416 w 20416"/>
                  <a:gd name="connsiteY1" fmla="*/ 50809 h 50809"/>
                  <a:gd name="connsiteX0" fmla="*/ 0 w 20416"/>
                  <a:gd name="connsiteY0" fmla="*/ 0 h 50809"/>
                  <a:gd name="connsiteX1" fmla="*/ 20416 w 20416"/>
                  <a:gd name="connsiteY1" fmla="*/ 50809 h 50809"/>
                  <a:gd name="connsiteX0" fmla="*/ 0 w 20416"/>
                  <a:gd name="connsiteY0" fmla="*/ 0 h 50809"/>
                  <a:gd name="connsiteX1" fmla="*/ 20416 w 20416"/>
                  <a:gd name="connsiteY1" fmla="*/ 50809 h 50809"/>
                  <a:gd name="connsiteX0" fmla="*/ 0 w 20416"/>
                  <a:gd name="connsiteY0" fmla="*/ 0 h 50809"/>
                  <a:gd name="connsiteX1" fmla="*/ 20416 w 20416"/>
                  <a:gd name="connsiteY1" fmla="*/ 50809 h 50809"/>
                  <a:gd name="connsiteX0" fmla="*/ 0 w 20416"/>
                  <a:gd name="connsiteY0" fmla="*/ 0 h 50809"/>
                  <a:gd name="connsiteX1" fmla="*/ 20416 w 20416"/>
                  <a:gd name="connsiteY1" fmla="*/ 50809 h 50809"/>
                  <a:gd name="connsiteX0" fmla="*/ 0 w 20416"/>
                  <a:gd name="connsiteY0" fmla="*/ 0 h 50809"/>
                  <a:gd name="connsiteX1" fmla="*/ 20416 w 20416"/>
                  <a:gd name="connsiteY1" fmla="*/ 50809 h 50809"/>
                  <a:gd name="connsiteX0" fmla="*/ 0 w 20416"/>
                  <a:gd name="connsiteY0" fmla="*/ 0 h 50809"/>
                  <a:gd name="connsiteX1" fmla="*/ 20416 w 20416"/>
                  <a:gd name="connsiteY1" fmla="*/ 50809 h 50809"/>
                  <a:gd name="connsiteX0" fmla="*/ 0 w 20416"/>
                  <a:gd name="connsiteY0" fmla="*/ 0 h 50809"/>
                  <a:gd name="connsiteX1" fmla="*/ 20416 w 20416"/>
                  <a:gd name="connsiteY1" fmla="*/ 50809 h 50809"/>
                  <a:gd name="connsiteX0" fmla="*/ 0 w 20416"/>
                  <a:gd name="connsiteY0" fmla="*/ 0 h 50809"/>
                  <a:gd name="connsiteX1" fmla="*/ 20416 w 20416"/>
                  <a:gd name="connsiteY1" fmla="*/ 50809 h 50809"/>
                  <a:gd name="connsiteX0" fmla="*/ 0 w 20416"/>
                  <a:gd name="connsiteY0" fmla="*/ 0 h 50809"/>
                  <a:gd name="connsiteX1" fmla="*/ 20416 w 20416"/>
                  <a:gd name="connsiteY1" fmla="*/ 50809 h 50809"/>
                  <a:gd name="connsiteX0" fmla="*/ 0 w 20416"/>
                  <a:gd name="connsiteY0" fmla="*/ 0 h 50809"/>
                  <a:gd name="connsiteX1" fmla="*/ 20416 w 20416"/>
                  <a:gd name="connsiteY1" fmla="*/ 50809 h 50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416" h="50809">
                    <a:moveTo>
                      <a:pt x="0" y="0"/>
                    </a:moveTo>
                    <a:cubicBezTo>
                      <a:pt x="10395" y="90"/>
                      <a:pt x="18124" y="38908"/>
                      <a:pt x="20416" y="50809"/>
                    </a:cubicBez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" name="Freeform 115"/>
              <p:cNvSpPr>
                <a:spLocks/>
              </p:cNvSpPr>
              <p:nvPr/>
            </p:nvSpPr>
            <p:spPr bwMode="auto">
              <a:xfrm rot="5400000" flipV="1">
                <a:off x="3753967" y="2422229"/>
                <a:ext cx="2057400" cy="4528143"/>
              </a:xfrm>
              <a:custGeom>
                <a:avLst/>
                <a:gdLst>
                  <a:gd name="T0" fmla="*/ 0 w 1506"/>
                  <a:gd name="T1" fmla="*/ 524 h 524"/>
                  <a:gd name="T2" fmla="*/ 1000 w 1506"/>
                  <a:gd name="T3" fmla="*/ 489 h 524"/>
                  <a:gd name="T4" fmla="*/ 1349 w 1506"/>
                  <a:gd name="T5" fmla="*/ 393 h 524"/>
                  <a:gd name="T6" fmla="*/ 1462 w 1506"/>
                  <a:gd name="T7" fmla="*/ 218 h 524"/>
                  <a:gd name="T8" fmla="*/ 1506 w 1506"/>
                  <a:gd name="T9" fmla="*/ 0 h 524"/>
                  <a:gd name="connsiteX0" fmla="*/ 0 w 17754"/>
                  <a:gd name="connsiteY0" fmla="*/ 5967 h 6415"/>
                  <a:gd name="connsiteX1" fmla="*/ 6640 w 17754"/>
                  <a:gd name="connsiteY1" fmla="*/ 5299 h 6415"/>
                  <a:gd name="connsiteX2" fmla="*/ 8958 w 17754"/>
                  <a:gd name="connsiteY2" fmla="*/ 3467 h 6415"/>
                  <a:gd name="connsiteX3" fmla="*/ 9708 w 17754"/>
                  <a:gd name="connsiteY3" fmla="*/ 127 h 6415"/>
                  <a:gd name="connsiteX4" fmla="*/ 17754 w 17754"/>
                  <a:gd name="connsiteY4" fmla="*/ 6353 h 6415"/>
                  <a:gd name="connsiteX0" fmla="*/ 0 w 10000"/>
                  <a:gd name="connsiteY0" fmla="*/ 5332 h 6070"/>
                  <a:gd name="connsiteX1" fmla="*/ 3740 w 10000"/>
                  <a:gd name="connsiteY1" fmla="*/ 4290 h 6070"/>
                  <a:gd name="connsiteX2" fmla="*/ 5046 w 10000"/>
                  <a:gd name="connsiteY2" fmla="*/ 1435 h 6070"/>
                  <a:gd name="connsiteX3" fmla="*/ 9422 w 10000"/>
                  <a:gd name="connsiteY3" fmla="*/ 276 h 6070"/>
                  <a:gd name="connsiteX4" fmla="*/ 10000 w 10000"/>
                  <a:gd name="connsiteY4" fmla="*/ 5933 h 6070"/>
                  <a:gd name="connsiteX0" fmla="*/ 0 w 10000"/>
                  <a:gd name="connsiteY0" fmla="*/ 24984 h 26200"/>
                  <a:gd name="connsiteX1" fmla="*/ 3740 w 10000"/>
                  <a:gd name="connsiteY1" fmla="*/ 23268 h 26200"/>
                  <a:gd name="connsiteX2" fmla="*/ 7968 w 10000"/>
                  <a:gd name="connsiteY2" fmla="*/ 42 h 26200"/>
                  <a:gd name="connsiteX3" fmla="*/ 9422 w 10000"/>
                  <a:gd name="connsiteY3" fmla="*/ 16655 h 26200"/>
                  <a:gd name="connsiteX4" fmla="*/ 10000 w 10000"/>
                  <a:gd name="connsiteY4" fmla="*/ 25974 h 26200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84 h 26329"/>
                  <a:gd name="connsiteX1" fmla="*/ 3740 w 10000"/>
                  <a:gd name="connsiteY1" fmla="*/ 23468 h 26329"/>
                  <a:gd name="connsiteX2" fmla="*/ 7968 w 10000"/>
                  <a:gd name="connsiteY2" fmla="*/ 242 h 26329"/>
                  <a:gd name="connsiteX3" fmla="*/ 9038 w 10000"/>
                  <a:gd name="connsiteY3" fmla="*/ 9446 h 26329"/>
                  <a:gd name="connsiteX4" fmla="*/ 10000 w 10000"/>
                  <a:gd name="connsiteY4" fmla="*/ 26174 h 26329"/>
                  <a:gd name="connsiteX0" fmla="*/ 0 w 10000"/>
                  <a:gd name="connsiteY0" fmla="*/ 25194 h 26339"/>
                  <a:gd name="connsiteX1" fmla="*/ 3740 w 10000"/>
                  <a:gd name="connsiteY1" fmla="*/ 23478 h 26339"/>
                  <a:gd name="connsiteX2" fmla="*/ 7968 w 10000"/>
                  <a:gd name="connsiteY2" fmla="*/ 252 h 26339"/>
                  <a:gd name="connsiteX3" fmla="*/ 9038 w 10000"/>
                  <a:gd name="connsiteY3" fmla="*/ 9456 h 26339"/>
                  <a:gd name="connsiteX4" fmla="*/ 10000 w 10000"/>
                  <a:gd name="connsiteY4" fmla="*/ 26184 h 26339"/>
                  <a:gd name="connsiteX0" fmla="*/ 0 w 10000"/>
                  <a:gd name="connsiteY0" fmla="*/ 25145 h 26267"/>
                  <a:gd name="connsiteX1" fmla="*/ 3740 w 10000"/>
                  <a:gd name="connsiteY1" fmla="*/ 23429 h 26267"/>
                  <a:gd name="connsiteX2" fmla="*/ 7968 w 10000"/>
                  <a:gd name="connsiteY2" fmla="*/ 203 h 26267"/>
                  <a:gd name="connsiteX3" fmla="*/ 9038 w 10000"/>
                  <a:gd name="connsiteY3" fmla="*/ 9407 h 26267"/>
                  <a:gd name="connsiteX4" fmla="*/ 10000 w 10000"/>
                  <a:gd name="connsiteY4" fmla="*/ 26135 h 26267"/>
                  <a:gd name="connsiteX0" fmla="*/ 0 w 10000"/>
                  <a:gd name="connsiteY0" fmla="*/ 25172 h 26290"/>
                  <a:gd name="connsiteX1" fmla="*/ 3740 w 10000"/>
                  <a:gd name="connsiteY1" fmla="*/ 23456 h 26290"/>
                  <a:gd name="connsiteX2" fmla="*/ 7968 w 10000"/>
                  <a:gd name="connsiteY2" fmla="*/ 230 h 26290"/>
                  <a:gd name="connsiteX3" fmla="*/ 9215 w 10000"/>
                  <a:gd name="connsiteY3" fmla="*/ 8693 h 26290"/>
                  <a:gd name="connsiteX4" fmla="*/ 10000 w 10000"/>
                  <a:gd name="connsiteY4" fmla="*/ 26162 h 26290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28 h 41346"/>
                  <a:gd name="connsiteX1" fmla="*/ 5865 w 10000"/>
                  <a:gd name="connsiteY1" fmla="*/ 726 h 41346"/>
                  <a:gd name="connsiteX2" fmla="*/ 7968 w 10000"/>
                  <a:gd name="connsiteY2" fmla="*/ 15286 h 41346"/>
                  <a:gd name="connsiteX3" fmla="*/ 9215 w 10000"/>
                  <a:gd name="connsiteY3" fmla="*/ 23749 h 41346"/>
                  <a:gd name="connsiteX4" fmla="*/ 10000 w 10000"/>
                  <a:gd name="connsiteY4" fmla="*/ 41218 h 41346"/>
                  <a:gd name="connsiteX0" fmla="*/ 0 w 10000"/>
                  <a:gd name="connsiteY0" fmla="*/ 40216 h 41334"/>
                  <a:gd name="connsiteX1" fmla="*/ 5865 w 10000"/>
                  <a:gd name="connsiteY1" fmla="*/ 714 h 41334"/>
                  <a:gd name="connsiteX2" fmla="*/ 7968 w 10000"/>
                  <a:gd name="connsiteY2" fmla="*/ 15274 h 41334"/>
                  <a:gd name="connsiteX3" fmla="*/ 9215 w 10000"/>
                  <a:gd name="connsiteY3" fmla="*/ 23737 h 41334"/>
                  <a:gd name="connsiteX4" fmla="*/ 10000 w 10000"/>
                  <a:gd name="connsiteY4" fmla="*/ 41206 h 41334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698"/>
                  <a:gd name="connsiteX1" fmla="*/ 5865 w 10000"/>
                  <a:gd name="connsiteY1" fmla="*/ 1078 h 41698"/>
                  <a:gd name="connsiteX2" fmla="*/ 7968 w 10000"/>
                  <a:gd name="connsiteY2" fmla="*/ 15638 h 41698"/>
                  <a:gd name="connsiteX3" fmla="*/ 9215 w 10000"/>
                  <a:gd name="connsiteY3" fmla="*/ 24101 h 41698"/>
                  <a:gd name="connsiteX4" fmla="*/ 10000 w 10000"/>
                  <a:gd name="connsiteY4" fmla="*/ 41570 h 41698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10000 w 10000"/>
                  <a:gd name="connsiteY3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8374 h 41570"/>
                  <a:gd name="connsiteX4" fmla="*/ 10000 w 10000"/>
                  <a:gd name="connsiteY4" fmla="*/ 41570 h 41570"/>
                  <a:gd name="connsiteX0" fmla="*/ 0 w 10000"/>
                  <a:gd name="connsiteY0" fmla="*/ 40580 h 41570"/>
                  <a:gd name="connsiteX1" fmla="*/ 5865 w 10000"/>
                  <a:gd name="connsiteY1" fmla="*/ 1078 h 41570"/>
                  <a:gd name="connsiteX2" fmla="*/ 7968 w 10000"/>
                  <a:gd name="connsiteY2" fmla="*/ 15638 h 41570"/>
                  <a:gd name="connsiteX3" fmla="*/ 9050 w 10000"/>
                  <a:gd name="connsiteY3" fmla="*/ 24299 h 41570"/>
                  <a:gd name="connsiteX4" fmla="*/ 10000 w 10000"/>
                  <a:gd name="connsiteY4" fmla="*/ 41570 h 41570"/>
                  <a:gd name="connsiteX0" fmla="*/ 0 w 4135"/>
                  <a:gd name="connsiteY0" fmla="*/ 0 h 40492"/>
                  <a:gd name="connsiteX1" fmla="*/ 2103 w 4135"/>
                  <a:gd name="connsiteY1" fmla="*/ 14560 h 40492"/>
                  <a:gd name="connsiteX2" fmla="*/ 3185 w 4135"/>
                  <a:gd name="connsiteY2" fmla="*/ 23221 h 40492"/>
                  <a:gd name="connsiteX3" fmla="*/ 4135 w 4135"/>
                  <a:gd name="connsiteY3" fmla="*/ 40492 h 40492"/>
                  <a:gd name="connsiteX0" fmla="*/ 0 w 10357"/>
                  <a:gd name="connsiteY0" fmla="*/ 0 h 13019"/>
                  <a:gd name="connsiteX1" fmla="*/ 5443 w 10357"/>
                  <a:gd name="connsiteY1" fmla="*/ 6615 h 13019"/>
                  <a:gd name="connsiteX2" fmla="*/ 8060 w 10357"/>
                  <a:gd name="connsiteY2" fmla="*/ 8754 h 13019"/>
                  <a:gd name="connsiteX3" fmla="*/ 10357 w 10357"/>
                  <a:gd name="connsiteY3" fmla="*/ 13019 h 13019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8937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989 w 10286"/>
                  <a:gd name="connsiteY2" fmla="*/ 921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18 w 10286"/>
                  <a:gd name="connsiteY2" fmla="*/ 10766 h 13202"/>
                  <a:gd name="connsiteX3" fmla="*/ 7489 w 10286"/>
                  <a:gd name="connsiteY3" fmla="*/ 11681 h 13202"/>
                  <a:gd name="connsiteX4" fmla="*/ 10286 w 10286"/>
                  <a:gd name="connsiteY4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7489 w 10286"/>
                  <a:gd name="connsiteY2" fmla="*/ 1168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918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75 w 10286"/>
                  <a:gd name="connsiteY2" fmla="*/ 10858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10286"/>
                  <a:gd name="connsiteY0" fmla="*/ 0 h 13202"/>
                  <a:gd name="connsiteX1" fmla="*/ 5372 w 10286"/>
                  <a:gd name="connsiteY1" fmla="*/ 6798 h 13202"/>
                  <a:gd name="connsiteX2" fmla="*/ 6704 w 10286"/>
                  <a:gd name="connsiteY2" fmla="*/ 10401 h 13202"/>
                  <a:gd name="connsiteX3" fmla="*/ 10286 w 10286"/>
                  <a:gd name="connsiteY3" fmla="*/ 13202 h 13202"/>
                  <a:gd name="connsiteX0" fmla="*/ 0 w 4914"/>
                  <a:gd name="connsiteY0" fmla="*/ 0 h 6404"/>
                  <a:gd name="connsiteX1" fmla="*/ 1332 w 4914"/>
                  <a:gd name="connsiteY1" fmla="*/ 3603 h 6404"/>
                  <a:gd name="connsiteX2" fmla="*/ 4914 w 4914"/>
                  <a:gd name="connsiteY2" fmla="*/ 6404 h 6404"/>
                  <a:gd name="connsiteX0" fmla="*/ 0 w 10000"/>
                  <a:gd name="connsiteY0" fmla="*/ 0 h 10000"/>
                  <a:gd name="connsiteX1" fmla="*/ 10000 w 10000"/>
                  <a:gd name="connsiteY1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4598 w 10000"/>
                  <a:gd name="connsiteY1" fmla="*/ 4625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3146 w 10000"/>
                  <a:gd name="connsiteY1" fmla="*/ 5768 h 10000"/>
                  <a:gd name="connsiteX2" fmla="*/ 10000 w 10000"/>
                  <a:gd name="connsiteY2" fmla="*/ 10000 h 10000"/>
                  <a:gd name="connsiteX0" fmla="*/ 0 w 10000"/>
                  <a:gd name="connsiteY0" fmla="*/ 0 h 10000"/>
                  <a:gd name="connsiteX1" fmla="*/ 2856 w 10000"/>
                  <a:gd name="connsiteY1" fmla="*/ 6339 h 10000"/>
                  <a:gd name="connsiteX2" fmla="*/ 10000 w 10000"/>
                  <a:gd name="connsiteY2" fmla="*/ 10000 h 10000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6768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3292 w 10436"/>
                  <a:gd name="connsiteY1" fmla="*/ 7339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4163 w 10436"/>
                  <a:gd name="connsiteY1" fmla="*/ 7625 h 10429"/>
                  <a:gd name="connsiteX2" fmla="*/ 10436 w 10436"/>
                  <a:gd name="connsiteY2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0436"/>
                  <a:gd name="connsiteY0" fmla="*/ 0 h 10429"/>
                  <a:gd name="connsiteX1" fmla="*/ 10436 w 10436"/>
                  <a:gd name="connsiteY1" fmla="*/ 10429 h 10429"/>
                  <a:gd name="connsiteX0" fmla="*/ 0 w 19787"/>
                  <a:gd name="connsiteY0" fmla="*/ 0 h 46171"/>
                  <a:gd name="connsiteX1" fmla="*/ 19787 w 19787"/>
                  <a:gd name="connsiteY1" fmla="*/ 46171 h 46171"/>
                  <a:gd name="connsiteX0" fmla="*/ 0 w 19787"/>
                  <a:gd name="connsiteY0" fmla="*/ 0 h 46171"/>
                  <a:gd name="connsiteX1" fmla="*/ 19787 w 19787"/>
                  <a:gd name="connsiteY1" fmla="*/ 46171 h 46171"/>
                  <a:gd name="connsiteX0" fmla="*/ 0 w 19787"/>
                  <a:gd name="connsiteY0" fmla="*/ 0 h 46171"/>
                  <a:gd name="connsiteX1" fmla="*/ 19787 w 19787"/>
                  <a:gd name="connsiteY1" fmla="*/ 46171 h 46171"/>
                  <a:gd name="connsiteX0" fmla="*/ 0 w 19787"/>
                  <a:gd name="connsiteY0" fmla="*/ 0 h 46171"/>
                  <a:gd name="connsiteX1" fmla="*/ 19787 w 19787"/>
                  <a:gd name="connsiteY1" fmla="*/ 46171 h 46171"/>
                  <a:gd name="connsiteX0" fmla="*/ 0 w 19787"/>
                  <a:gd name="connsiteY0" fmla="*/ 0 h 46171"/>
                  <a:gd name="connsiteX1" fmla="*/ 19787 w 19787"/>
                  <a:gd name="connsiteY1" fmla="*/ 46171 h 46171"/>
                  <a:gd name="connsiteX0" fmla="*/ 0 w 19787"/>
                  <a:gd name="connsiteY0" fmla="*/ 0 h 46171"/>
                  <a:gd name="connsiteX1" fmla="*/ 19787 w 19787"/>
                  <a:gd name="connsiteY1" fmla="*/ 46171 h 46171"/>
                  <a:gd name="connsiteX0" fmla="*/ 0 w 19787"/>
                  <a:gd name="connsiteY0" fmla="*/ 0 h 46171"/>
                  <a:gd name="connsiteX1" fmla="*/ 19787 w 19787"/>
                  <a:gd name="connsiteY1" fmla="*/ 46171 h 46171"/>
                  <a:gd name="connsiteX0" fmla="*/ 0 w 19787"/>
                  <a:gd name="connsiteY0" fmla="*/ 0 h 46171"/>
                  <a:gd name="connsiteX1" fmla="*/ 19787 w 19787"/>
                  <a:gd name="connsiteY1" fmla="*/ 46171 h 46171"/>
                  <a:gd name="connsiteX0" fmla="*/ 0 w 19787"/>
                  <a:gd name="connsiteY0" fmla="*/ 0 h 46171"/>
                  <a:gd name="connsiteX1" fmla="*/ 19787 w 19787"/>
                  <a:gd name="connsiteY1" fmla="*/ 46171 h 46171"/>
                  <a:gd name="connsiteX0" fmla="*/ 0 w 19787"/>
                  <a:gd name="connsiteY0" fmla="*/ 0 h 46171"/>
                  <a:gd name="connsiteX1" fmla="*/ 19787 w 19787"/>
                  <a:gd name="connsiteY1" fmla="*/ 46171 h 46171"/>
                  <a:gd name="connsiteX0" fmla="*/ 0 w 19787"/>
                  <a:gd name="connsiteY0" fmla="*/ 0 h 46171"/>
                  <a:gd name="connsiteX1" fmla="*/ 19787 w 19787"/>
                  <a:gd name="connsiteY1" fmla="*/ 46171 h 46171"/>
                  <a:gd name="connsiteX0" fmla="*/ 0 w 19787"/>
                  <a:gd name="connsiteY0" fmla="*/ 0 h 46171"/>
                  <a:gd name="connsiteX1" fmla="*/ 19787 w 19787"/>
                  <a:gd name="connsiteY1" fmla="*/ 46171 h 46171"/>
                  <a:gd name="connsiteX0" fmla="*/ 0 w 20416"/>
                  <a:gd name="connsiteY0" fmla="*/ 0 h 48982"/>
                  <a:gd name="connsiteX1" fmla="*/ 20416 w 20416"/>
                  <a:gd name="connsiteY1" fmla="*/ 48982 h 48982"/>
                  <a:gd name="connsiteX0" fmla="*/ 0 w 20416"/>
                  <a:gd name="connsiteY0" fmla="*/ 0 h 48982"/>
                  <a:gd name="connsiteX1" fmla="*/ 20416 w 20416"/>
                  <a:gd name="connsiteY1" fmla="*/ 48982 h 48982"/>
                  <a:gd name="connsiteX0" fmla="*/ 0 w 20416"/>
                  <a:gd name="connsiteY0" fmla="*/ 0 h 48982"/>
                  <a:gd name="connsiteX1" fmla="*/ 20416 w 20416"/>
                  <a:gd name="connsiteY1" fmla="*/ 48982 h 48982"/>
                  <a:gd name="connsiteX0" fmla="*/ 0 w 20416"/>
                  <a:gd name="connsiteY0" fmla="*/ 0 h 50809"/>
                  <a:gd name="connsiteX1" fmla="*/ 20416 w 20416"/>
                  <a:gd name="connsiteY1" fmla="*/ 50809 h 50809"/>
                  <a:gd name="connsiteX0" fmla="*/ 0 w 20416"/>
                  <a:gd name="connsiteY0" fmla="*/ 0 h 50809"/>
                  <a:gd name="connsiteX1" fmla="*/ 20416 w 20416"/>
                  <a:gd name="connsiteY1" fmla="*/ 50809 h 50809"/>
                  <a:gd name="connsiteX0" fmla="*/ 0 w 20416"/>
                  <a:gd name="connsiteY0" fmla="*/ 0 h 50809"/>
                  <a:gd name="connsiteX1" fmla="*/ 20416 w 20416"/>
                  <a:gd name="connsiteY1" fmla="*/ 50809 h 50809"/>
                  <a:gd name="connsiteX0" fmla="*/ 0 w 20416"/>
                  <a:gd name="connsiteY0" fmla="*/ 0 h 50809"/>
                  <a:gd name="connsiteX1" fmla="*/ 20416 w 20416"/>
                  <a:gd name="connsiteY1" fmla="*/ 50809 h 50809"/>
                  <a:gd name="connsiteX0" fmla="*/ 0 w 20416"/>
                  <a:gd name="connsiteY0" fmla="*/ 0 h 50809"/>
                  <a:gd name="connsiteX1" fmla="*/ 20416 w 20416"/>
                  <a:gd name="connsiteY1" fmla="*/ 50809 h 50809"/>
                  <a:gd name="connsiteX0" fmla="*/ 0 w 20416"/>
                  <a:gd name="connsiteY0" fmla="*/ 0 h 50809"/>
                  <a:gd name="connsiteX1" fmla="*/ 20416 w 20416"/>
                  <a:gd name="connsiteY1" fmla="*/ 50809 h 50809"/>
                  <a:gd name="connsiteX0" fmla="*/ 0 w 20416"/>
                  <a:gd name="connsiteY0" fmla="*/ 0 h 50809"/>
                  <a:gd name="connsiteX1" fmla="*/ 20416 w 20416"/>
                  <a:gd name="connsiteY1" fmla="*/ 50809 h 50809"/>
                  <a:gd name="connsiteX0" fmla="*/ 0 w 20416"/>
                  <a:gd name="connsiteY0" fmla="*/ 0 h 50809"/>
                  <a:gd name="connsiteX1" fmla="*/ 20416 w 20416"/>
                  <a:gd name="connsiteY1" fmla="*/ 50809 h 50809"/>
                  <a:gd name="connsiteX0" fmla="*/ 0 w 20416"/>
                  <a:gd name="connsiteY0" fmla="*/ 0 h 50809"/>
                  <a:gd name="connsiteX1" fmla="*/ 20416 w 20416"/>
                  <a:gd name="connsiteY1" fmla="*/ 50809 h 50809"/>
                  <a:gd name="connsiteX0" fmla="*/ 0 w 20416"/>
                  <a:gd name="connsiteY0" fmla="*/ 0 h 50809"/>
                  <a:gd name="connsiteX1" fmla="*/ 20416 w 20416"/>
                  <a:gd name="connsiteY1" fmla="*/ 50809 h 50809"/>
                  <a:gd name="connsiteX0" fmla="*/ 0 w 20416"/>
                  <a:gd name="connsiteY0" fmla="*/ 0 h 50809"/>
                  <a:gd name="connsiteX1" fmla="*/ 20416 w 20416"/>
                  <a:gd name="connsiteY1" fmla="*/ 50809 h 50809"/>
                  <a:gd name="connsiteX0" fmla="*/ 0 w 20416"/>
                  <a:gd name="connsiteY0" fmla="*/ 0 h 50809"/>
                  <a:gd name="connsiteX1" fmla="*/ 20416 w 20416"/>
                  <a:gd name="connsiteY1" fmla="*/ 50809 h 50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416" h="50809">
                    <a:moveTo>
                      <a:pt x="0" y="0"/>
                    </a:moveTo>
                    <a:cubicBezTo>
                      <a:pt x="10395" y="90"/>
                      <a:pt x="18124" y="38908"/>
                      <a:pt x="20416" y="50809"/>
                    </a:cubicBezTo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cxnSp>
          <p:nvCxnSpPr>
            <p:cNvPr id="31" name="Straight Connector 30"/>
            <p:cNvCxnSpPr/>
            <p:nvPr/>
          </p:nvCxnSpPr>
          <p:spPr bwMode="auto">
            <a:xfrm rot="5400000">
              <a:off x="2511030" y="2929595"/>
              <a:ext cx="0" cy="137160"/>
            </a:xfrm>
            <a:prstGeom prst="lin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>
              <a:off x="2511030" y="2269921"/>
              <a:ext cx="0" cy="137160"/>
            </a:xfrm>
            <a:prstGeom prst="lin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Connector 32"/>
            <p:cNvCxnSpPr/>
            <p:nvPr/>
          </p:nvCxnSpPr>
          <p:spPr bwMode="auto">
            <a:xfrm rot="5400000">
              <a:off x="2511030" y="1623309"/>
              <a:ext cx="0" cy="137160"/>
            </a:xfrm>
            <a:prstGeom prst="lin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Straight Connector 39"/>
            <p:cNvCxnSpPr/>
            <p:nvPr/>
          </p:nvCxnSpPr>
          <p:spPr bwMode="auto">
            <a:xfrm rot="5400000">
              <a:off x="2511030" y="4248445"/>
              <a:ext cx="0" cy="137160"/>
            </a:xfrm>
            <a:prstGeom prst="lin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Straight Connector 40"/>
            <p:cNvCxnSpPr/>
            <p:nvPr/>
          </p:nvCxnSpPr>
          <p:spPr bwMode="auto">
            <a:xfrm rot="5400000">
              <a:off x="2511030" y="4908119"/>
              <a:ext cx="0" cy="137160"/>
            </a:xfrm>
            <a:prstGeom prst="lin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Straight Connector 41"/>
            <p:cNvCxnSpPr/>
            <p:nvPr/>
          </p:nvCxnSpPr>
          <p:spPr bwMode="auto">
            <a:xfrm rot="5400000">
              <a:off x="2511030" y="5554731"/>
              <a:ext cx="0" cy="137160"/>
            </a:xfrm>
            <a:prstGeom prst="lin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Straight Connector 42"/>
            <p:cNvCxnSpPr/>
            <p:nvPr/>
          </p:nvCxnSpPr>
          <p:spPr bwMode="auto">
            <a:xfrm rot="5400000">
              <a:off x="4294415" y="3660866"/>
              <a:ext cx="97971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Straight Connector 43"/>
            <p:cNvCxnSpPr/>
            <p:nvPr/>
          </p:nvCxnSpPr>
          <p:spPr bwMode="auto">
            <a:xfrm rot="5400000">
              <a:off x="3380015" y="3660866"/>
              <a:ext cx="97971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Straight Connector 44"/>
            <p:cNvCxnSpPr/>
            <p:nvPr/>
          </p:nvCxnSpPr>
          <p:spPr bwMode="auto">
            <a:xfrm rot="5400000">
              <a:off x="5208815" y="3660866"/>
              <a:ext cx="97971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Straight Connector 45"/>
            <p:cNvCxnSpPr/>
            <p:nvPr/>
          </p:nvCxnSpPr>
          <p:spPr bwMode="auto">
            <a:xfrm rot="5400000">
              <a:off x="6123215" y="3660866"/>
              <a:ext cx="97971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47" name="Picture 46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06587" y="2895600"/>
              <a:ext cx="131378" cy="20407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8" name="Picture 47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77684" y="2221800"/>
              <a:ext cx="160281" cy="20407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9" name="Picture 48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77684" y="1587674"/>
              <a:ext cx="160281" cy="21896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0" name="Picture 49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58718" y="4191000"/>
              <a:ext cx="379247" cy="21896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1" name="Picture 50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58719" y="4865318"/>
              <a:ext cx="379246" cy="21896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2" name="Picture 51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43830" y="5509607"/>
              <a:ext cx="394135" cy="21896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57" name="Straight Connector 56"/>
            <p:cNvCxnSpPr/>
            <p:nvPr/>
          </p:nvCxnSpPr>
          <p:spPr bwMode="auto">
            <a:xfrm rot="5400000">
              <a:off x="2511030" y="969264"/>
              <a:ext cx="0" cy="137160"/>
            </a:xfrm>
            <a:prstGeom prst="lin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Straight Connector 57"/>
            <p:cNvCxnSpPr/>
            <p:nvPr/>
          </p:nvCxnSpPr>
          <p:spPr bwMode="auto">
            <a:xfrm rot="5400000">
              <a:off x="2511030" y="6217920"/>
              <a:ext cx="0" cy="137160"/>
            </a:xfrm>
            <a:prstGeom prst="lin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59" name="Picture 58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63113" y="902918"/>
              <a:ext cx="174852" cy="20370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0" name="Picture 59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43829" y="6144258"/>
              <a:ext cx="394136" cy="21896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7" name="Picture 66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68252" y="756794"/>
              <a:ext cx="678863" cy="27138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8" name="Oval 99"/>
            <p:cNvSpPr>
              <a:spLocks noChangeArrowheads="1"/>
            </p:cNvSpPr>
            <p:nvPr/>
          </p:nvSpPr>
          <p:spPr bwMode="auto">
            <a:xfrm rot="5400000">
              <a:off x="3401568" y="1014984"/>
              <a:ext cx="54864" cy="54864"/>
            </a:xfrm>
            <a:prstGeom prst="ellipse">
              <a:avLst/>
            </a:prstGeom>
            <a:solidFill>
              <a:srgbClr val="00CC00"/>
            </a:solidFill>
            <a:ln w="28575">
              <a:solidFill>
                <a:srgbClr val="00CC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r>
                <a:rPr lang="en-US" dirty="0" smtClean="0"/>
                <a:t> </a:t>
              </a:r>
              <a:endParaRPr lang="en-US" dirty="0"/>
            </a:p>
          </p:txBody>
        </p:sp>
      </p:grpSp>
      <p:sp>
        <p:nvSpPr>
          <p:cNvPr id="69" name="Oval 99"/>
          <p:cNvSpPr>
            <a:spLocks noChangeArrowheads="1"/>
          </p:cNvSpPr>
          <p:nvPr/>
        </p:nvSpPr>
        <p:spPr bwMode="auto">
          <a:xfrm rot="5400000">
            <a:off x="4315968" y="2313432"/>
            <a:ext cx="54864" cy="54864"/>
          </a:xfrm>
          <a:prstGeom prst="ellipse">
            <a:avLst/>
          </a:prstGeom>
          <a:solidFill>
            <a:srgbClr val="00CC00"/>
          </a:solidFill>
          <a:ln w="28575">
            <a:solidFill>
              <a:srgbClr val="00CC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4773168" y="2569462"/>
            <a:ext cx="64008" cy="3867912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 flipH="1" flipV="1">
            <a:off x="4545046" y="2569463"/>
            <a:ext cx="3474720" cy="3886200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Rectangle 23"/>
          <p:cNvSpPr>
            <a:spLocks noChangeArrowheads="1"/>
          </p:cNvSpPr>
          <p:nvPr/>
        </p:nvSpPr>
        <p:spPr bwMode="auto">
          <a:xfrm>
            <a:off x="5105400" y="23622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9296" y="1003126"/>
            <a:ext cx="1588340" cy="4341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0391" y="1092797"/>
            <a:ext cx="746654" cy="2849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6594" y="432148"/>
            <a:ext cx="1764736" cy="2035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2" name="Group 24"/>
          <p:cNvGrpSpPr>
            <a:grpSpLocks/>
          </p:cNvGrpSpPr>
          <p:nvPr/>
        </p:nvGrpSpPr>
        <p:grpSpPr bwMode="auto">
          <a:xfrm>
            <a:off x="8050212" y="2221800"/>
            <a:ext cx="1017588" cy="477838"/>
            <a:chOff x="1120" y="240"/>
            <a:chExt cx="641" cy="301"/>
          </a:xfrm>
        </p:grpSpPr>
        <p:pic>
          <p:nvPicPr>
            <p:cNvPr id="63" name="Picture 2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" y="240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" name="Picture 2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0" y="427"/>
              <a:ext cx="641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04367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6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3927" name="Picture 10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73025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3932" name="Picture 10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"/>
            <a:ext cx="57832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3939" name="Picture 11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57188"/>
            <a:ext cx="448468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3938" name="Picture 11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46050"/>
            <a:ext cx="628650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7638" y="365760"/>
            <a:ext cx="1883776" cy="2339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3978B-D1DB-4F3A-B2F8-8D3B6717D822}" type="slidenum">
              <a:rPr lang="en-US"/>
              <a:pPr/>
              <a:t>22</a:t>
            </a:fld>
            <a:endParaRPr lang="en-US"/>
          </a:p>
        </p:txBody>
      </p:sp>
      <p:sp>
        <p:nvSpPr>
          <p:cNvPr id="161382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3926" name="Rectangle 10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36513" y="2514600"/>
            <a:ext cx="1758951" cy="3665538"/>
            <a:chOff x="36513" y="2514600"/>
            <a:chExt cx="1758951" cy="3665538"/>
          </a:xfrm>
        </p:grpSpPr>
        <p:sp>
          <p:nvSpPr>
            <p:cNvPr id="1613883" name="Rectangle 59"/>
            <p:cNvSpPr>
              <a:spLocks noChangeArrowheads="1"/>
            </p:cNvSpPr>
            <p:nvPr/>
          </p:nvSpPr>
          <p:spPr bwMode="auto">
            <a:xfrm>
              <a:off x="273051" y="2514600"/>
              <a:ext cx="1517650" cy="3665538"/>
            </a:xfrm>
            <a:prstGeom prst="rect">
              <a:avLst/>
            </a:prstGeom>
            <a:gradFill rotWithShape="1">
              <a:gsLst>
                <a:gs pos="0">
                  <a:srgbClr val="00CCFF"/>
                </a:gs>
                <a:gs pos="50000">
                  <a:srgbClr val="00CCFF">
                    <a:gamma/>
                    <a:shade val="46275"/>
                    <a:invGamma/>
                  </a:srgbClr>
                </a:gs>
                <a:gs pos="100000">
                  <a:srgbClr val="00CC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3884" name="Line 60"/>
            <p:cNvSpPr>
              <a:spLocks noChangeShapeType="1"/>
            </p:cNvSpPr>
            <p:nvPr/>
          </p:nvSpPr>
          <p:spPr bwMode="auto">
            <a:xfrm>
              <a:off x="271463" y="2514600"/>
              <a:ext cx="0" cy="36560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3885" name="Line 61"/>
            <p:cNvSpPr>
              <a:spLocks noChangeShapeType="1"/>
            </p:cNvSpPr>
            <p:nvPr/>
          </p:nvSpPr>
          <p:spPr bwMode="auto">
            <a:xfrm>
              <a:off x="1795463" y="2514600"/>
              <a:ext cx="0" cy="36560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3897" name="Text Box 73"/>
            <p:cNvSpPr txBox="1">
              <a:spLocks noChangeArrowheads="1"/>
            </p:cNvSpPr>
            <p:nvPr/>
          </p:nvSpPr>
          <p:spPr bwMode="auto">
            <a:xfrm>
              <a:off x="692151" y="2760663"/>
              <a:ext cx="6159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5 mi</a:t>
              </a:r>
            </a:p>
          </p:txBody>
        </p:sp>
        <p:sp>
          <p:nvSpPr>
            <p:cNvPr id="1613898" name="Line 74"/>
            <p:cNvSpPr>
              <a:spLocks noChangeShapeType="1"/>
            </p:cNvSpPr>
            <p:nvPr/>
          </p:nvSpPr>
          <p:spPr bwMode="auto">
            <a:xfrm>
              <a:off x="1311276" y="2944813"/>
              <a:ext cx="4841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3899" name="Line 75"/>
            <p:cNvSpPr>
              <a:spLocks noChangeShapeType="1"/>
            </p:cNvSpPr>
            <p:nvPr/>
          </p:nvSpPr>
          <p:spPr bwMode="auto">
            <a:xfrm flipH="1">
              <a:off x="271463" y="2944813"/>
              <a:ext cx="4841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" name="Oval 2"/>
            <p:cNvSpPr>
              <a:spLocks noChangeAspect="1"/>
            </p:cNvSpPr>
            <p:nvPr/>
          </p:nvSpPr>
          <p:spPr bwMode="auto">
            <a:xfrm>
              <a:off x="246888" y="3419856"/>
              <a:ext cx="54864" cy="54864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13953" name="Picture 12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3338513"/>
              <a:ext cx="196850" cy="173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3" name="Group 22"/>
          <p:cNvGrpSpPr/>
          <p:nvPr/>
        </p:nvGrpSpPr>
        <p:grpSpPr>
          <a:xfrm>
            <a:off x="36513" y="377651"/>
            <a:ext cx="9089610" cy="760761"/>
            <a:chOff x="36513" y="377651"/>
            <a:chExt cx="9089610" cy="760761"/>
          </a:xfrm>
        </p:grpSpPr>
        <p:pic>
          <p:nvPicPr>
            <p:cNvPr id="1613959" name="Picture 135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642938"/>
              <a:ext cx="6192837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13950" name="Picture 12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588" y="639763"/>
              <a:ext cx="2030412" cy="233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60450" y="377651"/>
              <a:ext cx="2365673" cy="26285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Picture 14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513" y="919337"/>
              <a:ext cx="1840233" cy="21907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0" name="Group 29"/>
          <p:cNvGrpSpPr/>
          <p:nvPr/>
        </p:nvGrpSpPr>
        <p:grpSpPr>
          <a:xfrm>
            <a:off x="1773936" y="3446463"/>
            <a:ext cx="713677" cy="2595563"/>
            <a:chOff x="1773936" y="3446463"/>
            <a:chExt cx="713677" cy="2595563"/>
          </a:xfrm>
        </p:grpSpPr>
        <p:sp>
          <p:nvSpPr>
            <p:cNvPr id="71" name="Oval 70"/>
            <p:cNvSpPr>
              <a:spLocks noChangeAspect="1"/>
            </p:cNvSpPr>
            <p:nvPr/>
          </p:nvSpPr>
          <p:spPr bwMode="auto">
            <a:xfrm>
              <a:off x="1773936" y="5861304"/>
              <a:ext cx="54864" cy="54864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13954" name="Picture 130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3088" y="5808663"/>
              <a:ext cx="184150" cy="233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613917" name="Line 93"/>
            <p:cNvSpPr>
              <a:spLocks noChangeShapeType="1"/>
            </p:cNvSpPr>
            <p:nvPr/>
          </p:nvSpPr>
          <p:spPr bwMode="auto">
            <a:xfrm>
              <a:off x="2093913" y="3446463"/>
              <a:ext cx="228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3918" name="Line 94"/>
            <p:cNvSpPr>
              <a:spLocks noChangeShapeType="1"/>
            </p:cNvSpPr>
            <p:nvPr/>
          </p:nvSpPr>
          <p:spPr bwMode="auto">
            <a:xfrm>
              <a:off x="2093913" y="5886450"/>
              <a:ext cx="228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3919" name="Line 95"/>
            <p:cNvSpPr>
              <a:spLocks noChangeShapeType="1"/>
            </p:cNvSpPr>
            <p:nvPr/>
          </p:nvSpPr>
          <p:spPr bwMode="auto">
            <a:xfrm flipV="1">
              <a:off x="2208213" y="3446463"/>
              <a:ext cx="0" cy="10969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3920" name="Line 96"/>
            <p:cNvSpPr>
              <a:spLocks noChangeShapeType="1"/>
            </p:cNvSpPr>
            <p:nvPr/>
          </p:nvSpPr>
          <p:spPr bwMode="auto">
            <a:xfrm>
              <a:off x="2208213" y="4791075"/>
              <a:ext cx="0" cy="10969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3925" name="Text Box 101"/>
            <p:cNvSpPr txBox="1">
              <a:spLocks noChangeArrowheads="1"/>
            </p:cNvSpPr>
            <p:nvPr/>
          </p:nvSpPr>
          <p:spPr bwMode="auto">
            <a:xfrm>
              <a:off x="1871663" y="4483100"/>
              <a:ext cx="6159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dirty="0"/>
                <a:t>8 mi</a:t>
              </a:r>
            </a:p>
          </p:txBody>
        </p:sp>
      </p:grpSp>
      <p:grpSp>
        <p:nvGrpSpPr>
          <p:cNvPr id="1613922" name="Group 1613921"/>
          <p:cNvGrpSpPr/>
          <p:nvPr/>
        </p:nvGrpSpPr>
        <p:grpSpPr>
          <a:xfrm>
            <a:off x="36513" y="912813"/>
            <a:ext cx="7964487" cy="560388"/>
            <a:chOff x="36513" y="912813"/>
            <a:chExt cx="7964487" cy="560388"/>
          </a:xfrm>
        </p:grpSpPr>
        <p:pic>
          <p:nvPicPr>
            <p:cNvPr id="1613962" name="Picture 138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5713" y="912813"/>
              <a:ext cx="1665287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13963" name="Picture 139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1195388"/>
              <a:ext cx="3913187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" name="Picture 11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93731" y="931863"/>
              <a:ext cx="4162433" cy="24799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613928" name="Group 1613927"/>
          <p:cNvGrpSpPr/>
          <p:nvPr/>
        </p:nvGrpSpPr>
        <p:grpSpPr>
          <a:xfrm>
            <a:off x="273051" y="3338513"/>
            <a:ext cx="1760537" cy="2549398"/>
            <a:chOff x="273051" y="3338513"/>
            <a:chExt cx="1760537" cy="2549398"/>
          </a:xfrm>
        </p:grpSpPr>
        <p:pic>
          <p:nvPicPr>
            <p:cNvPr id="1613955" name="Picture 131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6738" y="3338513"/>
              <a:ext cx="196850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0" name="Oval 69"/>
            <p:cNvSpPr>
              <a:spLocks noChangeAspect="1"/>
            </p:cNvSpPr>
            <p:nvPr/>
          </p:nvSpPr>
          <p:spPr bwMode="auto">
            <a:xfrm>
              <a:off x="1773936" y="3419856"/>
              <a:ext cx="54864" cy="54864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13907" name="Line 83"/>
            <p:cNvSpPr>
              <a:spLocks noChangeShapeType="1"/>
            </p:cNvSpPr>
            <p:nvPr/>
          </p:nvSpPr>
          <p:spPr bwMode="auto">
            <a:xfrm>
              <a:off x="273051" y="3446463"/>
              <a:ext cx="1536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83"/>
            <p:cNvSpPr>
              <a:spLocks noChangeShapeType="1"/>
            </p:cNvSpPr>
            <p:nvPr/>
          </p:nvSpPr>
          <p:spPr bwMode="auto">
            <a:xfrm>
              <a:off x="1795464" y="3446463"/>
              <a:ext cx="0" cy="24414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3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3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13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13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13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13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1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13" y="919337"/>
            <a:ext cx="1840233" cy="2190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3731" y="931863"/>
            <a:ext cx="4162433" cy="2479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7638" y="365760"/>
            <a:ext cx="1883776" cy="2339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0450" y="377651"/>
            <a:ext cx="2365673" cy="2628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13955" name="Picture 13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3338513"/>
            <a:ext cx="196850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3954" name="Picture 13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8" y="5808663"/>
            <a:ext cx="18415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13883" name="Rectangle 59"/>
          <p:cNvSpPr>
            <a:spLocks noChangeArrowheads="1"/>
          </p:cNvSpPr>
          <p:nvPr/>
        </p:nvSpPr>
        <p:spPr bwMode="auto">
          <a:xfrm>
            <a:off x="273051" y="2514600"/>
            <a:ext cx="1517650" cy="3665538"/>
          </a:xfrm>
          <a:prstGeom prst="rect">
            <a:avLst/>
          </a:prstGeom>
          <a:gradFill rotWithShape="1">
            <a:gsLst>
              <a:gs pos="0">
                <a:srgbClr val="00CCFF"/>
              </a:gs>
              <a:gs pos="50000">
                <a:srgbClr val="00CCFF">
                  <a:gamma/>
                  <a:shade val="46275"/>
                  <a:invGamma/>
                </a:srgbClr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Oval 69"/>
          <p:cNvSpPr>
            <a:spLocks noChangeAspect="1"/>
          </p:cNvSpPr>
          <p:nvPr/>
        </p:nvSpPr>
        <p:spPr bwMode="auto">
          <a:xfrm>
            <a:off x="1773936" y="3419856"/>
            <a:ext cx="54864" cy="54864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" name="Oval 70"/>
          <p:cNvSpPr>
            <a:spLocks noChangeAspect="1"/>
          </p:cNvSpPr>
          <p:nvPr/>
        </p:nvSpPr>
        <p:spPr bwMode="auto">
          <a:xfrm>
            <a:off x="1773936" y="5861304"/>
            <a:ext cx="54864" cy="54864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Oval 2"/>
          <p:cNvSpPr>
            <a:spLocks noChangeAspect="1"/>
          </p:cNvSpPr>
          <p:nvPr/>
        </p:nvSpPr>
        <p:spPr bwMode="auto">
          <a:xfrm>
            <a:off x="246888" y="3419856"/>
            <a:ext cx="54864" cy="54864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3978B-D1DB-4F3A-B2F8-8D3B6717D822}" type="slidenum">
              <a:rPr lang="en-US"/>
              <a:pPr/>
              <a:t>23</a:t>
            </a:fld>
            <a:endParaRPr lang="en-US"/>
          </a:p>
        </p:txBody>
      </p:sp>
      <p:sp>
        <p:nvSpPr>
          <p:cNvPr id="161382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13927" name="Picture 10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73025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13926" name="Rectangle 10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3884" name="Line 60"/>
          <p:cNvSpPr>
            <a:spLocks noChangeShapeType="1"/>
          </p:cNvSpPr>
          <p:nvPr/>
        </p:nvSpPr>
        <p:spPr bwMode="auto">
          <a:xfrm>
            <a:off x="271463" y="2514600"/>
            <a:ext cx="0" cy="36560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3885" name="Line 61"/>
          <p:cNvSpPr>
            <a:spLocks noChangeShapeType="1"/>
          </p:cNvSpPr>
          <p:nvPr/>
        </p:nvSpPr>
        <p:spPr bwMode="auto">
          <a:xfrm>
            <a:off x="1795463" y="2514600"/>
            <a:ext cx="0" cy="36560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3897" name="Text Box 73"/>
          <p:cNvSpPr txBox="1">
            <a:spLocks noChangeArrowheads="1"/>
          </p:cNvSpPr>
          <p:nvPr/>
        </p:nvSpPr>
        <p:spPr bwMode="auto">
          <a:xfrm>
            <a:off x="692151" y="2760663"/>
            <a:ext cx="61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5 mi</a:t>
            </a:r>
          </a:p>
        </p:txBody>
      </p:sp>
      <p:sp>
        <p:nvSpPr>
          <p:cNvPr id="1613898" name="Line 74"/>
          <p:cNvSpPr>
            <a:spLocks noChangeShapeType="1"/>
          </p:cNvSpPr>
          <p:nvPr/>
        </p:nvSpPr>
        <p:spPr bwMode="auto">
          <a:xfrm>
            <a:off x="1311276" y="2944813"/>
            <a:ext cx="48418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3899" name="Line 75"/>
          <p:cNvSpPr>
            <a:spLocks noChangeShapeType="1"/>
          </p:cNvSpPr>
          <p:nvPr/>
        </p:nvSpPr>
        <p:spPr bwMode="auto">
          <a:xfrm flipH="1">
            <a:off x="271463" y="2944813"/>
            <a:ext cx="48418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13953" name="Picture 12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338513"/>
            <a:ext cx="196850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13917" name="Line 93"/>
          <p:cNvSpPr>
            <a:spLocks noChangeShapeType="1"/>
          </p:cNvSpPr>
          <p:nvPr/>
        </p:nvSpPr>
        <p:spPr bwMode="auto">
          <a:xfrm>
            <a:off x="2093913" y="3446463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3918" name="Line 94"/>
          <p:cNvSpPr>
            <a:spLocks noChangeShapeType="1"/>
          </p:cNvSpPr>
          <p:nvPr/>
        </p:nvSpPr>
        <p:spPr bwMode="auto">
          <a:xfrm>
            <a:off x="2093913" y="588645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3919" name="Line 95"/>
          <p:cNvSpPr>
            <a:spLocks noChangeShapeType="1"/>
          </p:cNvSpPr>
          <p:nvPr/>
        </p:nvSpPr>
        <p:spPr bwMode="auto">
          <a:xfrm flipV="1">
            <a:off x="2208213" y="3446463"/>
            <a:ext cx="0" cy="1096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3920" name="Line 96"/>
          <p:cNvSpPr>
            <a:spLocks noChangeShapeType="1"/>
          </p:cNvSpPr>
          <p:nvPr/>
        </p:nvSpPr>
        <p:spPr bwMode="auto">
          <a:xfrm>
            <a:off x="2208213" y="4791075"/>
            <a:ext cx="0" cy="1096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3925" name="Text Box 101"/>
          <p:cNvSpPr txBox="1">
            <a:spLocks noChangeArrowheads="1"/>
          </p:cNvSpPr>
          <p:nvPr/>
        </p:nvSpPr>
        <p:spPr bwMode="auto">
          <a:xfrm>
            <a:off x="1871663" y="4483100"/>
            <a:ext cx="61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dirty="0"/>
              <a:t>8 mi</a:t>
            </a:r>
          </a:p>
        </p:txBody>
      </p:sp>
      <p:pic>
        <p:nvPicPr>
          <p:cNvPr id="1613932" name="Picture 10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"/>
            <a:ext cx="57832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3939" name="Picture 1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57188"/>
            <a:ext cx="448468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3959" name="Picture 13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42938"/>
            <a:ext cx="619283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3938" name="Picture 11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46050"/>
            <a:ext cx="628650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3950" name="Picture 12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588" y="639763"/>
            <a:ext cx="2030412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3962" name="Picture 13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3" y="912813"/>
            <a:ext cx="166528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3963" name="Picture 13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195388"/>
            <a:ext cx="391318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6513" y="1196975"/>
            <a:ext cx="8864599" cy="573088"/>
            <a:chOff x="36513" y="1196975"/>
            <a:chExt cx="8864599" cy="573088"/>
          </a:xfrm>
        </p:grpSpPr>
        <p:pic>
          <p:nvPicPr>
            <p:cNvPr id="1613964" name="Picture 140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175" y="1196975"/>
              <a:ext cx="4833937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13971" name="Picture 147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1492250"/>
              <a:ext cx="5448300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273051" y="3446463"/>
            <a:ext cx="1724025" cy="2438399"/>
            <a:chOff x="273051" y="3446463"/>
            <a:chExt cx="1724025" cy="2438399"/>
          </a:xfrm>
        </p:grpSpPr>
        <p:pic>
          <p:nvPicPr>
            <p:cNvPr id="1613956" name="Picture 132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6738" y="4208463"/>
              <a:ext cx="160338" cy="196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2" name="Oval 71"/>
            <p:cNvSpPr>
              <a:spLocks noChangeAspect="1"/>
            </p:cNvSpPr>
            <p:nvPr/>
          </p:nvSpPr>
          <p:spPr bwMode="auto">
            <a:xfrm>
              <a:off x="1773936" y="4261104"/>
              <a:ext cx="54864" cy="54864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Line 83"/>
            <p:cNvSpPr>
              <a:spLocks noChangeShapeType="1"/>
            </p:cNvSpPr>
            <p:nvPr/>
          </p:nvSpPr>
          <p:spPr bwMode="auto">
            <a:xfrm>
              <a:off x="1795464" y="4284662"/>
              <a:ext cx="0" cy="16002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3907" name="Line 83"/>
            <p:cNvSpPr>
              <a:spLocks noChangeShapeType="1"/>
            </p:cNvSpPr>
            <p:nvPr/>
          </p:nvSpPr>
          <p:spPr bwMode="auto">
            <a:xfrm>
              <a:off x="273051" y="3446463"/>
              <a:ext cx="1536192" cy="8382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6513" y="1465263"/>
            <a:ext cx="8913812" cy="891589"/>
            <a:chOff x="36513" y="1465263"/>
            <a:chExt cx="8913812" cy="891589"/>
          </a:xfrm>
        </p:grpSpPr>
        <p:pic>
          <p:nvPicPr>
            <p:cNvPr id="1613973" name="Picture 14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3250" y="1465263"/>
              <a:ext cx="307975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13974" name="Picture 150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1792288"/>
              <a:ext cx="2351087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13975" name="Picture 151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1790700"/>
              <a:ext cx="6511925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513" y="2093976"/>
              <a:ext cx="1285465" cy="26287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1517904" y="2085975"/>
            <a:ext cx="6476746" cy="292100"/>
            <a:chOff x="1517904" y="2085975"/>
            <a:chExt cx="6476746" cy="292100"/>
          </a:xfrm>
        </p:grpSpPr>
        <p:pic>
          <p:nvPicPr>
            <p:cNvPr id="1613980" name="Picture 15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2085975"/>
              <a:ext cx="189865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17904" y="2085975"/>
              <a:ext cx="4439983" cy="29179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4395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1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" name="Picture 8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13" y="2093976"/>
            <a:ext cx="1285465" cy="2628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4" name="Picture 8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7904" y="2085975"/>
            <a:ext cx="4439983" cy="2917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1" name="Picture 8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13" y="919337"/>
            <a:ext cx="1840233" cy="2190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2" name="Picture 8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3731" y="931863"/>
            <a:ext cx="4162433" cy="2479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7" name="Picture 7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7638" y="365760"/>
            <a:ext cx="1883776" cy="2339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8" name="Picture 7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0450" y="377651"/>
            <a:ext cx="2365673" cy="2628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13955" name="Picture 13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3338513"/>
            <a:ext cx="196850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3956" name="Picture 13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4208463"/>
            <a:ext cx="160338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13883" name="Rectangle 59"/>
          <p:cNvSpPr>
            <a:spLocks noChangeArrowheads="1"/>
          </p:cNvSpPr>
          <p:nvPr/>
        </p:nvSpPr>
        <p:spPr bwMode="auto">
          <a:xfrm>
            <a:off x="273051" y="2514600"/>
            <a:ext cx="1517650" cy="3665538"/>
          </a:xfrm>
          <a:prstGeom prst="rect">
            <a:avLst/>
          </a:prstGeom>
          <a:gradFill rotWithShape="1">
            <a:gsLst>
              <a:gs pos="0">
                <a:srgbClr val="00CCFF"/>
              </a:gs>
              <a:gs pos="50000">
                <a:srgbClr val="00CCFF">
                  <a:gamma/>
                  <a:shade val="46275"/>
                  <a:invGamma/>
                </a:srgbClr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Oval 72"/>
          <p:cNvSpPr>
            <a:spLocks noChangeAspect="1"/>
          </p:cNvSpPr>
          <p:nvPr/>
        </p:nvSpPr>
        <p:spPr bwMode="auto">
          <a:xfrm>
            <a:off x="1773936" y="3419856"/>
            <a:ext cx="54864" cy="54864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" name="Oval 73"/>
          <p:cNvSpPr>
            <a:spLocks noChangeAspect="1"/>
          </p:cNvSpPr>
          <p:nvPr/>
        </p:nvSpPr>
        <p:spPr bwMode="auto">
          <a:xfrm>
            <a:off x="1773936" y="5861304"/>
            <a:ext cx="54864" cy="54864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Oval 74"/>
          <p:cNvSpPr>
            <a:spLocks noChangeAspect="1"/>
          </p:cNvSpPr>
          <p:nvPr/>
        </p:nvSpPr>
        <p:spPr bwMode="auto">
          <a:xfrm>
            <a:off x="1773936" y="4261104"/>
            <a:ext cx="54864" cy="54864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Oval 75"/>
          <p:cNvSpPr>
            <a:spLocks noChangeAspect="1"/>
          </p:cNvSpPr>
          <p:nvPr/>
        </p:nvSpPr>
        <p:spPr bwMode="auto">
          <a:xfrm>
            <a:off x="246888" y="3419856"/>
            <a:ext cx="54864" cy="54864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3978B-D1DB-4F3A-B2F8-8D3B6717D822}" type="slidenum">
              <a:rPr lang="en-US"/>
              <a:pPr/>
              <a:t>24</a:t>
            </a:fld>
            <a:endParaRPr lang="en-US"/>
          </a:p>
        </p:txBody>
      </p:sp>
      <p:sp>
        <p:nvSpPr>
          <p:cNvPr id="161382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13927" name="Picture 10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73025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13926" name="Rectangle 10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3884" name="Line 60"/>
          <p:cNvSpPr>
            <a:spLocks noChangeShapeType="1"/>
          </p:cNvSpPr>
          <p:nvPr/>
        </p:nvSpPr>
        <p:spPr bwMode="auto">
          <a:xfrm>
            <a:off x="271463" y="2514600"/>
            <a:ext cx="0" cy="36560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3885" name="Line 61"/>
          <p:cNvSpPr>
            <a:spLocks noChangeShapeType="1"/>
          </p:cNvSpPr>
          <p:nvPr/>
        </p:nvSpPr>
        <p:spPr bwMode="auto">
          <a:xfrm>
            <a:off x="1795463" y="2514600"/>
            <a:ext cx="0" cy="36560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3897" name="Text Box 73"/>
          <p:cNvSpPr txBox="1">
            <a:spLocks noChangeArrowheads="1"/>
          </p:cNvSpPr>
          <p:nvPr/>
        </p:nvSpPr>
        <p:spPr bwMode="auto">
          <a:xfrm>
            <a:off x="692151" y="2760663"/>
            <a:ext cx="61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/>
              <a:t>5 mi</a:t>
            </a:r>
          </a:p>
        </p:txBody>
      </p:sp>
      <p:sp>
        <p:nvSpPr>
          <p:cNvPr id="1613898" name="Line 74"/>
          <p:cNvSpPr>
            <a:spLocks noChangeShapeType="1"/>
          </p:cNvSpPr>
          <p:nvPr/>
        </p:nvSpPr>
        <p:spPr bwMode="auto">
          <a:xfrm>
            <a:off x="1311276" y="2944813"/>
            <a:ext cx="48418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3899" name="Line 75"/>
          <p:cNvSpPr>
            <a:spLocks noChangeShapeType="1"/>
          </p:cNvSpPr>
          <p:nvPr/>
        </p:nvSpPr>
        <p:spPr bwMode="auto">
          <a:xfrm flipH="1">
            <a:off x="271463" y="2944813"/>
            <a:ext cx="48418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13953" name="Picture 12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338513"/>
            <a:ext cx="196850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1843088" y="3446463"/>
            <a:ext cx="644525" cy="2595563"/>
            <a:chOff x="1843088" y="3446463"/>
            <a:chExt cx="644525" cy="2595563"/>
          </a:xfrm>
        </p:grpSpPr>
        <p:pic>
          <p:nvPicPr>
            <p:cNvPr id="1613954" name="Picture 130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3088" y="5808663"/>
              <a:ext cx="184150" cy="233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613917" name="Line 93"/>
            <p:cNvSpPr>
              <a:spLocks noChangeShapeType="1"/>
            </p:cNvSpPr>
            <p:nvPr/>
          </p:nvSpPr>
          <p:spPr bwMode="auto">
            <a:xfrm>
              <a:off x="2093913" y="3446463"/>
              <a:ext cx="228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3918" name="Line 94"/>
            <p:cNvSpPr>
              <a:spLocks noChangeShapeType="1"/>
            </p:cNvSpPr>
            <p:nvPr/>
          </p:nvSpPr>
          <p:spPr bwMode="auto">
            <a:xfrm>
              <a:off x="2093913" y="5886450"/>
              <a:ext cx="228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3919" name="Line 95"/>
            <p:cNvSpPr>
              <a:spLocks noChangeShapeType="1"/>
            </p:cNvSpPr>
            <p:nvPr/>
          </p:nvSpPr>
          <p:spPr bwMode="auto">
            <a:xfrm flipV="1">
              <a:off x="2208213" y="3446463"/>
              <a:ext cx="0" cy="10969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3920" name="Line 96"/>
            <p:cNvSpPr>
              <a:spLocks noChangeShapeType="1"/>
            </p:cNvSpPr>
            <p:nvPr/>
          </p:nvSpPr>
          <p:spPr bwMode="auto">
            <a:xfrm>
              <a:off x="2208213" y="4791075"/>
              <a:ext cx="0" cy="10969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3925" name="Text Box 101"/>
            <p:cNvSpPr txBox="1">
              <a:spLocks noChangeArrowheads="1"/>
            </p:cNvSpPr>
            <p:nvPr/>
          </p:nvSpPr>
          <p:spPr bwMode="auto">
            <a:xfrm>
              <a:off x="1871663" y="4483100"/>
              <a:ext cx="6159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8 mi</a:t>
              </a:r>
            </a:p>
          </p:txBody>
        </p:sp>
      </p:grpSp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61740" y="3800545"/>
            <a:ext cx="175271" cy="1463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" name="Straight Arrow Connector 3"/>
          <p:cNvCxnSpPr/>
          <p:nvPr/>
        </p:nvCxnSpPr>
        <p:spPr bwMode="auto">
          <a:xfrm>
            <a:off x="273051" y="4284663"/>
            <a:ext cx="1517904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Arrow Connector 48"/>
          <p:cNvCxnSpPr/>
          <p:nvPr/>
        </p:nvCxnSpPr>
        <p:spPr bwMode="auto">
          <a:xfrm>
            <a:off x="273051" y="5886450"/>
            <a:ext cx="1517904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13932" name="Picture 10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"/>
            <a:ext cx="57832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3939" name="Picture 11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57188"/>
            <a:ext cx="448468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3959" name="Picture 13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42938"/>
            <a:ext cx="619283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3938" name="Picture 11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46050"/>
            <a:ext cx="628650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3950" name="Picture 12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588" y="639763"/>
            <a:ext cx="2030412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3962" name="Picture 138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3" y="912813"/>
            <a:ext cx="166528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3963" name="Picture 139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195388"/>
            <a:ext cx="391318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3964" name="Picture 140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196975"/>
            <a:ext cx="483393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3971" name="Picture 147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492250"/>
            <a:ext cx="544830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3973" name="Picture 149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0" y="1465263"/>
            <a:ext cx="30797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3974" name="Picture 150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792288"/>
            <a:ext cx="23510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3975" name="Picture 151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790700"/>
            <a:ext cx="65119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3980" name="Picture 156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85975"/>
            <a:ext cx="18986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0" name="Line 83"/>
          <p:cNvSpPr>
            <a:spLocks noChangeShapeType="1"/>
          </p:cNvSpPr>
          <p:nvPr/>
        </p:nvSpPr>
        <p:spPr bwMode="auto">
          <a:xfrm>
            <a:off x="1795464" y="4284662"/>
            <a:ext cx="0" cy="160934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3907" name="Line 83"/>
          <p:cNvSpPr>
            <a:spLocks noChangeShapeType="1"/>
          </p:cNvSpPr>
          <p:nvPr/>
        </p:nvSpPr>
        <p:spPr bwMode="auto">
          <a:xfrm>
            <a:off x="273051" y="3446463"/>
            <a:ext cx="1536192" cy="838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-223395" y="4975218"/>
            <a:ext cx="715983" cy="2190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1817" y="4342683"/>
            <a:ext cx="160373" cy="2190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7348" y="2680570"/>
            <a:ext cx="1414807" cy="2913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1044529" y="2548197"/>
            <a:ext cx="2719777" cy="1292314"/>
            <a:chOff x="1044529" y="2548197"/>
            <a:chExt cx="2719777" cy="1292314"/>
          </a:xfrm>
        </p:grpSpPr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38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85518" y="2548197"/>
              <a:ext cx="1778788" cy="46635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1" name="Straight Arrow Connector 10"/>
            <p:cNvCxnSpPr/>
            <p:nvPr/>
          </p:nvCxnSpPr>
          <p:spPr bwMode="auto">
            <a:xfrm flipH="1">
              <a:off x="1044529" y="2918967"/>
              <a:ext cx="961103" cy="921544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13921" name="Group 1613920"/>
          <p:cNvGrpSpPr/>
          <p:nvPr/>
        </p:nvGrpSpPr>
        <p:grpSpPr>
          <a:xfrm>
            <a:off x="1829845" y="4981426"/>
            <a:ext cx="2331397" cy="218703"/>
            <a:chOff x="1829845" y="4981426"/>
            <a:chExt cx="2331397" cy="218703"/>
          </a:xfrm>
        </p:grpSpPr>
        <p:cxnSp>
          <p:nvCxnSpPr>
            <p:cNvPr id="62" name="Straight Arrow Connector 61"/>
            <p:cNvCxnSpPr/>
            <p:nvPr/>
          </p:nvCxnSpPr>
          <p:spPr bwMode="auto">
            <a:xfrm flipH="1">
              <a:off x="1829845" y="5084762"/>
              <a:ext cx="1096168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37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80241" y="4981426"/>
              <a:ext cx="1181001" cy="21870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4" name="Picture 13" descr="txp_fig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07353" y="4950961"/>
            <a:ext cx="1415102" cy="2914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6742" y="3429000"/>
            <a:ext cx="5295712" cy="2188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0" y="4266797"/>
            <a:ext cx="584573" cy="2042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33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84876" y="3886200"/>
            <a:ext cx="1343554" cy="7887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34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2876" y="4038600"/>
            <a:ext cx="759472" cy="6280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35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6372" y="4253630"/>
            <a:ext cx="263058" cy="2481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36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0674" y="4228578"/>
            <a:ext cx="1693644" cy="2917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1" name="Straight Arrow Connector 30"/>
          <p:cNvCxnSpPr/>
          <p:nvPr/>
        </p:nvCxnSpPr>
        <p:spPr bwMode="auto">
          <a:xfrm flipH="1">
            <a:off x="4521200" y="1645920"/>
            <a:ext cx="3273552" cy="1069848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Straight Arrow Connector 91"/>
          <p:cNvCxnSpPr/>
          <p:nvPr/>
        </p:nvCxnSpPr>
        <p:spPr bwMode="auto">
          <a:xfrm>
            <a:off x="1424871" y="2000968"/>
            <a:ext cx="3319272" cy="2999232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Straight Arrow Connector 94"/>
          <p:cNvCxnSpPr/>
          <p:nvPr/>
        </p:nvCxnSpPr>
        <p:spPr bwMode="auto">
          <a:xfrm>
            <a:off x="3275155" y="2918967"/>
            <a:ext cx="674545" cy="921544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8" name="Straight Arrow Connector 97"/>
          <p:cNvCxnSpPr>
            <a:endCxn id="22" idx="3"/>
          </p:cNvCxnSpPr>
          <p:nvPr/>
        </p:nvCxnSpPr>
        <p:spPr bwMode="auto">
          <a:xfrm>
            <a:off x="4444652" y="2850878"/>
            <a:ext cx="1064778" cy="1526828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0" name="Straight Arrow Connector 99"/>
          <p:cNvCxnSpPr/>
          <p:nvPr/>
        </p:nvCxnSpPr>
        <p:spPr bwMode="auto">
          <a:xfrm flipH="1">
            <a:off x="4509370" y="4368900"/>
            <a:ext cx="1000060" cy="191618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" name="Straight Arrow Connector 102"/>
          <p:cNvCxnSpPr/>
          <p:nvPr/>
        </p:nvCxnSpPr>
        <p:spPr bwMode="auto">
          <a:xfrm flipV="1">
            <a:off x="3680365" y="4208463"/>
            <a:ext cx="1965960" cy="772963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" name="Straight Arrow Connector 105"/>
          <p:cNvCxnSpPr/>
          <p:nvPr/>
        </p:nvCxnSpPr>
        <p:spPr bwMode="auto">
          <a:xfrm flipV="1">
            <a:off x="4902896" y="4594944"/>
            <a:ext cx="1001442" cy="394072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97345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13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13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7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1702" y="25400"/>
            <a:ext cx="5295712" cy="2188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0" name="Group 79"/>
          <p:cNvGrpSpPr/>
          <p:nvPr/>
        </p:nvGrpSpPr>
        <p:grpSpPr>
          <a:xfrm>
            <a:off x="1981642" y="355600"/>
            <a:ext cx="5246318" cy="788779"/>
            <a:chOff x="1981642" y="533400"/>
            <a:chExt cx="5246318" cy="788779"/>
          </a:xfrm>
        </p:grpSpPr>
        <p:pic>
          <p:nvPicPr>
            <p:cNvPr id="85" name="Picture 84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81642" y="913997"/>
              <a:ext cx="584573" cy="20420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6" name="Picture 85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18518" y="533400"/>
              <a:ext cx="1343554" cy="78877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7" name="Picture 86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86518" y="685800"/>
              <a:ext cx="759472" cy="62807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8" name="Picture 87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80014" y="900830"/>
              <a:ext cx="263058" cy="24815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9" name="Picture 88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34316" y="875778"/>
              <a:ext cx="1693644" cy="2917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0BC3978B-D1DB-4F3A-B2F8-8D3B6717D822}" type="slidenum">
              <a:rPr lang="en-US"/>
              <a:pPr/>
              <a:t>25</a:t>
            </a:fld>
            <a:endParaRPr lang="en-US"/>
          </a:p>
        </p:txBody>
      </p:sp>
      <p:sp>
        <p:nvSpPr>
          <p:cNvPr id="161382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3926" name="Rectangle 10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" name="Picture 1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6742" y="3429000"/>
            <a:ext cx="5295712" cy="2188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048000" y="3886200"/>
            <a:ext cx="5246318" cy="788779"/>
            <a:chOff x="3048000" y="3886200"/>
            <a:chExt cx="5246318" cy="788779"/>
          </a:xfrm>
        </p:grpSpPr>
        <p:pic>
          <p:nvPicPr>
            <p:cNvPr id="21" name="Picture 20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48000" y="4266797"/>
              <a:ext cx="584573" cy="20420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Picture 17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84876" y="3886200"/>
              <a:ext cx="1343554" cy="78877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" name="Picture 19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52876" y="4038600"/>
              <a:ext cx="759472" cy="62807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Picture 21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46372" y="4253630"/>
              <a:ext cx="263058" cy="24815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4" name="Picture 23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00674" y="4228578"/>
              <a:ext cx="1693644" cy="2917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36513" y="4053244"/>
            <a:ext cx="8266112" cy="1166456"/>
            <a:chOff x="36513" y="3200400"/>
            <a:chExt cx="8266112" cy="1166456"/>
          </a:xfrm>
        </p:grpSpPr>
        <p:pic>
          <p:nvPicPr>
            <p:cNvPr id="32" name="Picture 31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71600" y="3517900"/>
              <a:ext cx="2614198" cy="26290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" name="Picture 32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45124" y="3505374"/>
              <a:ext cx="4585520" cy="29179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" name="Picture 221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3200400"/>
              <a:ext cx="4264025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5" name="Picture 34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9214" y="3812089"/>
              <a:ext cx="5346357" cy="27783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" name="Picture 35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1036" y="4089052"/>
              <a:ext cx="6265942" cy="27780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" name="Picture 220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3213100"/>
              <a:ext cx="3827462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9" name="Line 89"/>
          <p:cNvSpPr>
            <a:spLocks noChangeShapeType="1"/>
          </p:cNvSpPr>
          <p:nvPr/>
        </p:nvSpPr>
        <p:spPr bwMode="auto">
          <a:xfrm>
            <a:off x="0" y="52705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6513" y="5334001"/>
            <a:ext cx="8211022" cy="1498574"/>
            <a:chOff x="36513" y="5334001"/>
            <a:chExt cx="8211022" cy="1498574"/>
          </a:xfrm>
        </p:grpSpPr>
        <p:pic>
          <p:nvPicPr>
            <p:cNvPr id="40" name="Picture 155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1588" y="6248400"/>
              <a:ext cx="5434012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8" name="Picture 47" descr="txp_fi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1373" y="5621338"/>
              <a:ext cx="5975054" cy="27784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9" name="Picture 48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53424" y="6540674"/>
              <a:ext cx="5960732" cy="29190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0" name="Picture 49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53200" y="5613908"/>
              <a:ext cx="1694335" cy="29188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1" name="Picture 50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666" y="5935175"/>
              <a:ext cx="3009000" cy="26294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2" name="Picture 51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513" y="5334001"/>
              <a:ext cx="4777138" cy="23403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3" name="Line 89"/>
          <p:cNvSpPr>
            <a:spLocks noChangeShapeType="1"/>
          </p:cNvSpPr>
          <p:nvPr/>
        </p:nvSpPr>
        <p:spPr bwMode="auto">
          <a:xfrm>
            <a:off x="0" y="4013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8" name="Picture 11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052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0.00185 L -0.16753 -0.495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85" y="-2469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00185 L -0.11597 -0.51481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90" y="-2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1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" name="Picture 7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1702" y="25400"/>
            <a:ext cx="5295712" cy="2188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0" name="Group 79"/>
          <p:cNvGrpSpPr/>
          <p:nvPr/>
        </p:nvGrpSpPr>
        <p:grpSpPr>
          <a:xfrm>
            <a:off x="1981642" y="355600"/>
            <a:ext cx="5246318" cy="788779"/>
            <a:chOff x="1981642" y="533400"/>
            <a:chExt cx="5246318" cy="788779"/>
          </a:xfrm>
        </p:grpSpPr>
        <p:pic>
          <p:nvPicPr>
            <p:cNvPr id="85" name="Picture 84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81642" y="913997"/>
              <a:ext cx="584573" cy="20420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6" name="Picture 85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18518" y="533400"/>
              <a:ext cx="1343554" cy="78877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7" name="Picture 86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86518" y="685800"/>
              <a:ext cx="759472" cy="62807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8" name="Picture 87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80014" y="900830"/>
              <a:ext cx="263058" cy="24815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9" name="Picture 88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34316" y="875778"/>
              <a:ext cx="1693644" cy="2917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0BC3978B-D1DB-4F3A-B2F8-8D3B6717D822}" type="slidenum">
              <a:rPr lang="en-US"/>
              <a:pPr/>
              <a:t>26</a:t>
            </a:fld>
            <a:endParaRPr lang="en-US"/>
          </a:p>
        </p:txBody>
      </p:sp>
      <p:sp>
        <p:nvSpPr>
          <p:cNvPr id="161382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3926" name="Rectangle 10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6513" y="4053244"/>
            <a:ext cx="8266112" cy="1166456"/>
            <a:chOff x="36513" y="3200400"/>
            <a:chExt cx="8266112" cy="1166456"/>
          </a:xfrm>
        </p:grpSpPr>
        <p:pic>
          <p:nvPicPr>
            <p:cNvPr id="32" name="Picture 31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71600" y="3517900"/>
              <a:ext cx="2614198" cy="26290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" name="Picture 32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45124" y="3505374"/>
              <a:ext cx="4585520" cy="29179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" name="Picture 221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3200400"/>
              <a:ext cx="4264025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5" name="Picture 34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9214" y="3812089"/>
              <a:ext cx="5346357" cy="27783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" name="Picture 35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1036" y="4089052"/>
              <a:ext cx="6265942" cy="27780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" name="Picture 220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3213100"/>
              <a:ext cx="3827462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9" name="Line 89"/>
          <p:cNvSpPr>
            <a:spLocks noChangeShapeType="1"/>
          </p:cNvSpPr>
          <p:nvPr/>
        </p:nvSpPr>
        <p:spPr bwMode="auto">
          <a:xfrm>
            <a:off x="0" y="52705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6513" y="5334001"/>
            <a:ext cx="8211022" cy="1498574"/>
            <a:chOff x="36513" y="5334001"/>
            <a:chExt cx="8211022" cy="1498574"/>
          </a:xfrm>
        </p:grpSpPr>
        <p:pic>
          <p:nvPicPr>
            <p:cNvPr id="40" name="Picture 15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1588" y="6248400"/>
              <a:ext cx="5434012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8" name="Picture 47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1373" y="5621338"/>
              <a:ext cx="5975054" cy="27784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9" name="Picture 48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53424" y="6540674"/>
              <a:ext cx="5960732" cy="29190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0" name="Picture 49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53200" y="5613908"/>
              <a:ext cx="1694335" cy="29188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1" name="Picture 50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666" y="5935175"/>
              <a:ext cx="3009000" cy="26294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2" name="Picture 51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513" y="5334001"/>
              <a:ext cx="4777138" cy="23403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3" name="Line 89"/>
          <p:cNvSpPr>
            <a:spLocks noChangeShapeType="1"/>
          </p:cNvSpPr>
          <p:nvPr/>
        </p:nvSpPr>
        <p:spPr bwMode="auto">
          <a:xfrm>
            <a:off x="0" y="4013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8" name="Picture 3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04" y="1442688"/>
            <a:ext cx="2815668" cy="2336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3467" y="1453896"/>
            <a:ext cx="890833" cy="2478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25900" y="1453896"/>
            <a:ext cx="803358" cy="2190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3000" y="1447800"/>
            <a:ext cx="496594" cy="2189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91080" y="1618488"/>
            <a:ext cx="365220" cy="437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6297" y="1780321"/>
            <a:ext cx="4340481" cy="10671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2179518"/>
            <a:ext cx="526120" cy="2192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7" name="Group 56"/>
          <p:cNvGrpSpPr/>
          <p:nvPr/>
        </p:nvGrpSpPr>
        <p:grpSpPr>
          <a:xfrm>
            <a:off x="2048256" y="1969718"/>
            <a:ext cx="744714" cy="746050"/>
            <a:chOff x="2048256" y="1969718"/>
            <a:chExt cx="744714" cy="746050"/>
          </a:xfrm>
        </p:grpSpPr>
        <p:cxnSp>
          <p:nvCxnSpPr>
            <p:cNvPr id="58" name="Straight Connector 57"/>
            <p:cNvCxnSpPr/>
            <p:nvPr/>
          </p:nvCxnSpPr>
          <p:spPr bwMode="auto">
            <a:xfrm>
              <a:off x="2628378" y="1969718"/>
              <a:ext cx="164592" cy="219456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2048256" y="2496312"/>
              <a:ext cx="164592" cy="219456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60" name="Picture 5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3638" y="3200053"/>
            <a:ext cx="2630600" cy="10671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" name="Picture 6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2809" y="4653268"/>
            <a:ext cx="2017059" cy="8331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2" name="Group 61"/>
          <p:cNvGrpSpPr/>
          <p:nvPr/>
        </p:nvGrpSpPr>
        <p:grpSpPr>
          <a:xfrm>
            <a:off x="488769" y="3149948"/>
            <a:ext cx="3936593" cy="1148495"/>
            <a:chOff x="488769" y="3149948"/>
            <a:chExt cx="3936593" cy="1148495"/>
          </a:xfrm>
        </p:grpSpPr>
        <p:pic>
          <p:nvPicPr>
            <p:cNvPr id="63" name="Picture 62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8769" y="3602061"/>
              <a:ext cx="730431" cy="21921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4" name="Double Bracket 63"/>
            <p:cNvSpPr/>
            <p:nvPr/>
          </p:nvSpPr>
          <p:spPr bwMode="auto">
            <a:xfrm>
              <a:off x="1663874" y="3149948"/>
              <a:ext cx="2761488" cy="1148495"/>
            </a:xfrm>
            <a:prstGeom prst="bracketPair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2829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1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1702" y="25400"/>
            <a:ext cx="5295712" cy="2188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981642" y="355600"/>
            <a:ext cx="5246318" cy="788779"/>
            <a:chOff x="1981642" y="533400"/>
            <a:chExt cx="5246318" cy="788779"/>
          </a:xfrm>
        </p:grpSpPr>
        <p:pic>
          <p:nvPicPr>
            <p:cNvPr id="21" name="Picture 20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81642" y="913997"/>
              <a:ext cx="584573" cy="20420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Picture 17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18518" y="533400"/>
              <a:ext cx="1343554" cy="78877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" name="Picture 19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86518" y="685800"/>
              <a:ext cx="759472" cy="62807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Picture 21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80014" y="900830"/>
              <a:ext cx="263058" cy="24815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4" name="Picture 23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34316" y="875778"/>
              <a:ext cx="1693644" cy="2917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9" name="Picture 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04" y="1442688"/>
            <a:ext cx="2815668" cy="2336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13925" name="Picture 161392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3467" y="1453896"/>
            <a:ext cx="890833" cy="2478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25900" y="1453896"/>
            <a:ext cx="803358" cy="2190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3000" y="1447800"/>
            <a:ext cx="496594" cy="2189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91080" y="1618488"/>
            <a:ext cx="365220" cy="437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6297" y="1780321"/>
            <a:ext cx="4340481" cy="10671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048256" y="1969718"/>
            <a:ext cx="744714" cy="746050"/>
            <a:chOff x="2048256" y="1969718"/>
            <a:chExt cx="744714" cy="746050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2628378" y="1969718"/>
              <a:ext cx="164592" cy="219456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2048256" y="2496312"/>
              <a:ext cx="164592" cy="219456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0BC3978B-D1DB-4F3A-B2F8-8D3B6717D822}" type="slidenum">
              <a:rPr lang="en-US"/>
              <a:pPr/>
              <a:t>27</a:t>
            </a:fld>
            <a:endParaRPr lang="en-US"/>
          </a:p>
        </p:txBody>
      </p:sp>
      <p:sp>
        <p:nvSpPr>
          <p:cNvPr id="161382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3926" name="Rectangle 10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" name="Picture 1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3638" y="3200053"/>
            <a:ext cx="2630600" cy="10671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2809" y="4653268"/>
            <a:ext cx="2017059" cy="8331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2179518"/>
            <a:ext cx="526120" cy="2192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5206" y="5991471"/>
            <a:ext cx="2017064" cy="7892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8022" y="6056334"/>
            <a:ext cx="1958310" cy="7015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9123" y="4048548"/>
            <a:ext cx="1739091" cy="7016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1348" y="4115604"/>
            <a:ext cx="745326" cy="6287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13921" name="Picture 161392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9122" y="3111500"/>
            <a:ext cx="1315285" cy="7304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6923" y="3156120"/>
            <a:ext cx="993478" cy="6865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13922" name="Picture 161392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5553" y="2210670"/>
            <a:ext cx="1315287" cy="6725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Arc 5"/>
          <p:cNvSpPr/>
          <p:nvPr/>
        </p:nvSpPr>
        <p:spPr bwMode="auto">
          <a:xfrm flipH="1">
            <a:off x="1600200" y="4778528"/>
            <a:ext cx="914400" cy="493776"/>
          </a:xfrm>
          <a:prstGeom prst="arc">
            <a:avLst>
              <a:gd name="adj1" fmla="val 16200000"/>
              <a:gd name="adj2" fmla="val 5445231"/>
            </a:avLst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613920" name="Group 1613919"/>
          <p:cNvGrpSpPr/>
          <p:nvPr/>
        </p:nvGrpSpPr>
        <p:grpSpPr>
          <a:xfrm>
            <a:off x="2192808" y="5879245"/>
            <a:ext cx="2551109" cy="930655"/>
            <a:chOff x="2192808" y="5879245"/>
            <a:chExt cx="2551109" cy="930655"/>
          </a:xfrm>
        </p:grpSpPr>
        <p:pic>
          <p:nvPicPr>
            <p:cNvPr id="31" name="Picture 30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12678" y="5879245"/>
              <a:ext cx="131239" cy="17498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9" name="Double Bracket 38"/>
            <p:cNvSpPr/>
            <p:nvPr/>
          </p:nvSpPr>
          <p:spPr bwMode="auto">
            <a:xfrm>
              <a:off x="2192808" y="5932076"/>
              <a:ext cx="2393709" cy="877824"/>
            </a:xfrm>
            <a:prstGeom prst="bracketPair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613927" name="Group 1613926"/>
          <p:cNvGrpSpPr/>
          <p:nvPr/>
        </p:nvGrpSpPr>
        <p:grpSpPr>
          <a:xfrm>
            <a:off x="6162905" y="4953000"/>
            <a:ext cx="949791" cy="1015652"/>
            <a:chOff x="6162905" y="4953000"/>
            <a:chExt cx="949791" cy="1015652"/>
          </a:xfrm>
        </p:grpSpPr>
        <p:pic>
          <p:nvPicPr>
            <p:cNvPr id="1613923" name="Picture 1613922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62905" y="4953000"/>
              <a:ext cx="949791" cy="70159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13924" name="Picture 1613923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6606499" y="5785854"/>
              <a:ext cx="263019" cy="10257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613933" name="Group 1613932"/>
          <p:cNvGrpSpPr/>
          <p:nvPr/>
        </p:nvGrpSpPr>
        <p:grpSpPr>
          <a:xfrm>
            <a:off x="6592824" y="5202936"/>
            <a:ext cx="1558613" cy="1048745"/>
            <a:chOff x="6592824" y="5202936"/>
            <a:chExt cx="1558613" cy="1048745"/>
          </a:xfrm>
        </p:grpSpPr>
        <p:sp>
          <p:nvSpPr>
            <p:cNvPr id="1613928" name="Rectangle 1613927"/>
            <p:cNvSpPr/>
            <p:nvPr/>
          </p:nvSpPr>
          <p:spPr bwMode="auto">
            <a:xfrm>
              <a:off x="6592824" y="5202936"/>
              <a:ext cx="539496" cy="283464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613930" name="Straight Connector 1613929"/>
            <p:cNvCxnSpPr/>
            <p:nvPr/>
          </p:nvCxnSpPr>
          <p:spPr bwMode="auto">
            <a:xfrm>
              <a:off x="7127309" y="5344668"/>
              <a:ext cx="1024128" cy="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13932" name="Straight Arrow Connector 1613931"/>
            <p:cNvCxnSpPr/>
            <p:nvPr/>
          </p:nvCxnSpPr>
          <p:spPr bwMode="auto">
            <a:xfrm>
              <a:off x="8148858" y="5330952"/>
              <a:ext cx="0" cy="920729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13937" name="Group 1613936"/>
          <p:cNvGrpSpPr/>
          <p:nvPr/>
        </p:nvGrpSpPr>
        <p:grpSpPr>
          <a:xfrm>
            <a:off x="4908616" y="4013201"/>
            <a:ext cx="3969206" cy="816128"/>
            <a:chOff x="4908616" y="3962401"/>
            <a:chExt cx="3969206" cy="816128"/>
          </a:xfrm>
        </p:grpSpPr>
        <p:pic>
          <p:nvPicPr>
            <p:cNvPr id="1613934" name="Picture 1613933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08616" y="4224525"/>
              <a:ext cx="584638" cy="2918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9" name="Double Bracket 58"/>
            <p:cNvSpPr/>
            <p:nvPr/>
          </p:nvSpPr>
          <p:spPr bwMode="auto">
            <a:xfrm>
              <a:off x="6116334" y="3962401"/>
              <a:ext cx="2761488" cy="816128"/>
            </a:xfrm>
            <a:prstGeom prst="bracketPair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613936" name="Straight Arrow Connector 1613935"/>
            <p:cNvCxnSpPr/>
            <p:nvPr/>
          </p:nvCxnSpPr>
          <p:spPr bwMode="auto">
            <a:xfrm flipV="1">
              <a:off x="5556838" y="4370465"/>
              <a:ext cx="467548" cy="1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4" name="Arc 63"/>
          <p:cNvSpPr/>
          <p:nvPr/>
        </p:nvSpPr>
        <p:spPr bwMode="auto">
          <a:xfrm flipH="1">
            <a:off x="5713956" y="3288952"/>
            <a:ext cx="914400" cy="411480"/>
          </a:xfrm>
          <a:prstGeom prst="arc">
            <a:avLst>
              <a:gd name="adj1" fmla="val 16200000"/>
              <a:gd name="adj2" fmla="val 5445231"/>
            </a:avLst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Arc 46"/>
          <p:cNvSpPr/>
          <p:nvPr/>
        </p:nvSpPr>
        <p:spPr bwMode="auto">
          <a:xfrm>
            <a:off x="3911252" y="4778528"/>
            <a:ext cx="914400" cy="393192"/>
          </a:xfrm>
          <a:prstGeom prst="arc">
            <a:avLst>
              <a:gd name="adj1" fmla="val 16200000"/>
              <a:gd name="adj2" fmla="val 5445231"/>
            </a:avLst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Arc 47"/>
          <p:cNvSpPr/>
          <p:nvPr/>
        </p:nvSpPr>
        <p:spPr bwMode="auto">
          <a:xfrm>
            <a:off x="8229600" y="3326530"/>
            <a:ext cx="859536" cy="411480"/>
          </a:xfrm>
          <a:prstGeom prst="arc">
            <a:avLst>
              <a:gd name="adj1" fmla="val 16200000"/>
              <a:gd name="adj2" fmla="val 5445231"/>
            </a:avLst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71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13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13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13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13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13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13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13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13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4" grpId="0" animBg="1"/>
      <p:bldP spid="47" grpId="0" animBg="1"/>
      <p:bldP spid="47" grpId="1" animBg="1"/>
      <p:bldP spid="4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1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" name="Picture 6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91080" y="1618488"/>
            <a:ext cx="365220" cy="437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6297" y="1780321"/>
            <a:ext cx="4340481" cy="10671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6" name="Group 45"/>
          <p:cNvGrpSpPr/>
          <p:nvPr/>
        </p:nvGrpSpPr>
        <p:grpSpPr>
          <a:xfrm>
            <a:off x="2048256" y="1969718"/>
            <a:ext cx="744714" cy="746050"/>
            <a:chOff x="2048256" y="1969718"/>
            <a:chExt cx="744714" cy="746050"/>
          </a:xfrm>
        </p:grpSpPr>
        <p:cxnSp>
          <p:nvCxnSpPr>
            <p:cNvPr id="47" name="Straight Connector 46"/>
            <p:cNvCxnSpPr/>
            <p:nvPr/>
          </p:nvCxnSpPr>
          <p:spPr bwMode="auto">
            <a:xfrm>
              <a:off x="2628378" y="1969718"/>
              <a:ext cx="164592" cy="219456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2048256" y="2496312"/>
              <a:ext cx="164592" cy="219456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49" name="Picture 4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3638" y="3200053"/>
            <a:ext cx="2630600" cy="10671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2809" y="4653268"/>
            <a:ext cx="2017059" cy="8331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2179518"/>
            <a:ext cx="526120" cy="2192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5206" y="5991471"/>
            <a:ext cx="2017064" cy="7892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8022" y="6056334"/>
            <a:ext cx="1958310" cy="7015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9123" y="4048548"/>
            <a:ext cx="1739091" cy="7016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1348" y="4115604"/>
            <a:ext cx="745326" cy="6287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9122" y="3111500"/>
            <a:ext cx="1315285" cy="7304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6923" y="3156120"/>
            <a:ext cx="993478" cy="6865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8" name="Group 57"/>
          <p:cNvGrpSpPr/>
          <p:nvPr/>
        </p:nvGrpSpPr>
        <p:grpSpPr>
          <a:xfrm>
            <a:off x="6162905" y="4953000"/>
            <a:ext cx="949791" cy="1015652"/>
            <a:chOff x="6162905" y="4953000"/>
            <a:chExt cx="949791" cy="1015652"/>
          </a:xfrm>
        </p:grpSpPr>
        <p:pic>
          <p:nvPicPr>
            <p:cNvPr id="59" name="Picture 58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62905" y="4953000"/>
              <a:ext cx="949791" cy="70159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0" name="Picture 59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6606499" y="5785854"/>
              <a:ext cx="263019" cy="10257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3" name="Picture 3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3467" y="1453896"/>
            <a:ext cx="890833" cy="2478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25900" y="1453896"/>
            <a:ext cx="803358" cy="2190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3000" y="1447800"/>
            <a:ext cx="496594" cy="2189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0BC3978B-D1DB-4F3A-B2F8-8D3B6717D822}" type="slidenum">
              <a:rPr lang="en-US"/>
              <a:pPr/>
              <a:t>28</a:t>
            </a:fld>
            <a:endParaRPr lang="en-US"/>
          </a:p>
        </p:txBody>
      </p:sp>
      <p:sp>
        <p:nvSpPr>
          <p:cNvPr id="161382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3926" name="Rectangle 10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" name="Picture 1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1702" y="25400"/>
            <a:ext cx="5295712" cy="2188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981642" y="355600"/>
            <a:ext cx="5246318" cy="788779"/>
            <a:chOff x="1981642" y="533400"/>
            <a:chExt cx="5246318" cy="788779"/>
          </a:xfrm>
        </p:grpSpPr>
        <p:pic>
          <p:nvPicPr>
            <p:cNvPr id="21" name="Picture 20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81642" y="913997"/>
              <a:ext cx="584573" cy="20420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Picture 17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18518" y="533400"/>
              <a:ext cx="1343554" cy="78877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" name="Picture 19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86518" y="685800"/>
              <a:ext cx="759472" cy="62807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Picture 21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80014" y="900830"/>
              <a:ext cx="263058" cy="24815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4" name="Picture 23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34316" y="875778"/>
              <a:ext cx="1693644" cy="2917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9" name="Picture 28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5553" y="2210670"/>
            <a:ext cx="1315287" cy="6725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04" y="1442688"/>
            <a:ext cx="2815668" cy="2336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398206" y="2106287"/>
            <a:ext cx="2241292" cy="865340"/>
            <a:chOff x="5398206" y="2106287"/>
            <a:chExt cx="2241292" cy="865340"/>
          </a:xfrm>
        </p:grpSpPr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98206" y="2412130"/>
              <a:ext cx="481894" cy="21904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9" name="Double Bracket 18"/>
            <p:cNvSpPr/>
            <p:nvPr/>
          </p:nvSpPr>
          <p:spPr bwMode="auto">
            <a:xfrm>
              <a:off x="6053703" y="2106287"/>
              <a:ext cx="1585795" cy="865340"/>
            </a:xfrm>
            <a:prstGeom prst="bracketPair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42" name="Picture 41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1396" y="1255936"/>
            <a:ext cx="1271446" cy="6725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9460" y="1447800"/>
            <a:ext cx="949940" cy="2341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517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1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" name="Picture 6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91080" y="1618488"/>
            <a:ext cx="365220" cy="437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3467" y="1453896"/>
            <a:ext cx="890833" cy="2478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25900" y="1453896"/>
            <a:ext cx="803358" cy="2190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3000" y="1447800"/>
            <a:ext cx="496594" cy="2189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0BC3978B-D1DB-4F3A-B2F8-8D3B6717D822}" type="slidenum">
              <a:rPr lang="en-US"/>
              <a:pPr/>
              <a:t>29</a:t>
            </a:fld>
            <a:endParaRPr lang="en-US"/>
          </a:p>
        </p:txBody>
      </p:sp>
      <p:sp>
        <p:nvSpPr>
          <p:cNvPr id="161382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3926" name="Rectangle 10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" name="Picture 1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1702" y="25400"/>
            <a:ext cx="5295712" cy="2188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981642" y="355600"/>
            <a:ext cx="5246318" cy="788779"/>
            <a:chOff x="1981642" y="533400"/>
            <a:chExt cx="5246318" cy="788779"/>
          </a:xfrm>
        </p:grpSpPr>
        <p:pic>
          <p:nvPicPr>
            <p:cNvPr id="21" name="Picture 20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81642" y="913997"/>
              <a:ext cx="584573" cy="20420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Picture 17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18518" y="533400"/>
              <a:ext cx="1343554" cy="78877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" name="Picture 19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86518" y="685800"/>
              <a:ext cx="759472" cy="62807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Picture 21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80014" y="900830"/>
              <a:ext cx="263058" cy="24815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4" name="Picture 23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34316" y="875778"/>
              <a:ext cx="1693644" cy="2917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6" name="Picture 2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04" y="1442688"/>
            <a:ext cx="2815668" cy="2336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1396" y="1255936"/>
            <a:ext cx="1271446" cy="6725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9460" y="1447800"/>
            <a:ext cx="949940" cy="2341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6900" y="2342909"/>
            <a:ext cx="3345399" cy="6284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6900" y="3567228"/>
            <a:ext cx="3871613" cy="7888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5" name="Group 14"/>
          <p:cNvGrpSpPr/>
          <p:nvPr/>
        </p:nvGrpSpPr>
        <p:grpSpPr bwMode="auto">
          <a:xfrm>
            <a:off x="596900" y="5047040"/>
            <a:ext cx="7556967" cy="833060"/>
            <a:chOff x="596900" y="5047040"/>
            <a:chExt cx="7556967" cy="833060"/>
          </a:xfrm>
        </p:grpSpPr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50677" y="5047040"/>
              <a:ext cx="5403190" cy="80342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6900" y="5456900"/>
              <a:ext cx="2030133" cy="42320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65" name="Picture 6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2100" y="6166206"/>
            <a:ext cx="2775186" cy="6282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3545" y="6360111"/>
            <a:ext cx="949355" cy="2340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7048579" y="5699764"/>
            <a:ext cx="1197132" cy="640080"/>
            <a:chOff x="7150179" y="3784758"/>
            <a:chExt cx="1329852" cy="711042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91400" y="3784758"/>
              <a:ext cx="847411" cy="26289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50179" y="4040578"/>
              <a:ext cx="1329852" cy="21915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35001" y="4276594"/>
              <a:ext cx="760209" cy="21920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69732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11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CC3F3-167D-4F1D-ABD7-198495B23443}" type="slidenum">
              <a:rPr lang="en-US"/>
              <a:pPr/>
              <a:t>3</a:t>
            </a:fld>
            <a:endParaRPr lang="en-US"/>
          </a:p>
        </p:txBody>
      </p:sp>
      <p:pic>
        <p:nvPicPr>
          <p:cNvPr id="1618071" name="Picture 15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3067050"/>
            <a:ext cx="62833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7936" name="Picture 1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3360738"/>
            <a:ext cx="36957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17947" name="Line 27"/>
          <p:cNvSpPr>
            <a:spLocks noChangeShapeType="1"/>
          </p:cNvSpPr>
          <p:nvPr/>
        </p:nvSpPr>
        <p:spPr bwMode="auto">
          <a:xfrm>
            <a:off x="0" y="3657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18076" name="Group 156"/>
          <p:cNvGrpSpPr>
            <a:grpSpLocks/>
          </p:cNvGrpSpPr>
          <p:nvPr/>
        </p:nvGrpSpPr>
        <p:grpSpPr bwMode="auto">
          <a:xfrm>
            <a:off x="0" y="4633913"/>
            <a:ext cx="9140825" cy="365125"/>
            <a:chOff x="0" y="2919"/>
            <a:chExt cx="5758" cy="230"/>
          </a:xfrm>
        </p:grpSpPr>
        <p:sp>
          <p:nvSpPr>
            <p:cNvPr id="1618052" name="Line 132"/>
            <p:cNvSpPr>
              <a:spLocks noChangeShapeType="1"/>
            </p:cNvSpPr>
            <p:nvPr/>
          </p:nvSpPr>
          <p:spPr bwMode="auto">
            <a:xfrm>
              <a:off x="0" y="2925"/>
              <a:ext cx="2488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057" name="Line 137"/>
            <p:cNvSpPr>
              <a:spLocks noChangeShapeType="1"/>
            </p:cNvSpPr>
            <p:nvPr/>
          </p:nvSpPr>
          <p:spPr bwMode="auto">
            <a:xfrm>
              <a:off x="2476" y="2919"/>
              <a:ext cx="0" cy="23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058" name="Line 138"/>
            <p:cNvSpPr>
              <a:spLocks noChangeShapeType="1"/>
            </p:cNvSpPr>
            <p:nvPr/>
          </p:nvSpPr>
          <p:spPr bwMode="auto">
            <a:xfrm>
              <a:off x="2470" y="3138"/>
              <a:ext cx="3288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1792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18018" name="Picture 9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733800"/>
            <a:ext cx="16970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8023" name="Picture 10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3" y="3733800"/>
            <a:ext cx="681513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618074" name="Group 154"/>
          <p:cNvGrpSpPr>
            <a:grpSpLocks/>
          </p:cNvGrpSpPr>
          <p:nvPr/>
        </p:nvGrpSpPr>
        <p:grpSpPr bwMode="auto">
          <a:xfrm>
            <a:off x="76200" y="6197600"/>
            <a:ext cx="3765550" cy="279400"/>
            <a:chOff x="48" y="3904"/>
            <a:chExt cx="2372" cy="176"/>
          </a:xfrm>
        </p:grpSpPr>
        <p:pic>
          <p:nvPicPr>
            <p:cNvPr id="1618000" name="Picture 80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904"/>
              <a:ext cx="1003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18051" name="Picture 131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905"/>
              <a:ext cx="1316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618017" name="Rectangle 9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18080" name="Picture 16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88" y="4057650"/>
            <a:ext cx="411003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8081" name="Picture 16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038600"/>
            <a:ext cx="4754562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8082" name="Picture 16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356100"/>
            <a:ext cx="57499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8084" name="Picture 16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900" y="4356100"/>
            <a:ext cx="26035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8086" name="Picture 16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675188"/>
            <a:ext cx="408305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618063" name="Group 143"/>
          <p:cNvGrpSpPr>
            <a:grpSpLocks/>
          </p:cNvGrpSpPr>
          <p:nvPr/>
        </p:nvGrpSpPr>
        <p:grpSpPr bwMode="auto">
          <a:xfrm>
            <a:off x="912813" y="4760913"/>
            <a:ext cx="2159000" cy="633412"/>
            <a:chOff x="575" y="2999"/>
            <a:chExt cx="1360" cy="399"/>
          </a:xfrm>
        </p:grpSpPr>
        <p:pic>
          <p:nvPicPr>
            <p:cNvPr id="1617989" name="Picture 69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" y="3305"/>
              <a:ext cx="111" cy="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17992" name="Picture 72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3305"/>
              <a:ext cx="111" cy="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17994" name="Picture 74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7" y="2999"/>
              <a:ext cx="102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618062" name="Group 142"/>
          <p:cNvGrpSpPr>
            <a:grpSpLocks/>
          </p:cNvGrpSpPr>
          <p:nvPr/>
        </p:nvGrpSpPr>
        <p:grpSpPr bwMode="auto">
          <a:xfrm>
            <a:off x="76200" y="4724400"/>
            <a:ext cx="3794125" cy="1371600"/>
            <a:chOff x="48" y="2976"/>
            <a:chExt cx="2390" cy="864"/>
          </a:xfrm>
        </p:grpSpPr>
        <p:grpSp>
          <p:nvGrpSpPr>
            <p:cNvPr id="1618016" name="Group 96"/>
            <p:cNvGrpSpPr>
              <a:grpSpLocks/>
            </p:cNvGrpSpPr>
            <p:nvPr/>
          </p:nvGrpSpPr>
          <p:grpSpPr bwMode="auto">
            <a:xfrm>
              <a:off x="689" y="3143"/>
              <a:ext cx="1112" cy="384"/>
              <a:chOff x="689" y="3408"/>
              <a:chExt cx="1112" cy="384"/>
            </a:xfrm>
          </p:grpSpPr>
          <p:sp>
            <p:nvSpPr>
              <p:cNvPr id="1617982" name="Line 62"/>
              <p:cNvSpPr>
                <a:spLocks noChangeShapeType="1"/>
              </p:cNvSpPr>
              <p:nvPr/>
            </p:nvSpPr>
            <p:spPr bwMode="auto">
              <a:xfrm flipV="1">
                <a:off x="696" y="3408"/>
                <a:ext cx="0" cy="38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983" name="Line 63"/>
              <p:cNvSpPr>
                <a:spLocks noChangeShapeType="1"/>
              </p:cNvSpPr>
              <p:nvPr/>
            </p:nvSpPr>
            <p:spPr bwMode="auto">
              <a:xfrm>
                <a:off x="689" y="3414"/>
                <a:ext cx="111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984" name="Line 64"/>
              <p:cNvSpPr>
                <a:spLocks noChangeShapeType="1"/>
              </p:cNvSpPr>
              <p:nvPr/>
            </p:nvSpPr>
            <p:spPr bwMode="auto">
              <a:xfrm>
                <a:off x="1800" y="3408"/>
                <a:ext cx="0" cy="38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17976" name="Rectangle 56"/>
            <p:cNvSpPr>
              <a:spLocks noChangeArrowheads="1"/>
            </p:cNvSpPr>
            <p:nvPr/>
          </p:nvSpPr>
          <p:spPr bwMode="auto">
            <a:xfrm rot="-5400000">
              <a:off x="1104" y="2519"/>
              <a:ext cx="288" cy="2303"/>
            </a:xfrm>
            <a:prstGeom prst="rect">
              <a:avLst/>
            </a:prstGeom>
            <a:gradFill rotWithShape="1">
              <a:gsLst>
                <a:gs pos="0">
                  <a:srgbClr val="00CCFF"/>
                </a:gs>
                <a:gs pos="50000">
                  <a:srgbClr val="00CCFF">
                    <a:gamma/>
                    <a:shade val="46275"/>
                    <a:invGamma/>
                  </a:srgbClr>
                </a:gs>
                <a:gs pos="100000">
                  <a:srgbClr val="00CC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7995" name="Rectangle 75"/>
            <p:cNvSpPr>
              <a:spLocks noChangeArrowheads="1"/>
            </p:cNvSpPr>
            <p:nvPr/>
          </p:nvSpPr>
          <p:spPr bwMode="auto">
            <a:xfrm>
              <a:off x="48" y="2976"/>
              <a:ext cx="2390" cy="864"/>
            </a:xfrm>
            <a:prstGeom prst="rect">
              <a:avLst/>
            </a:prstGeom>
            <a:noFill/>
            <a:ln w="28575">
              <a:solidFill>
                <a:srgbClr val="FF00FF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18073" name="Group 153"/>
          <p:cNvGrpSpPr>
            <a:grpSpLocks/>
          </p:cNvGrpSpPr>
          <p:nvPr/>
        </p:nvGrpSpPr>
        <p:grpSpPr bwMode="auto">
          <a:xfrm>
            <a:off x="4038600" y="5075238"/>
            <a:ext cx="2628900" cy="285750"/>
            <a:chOff x="2544" y="3197"/>
            <a:chExt cx="1656" cy="180"/>
          </a:xfrm>
        </p:grpSpPr>
        <p:pic>
          <p:nvPicPr>
            <p:cNvPr id="1618001" name="Picture 81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3197"/>
              <a:ext cx="856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17999" name="Picture 79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3197"/>
              <a:ext cx="138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18072" name="Picture 152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3" y="3239"/>
              <a:ext cx="487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618042" name="Picture 12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288" y="5072063"/>
            <a:ext cx="224631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8786" y="76200"/>
            <a:ext cx="3426448" cy="3210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18091" name="Line 171"/>
          <p:cNvSpPr>
            <a:spLocks noChangeShapeType="1"/>
          </p:cNvSpPr>
          <p:nvPr/>
        </p:nvSpPr>
        <p:spPr bwMode="auto">
          <a:xfrm>
            <a:off x="76200" y="3200400"/>
            <a:ext cx="6096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1522058"/>
            <a:ext cx="3753634" cy="3067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9863" y="6503987"/>
            <a:ext cx="2074837" cy="2778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1" name="Line 27"/>
          <p:cNvSpPr>
            <a:spLocks noChangeShapeType="1"/>
          </p:cNvSpPr>
          <p:nvPr/>
        </p:nvSpPr>
        <p:spPr bwMode="auto">
          <a:xfrm>
            <a:off x="0" y="30353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6" name="Picture 2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4669" y="2105016"/>
            <a:ext cx="3037880" cy="2479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9600" y="1244600"/>
            <a:ext cx="3901291" cy="2272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0900" y="952500"/>
            <a:ext cx="1338562" cy="1893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3" name="Picture 7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8621" y="1828800"/>
            <a:ext cx="2803928" cy="2479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6988" y="1499941"/>
            <a:ext cx="3383903" cy="2272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0900" y="1790700"/>
            <a:ext cx="1540360" cy="1894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4" name="Picture 73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53060" y="2380928"/>
            <a:ext cx="2219489" cy="2628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Straight Arrow Connector 7"/>
          <p:cNvCxnSpPr/>
          <p:nvPr/>
        </p:nvCxnSpPr>
        <p:spPr bwMode="auto">
          <a:xfrm flipH="1" flipV="1">
            <a:off x="1911096" y="347472"/>
            <a:ext cx="3767328" cy="4736592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Arrow Connector 57"/>
          <p:cNvCxnSpPr/>
          <p:nvPr/>
        </p:nvCxnSpPr>
        <p:spPr bwMode="auto">
          <a:xfrm flipH="1" flipV="1">
            <a:off x="3513609" y="346440"/>
            <a:ext cx="4727448" cy="4745736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7190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1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1" name="Group 30"/>
          <p:cNvGrpSpPr/>
          <p:nvPr/>
        </p:nvGrpSpPr>
        <p:grpSpPr>
          <a:xfrm>
            <a:off x="6237962" y="2971800"/>
            <a:ext cx="2318004" cy="672551"/>
            <a:chOff x="5581396" y="1255936"/>
            <a:chExt cx="2318004" cy="672551"/>
          </a:xfrm>
        </p:grpSpPr>
        <p:pic>
          <p:nvPicPr>
            <p:cNvPr id="32" name="Picture 31" descr="txp_fig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81396" y="1255936"/>
              <a:ext cx="1271446" cy="67255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" name="Picture 33" descr="txp_fig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49460" y="1447800"/>
              <a:ext cx="949940" cy="2341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0BC3978B-D1DB-4F3A-B2F8-8D3B6717D822}" type="slidenum">
              <a:rPr lang="en-US"/>
              <a:pPr/>
              <a:t>30</a:t>
            </a:fld>
            <a:endParaRPr lang="en-US"/>
          </a:p>
        </p:txBody>
      </p:sp>
      <p:sp>
        <p:nvSpPr>
          <p:cNvPr id="161382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3926" name="Rectangle 10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3545" y="6360111"/>
            <a:ext cx="949355" cy="2340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6767" y="6345900"/>
            <a:ext cx="2030133" cy="4232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581396" y="1255936"/>
            <a:ext cx="2318004" cy="672551"/>
            <a:chOff x="5581396" y="1255936"/>
            <a:chExt cx="2318004" cy="672551"/>
          </a:xfrm>
        </p:grpSpPr>
        <p:pic>
          <p:nvPicPr>
            <p:cNvPr id="42" name="Picture 41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81396" y="1255936"/>
              <a:ext cx="1271446" cy="67255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3" name="Picture 42" descr="txp_fi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49460" y="1447800"/>
              <a:ext cx="949940" cy="2341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3" name="Picture 1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6900" y="5456900"/>
            <a:ext cx="2030133" cy="4232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5" name="Group 34"/>
          <p:cNvGrpSpPr/>
          <p:nvPr/>
        </p:nvGrpSpPr>
        <p:grpSpPr>
          <a:xfrm>
            <a:off x="36513" y="73025"/>
            <a:ext cx="9089610" cy="2305050"/>
            <a:chOff x="36513" y="73025"/>
            <a:chExt cx="9089610" cy="2305050"/>
          </a:xfrm>
        </p:grpSpPr>
        <p:pic>
          <p:nvPicPr>
            <p:cNvPr id="36" name="Picture 35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513" y="2093976"/>
              <a:ext cx="1285465" cy="26287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" name="Picture 36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17904" y="2085975"/>
              <a:ext cx="4439983" cy="29179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0" name="Picture 39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513" y="919337"/>
              <a:ext cx="1840233" cy="21907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1" name="Picture 40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93731" y="931863"/>
              <a:ext cx="4162433" cy="24799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5" name="Picture 44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57638" y="365760"/>
              <a:ext cx="1883776" cy="23393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6" name="Picture 45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60450" y="377651"/>
              <a:ext cx="2365673" cy="26285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7" name="Picture 10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76200"/>
              <a:ext cx="5783262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8" name="Picture 11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357188"/>
              <a:ext cx="4484687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9" name="Picture 13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642938"/>
              <a:ext cx="6192837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0" name="Picture 11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6200" y="146050"/>
              <a:ext cx="628650" cy="160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" name="Picture 12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588" y="639763"/>
              <a:ext cx="2030412" cy="233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" name="Picture 13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5713" y="912813"/>
              <a:ext cx="1665287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" name="Picture 13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1195388"/>
              <a:ext cx="3913187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" name="Picture 140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175" y="1196975"/>
              <a:ext cx="4833937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" name="Picture 147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1492250"/>
              <a:ext cx="5448300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" name="Picture 149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3250" y="1465263"/>
              <a:ext cx="307975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" name="Picture 150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1792288"/>
              <a:ext cx="2351087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" name="Picture 151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1790700"/>
              <a:ext cx="6511925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" name="Picture 156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2085975"/>
              <a:ext cx="189865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" name="Picture 103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73025"/>
              <a:ext cx="169545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2" name="Group 61"/>
          <p:cNvGrpSpPr/>
          <p:nvPr/>
        </p:nvGrpSpPr>
        <p:grpSpPr>
          <a:xfrm>
            <a:off x="36513" y="2514600"/>
            <a:ext cx="2451100" cy="3665538"/>
            <a:chOff x="36513" y="2514600"/>
            <a:chExt cx="2451100" cy="3665538"/>
          </a:xfrm>
        </p:grpSpPr>
        <p:pic>
          <p:nvPicPr>
            <p:cNvPr id="63" name="Picture 131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6738" y="3338513"/>
              <a:ext cx="196850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" name="Picture 132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6738" y="5250928"/>
              <a:ext cx="160338" cy="196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" name="Picture 130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6738" y="5808663"/>
              <a:ext cx="184150" cy="233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7" name="Rectangle 59"/>
            <p:cNvSpPr>
              <a:spLocks noChangeArrowheads="1"/>
            </p:cNvSpPr>
            <p:nvPr/>
          </p:nvSpPr>
          <p:spPr bwMode="auto">
            <a:xfrm>
              <a:off x="273051" y="2514600"/>
              <a:ext cx="1517650" cy="3665538"/>
            </a:xfrm>
            <a:prstGeom prst="rect">
              <a:avLst/>
            </a:prstGeom>
            <a:gradFill rotWithShape="1">
              <a:gsLst>
                <a:gs pos="0">
                  <a:srgbClr val="00CCFF"/>
                </a:gs>
                <a:gs pos="50000">
                  <a:srgbClr val="00CCFF">
                    <a:gamma/>
                    <a:shade val="46275"/>
                    <a:invGamma/>
                  </a:srgbClr>
                </a:gs>
                <a:gs pos="100000">
                  <a:srgbClr val="00CC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Oval 67"/>
            <p:cNvSpPr>
              <a:spLocks noChangeAspect="1"/>
            </p:cNvSpPr>
            <p:nvPr/>
          </p:nvSpPr>
          <p:spPr bwMode="auto">
            <a:xfrm>
              <a:off x="1773936" y="3419856"/>
              <a:ext cx="54864" cy="54864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Oval 68"/>
            <p:cNvSpPr>
              <a:spLocks noChangeAspect="1"/>
            </p:cNvSpPr>
            <p:nvPr/>
          </p:nvSpPr>
          <p:spPr bwMode="auto">
            <a:xfrm>
              <a:off x="1773936" y="5861304"/>
              <a:ext cx="54864" cy="54864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0" name="Oval 69"/>
            <p:cNvSpPr>
              <a:spLocks noChangeAspect="1"/>
            </p:cNvSpPr>
            <p:nvPr/>
          </p:nvSpPr>
          <p:spPr bwMode="auto">
            <a:xfrm>
              <a:off x="1773936" y="5303569"/>
              <a:ext cx="54864" cy="54864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1" name="Oval 70"/>
            <p:cNvSpPr>
              <a:spLocks noChangeAspect="1"/>
            </p:cNvSpPr>
            <p:nvPr/>
          </p:nvSpPr>
          <p:spPr bwMode="auto">
            <a:xfrm>
              <a:off x="246888" y="3419856"/>
              <a:ext cx="54864" cy="54864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Line 60"/>
            <p:cNvSpPr>
              <a:spLocks noChangeShapeType="1"/>
            </p:cNvSpPr>
            <p:nvPr/>
          </p:nvSpPr>
          <p:spPr bwMode="auto">
            <a:xfrm>
              <a:off x="271463" y="2514600"/>
              <a:ext cx="0" cy="36560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61"/>
            <p:cNvSpPr>
              <a:spLocks noChangeShapeType="1"/>
            </p:cNvSpPr>
            <p:nvPr/>
          </p:nvSpPr>
          <p:spPr bwMode="auto">
            <a:xfrm>
              <a:off x="1795463" y="2514600"/>
              <a:ext cx="0" cy="36560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Text Box 73"/>
            <p:cNvSpPr txBox="1">
              <a:spLocks noChangeArrowheads="1"/>
            </p:cNvSpPr>
            <p:nvPr/>
          </p:nvSpPr>
          <p:spPr bwMode="auto">
            <a:xfrm>
              <a:off x="692151" y="2760663"/>
              <a:ext cx="6159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5 mi</a:t>
              </a:r>
            </a:p>
          </p:txBody>
        </p:sp>
        <p:sp>
          <p:nvSpPr>
            <p:cNvPr id="75" name="Line 74"/>
            <p:cNvSpPr>
              <a:spLocks noChangeShapeType="1"/>
            </p:cNvSpPr>
            <p:nvPr/>
          </p:nvSpPr>
          <p:spPr bwMode="auto">
            <a:xfrm>
              <a:off x="1311276" y="2944813"/>
              <a:ext cx="4841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75"/>
            <p:cNvSpPr>
              <a:spLocks noChangeShapeType="1"/>
            </p:cNvSpPr>
            <p:nvPr/>
          </p:nvSpPr>
          <p:spPr bwMode="auto">
            <a:xfrm flipH="1">
              <a:off x="271463" y="2944813"/>
              <a:ext cx="4841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7" name="Picture 129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3338513"/>
              <a:ext cx="196850" cy="173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8" name="Line 93"/>
            <p:cNvSpPr>
              <a:spLocks noChangeShapeType="1"/>
            </p:cNvSpPr>
            <p:nvPr/>
          </p:nvSpPr>
          <p:spPr bwMode="auto">
            <a:xfrm>
              <a:off x="2093913" y="3446463"/>
              <a:ext cx="228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94"/>
            <p:cNvSpPr>
              <a:spLocks noChangeShapeType="1"/>
            </p:cNvSpPr>
            <p:nvPr/>
          </p:nvSpPr>
          <p:spPr bwMode="auto">
            <a:xfrm>
              <a:off x="2093913" y="5886450"/>
              <a:ext cx="228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95"/>
            <p:cNvSpPr>
              <a:spLocks noChangeShapeType="1"/>
            </p:cNvSpPr>
            <p:nvPr/>
          </p:nvSpPr>
          <p:spPr bwMode="auto">
            <a:xfrm flipV="1">
              <a:off x="2208213" y="3446463"/>
              <a:ext cx="0" cy="10969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96"/>
            <p:cNvSpPr>
              <a:spLocks noChangeShapeType="1"/>
            </p:cNvSpPr>
            <p:nvPr/>
          </p:nvSpPr>
          <p:spPr bwMode="auto">
            <a:xfrm>
              <a:off x="2208213" y="4791075"/>
              <a:ext cx="0" cy="10969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Text Box 101"/>
            <p:cNvSpPr txBox="1">
              <a:spLocks noChangeArrowheads="1"/>
            </p:cNvSpPr>
            <p:nvPr/>
          </p:nvSpPr>
          <p:spPr bwMode="auto">
            <a:xfrm>
              <a:off x="1871663" y="4483100"/>
              <a:ext cx="6159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8 mi</a:t>
              </a:r>
            </a:p>
          </p:txBody>
        </p:sp>
        <p:cxnSp>
          <p:nvCxnSpPr>
            <p:cNvPr id="83" name="Straight Arrow Connector 82"/>
            <p:cNvCxnSpPr/>
            <p:nvPr/>
          </p:nvCxnSpPr>
          <p:spPr bwMode="auto">
            <a:xfrm>
              <a:off x="273051" y="5330952"/>
              <a:ext cx="1517904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Straight Arrow Connector 83"/>
            <p:cNvCxnSpPr/>
            <p:nvPr/>
          </p:nvCxnSpPr>
          <p:spPr bwMode="auto">
            <a:xfrm>
              <a:off x="273051" y="5886450"/>
              <a:ext cx="1517904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5" name="Line 83"/>
            <p:cNvSpPr>
              <a:spLocks noChangeShapeType="1"/>
            </p:cNvSpPr>
            <p:nvPr/>
          </p:nvSpPr>
          <p:spPr bwMode="auto">
            <a:xfrm>
              <a:off x="273051" y="3446463"/>
              <a:ext cx="1536192" cy="189280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83"/>
            <p:cNvSpPr>
              <a:spLocks noChangeShapeType="1"/>
            </p:cNvSpPr>
            <p:nvPr/>
          </p:nvSpPr>
          <p:spPr bwMode="auto">
            <a:xfrm>
              <a:off x="1795464" y="5328666"/>
              <a:ext cx="0" cy="56692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6553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1.11111E-6 L 0.47239 0.1291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81" y="645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0037 L 0.07118 0.2493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9" y="1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1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8" name="Group 97"/>
          <p:cNvGrpSpPr/>
          <p:nvPr/>
        </p:nvGrpSpPr>
        <p:grpSpPr>
          <a:xfrm>
            <a:off x="6237962" y="2971800"/>
            <a:ext cx="2318004" cy="672551"/>
            <a:chOff x="5581396" y="1255936"/>
            <a:chExt cx="2318004" cy="672551"/>
          </a:xfrm>
        </p:grpSpPr>
        <p:pic>
          <p:nvPicPr>
            <p:cNvPr id="100" name="Picture 99" descr="txp_fig"/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81396" y="1255936"/>
              <a:ext cx="1271446" cy="67255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1" name="Picture 100" descr="txp_fig"/>
            <p:cNvPicPr>
              <a:picLocks noChangeAspect="1"/>
            </p:cNvPicPr>
            <p:nvPr>
              <p:custDataLst>
                <p:tags r:id="rId35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49460" y="1447800"/>
              <a:ext cx="949940" cy="2341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37497"/>
          </a:xfrm>
        </p:spPr>
        <p:txBody>
          <a:bodyPr/>
          <a:lstStyle/>
          <a:p>
            <a:fld id="{0BC3978B-D1DB-4F3A-B2F8-8D3B6717D822}" type="slidenum">
              <a:rPr lang="en-US"/>
              <a:pPr/>
              <a:t>31</a:t>
            </a:fld>
            <a:endParaRPr lang="en-US"/>
          </a:p>
        </p:txBody>
      </p:sp>
      <p:sp>
        <p:nvSpPr>
          <p:cNvPr id="161382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6513" y="73025"/>
            <a:ext cx="9089610" cy="2305050"/>
            <a:chOff x="36513" y="73025"/>
            <a:chExt cx="9089610" cy="2305050"/>
          </a:xfrm>
        </p:grpSpPr>
        <p:pic>
          <p:nvPicPr>
            <p:cNvPr id="69" name="Picture 68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513" y="2093976"/>
              <a:ext cx="1285465" cy="26287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0" name="Picture 69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17904" y="2085975"/>
              <a:ext cx="4439983" cy="29179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7" name="Picture 66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513" y="919337"/>
              <a:ext cx="1840233" cy="21907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8" name="Picture 67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93731" y="931863"/>
              <a:ext cx="4162433" cy="24799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5" name="Picture 64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57638" y="365760"/>
              <a:ext cx="1883776" cy="23393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6" name="Picture 65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60450" y="377651"/>
              <a:ext cx="2365673" cy="26285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5" name="Picture 10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76200"/>
              <a:ext cx="5783262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6" name="Picture 115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357188"/>
              <a:ext cx="4484687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7" name="Picture 135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642938"/>
              <a:ext cx="6192837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8" name="Picture 114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6200" y="146050"/>
              <a:ext cx="628650" cy="160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9" name="Picture 126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1588" y="639763"/>
              <a:ext cx="2030412" cy="233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1" name="Picture 138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5713" y="912813"/>
              <a:ext cx="1665287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" name="Picture 139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1195388"/>
              <a:ext cx="3913187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3" name="Picture 140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175" y="1196975"/>
              <a:ext cx="4833937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4" name="Picture 147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1492250"/>
              <a:ext cx="5448300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5" name="Picture 149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3250" y="1465263"/>
              <a:ext cx="307975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6" name="Picture 150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1792288"/>
              <a:ext cx="2351087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7" name="Picture 151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1790700"/>
              <a:ext cx="6511925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9" name="Picture 156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2085975"/>
              <a:ext cx="189865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13927" name="Picture 103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73025"/>
              <a:ext cx="169545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613926" name="Rectangle 10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6513" y="2514600"/>
            <a:ext cx="2451100" cy="3665538"/>
            <a:chOff x="36513" y="2514600"/>
            <a:chExt cx="2451100" cy="3665538"/>
          </a:xfrm>
        </p:grpSpPr>
        <p:pic>
          <p:nvPicPr>
            <p:cNvPr id="1613955" name="Picture 131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6738" y="3338513"/>
              <a:ext cx="196850" cy="184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13956" name="Picture 132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6738" y="5250928"/>
              <a:ext cx="160338" cy="196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13954" name="Picture 130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6738" y="5808663"/>
              <a:ext cx="184150" cy="233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613883" name="Rectangle 59"/>
            <p:cNvSpPr>
              <a:spLocks noChangeArrowheads="1"/>
            </p:cNvSpPr>
            <p:nvPr/>
          </p:nvSpPr>
          <p:spPr bwMode="auto">
            <a:xfrm>
              <a:off x="273051" y="2514600"/>
              <a:ext cx="1517650" cy="3665538"/>
            </a:xfrm>
            <a:prstGeom prst="rect">
              <a:avLst/>
            </a:prstGeom>
            <a:gradFill rotWithShape="1">
              <a:gsLst>
                <a:gs pos="0">
                  <a:srgbClr val="00CCFF"/>
                </a:gs>
                <a:gs pos="50000">
                  <a:srgbClr val="00CCFF">
                    <a:gamma/>
                    <a:shade val="46275"/>
                    <a:invGamma/>
                  </a:srgbClr>
                </a:gs>
                <a:gs pos="100000">
                  <a:srgbClr val="00CC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/>
          </p:nvSpPr>
          <p:spPr bwMode="auto">
            <a:xfrm>
              <a:off x="1773936" y="3419856"/>
              <a:ext cx="54864" cy="54864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Oval 56"/>
            <p:cNvSpPr>
              <a:spLocks noChangeAspect="1"/>
            </p:cNvSpPr>
            <p:nvPr/>
          </p:nvSpPr>
          <p:spPr bwMode="auto">
            <a:xfrm>
              <a:off x="1773936" y="5861304"/>
              <a:ext cx="54864" cy="54864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Oval 57"/>
            <p:cNvSpPr>
              <a:spLocks noChangeAspect="1"/>
            </p:cNvSpPr>
            <p:nvPr/>
          </p:nvSpPr>
          <p:spPr bwMode="auto">
            <a:xfrm>
              <a:off x="1773936" y="5303569"/>
              <a:ext cx="54864" cy="54864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Oval 58"/>
            <p:cNvSpPr>
              <a:spLocks noChangeAspect="1"/>
            </p:cNvSpPr>
            <p:nvPr/>
          </p:nvSpPr>
          <p:spPr bwMode="auto">
            <a:xfrm>
              <a:off x="246888" y="3419856"/>
              <a:ext cx="54864" cy="54864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13884" name="Line 60"/>
            <p:cNvSpPr>
              <a:spLocks noChangeShapeType="1"/>
            </p:cNvSpPr>
            <p:nvPr/>
          </p:nvSpPr>
          <p:spPr bwMode="auto">
            <a:xfrm>
              <a:off x="271463" y="2514600"/>
              <a:ext cx="0" cy="36560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3885" name="Line 61"/>
            <p:cNvSpPr>
              <a:spLocks noChangeShapeType="1"/>
            </p:cNvSpPr>
            <p:nvPr/>
          </p:nvSpPr>
          <p:spPr bwMode="auto">
            <a:xfrm>
              <a:off x="1795463" y="2514600"/>
              <a:ext cx="0" cy="36560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3897" name="Text Box 73"/>
            <p:cNvSpPr txBox="1">
              <a:spLocks noChangeArrowheads="1"/>
            </p:cNvSpPr>
            <p:nvPr/>
          </p:nvSpPr>
          <p:spPr bwMode="auto">
            <a:xfrm>
              <a:off x="692151" y="2760663"/>
              <a:ext cx="6159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5 mi</a:t>
              </a:r>
            </a:p>
          </p:txBody>
        </p:sp>
        <p:sp>
          <p:nvSpPr>
            <p:cNvPr id="1613898" name="Line 74"/>
            <p:cNvSpPr>
              <a:spLocks noChangeShapeType="1"/>
            </p:cNvSpPr>
            <p:nvPr/>
          </p:nvSpPr>
          <p:spPr bwMode="auto">
            <a:xfrm>
              <a:off x="1311276" y="2944813"/>
              <a:ext cx="4841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3899" name="Line 75"/>
            <p:cNvSpPr>
              <a:spLocks noChangeShapeType="1"/>
            </p:cNvSpPr>
            <p:nvPr/>
          </p:nvSpPr>
          <p:spPr bwMode="auto">
            <a:xfrm flipH="1">
              <a:off x="271463" y="2944813"/>
              <a:ext cx="4841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613953" name="Picture 129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3338513"/>
              <a:ext cx="196850" cy="173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613917" name="Line 93"/>
            <p:cNvSpPr>
              <a:spLocks noChangeShapeType="1"/>
            </p:cNvSpPr>
            <p:nvPr/>
          </p:nvSpPr>
          <p:spPr bwMode="auto">
            <a:xfrm>
              <a:off x="2093913" y="3446463"/>
              <a:ext cx="228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3918" name="Line 94"/>
            <p:cNvSpPr>
              <a:spLocks noChangeShapeType="1"/>
            </p:cNvSpPr>
            <p:nvPr/>
          </p:nvSpPr>
          <p:spPr bwMode="auto">
            <a:xfrm>
              <a:off x="2093913" y="5886450"/>
              <a:ext cx="228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3919" name="Line 95"/>
            <p:cNvSpPr>
              <a:spLocks noChangeShapeType="1"/>
            </p:cNvSpPr>
            <p:nvPr/>
          </p:nvSpPr>
          <p:spPr bwMode="auto">
            <a:xfrm flipV="1">
              <a:off x="2208213" y="3446463"/>
              <a:ext cx="0" cy="10969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3920" name="Line 96"/>
            <p:cNvSpPr>
              <a:spLocks noChangeShapeType="1"/>
            </p:cNvSpPr>
            <p:nvPr/>
          </p:nvSpPr>
          <p:spPr bwMode="auto">
            <a:xfrm>
              <a:off x="2208213" y="4791075"/>
              <a:ext cx="0" cy="10969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3925" name="Text Box 101"/>
            <p:cNvSpPr txBox="1">
              <a:spLocks noChangeArrowheads="1"/>
            </p:cNvSpPr>
            <p:nvPr/>
          </p:nvSpPr>
          <p:spPr bwMode="auto">
            <a:xfrm>
              <a:off x="1871663" y="4483100"/>
              <a:ext cx="6159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/>
                <a:t>8 mi</a:t>
              </a:r>
            </a:p>
          </p:txBody>
        </p:sp>
        <p:cxnSp>
          <p:nvCxnSpPr>
            <p:cNvPr id="4" name="Straight Arrow Connector 3"/>
            <p:cNvCxnSpPr/>
            <p:nvPr/>
          </p:nvCxnSpPr>
          <p:spPr bwMode="auto">
            <a:xfrm>
              <a:off x="273051" y="5330952"/>
              <a:ext cx="1517904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Straight Arrow Connector 48"/>
            <p:cNvCxnSpPr/>
            <p:nvPr/>
          </p:nvCxnSpPr>
          <p:spPr bwMode="auto">
            <a:xfrm>
              <a:off x="273051" y="5886450"/>
              <a:ext cx="1517904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13907" name="Line 83"/>
            <p:cNvSpPr>
              <a:spLocks noChangeShapeType="1"/>
            </p:cNvSpPr>
            <p:nvPr/>
          </p:nvSpPr>
          <p:spPr bwMode="auto">
            <a:xfrm>
              <a:off x="273051" y="3446463"/>
              <a:ext cx="1536192" cy="189280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83"/>
            <p:cNvSpPr>
              <a:spLocks noChangeShapeType="1"/>
            </p:cNvSpPr>
            <p:nvPr/>
          </p:nvSpPr>
          <p:spPr bwMode="auto">
            <a:xfrm>
              <a:off x="1795464" y="5328666"/>
              <a:ext cx="0" cy="56692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4" name="Picture 1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-466923" y="4319692"/>
            <a:ext cx="1182494" cy="2338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-148242" y="5506247"/>
            <a:ext cx="540625" cy="2190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Straight Arrow Connector 7"/>
          <p:cNvCxnSpPr/>
          <p:nvPr/>
        </p:nvCxnSpPr>
        <p:spPr bwMode="auto">
          <a:xfrm flipH="1">
            <a:off x="221359" y="3338512"/>
            <a:ext cx="7717536" cy="758952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" name="Rectangle 157"/>
          <p:cNvSpPr>
            <a:spLocks noChangeArrowheads="1"/>
          </p:cNvSpPr>
          <p:nvPr/>
        </p:nvSpPr>
        <p:spPr bwMode="auto">
          <a:xfrm>
            <a:off x="8598248" y="3162822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2" name="Group 158"/>
          <p:cNvGrpSpPr>
            <a:grpSpLocks/>
          </p:cNvGrpSpPr>
          <p:nvPr/>
        </p:nvGrpSpPr>
        <p:grpSpPr bwMode="auto">
          <a:xfrm>
            <a:off x="3706812" y="2874962"/>
            <a:ext cx="1017588" cy="477838"/>
            <a:chOff x="1120" y="240"/>
            <a:chExt cx="641" cy="301"/>
          </a:xfrm>
        </p:grpSpPr>
        <p:pic>
          <p:nvPicPr>
            <p:cNvPr id="73" name="Picture 159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" y="240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8" name="Picture 160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0" y="427"/>
              <a:ext cx="641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82" name="Picture 8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3545" y="6360111"/>
            <a:ext cx="949355" cy="2340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8434" y="2410207"/>
            <a:ext cx="3289566" cy="2342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4" name="Straight Arrow Connector 83"/>
          <p:cNvCxnSpPr/>
          <p:nvPr/>
        </p:nvCxnSpPr>
        <p:spPr bwMode="auto">
          <a:xfrm flipH="1" flipV="1">
            <a:off x="5930909" y="2623682"/>
            <a:ext cx="1681153" cy="3726318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0" name="Picture 8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6767" y="6345900"/>
            <a:ext cx="2030133" cy="4232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72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1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5" name="Straight Connector 14"/>
          <p:cNvCxnSpPr/>
          <p:nvPr/>
        </p:nvCxnSpPr>
        <p:spPr bwMode="auto">
          <a:xfrm>
            <a:off x="0" y="2100771"/>
            <a:ext cx="9144000" cy="0"/>
          </a:xfrm>
          <a:prstGeom prst="lin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7" name="Picture 2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3052" y="2790303"/>
            <a:ext cx="6790148" cy="2628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4843" y="3810000"/>
            <a:ext cx="1547897" cy="4090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25494" y="3907592"/>
            <a:ext cx="525583" cy="2189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14998" name="Picture 15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490" y="3877741"/>
            <a:ext cx="1323975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9723" y="3161778"/>
            <a:ext cx="3372107" cy="2478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60D4374D-7157-4570-A6A3-F24161AB6ED9}" type="slidenum">
              <a:rPr lang="en-US"/>
              <a:pPr/>
              <a:t>32</a:t>
            </a:fld>
            <a:endParaRPr lang="en-US"/>
          </a:p>
        </p:txBody>
      </p:sp>
      <p:sp>
        <p:nvSpPr>
          <p:cNvPr id="161485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14935" name="Picture 8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1800225"/>
            <a:ext cx="18113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4934" name="Picture 8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288" y="1800225"/>
            <a:ext cx="173831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4979" name="Picture 13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84900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5010" name="Picture 16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3476625"/>
            <a:ext cx="62325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14978" name="Rectangle 13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14955" name="Picture 10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86325"/>
            <a:ext cx="407988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5000" name="Picture 15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5000625"/>
            <a:ext cx="15367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4991" name="Picture 14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5000625"/>
            <a:ext cx="260667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28575" algn="in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4963" name="Picture 11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160963"/>
            <a:ext cx="263525" cy="1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0" name="Straight Arrow Connector 9"/>
          <p:cNvCxnSpPr/>
          <p:nvPr/>
        </p:nvCxnSpPr>
        <p:spPr bwMode="auto">
          <a:xfrm>
            <a:off x="2020344" y="3003041"/>
            <a:ext cx="3822192" cy="905256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8" name="Picture 2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1471591"/>
            <a:ext cx="6547780" cy="2779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4000" y="90488"/>
            <a:ext cx="5958400" cy="2628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13" y="384697"/>
            <a:ext cx="5463492" cy="2778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4853" y="400572"/>
            <a:ext cx="2074517" cy="2480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13" y="699370"/>
            <a:ext cx="5653263" cy="2778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2000" y="713658"/>
            <a:ext cx="2352702" cy="2630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13" y="1052143"/>
            <a:ext cx="4194562" cy="2630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4200" y="982293"/>
            <a:ext cx="1987846" cy="4094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0206" y="2464496"/>
            <a:ext cx="3533490" cy="2479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7" name="Straight Arrow Connector 56"/>
          <p:cNvCxnSpPr/>
          <p:nvPr/>
        </p:nvCxnSpPr>
        <p:spPr bwMode="auto">
          <a:xfrm flipH="1">
            <a:off x="5362722" y="1399032"/>
            <a:ext cx="841248" cy="2404872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Arrow Connector 61"/>
          <p:cNvCxnSpPr/>
          <p:nvPr/>
        </p:nvCxnSpPr>
        <p:spPr bwMode="auto">
          <a:xfrm flipH="1">
            <a:off x="1320800" y="638048"/>
            <a:ext cx="411480" cy="2157984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Arrow Connector 53"/>
          <p:cNvCxnSpPr/>
          <p:nvPr/>
        </p:nvCxnSpPr>
        <p:spPr bwMode="auto">
          <a:xfrm flipH="1">
            <a:off x="4617720" y="303975"/>
            <a:ext cx="1060704" cy="3593592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Picture 7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7100" y="5724071"/>
            <a:ext cx="1448892" cy="2195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6338660"/>
            <a:ext cx="2429913" cy="1983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1482263" y="6121400"/>
            <a:ext cx="2243050" cy="637256"/>
            <a:chOff x="2862350" y="5524500"/>
            <a:chExt cx="2243050" cy="637256"/>
          </a:xfrm>
        </p:grpSpPr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37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62350" y="5524500"/>
              <a:ext cx="2243050" cy="19836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Picture 16" descr="txp_fig"/>
            <p:cNvPicPr>
              <a:picLocks noChangeAspect="1"/>
            </p:cNvPicPr>
            <p:nvPr>
              <p:custDataLst>
                <p:tags r:id="rId38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29880" y="5951470"/>
              <a:ext cx="1775520" cy="21028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0" name="Picture 19" descr="txp_fig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5701" y="4466979"/>
            <a:ext cx="2640499" cy="2102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1" name="Group 30"/>
          <p:cNvGrpSpPr/>
          <p:nvPr/>
        </p:nvGrpSpPr>
        <p:grpSpPr>
          <a:xfrm>
            <a:off x="5430018" y="4218472"/>
            <a:ext cx="2266182" cy="678087"/>
            <a:chOff x="5430018" y="4218472"/>
            <a:chExt cx="2266182" cy="678087"/>
          </a:xfrm>
        </p:grpSpPr>
        <p:pic>
          <p:nvPicPr>
            <p:cNvPr id="18" name="Picture 17" descr="txp_fig"/>
            <p:cNvPicPr>
              <a:picLocks noChangeAspect="1"/>
            </p:cNvPicPr>
            <p:nvPr>
              <p:custDataLst>
                <p:tags r:id="rId35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30018" y="4218472"/>
              <a:ext cx="2266182" cy="21028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Picture 20" descr="txp_fig"/>
            <p:cNvPicPr>
              <a:picLocks noChangeAspect="1"/>
            </p:cNvPicPr>
            <p:nvPr>
              <p:custDataLst>
                <p:tags r:id="rId36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26990" y="4686300"/>
              <a:ext cx="1869210" cy="21025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615005" name="Rectangle 157"/>
          <p:cNvSpPr>
            <a:spLocks noChangeArrowheads="1"/>
          </p:cNvSpPr>
          <p:nvPr/>
        </p:nvSpPr>
        <p:spPr bwMode="auto">
          <a:xfrm>
            <a:off x="7766980" y="4432422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8" name="Picture 47" descr="txp_fig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9325" y="5453346"/>
            <a:ext cx="1183443" cy="2480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5406" y="5726482"/>
            <a:ext cx="2132832" cy="2919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1" name="Straight Arrow Connector 50"/>
          <p:cNvCxnSpPr/>
          <p:nvPr/>
        </p:nvCxnSpPr>
        <p:spPr bwMode="auto">
          <a:xfrm flipH="1" flipV="1">
            <a:off x="5588000" y="4101184"/>
            <a:ext cx="2256865" cy="1741832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Arrow Connector 54"/>
          <p:cNvCxnSpPr/>
          <p:nvPr/>
        </p:nvCxnSpPr>
        <p:spPr bwMode="auto">
          <a:xfrm flipH="1" flipV="1">
            <a:off x="6925188" y="4105656"/>
            <a:ext cx="919677" cy="1737360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5006" name="Group 158"/>
          <p:cNvGrpSpPr>
            <a:grpSpLocks/>
          </p:cNvGrpSpPr>
          <p:nvPr/>
        </p:nvGrpSpPr>
        <p:grpSpPr bwMode="auto">
          <a:xfrm>
            <a:off x="7894077" y="4886325"/>
            <a:ext cx="1017588" cy="477838"/>
            <a:chOff x="1120" y="240"/>
            <a:chExt cx="641" cy="301"/>
          </a:xfrm>
        </p:grpSpPr>
        <p:pic>
          <p:nvPicPr>
            <p:cNvPr id="1615007" name="Picture 159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" y="240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15008" name="Picture 160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0" y="427"/>
              <a:ext cx="641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3839465" y="3911600"/>
            <a:ext cx="4288535" cy="247045"/>
            <a:chOff x="3839465" y="3911600"/>
            <a:chExt cx="4288535" cy="247045"/>
          </a:xfrm>
        </p:grpSpPr>
        <p:pic>
          <p:nvPicPr>
            <p:cNvPr id="1614951" name="Picture 103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9465" y="3968228"/>
              <a:ext cx="263525" cy="103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82592" y="3911600"/>
              <a:ext cx="945408" cy="24704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" name="Picture 3" descr="txp_fig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00445" y="5727700"/>
            <a:ext cx="945119" cy="2469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4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4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614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614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615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615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6" dur="4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615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615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500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1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48" name="Straight Connector 47"/>
          <p:cNvCxnSpPr/>
          <p:nvPr/>
        </p:nvCxnSpPr>
        <p:spPr bwMode="auto">
          <a:xfrm>
            <a:off x="0" y="927100"/>
            <a:ext cx="9144000" cy="0"/>
          </a:xfrm>
          <a:prstGeom prst="lin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34024" name="Picture 7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24789"/>
            <a:ext cx="172402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4025" name="Picture 7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27964"/>
            <a:ext cx="6030913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4022" name="Picture 7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28002"/>
            <a:ext cx="49942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2549" y="37578"/>
            <a:ext cx="1110393" cy="2778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9480" y="5777682"/>
            <a:ext cx="2671796" cy="2776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9638" y="50104"/>
            <a:ext cx="935657" cy="2630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A4EBE-C225-4FD4-B6D5-E0ADA1A9B715}" type="slidenum">
              <a:rPr lang="en-US"/>
              <a:pPr/>
              <a:t>33</a:t>
            </a:fld>
            <a:endParaRPr lang="en-US"/>
          </a:p>
        </p:txBody>
      </p:sp>
      <p:sp>
        <p:nvSpPr>
          <p:cNvPr id="1534016" name="Rectangle 6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4023" name="Rectangle 7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5766148"/>
            <a:ext cx="1737109" cy="2917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3701" y="6248400"/>
            <a:ext cx="2424323" cy="2777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37178" y="5715000"/>
            <a:ext cx="1635222" cy="3214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2616" y="4724400"/>
            <a:ext cx="1999910" cy="628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6262958"/>
            <a:ext cx="3300181" cy="2777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7" name="Group 36"/>
          <p:cNvGrpSpPr/>
          <p:nvPr/>
        </p:nvGrpSpPr>
        <p:grpSpPr>
          <a:xfrm>
            <a:off x="3233928" y="6107961"/>
            <a:ext cx="1316736" cy="390041"/>
            <a:chOff x="2852928" y="1548487"/>
            <a:chExt cx="1316736" cy="390041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852928" y="1755648"/>
              <a:ext cx="484632" cy="182880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 bwMode="auto">
            <a:xfrm flipV="1">
              <a:off x="3095244" y="1548487"/>
              <a:ext cx="0" cy="205101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Arrow Connector 31"/>
            <p:cNvCxnSpPr/>
            <p:nvPr/>
          </p:nvCxnSpPr>
          <p:spPr bwMode="auto">
            <a:xfrm>
              <a:off x="4167649" y="1548487"/>
              <a:ext cx="0" cy="27931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Connector 35"/>
            <p:cNvCxnSpPr/>
            <p:nvPr/>
          </p:nvCxnSpPr>
          <p:spPr bwMode="auto">
            <a:xfrm>
              <a:off x="3081528" y="1554480"/>
              <a:ext cx="1088136" cy="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3" name="Rectangle 52"/>
          <p:cNvSpPr/>
          <p:nvPr/>
        </p:nvSpPr>
        <p:spPr bwMode="auto">
          <a:xfrm>
            <a:off x="6057378" y="6232492"/>
            <a:ext cx="950976" cy="283464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4941518" y="5765104"/>
            <a:ext cx="950976" cy="283464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3938016" y="5839634"/>
            <a:ext cx="1508760" cy="493776"/>
            <a:chOff x="3557016" y="1280160"/>
            <a:chExt cx="1508760" cy="493776"/>
          </a:xfrm>
        </p:grpSpPr>
        <p:sp>
          <p:nvSpPr>
            <p:cNvPr id="39" name="Rectangle 38"/>
            <p:cNvSpPr/>
            <p:nvPr/>
          </p:nvSpPr>
          <p:spPr bwMode="auto">
            <a:xfrm>
              <a:off x="3557016" y="1280160"/>
              <a:ext cx="192024" cy="219456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 bwMode="auto">
            <a:xfrm>
              <a:off x="3749040" y="1499616"/>
              <a:ext cx="1316736" cy="27432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6" name="Group 25"/>
          <p:cNvGrpSpPr/>
          <p:nvPr/>
        </p:nvGrpSpPr>
        <p:grpSpPr>
          <a:xfrm>
            <a:off x="2940506" y="4730719"/>
            <a:ext cx="2329994" cy="656885"/>
            <a:chOff x="2940506" y="4730719"/>
            <a:chExt cx="2329994" cy="656885"/>
          </a:xfrm>
        </p:grpSpPr>
        <p:pic>
          <p:nvPicPr>
            <p:cNvPr id="22" name="Picture 21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40506" y="4730719"/>
              <a:ext cx="2329994" cy="21843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4" name="Picture 23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26287" y="5181600"/>
              <a:ext cx="2244213" cy="20600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1" name="Picture 1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5312" y="4950640"/>
            <a:ext cx="2415188" cy="2060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3038468" y="3352800"/>
            <a:ext cx="3512629" cy="643798"/>
            <a:chOff x="3038468" y="3352800"/>
            <a:chExt cx="3512629" cy="643798"/>
          </a:xfrm>
        </p:grpSpPr>
        <p:pic>
          <p:nvPicPr>
            <p:cNvPr id="17" name="Picture 16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75439" y="3352800"/>
              <a:ext cx="3475658" cy="26284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Picture 14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38468" y="3733780"/>
              <a:ext cx="3401743" cy="26281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6270" y="2438400"/>
            <a:ext cx="4818779" cy="2628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8904" y="2744244"/>
            <a:ext cx="3606409" cy="3065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3748" y="2780778"/>
            <a:ext cx="1270171" cy="2189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8211" y="2778901"/>
            <a:ext cx="525589" cy="2189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34026" name="Rectangle 74"/>
          <p:cNvSpPr>
            <a:spLocks noChangeArrowheads="1"/>
          </p:cNvSpPr>
          <p:nvPr/>
        </p:nvSpPr>
        <p:spPr bwMode="auto">
          <a:xfrm>
            <a:off x="7696200" y="2768252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0" name="Picture 49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2143" y="1828800"/>
            <a:ext cx="3635508" cy="2917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2143" y="1228794"/>
            <a:ext cx="2394179" cy="2190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4200" y="1853333"/>
            <a:ext cx="948737" cy="2190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534027" name="Group 75"/>
          <p:cNvGrpSpPr>
            <a:grpSpLocks/>
          </p:cNvGrpSpPr>
          <p:nvPr/>
        </p:nvGrpSpPr>
        <p:grpSpPr bwMode="auto">
          <a:xfrm>
            <a:off x="7821612" y="1143000"/>
            <a:ext cx="1017588" cy="477838"/>
            <a:chOff x="1120" y="240"/>
            <a:chExt cx="641" cy="301"/>
          </a:xfrm>
        </p:grpSpPr>
        <p:pic>
          <p:nvPicPr>
            <p:cNvPr id="1534028" name="Picture 76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" y="240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34029" name="Picture 77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0" y="427"/>
              <a:ext cx="641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cxnSp>
        <p:nvCxnSpPr>
          <p:cNvPr id="52" name="Straight Arrow Connector 51"/>
          <p:cNvCxnSpPr/>
          <p:nvPr/>
        </p:nvCxnSpPr>
        <p:spPr bwMode="auto">
          <a:xfrm flipH="1" flipV="1">
            <a:off x="3391665" y="2935224"/>
            <a:ext cx="2304288" cy="3392424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Arrow Connector 67"/>
          <p:cNvCxnSpPr/>
          <p:nvPr/>
        </p:nvCxnSpPr>
        <p:spPr bwMode="auto">
          <a:xfrm flipV="1">
            <a:off x="3875386" y="2082452"/>
            <a:ext cx="2141449" cy="3756490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Arrow Connector 70"/>
          <p:cNvCxnSpPr/>
          <p:nvPr/>
        </p:nvCxnSpPr>
        <p:spPr bwMode="auto">
          <a:xfrm flipV="1">
            <a:off x="4050792" y="2039112"/>
            <a:ext cx="2478024" cy="3803904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4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4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534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534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534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534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153402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1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50" name="Straight Connector 49"/>
          <p:cNvCxnSpPr/>
          <p:nvPr/>
        </p:nvCxnSpPr>
        <p:spPr bwMode="auto">
          <a:xfrm>
            <a:off x="0" y="711200"/>
            <a:ext cx="9144000" cy="0"/>
          </a:xfrm>
          <a:prstGeom prst="lin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15889" name="Picture 1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7383"/>
            <a:ext cx="172402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5891" name="Picture 1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40558"/>
            <a:ext cx="6586537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5894" name="Picture 2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345358"/>
            <a:ext cx="56070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28600" y="3452268"/>
            <a:ext cx="2759075" cy="1828800"/>
            <a:chOff x="228600" y="3352800"/>
            <a:chExt cx="2759075" cy="1828800"/>
          </a:xfrm>
        </p:grpSpPr>
        <p:sp>
          <p:nvSpPr>
            <p:cNvPr id="2" name="Rectangle 1"/>
            <p:cNvSpPr/>
            <p:nvPr/>
          </p:nvSpPr>
          <p:spPr bwMode="auto">
            <a:xfrm>
              <a:off x="228600" y="3352800"/>
              <a:ext cx="2759075" cy="1828800"/>
            </a:xfrm>
            <a:prstGeom prst="rect">
              <a:avLst/>
            </a:prstGeom>
            <a:pattFill prst="pct25">
              <a:fgClr>
                <a:srgbClr val="FF6600"/>
              </a:fgClr>
              <a:bgClr>
                <a:schemeClr val="bg1"/>
              </a:bgClr>
            </a:pattFill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57574" y="4157649"/>
              <a:ext cx="701126" cy="21910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1520527" y="4290468"/>
            <a:ext cx="1676819" cy="1195932"/>
            <a:chOff x="1520527" y="4191000"/>
            <a:chExt cx="1676819" cy="1195932"/>
          </a:xfrm>
        </p:grpSpPr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20527" y="5240622"/>
              <a:ext cx="175221" cy="14631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37019" y="4191000"/>
              <a:ext cx="160327" cy="20413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0" name="Picture 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8024" y="5868599"/>
            <a:ext cx="3454332" cy="2772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4636" y="6277179"/>
            <a:ext cx="3279430" cy="2772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3155" y="5852452"/>
            <a:ext cx="2623549" cy="3209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1998" y="6274652"/>
            <a:ext cx="2520928" cy="3060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4875756" y="4827896"/>
            <a:ext cx="1515282" cy="925882"/>
            <a:chOff x="5206652" y="5116882"/>
            <a:chExt cx="1515282" cy="925882"/>
          </a:xfrm>
        </p:grpSpPr>
        <p:pic>
          <p:nvPicPr>
            <p:cNvPr id="20" name="Picture 19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06652" y="5116882"/>
              <a:ext cx="1515282" cy="62692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Picture 21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5636055" y="5860493"/>
              <a:ext cx="262260" cy="1022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32430452-C7CC-4536-9895-C55EF33E060D}" type="slidenum">
              <a:rPr lang="en-US"/>
              <a:pPr/>
              <a:t>34</a:t>
            </a:fld>
            <a:endParaRPr lang="en-US"/>
          </a:p>
        </p:txBody>
      </p:sp>
      <p:sp>
        <p:nvSpPr>
          <p:cNvPr id="161587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5887" name="Rectangle 1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" name="Picture 1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1600" y="5029200"/>
            <a:ext cx="1224014" cy="2334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4180614" y="3891821"/>
            <a:ext cx="3495000" cy="626804"/>
            <a:chOff x="4163100" y="3891821"/>
            <a:chExt cx="3495000" cy="626804"/>
          </a:xfrm>
        </p:grpSpPr>
        <p:pic>
          <p:nvPicPr>
            <p:cNvPr id="24" name="Picture 23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63100" y="3891821"/>
              <a:ext cx="2185508" cy="62680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9" name="Picture 48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34086" y="4076700"/>
              <a:ext cx="1224014" cy="23343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8" name="Picture 1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9664" y="3106315"/>
            <a:ext cx="3934289" cy="6268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5029200" y="3877056"/>
            <a:ext cx="4031540" cy="985324"/>
            <a:chOff x="5029200" y="3877056"/>
            <a:chExt cx="4031540" cy="985324"/>
          </a:xfrm>
        </p:grpSpPr>
        <p:pic>
          <p:nvPicPr>
            <p:cNvPr id="19" name="Picture 18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06230" y="4614141"/>
              <a:ext cx="2154510" cy="24823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6" name="Picture 25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08980" y="4343400"/>
              <a:ext cx="2651760" cy="26029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8" name="Rectangle 27"/>
            <p:cNvSpPr/>
            <p:nvPr/>
          </p:nvSpPr>
          <p:spPr bwMode="auto">
            <a:xfrm>
              <a:off x="5029200" y="3877056"/>
              <a:ext cx="1325880" cy="65836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455324" y="2329471"/>
            <a:ext cx="4648629" cy="670544"/>
            <a:chOff x="3455324" y="2329471"/>
            <a:chExt cx="4648629" cy="670544"/>
          </a:xfrm>
        </p:grpSpPr>
        <p:pic>
          <p:nvPicPr>
            <p:cNvPr id="21" name="Picture 20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55324" y="2329471"/>
              <a:ext cx="4648629" cy="30600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5" name="Picture 24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25622" y="2693989"/>
              <a:ext cx="3978331" cy="30602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1" name="Picture 1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3802" y="1448705"/>
            <a:ext cx="5392709" cy="3209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9885" y="1879632"/>
            <a:ext cx="4649160" cy="3786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4178" y="1842231"/>
            <a:ext cx="1340937" cy="3061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Picture 6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1663" y="749474"/>
            <a:ext cx="2394179" cy="2190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1663" y="1028178"/>
            <a:ext cx="5241274" cy="3066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5419" y="1028178"/>
            <a:ext cx="1532967" cy="3065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15888" name="Rectangle 16"/>
          <p:cNvSpPr>
            <a:spLocks noChangeArrowheads="1"/>
          </p:cNvSpPr>
          <p:nvPr/>
        </p:nvSpPr>
        <p:spPr bwMode="auto">
          <a:xfrm>
            <a:off x="8183059" y="1879948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15895" name="Group 23"/>
          <p:cNvGrpSpPr>
            <a:grpSpLocks/>
          </p:cNvGrpSpPr>
          <p:nvPr/>
        </p:nvGrpSpPr>
        <p:grpSpPr bwMode="auto">
          <a:xfrm>
            <a:off x="193095" y="1780408"/>
            <a:ext cx="1017588" cy="477838"/>
            <a:chOff x="1120" y="240"/>
            <a:chExt cx="641" cy="301"/>
          </a:xfrm>
        </p:grpSpPr>
        <p:pic>
          <p:nvPicPr>
            <p:cNvPr id="1615896" name="Picture 2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" y="240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15897" name="Picture 2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0" y="427"/>
              <a:ext cx="641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cxnSp>
        <p:nvCxnSpPr>
          <p:cNvPr id="42" name="Straight Arrow Connector 41"/>
          <p:cNvCxnSpPr/>
          <p:nvPr/>
        </p:nvCxnSpPr>
        <p:spPr bwMode="auto">
          <a:xfrm flipV="1">
            <a:off x="4272344" y="1298448"/>
            <a:ext cx="2459736" cy="4626864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3507245" y="1298448"/>
            <a:ext cx="1636776" cy="4626864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Arrow Connector 43"/>
          <p:cNvCxnSpPr/>
          <p:nvPr/>
        </p:nvCxnSpPr>
        <p:spPr bwMode="auto">
          <a:xfrm flipH="1" flipV="1">
            <a:off x="2133600" y="2121408"/>
            <a:ext cx="3602736" cy="4228244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5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5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5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5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615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615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615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615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588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1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6904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127000"/>
            <a:ext cx="5842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6917" name="Picture 2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00013"/>
            <a:ext cx="172402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52" y="2819400"/>
            <a:ext cx="1811784" cy="2340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616896" name="Group 1616895"/>
          <p:cNvGrpSpPr/>
          <p:nvPr/>
        </p:nvGrpSpPr>
        <p:grpSpPr>
          <a:xfrm>
            <a:off x="46430" y="3118631"/>
            <a:ext cx="1479657" cy="2226564"/>
            <a:chOff x="438912" y="2732198"/>
            <a:chExt cx="1479657" cy="2226564"/>
          </a:xfrm>
        </p:grpSpPr>
        <p:cxnSp>
          <p:nvCxnSpPr>
            <p:cNvPr id="24" name="Straight Connector 23"/>
            <p:cNvCxnSpPr/>
            <p:nvPr/>
          </p:nvCxnSpPr>
          <p:spPr bwMode="auto">
            <a:xfrm flipV="1">
              <a:off x="457200" y="2732199"/>
              <a:ext cx="310896" cy="384048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Straight Connector 54"/>
            <p:cNvCxnSpPr/>
            <p:nvPr/>
          </p:nvCxnSpPr>
          <p:spPr bwMode="auto">
            <a:xfrm>
              <a:off x="673274" y="2859545"/>
              <a:ext cx="0" cy="256032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/>
            <p:cNvCxnSpPr/>
            <p:nvPr/>
          </p:nvCxnSpPr>
          <p:spPr bwMode="auto">
            <a:xfrm flipH="1">
              <a:off x="685800" y="3008376"/>
              <a:ext cx="88726" cy="100584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Straight Connector 70"/>
            <p:cNvCxnSpPr/>
            <p:nvPr/>
          </p:nvCxnSpPr>
          <p:spPr bwMode="auto">
            <a:xfrm>
              <a:off x="674318" y="4665486"/>
              <a:ext cx="1168052" cy="0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Straight Connector 71"/>
            <p:cNvCxnSpPr/>
            <p:nvPr/>
          </p:nvCxnSpPr>
          <p:spPr bwMode="auto">
            <a:xfrm>
              <a:off x="572022" y="4800600"/>
              <a:ext cx="1168052" cy="0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Straight Connector 58"/>
            <p:cNvCxnSpPr/>
            <p:nvPr/>
          </p:nvCxnSpPr>
          <p:spPr bwMode="auto">
            <a:xfrm flipV="1">
              <a:off x="634652" y="4558430"/>
              <a:ext cx="292608" cy="393192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Straight Connector 60"/>
            <p:cNvCxnSpPr/>
            <p:nvPr/>
          </p:nvCxnSpPr>
          <p:spPr bwMode="auto">
            <a:xfrm flipV="1">
              <a:off x="787052" y="4546948"/>
              <a:ext cx="292608" cy="393192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Straight Connector 61"/>
            <p:cNvCxnSpPr/>
            <p:nvPr/>
          </p:nvCxnSpPr>
          <p:spPr bwMode="auto">
            <a:xfrm flipV="1">
              <a:off x="965214" y="4546948"/>
              <a:ext cx="292608" cy="393192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Straight Connector 62"/>
            <p:cNvCxnSpPr/>
            <p:nvPr/>
          </p:nvCxnSpPr>
          <p:spPr bwMode="auto">
            <a:xfrm flipV="1">
              <a:off x="1117614" y="4546948"/>
              <a:ext cx="292608" cy="393192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Straight Connector 63"/>
            <p:cNvCxnSpPr/>
            <p:nvPr/>
          </p:nvCxnSpPr>
          <p:spPr bwMode="auto">
            <a:xfrm flipV="1">
              <a:off x="1257488" y="4559474"/>
              <a:ext cx="292608" cy="393192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Straight Connector 69"/>
            <p:cNvCxnSpPr/>
            <p:nvPr/>
          </p:nvCxnSpPr>
          <p:spPr bwMode="auto">
            <a:xfrm flipV="1">
              <a:off x="1434940" y="4559808"/>
              <a:ext cx="292608" cy="393192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1741118" y="2773951"/>
              <a:ext cx="0" cy="182880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572022" y="2999419"/>
              <a:ext cx="0" cy="128016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926926" y="2744723"/>
              <a:ext cx="0" cy="374904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Straight Connector 65"/>
            <p:cNvCxnSpPr/>
            <p:nvPr/>
          </p:nvCxnSpPr>
          <p:spPr bwMode="auto">
            <a:xfrm>
              <a:off x="1091852" y="2744723"/>
              <a:ext cx="0" cy="374904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Straight Connector 66"/>
            <p:cNvCxnSpPr/>
            <p:nvPr/>
          </p:nvCxnSpPr>
          <p:spPr bwMode="auto">
            <a:xfrm>
              <a:off x="1245296" y="2744723"/>
              <a:ext cx="0" cy="374904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1410222" y="2744723"/>
              <a:ext cx="0" cy="374904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Straight Connector 68"/>
            <p:cNvCxnSpPr/>
            <p:nvPr/>
          </p:nvCxnSpPr>
          <p:spPr bwMode="auto">
            <a:xfrm>
              <a:off x="1575148" y="2744723"/>
              <a:ext cx="0" cy="374904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762000" y="3034430"/>
              <a:ext cx="914400" cy="0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Straight Connector 41"/>
            <p:cNvCxnSpPr/>
            <p:nvPr/>
          </p:nvCxnSpPr>
          <p:spPr bwMode="auto">
            <a:xfrm flipV="1">
              <a:off x="457200" y="4217096"/>
              <a:ext cx="292608" cy="393192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Straight Connector 42"/>
            <p:cNvCxnSpPr/>
            <p:nvPr/>
          </p:nvCxnSpPr>
          <p:spPr bwMode="auto">
            <a:xfrm flipV="1">
              <a:off x="457200" y="3835052"/>
              <a:ext cx="292608" cy="393192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Straight Connector 43"/>
            <p:cNvCxnSpPr/>
            <p:nvPr/>
          </p:nvCxnSpPr>
          <p:spPr bwMode="auto">
            <a:xfrm flipV="1">
              <a:off x="457200" y="3429000"/>
              <a:ext cx="292608" cy="393192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Straight Connector 44"/>
            <p:cNvCxnSpPr/>
            <p:nvPr/>
          </p:nvCxnSpPr>
          <p:spPr bwMode="auto">
            <a:xfrm flipV="1">
              <a:off x="457200" y="3034430"/>
              <a:ext cx="292608" cy="393192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Straight Connector 46"/>
            <p:cNvCxnSpPr/>
            <p:nvPr/>
          </p:nvCxnSpPr>
          <p:spPr bwMode="auto">
            <a:xfrm>
              <a:off x="736948" y="4217096"/>
              <a:ext cx="1168052" cy="0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736948" y="3835052"/>
              <a:ext cx="1168052" cy="0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736948" y="3429000"/>
              <a:ext cx="1168052" cy="0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749808" y="3034430"/>
              <a:ext cx="1161288" cy="0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Straight Connector 39"/>
            <p:cNvCxnSpPr/>
            <p:nvPr/>
          </p:nvCxnSpPr>
          <p:spPr bwMode="auto">
            <a:xfrm>
              <a:off x="673274" y="2845496"/>
              <a:ext cx="0" cy="1819656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Straight Connector 40"/>
            <p:cNvCxnSpPr/>
            <p:nvPr/>
          </p:nvCxnSpPr>
          <p:spPr bwMode="auto">
            <a:xfrm>
              <a:off x="572022" y="2972844"/>
              <a:ext cx="0" cy="1819656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762000" y="2743200"/>
              <a:ext cx="0" cy="1819656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926926" y="2743200"/>
              <a:ext cx="0" cy="1819656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1091852" y="2743200"/>
              <a:ext cx="0" cy="1819656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245296" y="2743200"/>
              <a:ext cx="0" cy="1819656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Connector 35"/>
            <p:cNvCxnSpPr/>
            <p:nvPr/>
          </p:nvCxnSpPr>
          <p:spPr bwMode="auto">
            <a:xfrm>
              <a:off x="1410222" y="2743200"/>
              <a:ext cx="0" cy="1819656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Straight Connector 36"/>
            <p:cNvCxnSpPr/>
            <p:nvPr/>
          </p:nvCxnSpPr>
          <p:spPr bwMode="auto">
            <a:xfrm>
              <a:off x="1575148" y="2743200"/>
              <a:ext cx="0" cy="1819656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Straight Connector 37"/>
            <p:cNvCxnSpPr/>
            <p:nvPr/>
          </p:nvCxnSpPr>
          <p:spPr bwMode="auto">
            <a:xfrm>
              <a:off x="1740074" y="2743200"/>
              <a:ext cx="0" cy="1819656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" name="Straight Connector 4"/>
            <p:cNvCxnSpPr/>
            <p:nvPr/>
          </p:nvCxnSpPr>
          <p:spPr bwMode="auto">
            <a:xfrm>
              <a:off x="457200" y="3111674"/>
              <a:ext cx="0" cy="1847088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612392" y="3124200"/>
              <a:ext cx="0" cy="182880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1905000" y="2743200"/>
              <a:ext cx="0" cy="182880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/>
            <p:cNvCxnSpPr/>
            <p:nvPr/>
          </p:nvCxnSpPr>
          <p:spPr bwMode="auto">
            <a:xfrm flipV="1">
              <a:off x="1621536" y="4545904"/>
              <a:ext cx="292608" cy="393192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736948" y="4550664"/>
              <a:ext cx="1168052" cy="0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Connector 26"/>
            <p:cNvCxnSpPr/>
            <p:nvPr/>
          </p:nvCxnSpPr>
          <p:spPr bwMode="auto">
            <a:xfrm flipV="1">
              <a:off x="457200" y="4550664"/>
              <a:ext cx="292608" cy="393192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Rectangle 9"/>
            <p:cNvSpPr/>
            <p:nvPr/>
          </p:nvSpPr>
          <p:spPr bwMode="auto">
            <a:xfrm>
              <a:off x="457200" y="3124200"/>
              <a:ext cx="1155192" cy="1828800"/>
            </a:xfrm>
            <a:prstGeom prst="rect">
              <a:avLst/>
            </a:prstGeom>
            <a:solidFill>
              <a:srgbClr val="FF6600">
                <a:alpha val="75000"/>
              </a:srgb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Parallelogram 11"/>
            <p:cNvSpPr/>
            <p:nvPr/>
          </p:nvSpPr>
          <p:spPr bwMode="auto">
            <a:xfrm rot="5400000" flipV="1">
              <a:off x="666007" y="3692484"/>
              <a:ext cx="2212848" cy="292276"/>
            </a:xfrm>
            <a:custGeom>
              <a:avLst/>
              <a:gdLst>
                <a:gd name="connsiteX0" fmla="*/ 0 w 2231136"/>
                <a:gd name="connsiteY0" fmla="*/ 304802 h 304802"/>
                <a:gd name="connsiteX1" fmla="*/ 418582 w 2231136"/>
                <a:gd name="connsiteY1" fmla="*/ 0 h 304802"/>
                <a:gd name="connsiteX2" fmla="*/ 2231136 w 2231136"/>
                <a:gd name="connsiteY2" fmla="*/ 0 h 304802"/>
                <a:gd name="connsiteX3" fmla="*/ 1812554 w 2231136"/>
                <a:gd name="connsiteY3" fmla="*/ 304802 h 304802"/>
                <a:gd name="connsiteX4" fmla="*/ 0 w 2231136"/>
                <a:gd name="connsiteY4" fmla="*/ 304802 h 304802"/>
                <a:gd name="connsiteX0" fmla="*/ 0 w 2206084"/>
                <a:gd name="connsiteY0" fmla="*/ 279749 h 304802"/>
                <a:gd name="connsiteX1" fmla="*/ 393530 w 2206084"/>
                <a:gd name="connsiteY1" fmla="*/ 0 h 304802"/>
                <a:gd name="connsiteX2" fmla="*/ 2206084 w 2206084"/>
                <a:gd name="connsiteY2" fmla="*/ 0 h 304802"/>
                <a:gd name="connsiteX3" fmla="*/ 1787502 w 2206084"/>
                <a:gd name="connsiteY3" fmla="*/ 304802 h 304802"/>
                <a:gd name="connsiteX4" fmla="*/ 0 w 2206084"/>
                <a:gd name="connsiteY4" fmla="*/ 279749 h 304802"/>
                <a:gd name="connsiteX0" fmla="*/ 0 w 2206084"/>
                <a:gd name="connsiteY0" fmla="*/ 279749 h 304802"/>
                <a:gd name="connsiteX1" fmla="*/ 393530 w 2206084"/>
                <a:gd name="connsiteY1" fmla="*/ 0 h 304802"/>
                <a:gd name="connsiteX2" fmla="*/ 2206084 w 2206084"/>
                <a:gd name="connsiteY2" fmla="*/ 0 h 304802"/>
                <a:gd name="connsiteX3" fmla="*/ 1787502 w 2206084"/>
                <a:gd name="connsiteY3" fmla="*/ 304802 h 304802"/>
                <a:gd name="connsiteX4" fmla="*/ 0 w 2206084"/>
                <a:gd name="connsiteY4" fmla="*/ 279749 h 304802"/>
                <a:gd name="connsiteX0" fmla="*/ 0 w 2206084"/>
                <a:gd name="connsiteY0" fmla="*/ 279749 h 292276"/>
                <a:gd name="connsiteX1" fmla="*/ 393530 w 2206084"/>
                <a:gd name="connsiteY1" fmla="*/ 0 h 292276"/>
                <a:gd name="connsiteX2" fmla="*/ 2206084 w 2206084"/>
                <a:gd name="connsiteY2" fmla="*/ 0 h 292276"/>
                <a:gd name="connsiteX3" fmla="*/ 1825080 w 2206084"/>
                <a:gd name="connsiteY3" fmla="*/ 292276 h 292276"/>
                <a:gd name="connsiteX4" fmla="*/ 0 w 2206084"/>
                <a:gd name="connsiteY4" fmla="*/ 279749 h 29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6084" h="292276">
                  <a:moveTo>
                    <a:pt x="0" y="279749"/>
                  </a:moveTo>
                  <a:lnTo>
                    <a:pt x="393530" y="0"/>
                  </a:lnTo>
                  <a:lnTo>
                    <a:pt x="2206084" y="0"/>
                  </a:lnTo>
                  <a:lnTo>
                    <a:pt x="1825080" y="292276"/>
                  </a:lnTo>
                  <a:lnTo>
                    <a:pt x="0" y="279749"/>
                  </a:lnTo>
                  <a:close/>
                </a:path>
              </a:pathLst>
            </a:custGeom>
            <a:solidFill>
              <a:srgbClr val="FF6600">
                <a:alpha val="75000"/>
              </a:srgb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>
              <a:off x="762000" y="2744723"/>
              <a:ext cx="0" cy="374904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764088" y="2743200"/>
              <a:ext cx="1133856" cy="0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Connector 31"/>
            <p:cNvCxnSpPr/>
            <p:nvPr/>
          </p:nvCxnSpPr>
          <p:spPr bwMode="auto">
            <a:xfrm flipV="1">
              <a:off x="1621535" y="2732198"/>
              <a:ext cx="292608" cy="39353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Straight Connector 72"/>
            <p:cNvCxnSpPr/>
            <p:nvPr/>
          </p:nvCxnSpPr>
          <p:spPr bwMode="auto">
            <a:xfrm>
              <a:off x="648222" y="3124200"/>
              <a:ext cx="0" cy="182880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Straight Connector 73"/>
            <p:cNvCxnSpPr/>
            <p:nvPr/>
          </p:nvCxnSpPr>
          <p:spPr bwMode="auto">
            <a:xfrm>
              <a:off x="825674" y="3124374"/>
              <a:ext cx="0" cy="182880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Straight Connector 74"/>
            <p:cNvCxnSpPr/>
            <p:nvPr/>
          </p:nvCxnSpPr>
          <p:spPr bwMode="auto">
            <a:xfrm>
              <a:off x="978074" y="3124200"/>
              <a:ext cx="0" cy="182880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Straight Connector 75"/>
            <p:cNvCxnSpPr/>
            <p:nvPr/>
          </p:nvCxnSpPr>
          <p:spPr bwMode="auto">
            <a:xfrm>
              <a:off x="1130474" y="3124200"/>
              <a:ext cx="0" cy="182880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Straight Connector 76"/>
            <p:cNvCxnSpPr/>
            <p:nvPr/>
          </p:nvCxnSpPr>
          <p:spPr bwMode="auto">
            <a:xfrm>
              <a:off x="1282874" y="3124200"/>
              <a:ext cx="0" cy="182880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Straight Connector 77"/>
            <p:cNvCxnSpPr/>
            <p:nvPr/>
          </p:nvCxnSpPr>
          <p:spPr bwMode="auto">
            <a:xfrm>
              <a:off x="1435274" y="3124200"/>
              <a:ext cx="0" cy="182880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Straight Connector 78"/>
            <p:cNvCxnSpPr/>
            <p:nvPr/>
          </p:nvCxnSpPr>
          <p:spPr bwMode="auto">
            <a:xfrm>
              <a:off x="457200" y="4572000"/>
              <a:ext cx="1168052" cy="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Straight Connector 79"/>
            <p:cNvCxnSpPr/>
            <p:nvPr/>
          </p:nvCxnSpPr>
          <p:spPr bwMode="auto">
            <a:xfrm>
              <a:off x="457200" y="4216052"/>
              <a:ext cx="1168052" cy="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Straight Connector 80"/>
            <p:cNvCxnSpPr/>
            <p:nvPr/>
          </p:nvCxnSpPr>
          <p:spPr bwMode="auto">
            <a:xfrm>
              <a:off x="457200" y="3810000"/>
              <a:ext cx="1168052" cy="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Straight Connector 81"/>
            <p:cNvCxnSpPr/>
            <p:nvPr/>
          </p:nvCxnSpPr>
          <p:spPr bwMode="auto">
            <a:xfrm>
              <a:off x="457200" y="3429000"/>
              <a:ext cx="1168052" cy="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Straight Connector 82"/>
            <p:cNvCxnSpPr/>
            <p:nvPr/>
          </p:nvCxnSpPr>
          <p:spPr bwMode="auto">
            <a:xfrm flipV="1">
              <a:off x="1621536" y="4216052"/>
              <a:ext cx="292608" cy="393192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Straight Connector 83"/>
            <p:cNvCxnSpPr/>
            <p:nvPr/>
          </p:nvCxnSpPr>
          <p:spPr bwMode="auto">
            <a:xfrm flipV="1">
              <a:off x="1621536" y="3810000"/>
              <a:ext cx="292608" cy="393192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Straight Connector 84"/>
            <p:cNvCxnSpPr/>
            <p:nvPr/>
          </p:nvCxnSpPr>
          <p:spPr bwMode="auto">
            <a:xfrm flipV="1">
              <a:off x="1621536" y="3429000"/>
              <a:ext cx="292608" cy="393192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Straight Connector 85"/>
            <p:cNvCxnSpPr/>
            <p:nvPr/>
          </p:nvCxnSpPr>
          <p:spPr bwMode="auto">
            <a:xfrm flipV="1">
              <a:off x="1621536" y="3035474"/>
              <a:ext cx="292608" cy="393192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Connector 29"/>
            <p:cNvCxnSpPr/>
            <p:nvPr/>
          </p:nvCxnSpPr>
          <p:spPr bwMode="auto">
            <a:xfrm>
              <a:off x="469726" y="3124200"/>
              <a:ext cx="1143000" cy="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438912" y="4943856"/>
              <a:ext cx="1188720" cy="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46D6D258-2014-4F33-B649-4C5E03ECBFF2}" type="slidenum">
              <a:rPr lang="en-US"/>
              <a:pPr/>
              <a:t>35</a:t>
            </a:fld>
            <a:endParaRPr lang="en-US"/>
          </a:p>
        </p:txBody>
      </p:sp>
      <p:sp>
        <p:nvSpPr>
          <p:cNvPr id="161689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16919" name="Picture 2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425450"/>
            <a:ext cx="51260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616912" name="Group 1616911"/>
          <p:cNvGrpSpPr/>
          <p:nvPr/>
        </p:nvGrpSpPr>
        <p:grpSpPr>
          <a:xfrm>
            <a:off x="231775" y="474663"/>
            <a:ext cx="8642350" cy="592137"/>
            <a:chOff x="231775" y="474663"/>
            <a:chExt cx="8642350" cy="592137"/>
          </a:xfrm>
        </p:grpSpPr>
        <p:pic>
          <p:nvPicPr>
            <p:cNvPr id="1616910" name="Picture 1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474663"/>
              <a:ext cx="3387725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16918" name="Picture 2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775" y="847725"/>
              <a:ext cx="52578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16914" name="Picture 18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2925" y="847725"/>
              <a:ext cx="2454275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616915" name="Rectangle 1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16913" name="Group 1616912"/>
          <p:cNvGrpSpPr/>
          <p:nvPr/>
        </p:nvGrpSpPr>
        <p:grpSpPr>
          <a:xfrm>
            <a:off x="561077" y="5097412"/>
            <a:ext cx="990954" cy="433043"/>
            <a:chOff x="561077" y="5097412"/>
            <a:chExt cx="990954" cy="433043"/>
          </a:xfrm>
        </p:grpSpPr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1077" y="5384051"/>
              <a:ext cx="175334" cy="14640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9" name="Picture 88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8000000">
              <a:off x="1391162" y="5111877"/>
              <a:ext cx="175334" cy="14640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1616925" name="Straight Connector 1616924"/>
          <p:cNvCxnSpPr/>
          <p:nvPr/>
        </p:nvCxnSpPr>
        <p:spPr bwMode="auto">
          <a:xfrm>
            <a:off x="3887868" y="412228"/>
            <a:ext cx="923544" cy="0"/>
          </a:xfrm>
          <a:prstGeom prst="line">
            <a:avLst/>
          </a:prstGeom>
          <a:noFill/>
          <a:ln w="762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2797" y="3948777"/>
            <a:ext cx="160431" cy="2191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1176" y="5842348"/>
            <a:ext cx="321657" cy="2778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872" y="5907024"/>
            <a:ext cx="2337487" cy="2191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83864" y="5897880"/>
            <a:ext cx="350580" cy="2191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2656" y="5916168"/>
            <a:ext cx="262935" cy="2480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14" name="Straight Connector 113"/>
          <p:cNvCxnSpPr/>
          <p:nvPr/>
        </p:nvCxnSpPr>
        <p:spPr bwMode="auto">
          <a:xfrm>
            <a:off x="4379976" y="1106424"/>
            <a:ext cx="2816352" cy="0"/>
          </a:xfrm>
          <a:prstGeom prst="line">
            <a:avLst/>
          </a:prstGeom>
          <a:noFill/>
          <a:ln w="762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16905" name="Picture 161690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066" y="6192855"/>
            <a:ext cx="2667767" cy="2045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16906" name="Picture 161690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83864" y="6197252"/>
            <a:ext cx="2272330" cy="204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5" name="Straight Arrow Connector 24"/>
          <p:cNvCxnSpPr>
            <a:stCxn id="8" idx="3"/>
            <a:endCxn id="3" idx="1"/>
          </p:cNvCxnSpPr>
          <p:nvPr/>
        </p:nvCxnSpPr>
        <p:spPr bwMode="auto">
          <a:xfrm>
            <a:off x="736410" y="5457253"/>
            <a:ext cx="1837944" cy="594360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Straight Arrow Connector 116"/>
          <p:cNvCxnSpPr/>
          <p:nvPr/>
        </p:nvCxnSpPr>
        <p:spPr bwMode="auto">
          <a:xfrm>
            <a:off x="1545336" y="5225551"/>
            <a:ext cx="1042416" cy="768096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Straight Arrow Connector 143"/>
          <p:cNvCxnSpPr/>
          <p:nvPr/>
        </p:nvCxnSpPr>
        <p:spPr bwMode="auto">
          <a:xfrm>
            <a:off x="1847088" y="5696712"/>
            <a:ext cx="0" cy="228600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Straight Connector 146"/>
          <p:cNvCxnSpPr/>
          <p:nvPr/>
        </p:nvCxnSpPr>
        <p:spPr bwMode="auto">
          <a:xfrm>
            <a:off x="6391656" y="411480"/>
            <a:ext cx="1298448" cy="0"/>
          </a:xfrm>
          <a:prstGeom prst="line">
            <a:avLst/>
          </a:prstGeom>
          <a:noFill/>
          <a:ln w="762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6926" name="Group 1616925"/>
          <p:cNvGrpSpPr/>
          <p:nvPr/>
        </p:nvGrpSpPr>
        <p:grpSpPr>
          <a:xfrm>
            <a:off x="3022030" y="5294334"/>
            <a:ext cx="829534" cy="609519"/>
            <a:chOff x="3311362" y="5294334"/>
            <a:chExt cx="829534" cy="609519"/>
          </a:xfrm>
        </p:grpSpPr>
        <p:pic>
          <p:nvPicPr>
            <p:cNvPr id="1616911" name="Picture 1616910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11362" y="5294334"/>
              <a:ext cx="549191" cy="19148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16909" name="Picture 1616908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11362" y="5496838"/>
              <a:ext cx="804255" cy="20451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16924" name="Picture 1616923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11362" y="5699342"/>
              <a:ext cx="829534" cy="20451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123" name="Straight Arrow Connector 122"/>
          <p:cNvCxnSpPr/>
          <p:nvPr/>
        </p:nvCxnSpPr>
        <p:spPr bwMode="auto">
          <a:xfrm>
            <a:off x="1705643" y="4155418"/>
            <a:ext cx="1993392" cy="1755648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4" name="Picture 1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0128" y="5920636"/>
            <a:ext cx="175290" cy="2042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20" name="Straight Arrow Connector 119"/>
          <p:cNvCxnSpPr/>
          <p:nvPr/>
        </p:nvCxnSpPr>
        <p:spPr bwMode="auto">
          <a:xfrm>
            <a:off x="1545336" y="5221224"/>
            <a:ext cx="1965960" cy="777240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0" name="Straight Arrow Connector 139"/>
          <p:cNvCxnSpPr/>
          <p:nvPr/>
        </p:nvCxnSpPr>
        <p:spPr bwMode="auto">
          <a:xfrm flipH="1">
            <a:off x="694944" y="1067844"/>
            <a:ext cx="2084832" cy="4828032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Straight Arrow Connector 138"/>
          <p:cNvCxnSpPr/>
          <p:nvPr/>
        </p:nvCxnSpPr>
        <p:spPr bwMode="auto">
          <a:xfrm flipH="1">
            <a:off x="1847088" y="1117948"/>
            <a:ext cx="3941064" cy="4590288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6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6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16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16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16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16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16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16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16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16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16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16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16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16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616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616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1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46D6D258-2014-4F33-B649-4C5E03ECBFF2}" type="slidenum">
              <a:rPr lang="en-US"/>
              <a:pPr/>
              <a:t>36</a:t>
            </a:fld>
            <a:endParaRPr lang="en-US"/>
          </a:p>
        </p:txBody>
      </p:sp>
      <p:sp>
        <p:nvSpPr>
          <p:cNvPr id="161689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16904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127000"/>
            <a:ext cx="5842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6919" name="Picture 2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425450"/>
            <a:ext cx="51260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616912" name="Group 1616911"/>
          <p:cNvGrpSpPr/>
          <p:nvPr/>
        </p:nvGrpSpPr>
        <p:grpSpPr>
          <a:xfrm>
            <a:off x="231775" y="474663"/>
            <a:ext cx="8642350" cy="592137"/>
            <a:chOff x="231775" y="474663"/>
            <a:chExt cx="8642350" cy="592137"/>
          </a:xfrm>
        </p:grpSpPr>
        <p:pic>
          <p:nvPicPr>
            <p:cNvPr id="1616910" name="Picture 14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474663"/>
              <a:ext cx="3387725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16918" name="Picture 22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775" y="847725"/>
              <a:ext cx="52578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16914" name="Picture 18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2925" y="847725"/>
              <a:ext cx="2454275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616915" name="Rectangle 1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16917" name="Picture 2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00013"/>
            <a:ext cx="172402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52" y="2819400"/>
            <a:ext cx="1811784" cy="2340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616896" name="Group 1616895"/>
          <p:cNvGrpSpPr/>
          <p:nvPr/>
        </p:nvGrpSpPr>
        <p:grpSpPr>
          <a:xfrm>
            <a:off x="46430" y="3118631"/>
            <a:ext cx="1479657" cy="2226564"/>
            <a:chOff x="438912" y="2732198"/>
            <a:chExt cx="1479657" cy="2226564"/>
          </a:xfrm>
        </p:grpSpPr>
        <p:cxnSp>
          <p:nvCxnSpPr>
            <p:cNvPr id="24" name="Straight Connector 23"/>
            <p:cNvCxnSpPr/>
            <p:nvPr/>
          </p:nvCxnSpPr>
          <p:spPr bwMode="auto">
            <a:xfrm flipV="1">
              <a:off x="457200" y="2732199"/>
              <a:ext cx="310896" cy="384048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Straight Connector 54"/>
            <p:cNvCxnSpPr/>
            <p:nvPr/>
          </p:nvCxnSpPr>
          <p:spPr bwMode="auto">
            <a:xfrm>
              <a:off x="673274" y="2859545"/>
              <a:ext cx="0" cy="256032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/>
            <p:cNvCxnSpPr/>
            <p:nvPr/>
          </p:nvCxnSpPr>
          <p:spPr bwMode="auto">
            <a:xfrm flipH="1">
              <a:off x="685800" y="3008376"/>
              <a:ext cx="88726" cy="100584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Straight Connector 70"/>
            <p:cNvCxnSpPr/>
            <p:nvPr/>
          </p:nvCxnSpPr>
          <p:spPr bwMode="auto">
            <a:xfrm>
              <a:off x="674318" y="4665486"/>
              <a:ext cx="1168052" cy="0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Straight Connector 71"/>
            <p:cNvCxnSpPr/>
            <p:nvPr/>
          </p:nvCxnSpPr>
          <p:spPr bwMode="auto">
            <a:xfrm>
              <a:off x="572022" y="4800600"/>
              <a:ext cx="1168052" cy="0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Straight Connector 58"/>
            <p:cNvCxnSpPr/>
            <p:nvPr/>
          </p:nvCxnSpPr>
          <p:spPr bwMode="auto">
            <a:xfrm flipV="1">
              <a:off x="634652" y="4558430"/>
              <a:ext cx="292608" cy="393192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Straight Connector 60"/>
            <p:cNvCxnSpPr/>
            <p:nvPr/>
          </p:nvCxnSpPr>
          <p:spPr bwMode="auto">
            <a:xfrm flipV="1">
              <a:off x="787052" y="4546948"/>
              <a:ext cx="292608" cy="393192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Straight Connector 61"/>
            <p:cNvCxnSpPr/>
            <p:nvPr/>
          </p:nvCxnSpPr>
          <p:spPr bwMode="auto">
            <a:xfrm flipV="1">
              <a:off x="965214" y="4546948"/>
              <a:ext cx="292608" cy="393192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Straight Connector 62"/>
            <p:cNvCxnSpPr/>
            <p:nvPr/>
          </p:nvCxnSpPr>
          <p:spPr bwMode="auto">
            <a:xfrm flipV="1">
              <a:off x="1117614" y="4546948"/>
              <a:ext cx="292608" cy="393192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Straight Connector 63"/>
            <p:cNvCxnSpPr/>
            <p:nvPr/>
          </p:nvCxnSpPr>
          <p:spPr bwMode="auto">
            <a:xfrm flipV="1">
              <a:off x="1257488" y="4559474"/>
              <a:ext cx="292608" cy="393192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Straight Connector 69"/>
            <p:cNvCxnSpPr/>
            <p:nvPr/>
          </p:nvCxnSpPr>
          <p:spPr bwMode="auto">
            <a:xfrm flipV="1">
              <a:off x="1434940" y="4559808"/>
              <a:ext cx="292608" cy="393192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1741118" y="2773951"/>
              <a:ext cx="0" cy="182880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572022" y="2999419"/>
              <a:ext cx="0" cy="128016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926926" y="2744723"/>
              <a:ext cx="0" cy="374904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Straight Connector 65"/>
            <p:cNvCxnSpPr/>
            <p:nvPr/>
          </p:nvCxnSpPr>
          <p:spPr bwMode="auto">
            <a:xfrm>
              <a:off x="1091852" y="2744723"/>
              <a:ext cx="0" cy="374904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Straight Connector 66"/>
            <p:cNvCxnSpPr/>
            <p:nvPr/>
          </p:nvCxnSpPr>
          <p:spPr bwMode="auto">
            <a:xfrm>
              <a:off x="1245296" y="2744723"/>
              <a:ext cx="0" cy="374904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1410222" y="2744723"/>
              <a:ext cx="0" cy="374904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Straight Connector 68"/>
            <p:cNvCxnSpPr/>
            <p:nvPr/>
          </p:nvCxnSpPr>
          <p:spPr bwMode="auto">
            <a:xfrm>
              <a:off x="1575148" y="2744723"/>
              <a:ext cx="0" cy="374904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762000" y="3034430"/>
              <a:ext cx="914400" cy="0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Straight Connector 41"/>
            <p:cNvCxnSpPr/>
            <p:nvPr/>
          </p:nvCxnSpPr>
          <p:spPr bwMode="auto">
            <a:xfrm flipV="1">
              <a:off x="457200" y="4217096"/>
              <a:ext cx="292608" cy="393192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Straight Connector 42"/>
            <p:cNvCxnSpPr/>
            <p:nvPr/>
          </p:nvCxnSpPr>
          <p:spPr bwMode="auto">
            <a:xfrm flipV="1">
              <a:off x="457200" y="3835052"/>
              <a:ext cx="292608" cy="393192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Straight Connector 43"/>
            <p:cNvCxnSpPr/>
            <p:nvPr/>
          </p:nvCxnSpPr>
          <p:spPr bwMode="auto">
            <a:xfrm flipV="1">
              <a:off x="457200" y="3429000"/>
              <a:ext cx="292608" cy="393192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Straight Connector 44"/>
            <p:cNvCxnSpPr/>
            <p:nvPr/>
          </p:nvCxnSpPr>
          <p:spPr bwMode="auto">
            <a:xfrm flipV="1">
              <a:off x="457200" y="3034430"/>
              <a:ext cx="292608" cy="393192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Straight Connector 46"/>
            <p:cNvCxnSpPr/>
            <p:nvPr/>
          </p:nvCxnSpPr>
          <p:spPr bwMode="auto">
            <a:xfrm>
              <a:off x="736948" y="4217096"/>
              <a:ext cx="1168052" cy="0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736948" y="3835052"/>
              <a:ext cx="1168052" cy="0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736948" y="3429000"/>
              <a:ext cx="1168052" cy="0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749808" y="3034430"/>
              <a:ext cx="1161288" cy="0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Straight Connector 39"/>
            <p:cNvCxnSpPr/>
            <p:nvPr/>
          </p:nvCxnSpPr>
          <p:spPr bwMode="auto">
            <a:xfrm>
              <a:off x="673274" y="2845496"/>
              <a:ext cx="0" cy="1819656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Straight Connector 40"/>
            <p:cNvCxnSpPr/>
            <p:nvPr/>
          </p:nvCxnSpPr>
          <p:spPr bwMode="auto">
            <a:xfrm>
              <a:off x="572022" y="2972844"/>
              <a:ext cx="0" cy="1819656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762000" y="2743200"/>
              <a:ext cx="0" cy="1819656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926926" y="2743200"/>
              <a:ext cx="0" cy="1819656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1091852" y="2743200"/>
              <a:ext cx="0" cy="1819656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245296" y="2743200"/>
              <a:ext cx="0" cy="1819656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Connector 35"/>
            <p:cNvCxnSpPr/>
            <p:nvPr/>
          </p:nvCxnSpPr>
          <p:spPr bwMode="auto">
            <a:xfrm>
              <a:off x="1410222" y="2743200"/>
              <a:ext cx="0" cy="1819656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Straight Connector 36"/>
            <p:cNvCxnSpPr/>
            <p:nvPr/>
          </p:nvCxnSpPr>
          <p:spPr bwMode="auto">
            <a:xfrm>
              <a:off x="1575148" y="2743200"/>
              <a:ext cx="0" cy="1819656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Straight Connector 37"/>
            <p:cNvCxnSpPr/>
            <p:nvPr/>
          </p:nvCxnSpPr>
          <p:spPr bwMode="auto">
            <a:xfrm>
              <a:off x="1740074" y="2743200"/>
              <a:ext cx="0" cy="1819656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" name="Straight Connector 4"/>
            <p:cNvCxnSpPr/>
            <p:nvPr/>
          </p:nvCxnSpPr>
          <p:spPr bwMode="auto">
            <a:xfrm>
              <a:off x="457200" y="3111674"/>
              <a:ext cx="0" cy="1847088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612392" y="3124200"/>
              <a:ext cx="0" cy="182880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1905000" y="2743200"/>
              <a:ext cx="0" cy="182880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/>
            <p:cNvCxnSpPr/>
            <p:nvPr/>
          </p:nvCxnSpPr>
          <p:spPr bwMode="auto">
            <a:xfrm flipV="1">
              <a:off x="1621536" y="4545904"/>
              <a:ext cx="292608" cy="393192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736948" y="4550664"/>
              <a:ext cx="1168052" cy="0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Connector 26"/>
            <p:cNvCxnSpPr/>
            <p:nvPr/>
          </p:nvCxnSpPr>
          <p:spPr bwMode="auto">
            <a:xfrm flipV="1">
              <a:off x="457200" y="4550664"/>
              <a:ext cx="292608" cy="393192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Rectangle 9"/>
            <p:cNvSpPr/>
            <p:nvPr/>
          </p:nvSpPr>
          <p:spPr bwMode="auto">
            <a:xfrm>
              <a:off x="457200" y="3124200"/>
              <a:ext cx="1155192" cy="1828800"/>
            </a:xfrm>
            <a:prstGeom prst="rect">
              <a:avLst/>
            </a:prstGeom>
            <a:solidFill>
              <a:srgbClr val="FF6600">
                <a:alpha val="75000"/>
              </a:srgb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Parallelogram 11"/>
            <p:cNvSpPr/>
            <p:nvPr/>
          </p:nvSpPr>
          <p:spPr bwMode="auto">
            <a:xfrm rot="5400000" flipV="1">
              <a:off x="666007" y="3692484"/>
              <a:ext cx="2212848" cy="292276"/>
            </a:xfrm>
            <a:custGeom>
              <a:avLst/>
              <a:gdLst>
                <a:gd name="connsiteX0" fmla="*/ 0 w 2231136"/>
                <a:gd name="connsiteY0" fmla="*/ 304802 h 304802"/>
                <a:gd name="connsiteX1" fmla="*/ 418582 w 2231136"/>
                <a:gd name="connsiteY1" fmla="*/ 0 h 304802"/>
                <a:gd name="connsiteX2" fmla="*/ 2231136 w 2231136"/>
                <a:gd name="connsiteY2" fmla="*/ 0 h 304802"/>
                <a:gd name="connsiteX3" fmla="*/ 1812554 w 2231136"/>
                <a:gd name="connsiteY3" fmla="*/ 304802 h 304802"/>
                <a:gd name="connsiteX4" fmla="*/ 0 w 2231136"/>
                <a:gd name="connsiteY4" fmla="*/ 304802 h 304802"/>
                <a:gd name="connsiteX0" fmla="*/ 0 w 2206084"/>
                <a:gd name="connsiteY0" fmla="*/ 279749 h 304802"/>
                <a:gd name="connsiteX1" fmla="*/ 393530 w 2206084"/>
                <a:gd name="connsiteY1" fmla="*/ 0 h 304802"/>
                <a:gd name="connsiteX2" fmla="*/ 2206084 w 2206084"/>
                <a:gd name="connsiteY2" fmla="*/ 0 h 304802"/>
                <a:gd name="connsiteX3" fmla="*/ 1787502 w 2206084"/>
                <a:gd name="connsiteY3" fmla="*/ 304802 h 304802"/>
                <a:gd name="connsiteX4" fmla="*/ 0 w 2206084"/>
                <a:gd name="connsiteY4" fmla="*/ 279749 h 304802"/>
                <a:gd name="connsiteX0" fmla="*/ 0 w 2206084"/>
                <a:gd name="connsiteY0" fmla="*/ 279749 h 304802"/>
                <a:gd name="connsiteX1" fmla="*/ 393530 w 2206084"/>
                <a:gd name="connsiteY1" fmla="*/ 0 h 304802"/>
                <a:gd name="connsiteX2" fmla="*/ 2206084 w 2206084"/>
                <a:gd name="connsiteY2" fmla="*/ 0 h 304802"/>
                <a:gd name="connsiteX3" fmla="*/ 1787502 w 2206084"/>
                <a:gd name="connsiteY3" fmla="*/ 304802 h 304802"/>
                <a:gd name="connsiteX4" fmla="*/ 0 w 2206084"/>
                <a:gd name="connsiteY4" fmla="*/ 279749 h 304802"/>
                <a:gd name="connsiteX0" fmla="*/ 0 w 2206084"/>
                <a:gd name="connsiteY0" fmla="*/ 279749 h 292276"/>
                <a:gd name="connsiteX1" fmla="*/ 393530 w 2206084"/>
                <a:gd name="connsiteY1" fmla="*/ 0 h 292276"/>
                <a:gd name="connsiteX2" fmla="*/ 2206084 w 2206084"/>
                <a:gd name="connsiteY2" fmla="*/ 0 h 292276"/>
                <a:gd name="connsiteX3" fmla="*/ 1825080 w 2206084"/>
                <a:gd name="connsiteY3" fmla="*/ 292276 h 292276"/>
                <a:gd name="connsiteX4" fmla="*/ 0 w 2206084"/>
                <a:gd name="connsiteY4" fmla="*/ 279749 h 29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6084" h="292276">
                  <a:moveTo>
                    <a:pt x="0" y="279749"/>
                  </a:moveTo>
                  <a:lnTo>
                    <a:pt x="393530" y="0"/>
                  </a:lnTo>
                  <a:lnTo>
                    <a:pt x="2206084" y="0"/>
                  </a:lnTo>
                  <a:lnTo>
                    <a:pt x="1825080" y="292276"/>
                  </a:lnTo>
                  <a:lnTo>
                    <a:pt x="0" y="279749"/>
                  </a:lnTo>
                  <a:close/>
                </a:path>
              </a:pathLst>
            </a:custGeom>
            <a:solidFill>
              <a:srgbClr val="FF6600">
                <a:alpha val="75000"/>
              </a:srgb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>
              <a:off x="762000" y="2744723"/>
              <a:ext cx="0" cy="374904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764088" y="2743200"/>
              <a:ext cx="1133856" cy="0"/>
            </a:xfrm>
            <a:prstGeom prst="line">
              <a:avLst/>
            </a:prstGeom>
            <a:noFill/>
            <a:ln w="28575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Connector 31"/>
            <p:cNvCxnSpPr/>
            <p:nvPr/>
          </p:nvCxnSpPr>
          <p:spPr bwMode="auto">
            <a:xfrm flipV="1">
              <a:off x="1621535" y="2732198"/>
              <a:ext cx="292608" cy="39353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Straight Connector 72"/>
            <p:cNvCxnSpPr/>
            <p:nvPr/>
          </p:nvCxnSpPr>
          <p:spPr bwMode="auto">
            <a:xfrm>
              <a:off x="648222" y="3124200"/>
              <a:ext cx="0" cy="182880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Straight Connector 73"/>
            <p:cNvCxnSpPr/>
            <p:nvPr/>
          </p:nvCxnSpPr>
          <p:spPr bwMode="auto">
            <a:xfrm>
              <a:off x="825674" y="3124374"/>
              <a:ext cx="0" cy="182880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Straight Connector 74"/>
            <p:cNvCxnSpPr/>
            <p:nvPr/>
          </p:nvCxnSpPr>
          <p:spPr bwMode="auto">
            <a:xfrm>
              <a:off x="978074" y="3124200"/>
              <a:ext cx="0" cy="182880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Straight Connector 75"/>
            <p:cNvCxnSpPr/>
            <p:nvPr/>
          </p:nvCxnSpPr>
          <p:spPr bwMode="auto">
            <a:xfrm>
              <a:off x="1130474" y="3124200"/>
              <a:ext cx="0" cy="182880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Straight Connector 76"/>
            <p:cNvCxnSpPr/>
            <p:nvPr/>
          </p:nvCxnSpPr>
          <p:spPr bwMode="auto">
            <a:xfrm>
              <a:off x="1282874" y="3124200"/>
              <a:ext cx="0" cy="182880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Straight Connector 77"/>
            <p:cNvCxnSpPr/>
            <p:nvPr/>
          </p:nvCxnSpPr>
          <p:spPr bwMode="auto">
            <a:xfrm>
              <a:off x="1435274" y="3124200"/>
              <a:ext cx="0" cy="182880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Straight Connector 78"/>
            <p:cNvCxnSpPr/>
            <p:nvPr/>
          </p:nvCxnSpPr>
          <p:spPr bwMode="auto">
            <a:xfrm>
              <a:off x="457200" y="4572000"/>
              <a:ext cx="1168052" cy="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Straight Connector 79"/>
            <p:cNvCxnSpPr/>
            <p:nvPr/>
          </p:nvCxnSpPr>
          <p:spPr bwMode="auto">
            <a:xfrm>
              <a:off x="457200" y="4216052"/>
              <a:ext cx="1168052" cy="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Straight Connector 80"/>
            <p:cNvCxnSpPr/>
            <p:nvPr/>
          </p:nvCxnSpPr>
          <p:spPr bwMode="auto">
            <a:xfrm>
              <a:off x="457200" y="3810000"/>
              <a:ext cx="1168052" cy="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Straight Connector 81"/>
            <p:cNvCxnSpPr/>
            <p:nvPr/>
          </p:nvCxnSpPr>
          <p:spPr bwMode="auto">
            <a:xfrm>
              <a:off x="457200" y="3429000"/>
              <a:ext cx="1168052" cy="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Straight Connector 82"/>
            <p:cNvCxnSpPr/>
            <p:nvPr/>
          </p:nvCxnSpPr>
          <p:spPr bwMode="auto">
            <a:xfrm flipV="1">
              <a:off x="1621536" y="4216052"/>
              <a:ext cx="292608" cy="393192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Straight Connector 83"/>
            <p:cNvCxnSpPr/>
            <p:nvPr/>
          </p:nvCxnSpPr>
          <p:spPr bwMode="auto">
            <a:xfrm flipV="1">
              <a:off x="1621536" y="3810000"/>
              <a:ext cx="292608" cy="393192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Straight Connector 84"/>
            <p:cNvCxnSpPr/>
            <p:nvPr/>
          </p:nvCxnSpPr>
          <p:spPr bwMode="auto">
            <a:xfrm flipV="1">
              <a:off x="1621536" y="3429000"/>
              <a:ext cx="292608" cy="393192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Straight Connector 85"/>
            <p:cNvCxnSpPr/>
            <p:nvPr/>
          </p:nvCxnSpPr>
          <p:spPr bwMode="auto">
            <a:xfrm flipV="1">
              <a:off x="1621536" y="3035474"/>
              <a:ext cx="292608" cy="393192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Connector 29"/>
            <p:cNvCxnSpPr/>
            <p:nvPr/>
          </p:nvCxnSpPr>
          <p:spPr bwMode="auto">
            <a:xfrm>
              <a:off x="469726" y="3124200"/>
              <a:ext cx="1143000" cy="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438912" y="4943856"/>
              <a:ext cx="1188720" cy="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16913" name="Group 1616912"/>
          <p:cNvGrpSpPr/>
          <p:nvPr/>
        </p:nvGrpSpPr>
        <p:grpSpPr>
          <a:xfrm>
            <a:off x="561077" y="5097412"/>
            <a:ext cx="990954" cy="433043"/>
            <a:chOff x="561077" y="5097412"/>
            <a:chExt cx="990954" cy="433043"/>
          </a:xfrm>
        </p:grpSpPr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1077" y="5384051"/>
              <a:ext cx="175334" cy="14640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9" name="Picture 88" descr="txp_fig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8000000">
              <a:off x="1391162" y="5111877"/>
              <a:ext cx="175334" cy="14640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2797" y="3948777"/>
            <a:ext cx="160431" cy="2191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6503438"/>
            <a:ext cx="3638186" cy="2919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1176" y="5842348"/>
            <a:ext cx="321657" cy="2778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872" y="5907024"/>
            <a:ext cx="2337487" cy="2191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83864" y="5897880"/>
            <a:ext cx="350580" cy="2191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2656" y="5916168"/>
            <a:ext cx="262935" cy="2480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0128" y="5920636"/>
            <a:ext cx="175290" cy="2042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7973" y="5843392"/>
            <a:ext cx="3112093" cy="3655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22" name="Straight Arrow Connector 121"/>
          <p:cNvCxnSpPr/>
          <p:nvPr/>
        </p:nvCxnSpPr>
        <p:spPr bwMode="auto">
          <a:xfrm>
            <a:off x="1816621" y="3017520"/>
            <a:ext cx="2161117" cy="3551555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9" name="Picture 3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9472" y="6281928"/>
            <a:ext cx="2001445" cy="3655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8" name="Group 87"/>
          <p:cNvGrpSpPr/>
          <p:nvPr/>
        </p:nvGrpSpPr>
        <p:grpSpPr>
          <a:xfrm>
            <a:off x="2601280" y="6300216"/>
            <a:ext cx="1906712" cy="495154"/>
            <a:chOff x="2601280" y="6300216"/>
            <a:chExt cx="1906712" cy="495154"/>
          </a:xfrm>
        </p:grpSpPr>
        <p:sp>
          <p:nvSpPr>
            <p:cNvPr id="51" name="Rectangle 50"/>
            <p:cNvSpPr/>
            <p:nvPr/>
          </p:nvSpPr>
          <p:spPr bwMode="auto">
            <a:xfrm>
              <a:off x="2601280" y="6485235"/>
              <a:ext cx="347472" cy="310135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 bwMode="auto">
            <a:xfrm flipV="1">
              <a:off x="2771540" y="6309360"/>
              <a:ext cx="6952" cy="173736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16900" name="Straight Connector 1616899"/>
            <p:cNvCxnSpPr/>
            <p:nvPr/>
          </p:nvCxnSpPr>
          <p:spPr bwMode="auto">
            <a:xfrm>
              <a:off x="2771540" y="6309360"/>
              <a:ext cx="1536192" cy="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16907" name="Straight Arrow Connector 1616906"/>
            <p:cNvCxnSpPr/>
            <p:nvPr/>
          </p:nvCxnSpPr>
          <p:spPr bwMode="auto">
            <a:xfrm>
              <a:off x="4297680" y="6300216"/>
              <a:ext cx="210312" cy="302466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6" name="Group 45"/>
          <p:cNvGrpSpPr/>
          <p:nvPr/>
        </p:nvGrpSpPr>
        <p:grpSpPr>
          <a:xfrm>
            <a:off x="4292252" y="5142978"/>
            <a:ext cx="2250355" cy="674318"/>
            <a:chOff x="4989534" y="5307904"/>
            <a:chExt cx="2250355" cy="674318"/>
          </a:xfrm>
        </p:grpSpPr>
        <p:pic>
          <p:nvPicPr>
            <p:cNvPr id="29" name="Picture 28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89534" y="5307904"/>
              <a:ext cx="2250355" cy="36556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" name="Picture 30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5403803" y="5799417"/>
              <a:ext cx="263029" cy="1025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616899" name="Picture 161689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7500" y="5219262"/>
            <a:ext cx="1227498" cy="2341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5" name="Rectangle 114"/>
          <p:cNvSpPr/>
          <p:nvPr/>
        </p:nvSpPr>
        <p:spPr bwMode="auto">
          <a:xfrm>
            <a:off x="5550408" y="5833872"/>
            <a:ext cx="1380744" cy="384048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5550408" y="6263640"/>
            <a:ext cx="1380744" cy="384048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616897" name="Group 1616896"/>
          <p:cNvGrpSpPr/>
          <p:nvPr/>
        </p:nvGrpSpPr>
        <p:grpSpPr>
          <a:xfrm>
            <a:off x="3648456" y="5888736"/>
            <a:ext cx="1289304" cy="538256"/>
            <a:chOff x="3648456" y="5888736"/>
            <a:chExt cx="1289304" cy="538256"/>
          </a:xfrm>
        </p:grpSpPr>
        <p:sp>
          <p:nvSpPr>
            <p:cNvPr id="23" name="Rectangle 22"/>
            <p:cNvSpPr/>
            <p:nvPr/>
          </p:nvSpPr>
          <p:spPr bwMode="auto">
            <a:xfrm>
              <a:off x="3648456" y="5888736"/>
              <a:ext cx="201168" cy="246888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52" name="Straight Arrow Connector 51"/>
            <p:cNvCxnSpPr/>
            <p:nvPr/>
          </p:nvCxnSpPr>
          <p:spPr bwMode="auto">
            <a:xfrm>
              <a:off x="3849624" y="6126480"/>
              <a:ext cx="1088136" cy="300512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616905" name="Straight Connector 1616904"/>
          <p:cNvCxnSpPr/>
          <p:nvPr/>
        </p:nvCxnSpPr>
        <p:spPr bwMode="auto">
          <a:xfrm>
            <a:off x="5265006" y="5968652"/>
            <a:ext cx="109728" cy="173736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" name="Straight Connector 122"/>
          <p:cNvCxnSpPr/>
          <p:nvPr/>
        </p:nvCxnSpPr>
        <p:spPr bwMode="auto">
          <a:xfrm>
            <a:off x="6798376" y="5854874"/>
            <a:ext cx="109728" cy="173736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16909" name="Group 1616908"/>
          <p:cNvGrpSpPr/>
          <p:nvPr/>
        </p:nvGrpSpPr>
        <p:grpSpPr>
          <a:xfrm>
            <a:off x="5029200" y="5897880"/>
            <a:ext cx="1426464" cy="246888"/>
            <a:chOff x="5029200" y="5897880"/>
            <a:chExt cx="1426464" cy="246888"/>
          </a:xfrm>
        </p:grpSpPr>
        <p:sp>
          <p:nvSpPr>
            <p:cNvPr id="1616906" name="Rectangle 1616905"/>
            <p:cNvSpPr/>
            <p:nvPr/>
          </p:nvSpPr>
          <p:spPr bwMode="auto">
            <a:xfrm>
              <a:off x="5029200" y="5907024"/>
              <a:ext cx="210312" cy="228600"/>
            </a:xfrm>
            <a:prstGeom prst="rect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5" name="Rectangle 124"/>
            <p:cNvSpPr/>
            <p:nvPr/>
          </p:nvSpPr>
          <p:spPr bwMode="auto">
            <a:xfrm>
              <a:off x="5550408" y="5897880"/>
              <a:ext cx="905256" cy="246888"/>
            </a:xfrm>
            <a:prstGeom prst="rect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26" name="Rectangle 125"/>
          <p:cNvSpPr/>
          <p:nvPr/>
        </p:nvSpPr>
        <p:spPr bwMode="auto">
          <a:xfrm>
            <a:off x="5175504" y="5193792"/>
            <a:ext cx="914400" cy="256032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616902" name="Group 1616901"/>
          <p:cNvGrpSpPr/>
          <p:nvPr/>
        </p:nvGrpSpPr>
        <p:grpSpPr>
          <a:xfrm>
            <a:off x="3812974" y="4340268"/>
            <a:ext cx="4005824" cy="628469"/>
            <a:chOff x="3812974" y="4340268"/>
            <a:chExt cx="4005824" cy="628469"/>
          </a:xfrm>
        </p:grpSpPr>
        <p:pic>
          <p:nvPicPr>
            <p:cNvPr id="53" name="Picture 52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12974" y="4340268"/>
              <a:ext cx="2629580" cy="62846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7" name="Picture 126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91300" y="4546600"/>
              <a:ext cx="1227498" cy="23410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87" name="Picture 8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2610" y="3550297"/>
            <a:ext cx="4251890" cy="6285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616927" name="Group 1616926"/>
          <p:cNvGrpSpPr/>
          <p:nvPr/>
        </p:nvGrpSpPr>
        <p:grpSpPr>
          <a:xfrm>
            <a:off x="4764023" y="4013200"/>
            <a:ext cx="4337305" cy="979424"/>
            <a:chOff x="4764023" y="4013200"/>
            <a:chExt cx="4337305" cy="979424"/>
          </a:xfrm>
        </p:grpSpPr>
        <p:sp>
          <p:nvSpPr>
            <p:cNvPr id="1616924" name="Rectangle 1616923"/>
            <p:cNvSpPr/>
            <p:nvPr/>
          </p:nvSpPr>
          <p:spPr bwMode="auto">
            <a:xfrm>
              <a:off x="4764023" y="4315968"/>
              <a:ext cx="1691640" cy="676656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16925" name="Picture 1616924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77000" y="4013200"/>
              <a:ext cx="2624328" cy="26355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16926" name="Picture 1616925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38394" y="4286239"/>
              <a:ext cx="2162934" cy="25233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98" name="Group 97"/>
          <p:cNvGrpSpPr/>
          <p:nvPr/>
        </p:nvGrpSpPr>
        <p:grpSpPr>
          <a:xfrm>
            <a:off x="3098626" y="2723366"/>
            <a:ext cx="4967877" cy="696994"/>
            <a:chOff x="2349500" y="2723366"/>
            <a:chExt cx="4967877" cy="696994"/>
          </a:xfrm>
        </p:grpSpPr>
        <p:pic>
          <p:nvPicPr>
            <p:cNvPr id="97" name="Picture 96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49500" y="2723366"/>
              <a:ext cx="4967877" cy="33575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6" name="Picture 95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21627" y="3084590"/>
              <a:ext cx="4295750" cy="33577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5" name="Picture 2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1929" y="1696794"/>
            <a:ext cx="5699390" cy="3498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1" name="Picture 90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5988" y="2136088"/>
            <a:ext cx="4985560" cy="4661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16916" name="Rectangle 20"/>
          <p:cNvSpPr>
            <a:spLocks noChangeArrowheads="1"/>
          </p:cNvSpPr>
          <p:nvPr/>
        </p:nvSpPr>
        <p:spPr bwMode="auto">
          <a:xfrm>
            <a:off x="8521700" y="2222326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16901" name="Picture 1616900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7126" y="1207718"/>
            <a:ext cx="6864876" cy="3646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616920" name="Group 24"/>
          <p:cNvGrpSpPr>
            <a:grpSpLocks/>
          </p:cNvGrpSpPr>
          <p:nvPr/>
        </p:nvGrpSpPr>
        <p:grpSpPr bwMode="auto">
          <a:xfrm>
            <a:off x="609600" y="1924094"/>
            <a:ext cx="1017588" cy="477838"/>
            <a:chOff x="1120" y="240"/>
            <a:chExt cx="641" cy="301"/>
          </a:xfrm>
        </p:grpSpPr>
        <p:pic>
          <p:nvPicPr>
            <p:cNvPr id="1616921" name="Picture 25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" y="240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16922" name="Picture 26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0" y="427"/>
              <a:ext cx="641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cxnSp>
        <p:nvCxnSpPr>
          <p:cNvPr id="1616903" name="Straight Arrow Connector 1616902"/>
          <p:cNvCxnSpPr/>
          <p:nvPr/>
        </p:nvCxnSpPr>
        <p:spPr bwMode="auto">
          <a:xfrm flipV="1">
            <a:off x="4391152" y="1490472"/>
            <a:ext cx="155448" cy="3785616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Straight Arrow Connector 123"/>
          <p:cNvCxnSpPr/>
          <p:nvPr/>
        </p:nvCxnSpPr>
        <p:spPr bwMode="auto">
          <a:xfrm flipV="1">
            <a:off x="6336082" y="1490472"/>
            <a:ext cx="1188720" cy="3785616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1" name="Straight Arrow Connector 140"/>
          <p:cNvCxnSpPr/>
          <p:nvPr/>
        </p:nvCxnSpPr>
        <p:spPr bwMode="auto">
          <a:xfrm flipH="1" flipV="1">
            <a:off x="3485418" y="2450926"/>
            <a:ext cx="1484346" cy="3890472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71698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16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16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16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16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500" fill="hold"/>
                                        <p:tgtEl>
                                          <p:spTgt spid="16169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16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16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16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16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16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16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616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616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616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616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4" dur="500"/>
                                        <p:tgtEl>
                                          <p:spTgt spid="1616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616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616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5" grpId="1" animBg="1"/>
      <p:bldP spid="116" grpId="0" animBg="1"/>
      <p:bldP spid="116" grpId="1" animBg="1"/>
      <p:bldP spid="126" grpId="0" animBg="1"/>
      <p:bldP spid="126" grpId="1" animBg="1"/>
      <p:bldP spid="161691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29" name="Straight Connector 28"/>
          <p:cNvCxnSpPr/>
          <p:nvPr/>
        </p:nvCxnSpPr>
        <p:spPr bwMode="auto">
          <a:xfrm>
            <a:off x="0" y="787400"/>
            <a:ext cx="9144000" cy="0"/>
          </a:xfrm>
          <a:prstGeom prst="lin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" name="Picture 1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1343025"/>
            <a:ext cx="4249832" cy="2917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9853"/>
          </a:xfrm>
        </p:spPr>
        <p:txBody>
          <a:bodyPr/>
          <a:lstStyle/>
          <a:p>
            <a:fld id="{849A4839-2367-479C-AC9E-18455877E254}" type="slidenum">
              <a:rPr lang="en-US"/>
              <a:pPr/>
              <a:t>37</a:t>
            </a:fld>
            <a:endParaRPr lang="en-US"/>
          </a:p>
        </p:txBody>
      </p:sp>
      <p:sp>
        <p:nvSpPr>
          <p:cNvPr id="161894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18960" name="Picture 1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495" y="100013"/>
            <a:ext cx="62357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6495" y="457200"/>
            <a:ext cx="5198781" cy="2917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18957" name="Rectangle 1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18959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00013"/>
            <a:ext cx="172402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496" y="1801578"/>
            <a:ext cx="3344647" cy="2777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251" y="884586"/>
            <a:ext cx="1183443" cy="2480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4548" y="1220244"/>
            <a:ext cx="3884434" cy="4670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0911" y="1793310"/>
            <a:ext cx="2381311" cy="2778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1641" y="864296"/>
            <a:ext cx="5128283" cy="291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108960" y="274319"/>
            <a:ext cx="3675888" cy="1609172"/>
            <a:chOff x="3108960" y="274319"/>
            <a:chExt cx="3675888" cy="1609172"/>
          </a:xfrm>
        </p:grpSpPr>
        <p:cxnSp>
          <p:nvCxnSpPr>
            <p:cNvPr id="6" name="Straight Arrow Connector 5"/>
            <p:cNvCxnSpPr/>
            <p:nvPr/>
          </p:nvCxnSpPr>
          <p:spPr bwMode="auto">
            <a:xfrm flipH="1">
              <a:off x="3108960" y="274319"/>
              <a:ext cx="3675888" cy="1426464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Arrow Connector 9"/>
            <p:cNvCxnSpPr/>
            <p:nvPr/>
          </p:nvCxnSpPr>
          <p:spPr bwMode="auto">
            <a:xfrm>
              <a:off x="3119534" y="1700611"/>
              <a:ext cx="0" cy="18288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9" name="Group 18"/>
          <p:cNvGrpSpPr/>
          <p:nvPr/>
        </p:nvGrpSpPr>
        <p:grpSpPr>
          <a:xfrm>
            <a:off x="1951745" y="1655064"/>
            <a:ext cx="1614414" cy="387430"/>
            <a:chOff x="1951745" y="1655064"/>
            <a:chExt cx="1614414" cy="387430"/>
          </a:xfrm>
        </p:grpSpPr>
        <p:sp>
          <p:nvSpPr>
            <p:cNvPr id="13" name="Rectangle 12"/>
            <p:cNvSpPr/>
            <p:nvPr/>
          </p:nvSpPr>
          <p:spPr bwMode="auto">
            <a:xfrm>
              <a:off x="1951745" y="1795606"/>
              <a:ext cx="374904" cy="246888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>
              <a:off x="2130551" y="1662236"/>
              <a:ext cx="1435608" cy="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Arrow Connector 17"/>
            <p:cNvCxnSpPr/>
            <p:nvPr/>
          </p:nvCxnSpPr>
          <p:spPr bwMode="auto">
            <a:xfrm flipH="1">
              <a:off x="3557016" y="1655064"/>
              <a:ext cx="1167" cy="246888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Straight Arrow Connector 54"/>
            <p:cNvCxnSpPr/>
            <p:nvPr/>
          </p:nvCxnSpPr>
          <p:spPr bwMode="auto">
            <a:xfrm flipH="1">
              <a:off x="2138614" y="1655064"/>
              <a:ext cx="1167" cy="137160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9" name="Group 68"/>
          <p:cNvGrpSpPr/>
          <p:nvPr/>
        </p:nvGrpSpPr>
        <p:grpSpPr>
          <a:xfrm>
            <a:off x="2889584" y="2667000"/>
            <a:ext cx="5244974" cy="598430"/>
            <a:chOff x="2889584" y="6234170"/>
            <a:chExt cx="5244974" cy="598430"/>
          </a:xfrm>
        </p:grpSpPr>
        <p:pic>
          <p:nvPicPr>
            <p:cNvPr id="70" name="Picture 69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89584" y="6234170"/>
              <a:ext cx="5238286" cy="31187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1" name="Picture 70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44151" y="6574474"/>
              <a:ext cx="4790407" cy="25812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65" name="Group 64"/>
          <p:cNvGrpSpPr/>
          <p:nvPr/>
        </p:nvGrpSpPr>
        <p:grpSpPr>
          <a:xfrm>
            <a:off x="26096" y="2175354"/>
            <a:ext cx="5415371" cy="335605"/>
            <a:chOff x="26096" y="2175354"/>
            <a:chExt cx="5415371" cy="335605"/>
          </a:xfrm>
        </p:grpSpPr>
        <p:pic>
          <p:nvPicPr>
            <p:cNvPr id="33" name="Picture 32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096" y="2229248"/>
              <a:ext cx="1693794" cy="21906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" name="Picture 31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33939" y="2175354"/>
              <a:ext cx="3607528" cy="33560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8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8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1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59" name="Straight Connector 58"/>
          <p:cNvCxnSpPr/>
          <p:nvPr/>
        </p:nvCxnSpPr>
        <p:spPr bwMode="auto">
          <a:xfrm>
            <a:off x="0" y="787400"/>
            <a:ext cx="9144000" cy="0"/>
          </a:xfrm>
          <a:prstGeom prst="lin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" name="Picture 1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1343025"/>
            <a:ext cx="4249832" cy="2917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9853"/>
          </a:xfrm>
        </p:spPr>
        <p:txBody>
          <a:bodyPr/>
          <a:lstStyle/>
          <a:p>
            <a:fld id="{849A4839-2367-479C-AC9E-18455877E254}" type="slidenum">
              <a:rPr lang="en-US"/>
              <a:pPr/>
              <a:t>38</a:t>
            </a:fld>
            <a:endParaRPr lang="en-US"/>
          </a:p>
        </p:txBody>
      </p:sp>
      <p:sp>
        <p:nvSpPr>
          <p:cNvPr id="161894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18960" name="Picture 1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495" y="100013"/>
            <a:ext cx="62357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6495" y="457200"/>
            <a:ext cx="5198781" cy="2917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18957" name="Rectangle 1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18959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00013"/>
            <a:ext cx="172402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496" y="1801578"/>
            <a:ext cx="3344647" cy="2777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251" y="884586"/>
            <a:ext cx="1183443" cy="2480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4548" y="1220244"/>
            <a:ext cx="3884434" cy="4670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0911" y="1793310"/>
            <a:ext cx="2381311" cy="2778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1641" y="864296"/>
            <a:ext cx="5128283" cy="291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7944" y="2544871"/>
            <a:ext cx="4365580" cy="335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5" name="Group 64"/>
          <p:cNvGrpSpPr/>
          <p:nvPr/>
        </p:nvGrpSpPr>
        <p:grpSpPr>
          <a:xfrm>
            <a:off x="26096" y="2175354"/>
            <a:ext cx="5415371" cy="335605"/>
            <a:chOff x="26096" y="2175354"/>
            <a:chExt cx="5415371" cy="335605"/>
          </a:xfrm>
        </p:grpSpPr>
        <p:pic>
          <p:nvPicPr>
            <p:cNvPr id="32" name="Picture 31" descr="txp_fig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33939" y="2175354"/>
              <a:ext cx="3607528" cy="33560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" name="Picture 32" descr="txp_fig"/>
            <p:cNvPicPr>
              <a:picLocks noChangeAspect="1"/>
            </p:cNvPicPr>
            <p:nvPr>
              <p:custDataLst>
                <p:tags r:id="rId33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096" y="2229248"/>
              <a:ext cx="1693794" cy="21906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77" name="Group 76"/>
          <p:cNvGrpSpPr/>
          <p:nvPr/>
        </p:nvGrpSpPr>
        <p:grpSpPr>
          <a:xfrm>
            <a:off x="4425885" y="1783080"/>
            <a:ext cx="1561208" cy="740664"/>
            <a:chOff x="4425885" y="1783080"/>
            <a:chExt cx="1561208" cy="740664"/>
          </a:xfrm>
        </p:grpSpPr>
        <p:sp>
          <p:nvSpPr>
            <p:cNvPr id="75" name="Rectangle 74"/>
            <p:cNvSpPr/>
            <p:nvPr/>
          </p:nvSpPr>
          <p:spPr bwMode="auto">
            <a:xfrm>
              <a:off x="4425885" y="2286000"/>
              <a:ext cx="182880" cy="237744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5063549" y="1783080"/>
              <a:ext cx="923544" cy="246888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88" name="Rectangle 87"/>
          <p:cNvSpPr/>
          <p:nvPr/>
        </p:nvSpPr>
        <p:spPr bwMode="auto">
          <a:xfrm>
            <a:off x="4433170" y="2587752"/>
            <a:ext cx="932688" cy="246888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8" name="Picture 2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19937" y="2901924"/>
            <a:ext cx="3562846" cy="3355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7" name="Picture 6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548" y="3457528"/>
            <a:ext cx="5636035" cy="3215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8461" y="3826002"/>
            <a:ext cx="3577170" cy="2917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9191" y="3842735"/>
            <a:ext cx="1664483" cy="2479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98800" y="4273043"/>
            <a:ext cx="4409122" cy="3066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2692052" y="2649046"/>
            <a:ext cx="457200" cy="182880"/>
            <a:chOff x="2692052" y="2276855"/>
            <a:chExt cx="457200" cy="182880"/>
          </a:xfrm>
        </p:grpSpPr>
        <p:cxnSp>
          <p:nvCxnSpPr>
            <p:cNvPr id="22" name="Straight Connector 21"/>
            <p:cNvCxnSpPr/>
            <p:nvPr/>
          </p:nvCxnSpPr>
          <p:spPr bwMode="auto">
            <a:xfrm>
              <a:off x="2692052" y="2276855"/>
              <a:ext cx="0" cy="18288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3149252" y="2276855"/>
              <a:ext cx="0" cy="18288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" name="Group 24"/>
          <p:cNvGrpSpPr/>
          <p:nvPr/>
        </p:nvGrpSpPr>
        <p:grpSpPr>
          <a:xfrm>
            <a:off x="4433170" y="2587752"/>
            <a:ext cx="1492142" cy="246888"/>
            <a:chOff x="4433170" y="2587752"/>
            <a:chExt cx="1492142" cy="246888"/>
          </a:xfrm>
        </p:grpSpPr>
        <p:sp>
          <p:nvSpPr>
            <p:cNvPr id="63" name="Rectangle 62"/>
            <p:cNvSpPr/>
            <p:nvPr/>
          </p:nvSpPr>
          <p:spPr bwMode="auto">
            <a:xfrm>
              <a:off x="4433170" y="2587752"/>
              <a:ext cx="192024" cy="246888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5422392" y="2587752"/>
              <a:ext cx="502920" cy="246888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8" name="Rectangle 67"/>
          <p:cNvSpPr/>
          <p:nvPr/>
        </p:nvSpPr>
        <p:spPr bwMode="auto">
          <a:xfrm>
            <a:off x="5106444" y="2944368"/>
            <a:ext cx="484632" cy="256032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1" name="Picture 4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6342" y="4262357"/>
            <a:ext cx="1285154" cy="3066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25400" y="3759200"/>
            <a:ext cx="2214435" cy="507971"/>
            <a:chOff x="609600" y="4152900"/>
            <a:chExt cx="2214435" cy="507971"/>
          </a:xfrm>
        </p:grpSpPr>
        <p:pic>
          <p:nvPicPr>
            <p:cNvPr id="14" name="Picture 13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9600" y="4152900"/>
              <a:ext cx="2214435" cy="25982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Picture 14" descr="txp_fi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9847" y="4401106"/>
              <a:ext cx="2202064" cy="25976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6172200" y="2806729"/>
            <a:ext cx="2313910" cy="507971"/>
            <a:chOff x="6172200" y="2806729"/>
            <a:chExt cx="2313910" cy="507971"/>
          </a:xfrm>
        </p:grpSpPr>
        <p:pic>
          <p:nvPicPr>
            <p:cNvPr id="17" name="Picture 16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72200" y="2806729"/>
              <a:ext cx="2313910" cy="25982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Picture 17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59554" y="3054935"/>
              <a:ext cx="2226556" cy="25976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57" name="Picture 56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4040" y="457200"/>
            <a:ext cx="2001338" cy="2191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8065" y="5440088"/>
            <a:ext cx="3985675" cy="3792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2175" y="5429365"/>
            <a:ext cx="2087447" cy="3214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279" y="5099798"/>
            <a:ext cx="5240571" cy="3065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908" y="5869488"/>
            <a:ext cx="5474840" cy="3214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2" name="Straight Arrow Connector 71"/>
          <p:cNvCxnSpPr/>
          <p:nvPr/>
        </p:nvCxnSpPr>
        <p:spPr bwMode="auto">
          <a:xfrm flipH="1">
            <a:off x="3675280" y="1975104"/>
            <a:ext cx="1170432" cy="3557016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18958" name="Rectangle 14"/>
          <p:cNvSpPr>
            <a:spLocks noChangeArrowheads="1"/>
          </p:cNvSpPr>
          <p:nvPr/>
        </p:nvSpPr>
        <p:spPr bwMode="auto">
          <a:xfrm>
            <a:off x="5741096" y="5904978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64" name="Group 63"/>
          <p:cNvGrpSpPr/>
          <p:nvPr/>
        </p:nvGrpSpPr>
        <p:grpSpPr>
          <a:xfrm>
            <a:off x="4802862" y="6596062"/>
            <a:ext cx="2131338" cy="236538"/>
            <a:chOff x="2897862" y="6608762"/>
            <a:chExt cx="2131338" cy="236538"/>
          </a:xfrm>
        </p:grpSpPr>
        <p:pic>
          <p:nvPicPr>
            <p:cNvPr id="1618963" name="Picture 19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7862" y="6608762"/>
              <a:ext cx="9429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18964" name="Picture 20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1612" y="6639447"/>
              <a:ext cx="1017588" cy="180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3" name="Picture 72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48" y="6283254"/>
            <a:ext cx="1183443" cy="2480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Picture 61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2167" y="6247356"/>
            <a:ext cx="6790424" cy="3215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2" name="Straight Arrow Connector 41"/>
          <p:cNvCxnSpPr/>
          <p:nvPr/>
        </p:nvCxnSpPr>
        <p:spPr bwMode="auto">
          <a:xfrm flipH="1">
            <a:off x="3429000" y="5328247"/>
            <a:ext cx="1432936" cy="576731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/>
          <p:nvPr/>
        </p:nvCxnSpPr>
        <p:spPr bwMode="auto">
          <a:xfrm flipH="1">
            <a:off x="5403889" y="5635135"/>
            <a:ext cx="870607" cy="269843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54859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618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618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8" grpId="1" animBg="1"/>
      <p:bldP spid="68" grpId="0" animBg="1"/>
      <p:bldP spid="68" grpId="1" animBg="1"/>
      <p:bldP spid="161895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1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" name="Line 34"/>
          <p:cNvSpPr>
            <a:spLocks noChangeShapeType="1"/>
          </p:cNvSpPr>
          <p:nvPr/>
        </p:nvSpPr>
        <p:spPr bwMode="auto">
          <a:xfrm flipV="1">
            <a:off x="450231" y="2514600"/>
            <a:ext cx="2377440" cy="2167128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34"/>
          <p:cNvSpPr>
            <a:spLocks noChangeShapeType="1"/>
          </p:cNvSpPr>
          <p:nvPr/>
        </p:nvSpPr>
        <p:spPr bwMode="auto">
          <a:xfrm flipV="1">
            <a:off x="450231" y="2514600"/>
            <a:ext cx="2304288" cy="226958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34"/>
          <p:cNvSpPr>
            <a:spLocks noChangeShapeType="1"/>
          </p:cNvSpPr>
          <p:nvPr/>
        </p:nvSpPr>
        <p:spPr bwMode="auto">
          <a:xfrm flipV="1">
            <a:off x="450231" y="2519536"/>
            <a:ext cx="2212848" cy="2395884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34"/>
          <p:cNvSpPr>
            <a:spLocks noChangeShapeType="1"/>
          </p:cNvSpPr>
          <p:nvPr/>
        </p:nvSpPr>
        <p:spPr bwMode="auto">
          <a:xfrm flipV="1">
            <a:off x="450231" y="2519537"/>
            <a:ext cx="2093976" cy="2649537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FDAB8-31BF-40CF-B65E-445959D0C089}" type="slidenum">
              <a:rPr lang="en-US"/>
              <a:pPr/>
              <a:t>39</a:t>
            </a:fld>
            <a:endParaRPr lang="en-US"/>
          </a:p>
        </p:txBody>
      </p:sp>
      <p:sp>
        <p:nvSpPr>
          <p:cNvPr id="162099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746125" y="109538"/>
            <a:ext cx="7635875" cy="957262"/>
            <a:chOff x="746125" y="109538"/>
            <a:chExt cx="7635875" cy="957262"/>
          </a:xfrm>
        </p:grpSpPr>
        <p:pic>
          <p:nvPicPr>
            <p:cNvPr id="1621014" name="Picture 22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1413" y="432148"/>
              <a:ext cx="4700587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21042" name="Picture 50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8488" y="109538"/>
              <a:ext cx="4760912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21043" name="Picture 5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125" y="432148"/>
              <a:ext cx="2744788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21045" name="Picture 5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125" y="803275"/>
              <a:ext cx="585470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21044" name="Picture 5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785813"/>
              <a:ext cx="1387475" cy="233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746125" y="1123950"/>
            <a:ext cx="7831138" cy="585788"/>
            <a:chOff x="746125" y="1123950"/>
            <a:chExt cx="7831138" cy="585788"/>
          </a:xfrm>
        </p:grpSpPr>
        <p:pic>
          <p:nvPicPr>
            <p:cNvPr id="1621020" name="Picture 28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125" y="1447800"/>
              <a:ext cx="5705475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21046" name="Picture 54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125" y="1123950"/>
              <a:ext cx="5984875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21019" name="Picture 27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4825" y="1123950"/>
              <a:ext cx="1722438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621026" name="Line 34"/>
          <p:cNvSpPr>
            <a:spLocks noChangeShapeType="1"/>
          </p:cNvSpPr>
          <p:nvPr/>
        </p:nvSpPr>
        <p:spPr bwMode="auto">
          <a:xfrm flipV="1">
            <a:off x="450231" y="2514600"/>
            <a:ext cx="2167128" cy="25146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48056" y="2514600"/>
            <a:ext cx="2743200" cy="3200400"/>
            <a:chOff x="448056" y="2514600"/>
            <a:chExt cx="2743200" cy="3200400"/>
          </a:xfrm>
        </p:grpSpPr>
        <p:sp>
          <p:nvSpPr>
            <p:cNvPr id="1621022" name="Line 30"/>
            <p:cNvSpPr>
              <a:spLocks noChangeShapeType="1"/>
            </p:cNvSpPr>
            <p:nvPr/>
          </p:nvSpPr>
          <p:spPr bwMode="auto">
            <a:xfrm flipH="1">
              <a:off x="457200" y="2514600"/>
              <a:ext cx="0" cy="3200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1023" name="Line 31"/>
            <p:cNvSpPr>
              <a:spLocks noChangeShapeType="1"/>
            </p:cNvSpPr>
            <p:nvPr/>
          </p:nvSpPr>
          <p:spPr bwMode="auto">
            <a:xfrm flipH="1">
              <a:off x="1828800" y="3429000"/>
              <a:ext cx="0" cy="2286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1024" name="Line 32"/>
            <p:cNvSpPr>
              <a:spLocks noChangeShapeType="1"/>
            </p:cNvSpPr>
            <p:nvPr/>
          </p:nvSpPr>
          <p:spPr bwMode="auto">
            <a:xfrm>
              <a:off x="1819656" y="3429000"/>
              <a:ext cx="1371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1025" name="Line 33"/>
            <p:cNvSpPr>
              <a:spLocks noChangeShapeType="1"/>
            </p:cNvSpPr>
            <p:nvPr/>
          </p:nvSpPr>
          <p:spPr bwMode="auto">
            <a:xfrm>
              <a:off x="448056" y="2514600"/>
              <a:ext cx="2743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621049" name="Picture 57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7663" y="2870200"/>
              <a:ext cx="160337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21050" name="Picture 58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4250" y="5343525"/>
              <a:ext cx="320675" cy="204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621035" name="Line 43"/>
            <p:cNvSpPr>
              <a:spLocks noChangeShapeType="1"/>
            </p:cNvSpPr>
            <p:nvPr/>
          </p:nvSpPr>
          <p:spPr bwMode="auto">
            <a:xfrm>
              <a:off x="1316038" y="5438775"/>
              <a:ext cx="5207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1036" name="Line 44"/>
            <p:cNvSpPr>
              <a:spLocks noChangeShapeType="1"/>
            </p:cNvSpPr>
            <p:nvPr/>
          </p:nvSpPr>
          <p:spPr bwMode="auto">
            <a:xfrm flipH="1">
              <a:off x="468313" y="5438775"/>
              <a:ext cx="5207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1037" name="Line 45"/>
            <p:cNvSpPr>
              <a:spLocks noChangeShapeType="1"/>
            </p:cNvSpPr>
            <p:nvPr/>
          </p:nvSpPr>
          <p:spPr bwMode="auto">
            <a:xfrm>
              <a:off x="2968625" y="3098800"/>
              <a:ext cx="0" cy="3286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1038" name="Line 46"/>
            <p:cNvSpPr>
              <a:spLocks noChangeShapeType="1"/>
            </p:cNvSpPr>
            <p:nvPr/>
          </p:nvSpPr>
          <p:spPr bwMode="auto">
            <a:xfrm flipV="1">
              <a:off x="2968625" y="2532063"/>
              <a:ext cx="0" cy="3111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621041" name="Picture 4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00013"/>
            <a:ext cx="172402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9627" y="3913366"/>
            <a:ext cx="6436016" cy="2626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690206" y="5891408"/>
            <a:ext cx="8275431" cy="280792"/>
            <a:chOff x="690206" y="5891408"/>
            <a:chExt cx="8275431" cy="280792"/>
          </a:xfrm>
        </p:grpSpPr>
        <p:pic>
          <p:nvPicPr>
            <p:cNvPr id="18" name="Picture 17" descr="txp_fi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0206" y="5891408"/>
              <a:ext cx="3021442" cy="26273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57200" y="5894578"/>
              <a:ext cx="5108437" cy="27762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621039" name="Rectangle 4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4" name="Straight Connector 43"/>
          <p:cNvCxnSpPr/>
          <p:nvPr/>
        </p:nvCxnSpPr>
        <p:spPr bwMode="auto">
          <a:xfrm>
            <a:off x="0" y="1747316"/>
            <a:ext cx="9144000" cy="0"/>
          </a:xfrm>
          <a:prstGeom prst="lin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163" y="2060570"/>
            <a:ext cx="5502886" cy="2627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500"/>
                                        <p:tgtEl>
                                          <p:spTgt spid="162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2" grpId="0" animBg="1"/>
      <p:bldP spid="41" grpId="0" animBg="1"/>
      <p:bldP spid="40" grpId="0" animBg="1"/>
      <p:bldP spid="16210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11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" name="Picture 5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4669" y="2105016"/>
            <a:ext cx="3037880" cy="2479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CC3F3-167D-4F1D-ABD7-198495B23443}" type="slidenum">
              <a:rPr lang="en-US"/>
              <a:pPr/>
              <a:t>4</a:t>
            </a:fld>
            <a:endParaRPr lang="en-US"/>
          </a:p>
        </p:txBody>
      </p:sp>
      <p:pic>
        <p:nvPicPr>
          <p:cNvPr id="1618071" name="Picture 15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3067050"/>
            <a:ext cx="62833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7936" name="Picture 1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3360738"/>
            <a:ext cx="36957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17947" name="Line 27"/>
          <p:cNvSpPr>
            <a:spLocks noChangeShapeType="1"/>
          </p:cNvSpPr>
          <p:nvPr/>
        </p:nvSpPr>
        <p:spPr bwMode="auto">
          <a:xfrm>
            <a:off x="0" y="3657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18076" name="Group 156"/>
          <p:cNvGrpSpPr>
            <a:grpSpLocks/>
          </p:cNvGrpSpPr>
          <p:nvPr/>
        </p:nvGrpSpPr>
        <p:grpSpPr bwMode="auto">
          <a:xfrm>
            <a:off x="0" y="4633913"/>
            <a:ext cx="9140825" cy="365125"/>
            <a:chOff x="0" y="2919"/>
            <a:chExt cx="5758" cy="230"/>
          </a:xfrm>
        </p:grpSpPr>
        <p:sp>
          <p:nvSpPr>
            <p:cNvPr id="1618052" name="Line 132"/>
            <p:cNvSpPr>
              <a:spLocks noChangeShapeType="1"/>
            </p:cNvSpPr>
            <p:nvPr/>
          </p:nvSpPr>
          <p:spPr bwMode="auto">
            <a:xfrm>
              <a:off x="0" y="2925"/>
              <a:ext cx="2488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057" name="Line 137"/>
            <p:cNvSpPr>
              <a:spLocks noChangeShapeType="1"/>
            </p:cNvSpPr>
            <p:nvPr/>
          </p:nvSpPr>
          <p:spPr bwMode="auto">
            <a:xfrm>
              <a:off x="2476" y="2919"/>
              <a:ext cx="0" cy="23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8058" name="Line 138"/>
            <p:cNvSpPr>
              <a:spLocks noChangeShapeType="1"/>
            </p:cNvSpPr>
            <p:nvPr/>
          </p:nvSpPr>
          <p:spPr bwMode="auto">
            <a:xfrm>
              <a:off x="2470" y="3138"/>
              <a:ext cx="3288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1792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18018" name="Picture 9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733800"/>
            <a:ext cx="16970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8023" name="Picture 10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3" y="3733800"/>
            <a:ext cx="681513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618074" name="Group 154"/>
          <p:cNvGrpSpPr>
            <a:grpSpLocks/>
          </p:cNvGrpSpPr>
          <p:nvPr/>
        </p:nvGrpSpPr>
        <p:grpSpPr bwMode="auto">
          <a:xfrm>
            <a:off x="76200" y="6197600"/>
            <a:ext cx="3765550" cy="279400"/>
            <a:chOff x="48" y="3904"/>
            <a:chExt cx="2372" cy="176"/>
          </a:xfrm>
        </p:grpSpPr>
        <p:pic>
          <p:nvPicPr>
            <p:cNvPr id="1618000" name="Picture 80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904"/>
              <a:ext cx="1003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18051" name="Picture 131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905"/>
              <a:ext cx="1316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618017" name="Rectangle 9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18080" name="Picture 16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88" y="4057650"/>
            <a:ext cx="411003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8081" name="Picture 16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038600"/>
            <a:ext cx="4754562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8082" name="Picture 16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356100"/>
            <a:ext cx="574992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8084" name="Picture 16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900" y="4356100"/>
            <a:ext cx="26035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8086" name="Picture 16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675188"/>
            <a:ext cx="408305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618063" name="Group 143"/>
          <p:cNvGrpSpPr>
            <a:grpSpLocks/>
          </p:cNvGrpSpPr>
          <p:nvPr/>
        </p:nvGrpSpPr>
        <p:grpSpPr bwMode="auto">
          <a:xfrm>
            <a:off x="912813" y="4760913"/>
            <a:ext cx="2159000" cy="633412"/>
            <a:chOff x="575" y="2999"/>
            <a:chExt cx="1360" cy="399"/>
          </a:xfrm>
        </p:grpSpPr>
        <p:pic>
          <p:nvPicPr>
            <p:cNvPr id="1617989" name="Picture 69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" y="3305"/>
              <a:ext cx="111" cy="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17992" name="Picture 72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3305"/>
              <a:ext cx="111" cy="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17994" name="Picture 74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7" y="2999"/>
              <a:ext cx="102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618062" name="Group 142"/>
          <p:cNvGrpSpPr>
            <a:grpSpLocks/>
          </p:cNvGrpSpPr>
          <p:nvPr/>
        </p:nvGrpSpPr>
        <p:grpSpPr bwMode="auto">
          <a:xfrm>
            <a:off x="76200" y="4724400"/>
            <a:ext cx="3794125" cy="1371600"/>
            <a:chOff x="48" y="2976"/>
            <a:chExt cx="2390" cy="864"/>
          </a:xfrm>
        </p:grpSpPr>
        <p:grpSp>
          <p:nvGrpSpPr>
            <p:cNvPr id="1618016" name="Group 96"/>
            <p:cNvGrpSpPr>
              <a:grpSpLocks/>
            </p:cNvGrpSpPr>
            <p:nvPr/>
          </p:nvGrpSpPr>
          <p:grpSpPr bwMode="auto">
            <a:xfrm>
              <a:off x="689" y="3143"/>
              <a:ext cx="1112" cy="384"/>
              <a:chOff x="689" y="3408"/>
              <a:chExt cx="1112" cy="384"/>
            </a:xfrm>
          </p:grpSpPr>
          <p:sp>
            <p:nvSpPr>
              <p:cNvPr id="1617982" name="Line 62"/>
              <p:cNvSpPr>
                <a:spLocks noChangeShapeType="1"/>
              </p:cNvSpPr>
              <p:nvPr/>
            </p:nvSpPr>
            <p:spPr bwMode="auto">
              <a:xfrm flipV="1">
                <a:off x="696" y="3408"/>
                <a:ext cx="0" cy="38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983" name="Line 63"/>
              <p:cNvSpPr>
                <a:spLocks noChangeShapeType="1"/>
              </p:cNvSpPr>
              <p:nvPr/>
            </p:nvSpPr>
            <p:spPr bwMode="auto">
              <a:xfrm>
                <a:off x="689" y="3414"/>
                <a:ext cx="111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984" name="Line 64"/>
              <p:cNvSpPr>
                <a:spLocks noChangeShapeType="1"/>
              </p:cNvSpPr>
              <p:nvPr/>
            </p:nvSpPr>
            <p:spPr bwMode="auto">
              <a:xfrm>
                <a:off x="1800" y="3408"/>
                <a:ext cx="0" cy="38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17976" name="Rectangle 56"/>
            <p:cNvSpPr>
              <a:spLocks noChangeArrowheads="1"/>
            </p:cNvSpPr>
            <p:nvPr/>
          </p:nvSpPr>
          <p:spPr bwMode="auto">
            <a:xfrm rot="-5400000">
              <a:off x="1104" y="2519"/>
              <a:ext cx="288" cy="2303"/>
            </a:xfrm>
            <a:prstGeom prst="rect">
              <a:avLst/>
            </a:prstGeom>
            <a:gradFill rotWithShape="1">
              <a:gsLst>
                <a:gs pos="0">
                  <a:srgbClr val="00CCFF"/>
                </a:gs>
                <a:gs pos="50000">
                  <a:srgbClr val="00CCFF">
                    <a:gamma/>
                    <a:shade val="46275"/>
                    <a:invGamma/>
                  </a:srgbClr>
                </a:gs>
                <a:gs pos="100000">
                  <a:srgbClr val="00CC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7995" name="Rectangle 75"/>
            <p:cNvSpPr>
              <a:spLocks noChangeArrowheads="1"/>
            </p:cNvSpPr>
            <p:nvPr/>
          </p:nvSpPr>
          <p:spPr bwMode="auto">
            <a:xfrm>
              <a:off x="48" y="2976"/>
              <a:ext cx="2390" cy="864"/>
            </a:xfrm>
            <a:prstGeom prst="rect">
              <a:avLst/>
            </a:prstGeom>
            <a:noFill/>
            <a:ln w="28575">
              <a:solidFill>
                <a:srgbClr val="FF00FF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18073" name="Group 153"/>
          <p:cNvGrpSpPr>
            <a:grpSpLocks/>
          </p:cNvGrpSpPr>
          <p:nvPr/>
        </p:nvGrpSpPr>
        <p:grpSpPr bwMode="auto">
          <a:xfrm>
            <a:off x="4038600" y="5075238"/>
            <a:ext cx="2628900" cy="285750"/>
            <a:chOff x="2544" y="3197"/>
            <a:chExt cx="1656" cy="180"/>
          </a:xfrm>
        </p:grpSpPr>
        <p:pic>
          <p:nvPicPr>
            <p:cNvPr id="1618001" name="Picture 81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3197"/>
              <a:ext cx="856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17999" name="Picture 79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3197"/>
              <a:ext cx="138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18072" name="Picture 152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3" y="3239"/>
              <a:ext cx="487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618042" name="Picture 12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288" y="5072063"/>
            <a:ext cx="224631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8786" y="76200"/>
            <a:ext cx="3426448" cy="3210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18091" name="Line 171"/>
          <p:cNvSpPr>
            <a:spLocks noChangeShapeType="1"/>
          </p:cNvSpPr>
          <p:nvPr/>
        </p:nvSpPr>
        <p:spPr bwMode="auto">
          <a:xfrm>
            <a:off x="76200" y="3200400"/>
            <a:ext cx="6096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1522058"/>
            <a:ext cx="3753634" cy="3067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9863" y="6503987"/>
            <a:ext cx="2074837" cy="2778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1" name="Line 27"/>
          <p:cNvSpPr>
            <a:spLocks noChangeShapeType="1"/>
          </p:cNvSpPr>
          <p:nvPr/>
        </p:nvSpPr>
        <p:spPr bwMode="auto">
          <a:xfrm>
            <a:off x="0" y="30353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8621" y="1828800"/>
            <a:ext cx="2803928" cy="2479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53060" y="2380928"/>
            <a:ext cx="2219489" cy="2628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1800" y="731661"/>
            <a:ext cx="3300749" cy="2628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3439986" y="417345"/>
            <a:ext cx="2832712" cy="865796"/>
            <a:chOff x="3439986" y="417345"/>
            <a:chExt cx="2832712" cy="865796"/>
          </a:xfrm>
        </p:grpSpPr>
        <p:pic>
          <p:nvPicPr>
            <p:cNvPr id="21" name="Picture 20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39986" y="417345"/>
              <a:ext cx="2832277" cy="26281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" name="Picture 19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35800" y="1020273"/>
              <a:ext cx="2336898" cy="26286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84" name="Picture 8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5549900"/>
            <a:ext cx="3300411" cy="2628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5" name="Picture 84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822" y="5930900"/>
            <a:ext cx="2264111" cy="3067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7" name="Rectangle 157"/>
          <p:cNvSpPr>
            <a:spLocks noChangeArrowheads="1"/>
          </p:cNvSpPr>
          <p:nvPr/>
        </p:nvSpPr>
        <p:spPr bwMode="auto">
          <a:xfrm>
            <a:off x="7620000" y="59309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AutoShape 150"/>
          <p:cNvSpPr>
            <a:spLocks noChangeAspect="1" noChangeArrowheads="1"/>
          </p:cNvSpPr>
          <p:nvPr/>
        </p:nvSpPr>
        <p:spPr bwMode="auto">
          <a:xfrm>
            <a:off x="5668963" y="3317875"/>
            <a:ext cx="274637" cy="274638"/>
          </a:xfrm>
          <a:prstGeom prst="smileyFace">
            <a:avLst>
              <a:gd name="adj" fmla="val 4653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4647575" y="931029"/>
            <a:ext cx="1269831" cy="4644271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6" name="Picture 85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8117" y="6411509"/>
            <a:ext cx="2877040" cy="3067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7" name="Group 138"/>
          <p:cNvGrpSpPr>
            <a:grpSpLocks/>
          </p:cNvGrpSpPr>
          <p:nvPr/>
        </p:nvGrpSpPr>
        <p:grpSpPr bwMode="auto">
          <a:xfrm>
            <a:off x="7974013" y="5541962"/>
            <a:ext cx="1017587" cy="477838"/>
            <a:chOff x="1120" y="240"/>
            <a:chExt cx="641" cy="301"/>
          </a:xfrm>
        </p:grpSpPr>
        <p:pic>
          <p:nvPicPr>
            <p:cNvPr id="58" name="Picture 139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" y="240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" name="Picture 140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0" y="427"/>
              <a:ext cx="641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0556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1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" name="Picture 6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206" y="5891408"/>
            <a:ext cx="3021442" cy="2627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6" name="Picture 6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7200" y="5894578"/>
            <a:ext cx="5108437" cy="2776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746125" y="109538"/>
            <a:ext cx="7635875" cy="957262"/>
            <a:chOff x="746125" y="109538"/>
            <a:chExt cx="7635875" cy="957262"/>
          </a:xfrm>
        </p:grpSpPr>
        <p:pic>
          <p:nvPicPr>
            <p:cNvPr id="1621014" name="Picture 22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1413" y="432148"/>
              <a:ext cx="4700587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21042" name="Picture 50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8488" y="109538"/>
              <a:ext cx="4760912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21043" name="Picture 51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125" y="432148"/>
              <a:ext cx="2744788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21045" name="Picture 53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125" y="803275"/>
              <a:ext cx="585470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21044" name="Picture 52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785813"/>
              <a:ext cx="1387475" cy="233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746125" y="1123950"/>
            <a:ext cx="7831138" cy="585788"/>
            <a:chOff x="746125" y="1123950"/>
            <a:chExt cx="7831138" cy="585788"/>
          </a:xfrm>
        </p:grpSpPr>
        <p:pic>
          <p:nvPicPr>
            <p:cNvPr id="1621020" name="Picture 28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125" y="1447800"/>
              <a:ext cx="5705475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21046" name="Picture 5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125" y="1123950"/>
              <a:ext cx="5984875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21019" name="Picture 2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4825" y="1123950"/>
              <a:ext cx="1722438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621041" name="Picture 4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00013"/>
            <a:ext cx="172402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49" name="Straight Connector 48"/>
          <p:cNvCxnSpPr/>
          <p:nvPr/>
        </p:nvCxnSpPr>
        <p:spPr bwMode="auto">
          <a:xfrm>
            <a:off x="0" y="1747316"/>
            <a:ext cx="9144000" cy="0"/>
          </a:xfrm>
          <a:prstGeom prst="lin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Line 34"/>
          <p:cNvSpPr>
            <a:spLocks noChangeShapeType="1"/>
          </p:cNvSpPr>
          <p:nvPr/>
        </p:nvSpPr>
        <p:spPr bwMode="auto">
          <a:xfrm flipV="1">
            <a:off x="450231" y="2519537"/>
            <a:ext cx="2093976" cy="2649537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628FDAB8-31BF-40CF-B65E-445959D0C089}" type="slidenum">
              <a:rPr lang="en-US"/>
              <a:pPr/>
              <a:t>40</a:t>
            </a:fld>
            <a:endParaRPr lang="en-US"/>
          </a:p>
        </p:txBody>
      </p:sp>
      <p:sp>
        <p:nvSpPr>
          <p:cNvPr id="162099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1022" name="Line 30"/>
          <p:cNvSpPr>
            <a:spLocks noChangeShapeType="1"/>
          </p:cNvSpPr>
          <p:nvPr/>
        </p:nvSpPr>
        <p:spPr bwMode="auto">
          <a:xfrm flipH="1">
            <a:off x="457200" y="2514600"/>
            <a:ext cx="0" cy="3200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1023" name="Line 31"/>
          <p:cNvSpPr>
            <a:spLocks noChangeShapeType="1"/>
          </p:cNvSpPr>
          <p:nvPr/>
        </p:nvSpPr>
        <p:spPr bwMode="auto">
          <a:xfrm flipH="1">
            <a:off x="1828800" y="3429000"/>
            <a:ext cx="0" cy="2286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1024" name="Line 32"/>
          <p:cNvSpPr>
            <a:spLocks noChangeShapeType="1"/>
          </p:cNvSpPr>
          <p:nvPr/>
        </p:nvSpPr>
        <p:spPr bwMode="auto">
          <a:xfrm>
            <a:off x="1819656" y="3429000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1025" name="Line 33"/>
          <p:cNvSpPr>
            <a:spLocks noChangeShapeType="1"/>
          </p:cNvSpPr>
          <p:nvPr/>
        </p:nvSpPr>
        <p:spPr bwMode="auto">
          <a:xfrm>
            <a:off x="448056" y="2514600"/>
            <a:ext cx="2743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21049" name="Picture 5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63" y="2870200"/>
            <a:ext cx="1603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21050" name="Picture 5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5343525"/>
            <a:ext cx="320675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21035" name="Line 43"/>
          <p:cNvSpPr>
            <a:spLocks noChangeShapeType="1"/>
          </p:cNvSpPr>
          <p:nvPr/>
        </p:nvSpPr>
        <p:spPr bwMode="auto">
          <a:xfrm>
            <a:off x="1316038" y="5438775"/>
            <a:ext cx="520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1036" name="Line 44"/>
          <p:cNvSpPr>
            <a:spLocks noChangeShapeType="1"/>
          </p:cNvSpPr>
          <p:nvPr/>
        </p:nvSpPr>
        <p:spPr bwMode="auto">
          <a:xfrm flipH="1">
            <a:off x="468313" y="5438775"/>
            <a:ext cx="520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1037" name="Line 45"/>
          <p:cNvSpPr>
            <a:spLocks noChangeShapeType="1"/>
          </p:cNvSpPr>
          <p:nvPr/>
        </p:nvSpPr>
        <p:spPr bwMode="auto">
          <a:xfrm>
            <a:off x="2968625" y="3098800"/>
            <a:ext cx="0" cy="328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1038" name="Line 46"/>
          <p:cNvSpPr>
            <a:spLocks noChangeShapeType="1"/>
          </p:cNvSpPr>
          <p:nvPr/>
        </p:nvSpPr>
        <p:spPr bwMode="auto">
          <a:xfrm flipV="1">
            <a:off x="2968625" y="2532063"/>
            <a:ext cx="0" cy="311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1039" name="Rectangle 4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9627" y="3913366"/>
            <a:ext cx="6436016" cy="2626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6982" y="2348630"/>
            <a:ext cx="175156" cy="1462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35733" y="2927145"/>
            <a:ext cx="146255" cy="1462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1442" y="2303360"/>
            <a:ext cx="3734716" cy="4665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8035" y="1820489"/>
            <a:ext cx="759465" cy="2338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4900" y="4343400"/>
            <a:ext cx="174680" cy="1458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50100" y="3027453"/>
            <a:ext cx="1034970" cy="5537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48056" y="2505456"/>
            <a:ext cx="2121408" cy="2679192"/>
            <a:chOff x="448056" y="2505456"/>
            <a:chExt cx="2121408" cy="2679192"/>
          </a:xfrm>
        </p:grpSpPr>
        <p:grpSp>
          <p:nvGrpSpPr>
            <p:cNvPr id="21" name="Group 20"/>
            <p:cNvGrpSpPr/>
            <p:nvPr/>
          </p:nvGrpSpPr>
          <p:grpSpPr>
            <a:xfrm>
              <a:off x="1819656" y="2505456"/>
              <a:ext cx="749808" cy="941832"/>
              <a:chOff x="1819656" y="2505456"/>
              <a:chExt cx="749808" cy="941832"/>
            </a:xfrm>
          </p:grpSpPr>
          <p:cxnSp>
            <p:nvCxnSpPr>
              <p:cNvPr id="8" name="Straight Connector 7"/>
              <p:cNvCxnSpPr/>
              <p:nvPr/>
            </p:nvCxnSpPr>
            <p:spPr bwMode="auto">
              <a:xfrm flipV="1">
                <a:off x="1828800" y="2505456"/>
                <a:ext cx="0" cy="941832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3" name="Straight Connector 52"/>
              <p:cNvCxnSpPr/>
              <p:nvPr/>
            </p:nvCxnSpPr>
            <p:spPr bwMode="auto">
              <a:xfrm>
                <a:off x="1819656" y="2514600"/>
                <a:ext cx="749808" cy="1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4" name="Straight Connector 53"/>
              <p:cNvCxnSpPr/>
              <p:nvPr/>
            </p:nvCxnSpPr>
            <p:spPr bwMode="auto">
              <a:xfrm flipV="1">
                <a:off x="1828800" y="2505456"/>
                <a:ext cx="731520" cy="932688"/>
              </a:xfrm>
              <a:prstGeom prst="line">
                <a:avLst/>
              </a:prstGeom>
              <a:noFill/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0" name="Group 19"/>
            <p:cNvGrpSpPr/>
            <p:nvPr/>
          </p:nvGrpSpPr>
          <p:grpSpPr>
            <a:xfrm>
              <a:off x="448056" y="3419856"/>
              <a:ext cx="1400076" cy="1764792"/>
              <a:chOff x="448056" y="3419856"/>
              <a:chExt cx="1400076" cy="1764792"/>
            </a:xfrm>
          </p:grpSpPr>
          <p:cxnSp>
            <p:nvCxnSpPr>
              <p:cNvPr id="58" name="Straight Connector 57"/>
              <p:cNvCxnSpPr/>
              <p:nvPr/>
            </p:nvCxnSpPr>
            <p:spPr bwMode="auto">
              <a:xfrm flipV="1">
                <a:off x="448056" y="3438144"/>
                <a:ext cx="1380744" cy="1746504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8" name="Straight Connector 47"/>
              <p:cNvCxnSpPr/>
              <p:nvPr/>
            </p:nvCxnSpPr>
            <p:spPr bwMode="auto">
              <a:xfrm flipV="1">
                <a:off x="457200" y="3419856"/>
                <a:ext cx="0" cy="1746504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" name="Straight Connector 12"/>
              <p:cNvCxnSpPr/>
              <p:nvPr/>
            </p:nvCxnSpPr>
            <p:spPr bwMode="auto">
              <a:xfrm>
                <a:off x="458244" y="3428999"/>
                <a:ext cx="1389888" cy="1"/>
              </a:xfrm>
              <a:prstGeom prst="lin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pic>
          <p:nvPicPr>
            <p:cNvPr id="35" name="Picture 34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45368" y="2866900"/>
              <a:ext cx="159977" cy="21854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7" name="Picture 26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87680" y="3204457"/>
              <a:ext cx="320829" cy="20368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2398209" y="6504986"/>
            <a:ext cx="2961056" cy="251415"/>
            <a:chOff x="2398209" y="6504986"/>
            <a:chExt cx="2961056" cy="251415"/>
          </a:xfrm>
        </p:grpSpPr>
        <p:pic>
          <p:nvPicPr>
            <p:cNvPr id="16" name="Picture 15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98209" y="6504986"/>
              <a:ext cx="1751549" cy="21894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Picture 14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49708" y="6508568"/>
              <a:ext cx="1109557" cy="24783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63356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1292" y="2303360"/>
            <a:ext cx="3735015" cy="4665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50244" y="3027453"/>
            <a:ext cx="1034681" cy="5536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628FDAB8-31BF-40CF-B65E-445959D0C089}" type="slidenum">
              <a:rPr lang="en-US"/>
              <a:pPr/>
              <a:t>41</a:t>
            </a:fld>
            <a:endParaRPr lang="en-US"/>
          </a:p>
        </p:txBody>
      </p:sp>
      <p:sp>
        <p:nvSpPr>
          <p:cNvPr id="162099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1039" name="Rectangle 4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356614" y="301752"/>
            <a:ext cx="2965938" cy="254528"/>
            <a:chOff x="356614" y="301752"/>
            <a:chExt cx="2965938" cy="254528"/>
          </a:xfrm>
        </p:grpSpPr>
        <p:pic>
          <p:nvPicPr>
            <p:cNvPr id="59" name="Picture 58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6614" y="301752"/>
              <a:ext cx="1751553" cy="21894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0" name="Picture 59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12701" y="308382"/>
              <a:ext cx="1109851" cy="24789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61" name="Picture 6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53" y="609600"/>
            <a:ext cx="759758" cy="2339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398207" y="6504986"/>
            <a:ext cx="2961205" cy="251480"/>
            <a:chOff x="2398207" y="6504986"/>
            <a:chExt cx="2961205" cy="251480"/>
          </a:xfrm>
        </p:grpSpPr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98207" y="6504986"/>
              <a:ext cx="1751553" cy="21894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49561" y="6508568"/>
              <a:ext cx="1109851" cy="24789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" name="Picture 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7888" y="1820489"/>
            <a:ext cx="759758" cy="2339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6" name="Picture 6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0820" y="3944405"/>
            <a:ext cx="1166785" cy="6275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6070600" y="2933700"/>
            <a:ext cx="2196405" cy="723900"/>
            <a:chOff x="6299895" y="2933700"/>
            <a:chExt cx="2196405" cy="723900"/>
          </a:xfrm>
        </p:grpSpPr>
        <p:sp>
          <p:nvSpPr>
            <p:cNvPr id="4" name="Double Bracket 3"/>
            <p:cNvSpPr/>
            <p:nvPr/>
          </p:nvSpPr>
          <p:spPr bwMode="auto">
            <a:xfrm>
              <a:off x="7277100" y="2933700"/>
              <a:ext cx="1219200" cy="723900"/>
            </a:xfrm>
            <a:prstGeom prst="bracketPair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99895" y="3186279"/>
              <a:ext cx="685105" cy="21874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71812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371 L -0.22274 -0.9039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15" y="-450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00371 L -0.16268 -0.175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42" y="-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1292" y="2303360"/>
            <a:ext cx="3735015" cy="4665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50244" y="3027453"/>
            <a:ext cx="1034681" cy="5536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0820" y="3944405"/>
            <a:ext cx="1166785" cy="6275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628FDAB8-31BF-40CF-B65E-445959D0C089}" type="slidenum">
              <a:rPr lang="en-US"/>
              <a:pPr/>
              <a:t>42</a:t>
            </a:fld>
            <a:endParaRPr lang="en-US"/>
          </a:p>
        </p:txBody>
      </p:sp>
      <p:sp>
        <p:nvSpPr>
          <p:cNvPr id="162099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1039" name="Rectangle 4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" name="Picture 1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800" y="820028"/>
            <a:ext cx="1459847" cy="6279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614" y="301752"/>
            <a:ext cx="1751553" cy="2189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2701" y="308382"/>
            <a:ext cx="1109851" cy="2478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53" y="609600"/>
            <a:ext cx="759758" cy="2339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800" y="1765101"/>
            <a:ext cx="1810140" cy="6419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 flipH="1" flipV="1">
            <a:off x="3669647" y="1371600"/>
            <a:ext cx="3209036" cy="2562818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" name="Group 27"/>
          <p:cNvGrpSpPr/>
          <p:nvPr/>
        </p:nvGrpSpPr>
        <p:grpSpPr>
          <a:xfrm>
            <a:off x="2286000" y="6030970"/>
            <a:ext cx="5244974" cy="598430"/>
            <a:chOff x="2889584" y="6234170"/>
            <a:chExt cx="5244974" cy="598430"/>
          </a:xfrm>
        </p:grpSpPr>
        <p:pic>
          <p:nvPicPr>
            <p:cNvPr id="30" name="Picture 29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89584" y="6234170"/>
              <a:ext cx="5238286" cy="31187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" name="Picture 30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44151" y="6574474"/>
              <a:ext cx="4790407" cy="25812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3" name="Picture 4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289" y="2895600"/>
            <a:ext cx="2655479" cy="2915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0" name="Group 59"/>
          <p:cNvGrpSpPr/>
          <p:nvPr/>
        </p:nvGrpSpPr>
        <p:grpSpPr>
          <a:xfrm>
            <a:off x="876300" y="3591215"/>
            <a:ext cx="2409879" cy="700527"/>
            <a:chOff x="876300" y="3591215"/>
            <a:chExt cx="2409879" cy="700527"/>
          </a:xfrm>
        </p:grpSpPr>
        <p:pic>
          <p:nvPicPr>
            <p:cNvPr id="45" name="Picture 44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76300" y="3855635"/>
              <a:ext cx="189989" cy="23376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" name="Picture 32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55700" y="3591215"/>
              <a:ext cx="2130479" cy="70052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51" name="Picture 5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5700" y="4381500"/>
            <a:ext cx="3092468" cy="7002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7" name="Straight Arrow Connector 26"/>
          <p:cNvCxnSpPr/>
          <p:nvPr/>
        </p:nvCxnSpPr>
        <p:spPr bwMode="auto">
          <a:xfrm flipH="1">
            <a:off x="4242816" y="2659359"/>
            <a:ext cx="3776472" cy="1887241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24656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628FDAB8-31BF-40CF-B65E-445959D0C089}" type="slidenum">
              <a:rPr lang="en-US"/>
              <a:pPr/>
              <a:t>43</a:t>
            </a:fld>
            <a:endParaRPr lang="en-US"/>
          </a:p>
        </p:txBody>
      </p:sp>
      <p:sp>
        <p:nvSpPr>
          <p:cNvPr id="162099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1039" name="Rectangle 4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2" name="Picture 3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289" y="76200"/>
            <a:ext cx="1751553" cy="2189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614" y="301752"/>
            <a:ext cx="1751553" cy="2189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35000" y="1016000"/>
            <a:ext cx="3435368" cy="1046774"/>
            <a:chOff x="635000" y="1016000"/>
            <a:chExt cx="3435368" cy="1046774"/>
          </a:xfrm>
        </p:grpSpPr>
        <p:pic>
          <p:nvPicPr>
            <p:cNvPr id="34" name="Picture 33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11400" y="1828800"/>
              <a:ext cx="759758" cy="23397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" name="Picture 34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5000" y="1272097"/>
              <a:ext cx="189989" cy="23376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" name="Picture 35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77900" y="1016000"/>
              <a:ext cx="3092468" cy="70024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7" name="Picture 3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289" y="470448"/>
            <a:ext cx="2655479" cy="2915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289" y="2895600"/>
            <a:ext cx="2655479" cy="2915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300" y="3855635"/>
            <a:ext cx="189989" cy="2337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5700" y="4381500"/>
            <a:ext cx="3092468" cy="7002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53" y="609600"/>
            <a:ext cx="759758" cy="2339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6200" y="2590800"/>
            <a:ext cx="7460886" cy="1233641"/>
            <a:chOff x="76200" y="2590800"/>
            <a:chExt cx="7460886" cy="1233641"/>
          </a:xfrm>
        </p:grpSpPr>
        <p:pic>
          <p:nvPicPr>
            <p:cNvPr id="38" name="Picture 37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1864" y="3124166"/>
              <a:ext cx="6915222" cy="70027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" name="Picture 38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00" y="2590800"/>
              <a:ext cx="1008143" cy="24809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55410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-0.00139 L -0.01666 -0.0321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-155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1.48148E-6 L -3.88889E-6 -0.35255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1763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371 L -0.02431 -0.37176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6" y="-1840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-0.02049 -0.48981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" y="-2449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037 L 0.1849 0.17569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1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628FDAB8-31BF-40CF-B65E-445959D0C089}" type="slidenum">
              <a:rPr lang="en-US"/>
              <a:pPr/>
              <a:t>44</a:t>
            </a:fld>
            <a:endParaRPr lang="en-US"/>
          </a:p>
        </p:txBody>
      </p:sp>
      <p:sp>
        <p:nvSpPr>
          <p:cNvPr id="162099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1039" name="Rectangle 4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3" name="Picture 4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289" y="470448"/>
            <a:ext cx="2655479" cy="2915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11400" y="1828800"/>
            <a:ext cx="759758" cy="2339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000" y="1272097"/>
            <a:ext cx="189989" cy="2337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864" y="3124166"/>
            <a:ext cx="6915222" cy="7002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3" name="Picture 7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2590800"/>
            <a:ext cx="1008143" cy="2480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9" name="Picture 7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289" y="76200"/>
            <a:ext cx="1751553" cy="2189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7824" y="5948822"/>
            <a:ext cx="3748132" cy="7876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7626" y="6126980"/>
            <a:ext cx="3189098" cy="3129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5124625" y="5776653"/>
            <a:ext cx="3002099" cy="992447"/>
            <a:chOff x="5124625" y="5776653"/>
            <a:chExt cx="3002099" cy="992447"/>
          </a:xfrm>
        </p:grpSpPr>
        <p:pic>
          <p:nvPicPr>
            <p:cNvPr id="39" name="Picture 38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37745" y="6456195"/>
              <a:ext cx="2488979" cy="31290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8" name="Picture 57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24625" y="5776653"/>
              <a:ext cx="3002099" cy="3249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5" name="Picture 3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7900" y="1016000"/>
            <a:ext cx="3092468" cy="7002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7824" y="4220805"/>
            <a:ext cx="6404922" cy="6416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7824" y="5003350"/>
            <a:ext cx="5267220" cy="7878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3569821" y="5270500"/>
            <a:ext cx="1116479" cy="228600"/>
            <a:chOff x="3569821" y="5270500"/>
            <a:chExt cx="1116479" cy="228600"/>
          </a:xfrm>
        </p:grpSpPr>
        <p:cxnSp>
          <p:nvCxnSpPr>
            <p:cNvPr id="18" name="Straight Connector 17"/>
            <p:cNvCxnSpPr/>
            <p:nvPr/>
          </p:nvCxnSpPr>
          <p:spPr bwMode="auto">
            <a:xfrm flipH="1">
              <a:off x="3569821" y="5270500"/>
              <a:ext cx="379879" cy="22860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Straight Connector 46"/>
            <p:cNvCxnSpPr/>
            <p:nvPr/>
          </p:nvCxnSpPr>
          <p:spPr bwMode="auto">
            <a:xfrm flipH="1">
              <a:off x="4306421" y="5270500"/>
              <a:ext cx="379879" cy="22860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0" name="Rectangle 49"/>
          <p:cNvSpPr/>
          <p:nvPr/>
        </p:nvSpPr>
        <p:spPr bwMode="auto">
          <a:xfrm>
            <a:off x="1499616" y="4196080"/>
            <a:ext cx="1179576" cy="676656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998724" y="3962400"/>
            <a:ext cx="4113784" cy="910336"/>
            <a:chOff x="2998724" y="3962400"/>
            <a:chExt cx="4113784" cy="910336"/>
          </a:xfrm>
        </p:grpSpPr>
        <p:sp>
          <p:nvSpPr>
            <p:cNvPr id="54" name="Rectangle 53"/>
            <p:cNvSpPr/>
            <p:nvPr/>
          </p:nvSpPr>
          <p:spPr bwMode="auto">
            <a:xfrm>
              <a:off x="2998724" y="4196080"/>
              <a:ext cx="1453896" cy="676656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4899660" y="4196080"/>
              <a:ext cx="2212848" cy="676656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3" name="Picture 22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94165" y="3962400"/>
              <a:ext cx="863015" cy="21237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9" name="Picture 58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74577" y="3962400"/>
              <a:ext cx="863015" cy="21237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8" name="Group 27"/>
          <p:cNvGrpSpPr/>
          <p:nvPr/>
        </p:nvGrpSpPr>
        <p:grpSpPr>
          <a:xfrm>
            <a:off x="1499616" y="3163824"/>
            <a:ext cx="3720084" cy="676656"/>
            <a:chOff x="1499616" y="3163824"/>
            <a:chExt cx="3720084" cy="676656"/>
          </a:xfrm>
        </p:grpSpPr>
        <p:sp>
          <p:nvSpPr>
            <p:cNvPr id="19" name="Rectangle 18"/>
            <p:cNvSpPr/>
            <p:nvPr/>
          </p:nvSpPr>
          <p:spPr bwMode="auto">
            <a:xfrm>
              <a:off x="1499616" y="3163824"/>
              <a:ext cx="1179576" cy="676656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4040124" y="3163824"/>
              <a:ext cx="1179576" cy="676656"/>
            </a:xfrm>
            <a:prstGeom prst="rect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3009901" y="3340101"/>
              <a:ext cx="210312" cy="320040"/>
            </a:xfrm>
            <a:prstGeom prst="ellips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3746500" y="3340101"/>
              <a:ext cx="210312" cy="320040"/>
            </a:xfrm>
            <a:prstGeom prst="ellips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2" name="Oval 61"/>
          <p:cNvSpPr/>
          <p:nvPr/>
        </p:nvSpPr>
        <p:spPr bwMode="auto">
          <a:xfrm>
            <a:off x="1216152" y="4370832"/>
            <a:ext cx="210312" cy="320040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5024799" y="868856"/>
            <a:ext cx="3101925" cy="1023444"/>
            <a:chOff x="5024799" y="868856"/>
            <a:chExt cx="3101925" cy="1023444"/>
          </a:xfrm>
        </p:grpSpPr>
        <p:pic>
          <p:nvPicPr>
            <p:cNvPr id="63" name="Picture 62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12725" y="1567356"/>
              <a:ext cx="2513999" cy="32494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0" name="Picture 59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24799" y="868856"/>
              <a:ext cx="3101925" cy="3249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71" name="Picture 7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2500" y="1231038"/>
            <a:ext cx="3364224" cy="3249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295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62" grpId="0" animBg="1"/>
      <p:bldP spid="62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5024799" y="868856"/>
            <a:ext cx="3101925" cy="1023444"/>
            <a:chOff x="5024799" y="868856"/>
            <a:chExt cx="3101925" cy="1023444"/>
          </a:xfrm>
        </p:grpSpPr>
        <p:pic>
          <p:nvPicPr>
            <p:cNvPr id="33" name="Picture 32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12725" y="1567356"/>
              <a:ext cx="2513999" cy="32494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" name="Picture 33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24799" y="868856"/>
              <a:ext cx="3101925" cy="32497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5" name="Picture 3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2500" y="1231038"/>
            <a:ext cx="3364224" cy="3249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11400" y="1828800"/>
            <a:ext cx="759758" cy="2339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628FDAB8-31BF-40CF-B65E-445959D0C089}" type="slidenum">
              <a:rPr lang="en-US"/>
              <a:pPr/>
              <a:t>45</a:t>
            </a:fld>
            <a:endParaRPr lang="en-US"/>
          </a:p>
        </p:txBody>
      </p:sp>
      <p:sp>
        <p:nvSpPr>
          <p:cNvPr id="162099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1039" name="Rectangle 4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3" name="Picture 4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289" y="470448"/>
            <a:ext cx="2655479" cy="2915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115" y="2590800"/>
            <a:ext cx="1782685" cy="4235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8314" y="2590800"/>
            <a:ext cx="2498686" cy="3506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289" y="76200"/>
            <a:ext cx="1751553" cy="2189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000" y="1272097"/>
            <a:ext cx="189989" cy="2337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7900" y="1016000"/>
            <a:ext cx="3092468" cy="7002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2319" y="3099630"/>
            <a:ext cx="6136292" cy="7161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4600" y="4046477"/>
            <a:ext cx="2948751" cy="2338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Smiley Face 27"/>
          <p:cNvSpPr>
            <a:spLocks noChangeAspect="1"/>
          </p:cNvSpPr>
          <p:nvPr/>
        </p:nvSpPr>
        <p:spPr bwMode="auto">
          <a:xfrm>
            <a:off x="2936240" y="447040"/>
            <a:ext cx="365760" cy="365760"/>
          </a:xfrm>
          <a:prstGeom prst="smileyFac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2" name="Picture 2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2538" y="455597"/>
            <a:ext cx="1284262" cy="3064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592" y="4914900"/>
            <a:ext cx="4537408" cy="4963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1680092" y="5743275"/>
            <a:ext cx="6422508" cy="657525"/>
            <a:chOff x="1680092" y="5743275"/>
            <a:chExt cx="6422508" cy="657525"/>
          </a:xfrm>
        </p:grpSpPr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80092" y="6004535"/>
              <a:ext cx="263008" cy="10257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" name="Picture 35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68268" y="5743275"/>
              <a:ext cx="6034332" cy="65752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4600" y="6560667"/>
            <a:ext cx="2949049" cy="2189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Smiley Face 29"/>
          <p:cNvSpPr>
            <a:spLocks noChangeAspect="1"/>
          </p:cNvSpPr>
          <p:nvPr/>
        </p:nvSpPr>
        <p:spPr bwMode="auto">
          <a:xfrm>
            <a:off x="2032000" y="12700"/>
            <a:ext cx="365760" cy="365760"/>
          </a:xfrm>
          <a:prstGeom prst="smileyFac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423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1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8268" y="5743275"/>
            <a:ext cx="6034332" cy="6575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4" name="Straight Connector 43"/>
          <p:cNvCxnSpPr/>
          <p:nvPr/>
        </p:nvCxnSpPr>
        <p:spPr bwMode="auto">
          <a:xfrm>
            <a:off x="0" y="1747316"/>
            <a:ext cx="9144000" cy="0"/>
          </a:xfrm>
          <a:prstGeom prst="lin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FDAB8-31BF-40CF-B65E-445959D0C089}" type="slidenum">
              <a:rPr lang="en-US"/>
              <a:pPr/>
              <a:t>46</a:t>
            </a:fld>
            <a:endParaRPr lang="en-US"/>
          </a:p>
        </p:txBody>
      </p:sp>
      <p:sp>
        <p:nvSpPr>
          <p:cNvPr id="162099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6513" y="100013"/>
            <a:ext cx="8540750" cy="1609725"/>
            <a:chOff x="36513" y="100013"/>
            <a:chExt cx="8540750" cy="1609725"/>
          </a:xfrm>
        </p:grpSpPr>
        <p:pic>
          <p:nvPicPr>
            <p:cNvPr id="1621014" name="Picture 22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1413" y="432148"/>
              <a:ext cx="4700587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21042" name="Picture 50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8488" y="109538"/>
              <a:ext cx="4760912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21043" name="Picture 5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125" y="432148"/>
              <a:ext cx="2744788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21045" name="Picture 5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125" y="803275"/>
              <a:ext cx="585470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21044" name="Picture 5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785813"/>
              <a:ext cx="1387475" cy="233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21020" name="Picture 2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125" y="1447800"/>
              <a:ext cx="5705475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21046" name="Picture 5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125" y="1123950"/>
              <a:ext cx="5984875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21019" name="Picture 2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4825" y="1123950"/>
              <a:ext cx="1722438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21041" name="Picture 49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100013"/>
              <a:ext cx="1724025" cy="233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621039" name="Rectangle 4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48056" y="2514600"/>
            <a:ext cx="2743200" cy="3200400"/>
            <a:chOff x="448056" y="2514600"/>
            <a:chExt cx="2743200" cy="3200400"/>
          </a:xfrm>
        </p:grpSpPr>
        <p:sp>
          <p:nvSpPr>
            <p:cNvPr id="30" name="Line 34"/>
            <p:cNvSpPr>
              <a:spLocks noChangeShapeType="1"/>
            </p:cNvSpPr>
            <p:nvPr/>
          </p:nvSpPr>
          <p:spPr bwMode="auto">
            <a:xfrm flipV="1">
              <a:off x="450231" y="2514600"/>
              <a:ext cx="2377440" cy="216712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4"/>
            <p:cNvSpPr>
              <a:spLocks noChangeShapeType="1"/>
            </p:cNvSpPr>
            <p:nvPr/>
          </p:nvSpPr>
          <p:spPr bwMode="auto">
            <a:xfrm flipV="1">
              <a:off x="450231" y="2514600"/>
              <a:ext cx="2304288" cy="226958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4"/>
            <p:cNvSpPr>
              <a:spLocks noChangeShapeType="1"/>
            </p:cNvSpPr>
            <p:nvPr/>
          </p:nvSpPr>
          <p:spPr bwMode="auto">
            <a:xfrm flipV="1">
              <a:off x="450231" y="2519536"/>
              <a:ext cx="2212848" cy="2395884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4"/>
            <p:cNvSpPr>
              <a:spLocks noChangeShapeType="1"/>
            </p:cNvSpPr>
            <p:nvPr/>
          </p:nvSpPr>
          <p:spPr bwMode="auto">
            <a:xfrm flipV="1">
              <a:off x="450231" y="2519537"/>
              <a:ext cx="2093976" cy="264953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4"/>
            <p:cNvSpPr>
              <a:spLocks noChangeShapeType="1"/>
            </p:cNvSpPr>
            <p:nvPr/>
          </p:nvSpPr>
          <p:spPr bwMode="auto">
            <a:xfrm flipV="1">
              <a:off x="450231" y="2514600"/>
              <a:ext cx="2167128" cy="251460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448056" y="2514600"/>
              <a:ext cx="2743200" cy="3200400"/>
              <a:chOff x="448056" y="2514600"/>
              <a:chExt cx="2743200" cy="3200400"/>
            </a:xfrm>
          </p:grpSpPr>
          <p:sp>
            <p:nvSpPr>
              <p:cNvPr id="36" name="Line 30"/>
              <p:cNvSpPr>
                <a:spLocks noChangeShapeType="1"/>
              </p:cNvSpPr>
              <p:nvPr/>
            </p:nvSpPr>
            <p:spPr bwMode="auto">
              <a:xfrm flipH="1">
                <a:off x="457200" y="2514600"/>
                <a:ext cx="0" cy="32004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31"/>
              <p:cNvSpPr>
                <a:spLocks noChangeShapeType="1"/>
              </p:cNvSpPr>
              <p:nvPr/>
            </p:nvSpPr>
            <p:spPr bwMode="auto">
              <a:xfrm flipH="1">
                <a:off x="1828800" y="3429000"/>
                <a:ext cx="0" cy="2286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32"/>
              <p:cNvSpPr>
                <a:spLocks noChangeShapeType="1"/>
              </p:cNvSpPr>
              <p:nvPr/>
            </p:nvSpPr>
            <p:spPr bwMode="auto">
              <a:xfrm>
                <a:off x="1819656" y="3429000"/>
                <a:ext cx="13716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33"/>
              <p:cNvSpPr>
                <a:spLocks noChangeShapeType="1"/>
              </p:cNvSpPr>
              <p:nvPr/>
            </p:nvSpPr>
            <p:spPr bwMode="auto">
              <a:xfrm>
                <a:off x="448056" y="2514600"/>
                <a:ext cx="27432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40" name="Picture 57" descr="txp_fig"/>
              <p:cNvPicPr>
                <a:picLocks noChangeAspect="1" noChangeArrowheads="1"/>
              </p:cNvPicPr>
              <p:nvPr>
                <p:custDataLst>
                  <p:tags r:id="rId11"/>
                </p:custDataLst>
              </p:nvPr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7663" y="2870200"/>
                <a:ext cx="160337" cy="2190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41" name="Picture 58" descr="txp_fig"/>
              <p:cNvPicPr>
                <a:picLocks noChangeAspect="1" noChangeArrowheads="1"/>
              </p:cNvPicPr>
              <p:nvPr>
                <p:custDataLst>
                  <p:tags r:id="rId12"/>
                </p:custDataLst>
              </p:nvPr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4250" y="5343525"/>
                <a:ext cx="320675" cy="2047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42" name="Line 43"/>
              <p:cNvSpPr>
                <a:spLocks noChangeShapeType="1"/>
              </p:cNvSpPr>
              <p:nvPr/>
            </p:nvSpPr>
            <p:spPr bwMode="auto">
              <a:xfrm>
                <a:off x="1316038" y="5438775"/>
                <a:ext cx="5207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44"/>
              <p:cNvSpPr>
                <a:spLocks noChangeShapeType="1"/>
              </p:cNvSpPr>
              <p:nvPr/>
            </p:nvSpPr>
            <p:spPr bwMode="auto">
              <a:xfrm flipH="1">
                <a:off x="468313" y="5438775"/>
                <a:ext cx="5207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45"/>
              <p:cNvSpPr>
                <a:spLocks noChangeShapeType="1"/>
              </p:cNvSpPr>
              <p:nvPr/>
            </p:nvSpPr>
            <p:spPr bwMode="auto">
              <a:xfrm>
                <a:off x="2968625" y="3098800"/>
                <a:ext cx="0" cy="3286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46"/>
              <p:cNvSpPr>
                <a:spLocks noChangeShapeType="1"/>
              </p:cNvSpPr>
              <p:nvPr/>
            </p:nvSpPr>
            <p:spPr bwMode="auto">
              <a:xfrm flipV="1">
                <a:off x="2968625" y="2532063"/>
                <a:ext cx="0" cy="31115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49" name="Picture 4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6741" y="6516879"/>
            <a:ext cx="6086659" cy="2776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682006" y="4715654"/>
            <a:ext cx="2439394" cy="859645"/>
            <a:chOff x="3682006" y="4715654"/>
            <a:chExt cx="2439394" cy="859645"/>
          </a:xfrm>
        </p:grpSpPr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82006" y="4715654"/>
              <a:ext cx="2439394" cy="55484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5400000">
              <a:off x="4440064" y="5392564"/>
              <a:ext cx="262929" cy="10254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36823" y="5349445"/>
              <a:ext cx="849577" cy="16338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6" name="Picture 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00" y="3505200"/>
            <a:ext cx="5186149" cy="5548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Rectangle 48"/>
          <p:cNvSpPr>
            <a:spLocks noChangeArrowheads="1"/>
          </p:cNvSpPr>
          <p:nvPr/>
        </p:nvSpPr>
        <p:spPr bwMode="auto">
          <a:xfrm>
            <a:off x="8585200" y="3693707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" name="Group 61"/>
          <p:cNvGrpSpPr>
            <a:grpSpLocks/>
          </p:cNvGrpSpPr>
          <p:nvPr/>
        </p:nvGrpSpPr>
        <p:grpSpPr bwMode="auto">
          <a:xfrm>
            <a:off x="7974012" y="2667000"/>
            <a:ext cx="1017588" cy="477838"/>
            <a:chOff x="1120" y="240"/>
            <a:chExt cx="641" cy="301"/>
          </a:xfrm>
        </p:grpSpPr>
        <p:pic>
          <p:nvPicPr>
            <p:cNvPr id="24" name="Picture 59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" y="240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5" name="Picture 60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0" y="427"/>
              <a:ext cx="641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43654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DFDD1-B817-44F0-BCB2-F50843BB929D}" type="slidenum">
              <a:rPr lang="en-US"/>
              <a:pPr/>
              <a:t>47</a:t>
            </a:fld>
            <a:endParaRPr lang="en-US"/>
          </a:p>
        </p:txBody>
      </p:sp>
      <p:pic>
        <p:nvPicPr>
          <p:cNvPr id="1628162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25" y="381000"/>
            <a:ext cx="942975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28163" name="Picture 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5" y="990600"/>
            <a:ext cx="232886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28174" name="Picture 1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1258888"/>
            <a:ext cx="3044825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28172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677863"/>
            <a:ext cx="1017588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28166" name="Rectangle 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167" name="Rectangle 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28168" name="Group 8"/>
          <p:cNvGrpSpPr>
            <a:grpSpLocks/>
          </p:cNvGrpSpPr>
          <p:nvPr/>
        </p:nvGrpSpPr>
        <p:grpSpPr bwMode="auto">
          <a:xfrm>
            <a:off x="4114800" y="1600200"/>
            <a:ext cx="914400" cy="914400"/>
            <a:chOff x="4853" y="1680"/>
            <a:chExt cx="576" cy="576"/>
          </a:xfrm>
        </p:grpSpPr>
        <p:sp>
          <p:nvSpPr>
            <p:cNvPr id="1628169" name="AutoShape 9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170" name="Text Box 10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000" b="1"/>
                <a:t>STOP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8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8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11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5" y="6245225"/>
            <a:ext cx="460375" cy="460375"/>
          </a:xfrm>
        </p:spPr>
        <p:txBody>
          <a:bodyPr/>
          <a:lstStyle/>
          <a:p>
            <a:fld id="{EC279B14-CE5C-46F3-96BA-1F569F9B8E25}" type="slidenum">
              <a:rPr lang="en-US"/>
              <a:pPr/>
              <a:t>5</a:t>
            </a:fld>
            <a:endParaRPr lang="en-US"/>
          </a:p>
        </p:txBody>
      </p:sp>
      <p:sp>
        <p:nvSpPr>
          <p:cNvPr id="161280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12922" name="Picture 12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721100"/>
            <a:ext cx="16970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2935" name="Picture 13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405313"/>
            <a:ext cx="36258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2933" name="Picture 13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067175"/>
            <a:ext cx="42703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2934" name="Picture 13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405313"/>
            <a:ext cx="44624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2925" name="Picture 12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733800"/>
            <a:ext cx="595153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12920" name="Rectangle 12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12944" name="Picture 14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011613"/>
            <a:ext cx="4165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2921" name="Picture 1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3067050"/>
            <a:ext cx="62833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2816" name="Picture 1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3360738"/>
            <a:ext cx="36957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52400" y="76200"/>
            <a:ext cx="8443913" cy="2914650"/>
            <a:chOff x="152400" y="76200"/>
            <a:chExt cx="8443913" cy="2914650"/>
          </a:xfrm>
        </p:grpSpPr>
        <p:pic>
          <p:nvPicPr>
            <p:cNvPr id="68" name="Picture 58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232" y="381000"/>
              <a:ext cx="4064000" cy="249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9" name="Picture 60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944" y="984250"/>
              <a:ext cx="2894013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" name="Picture 73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944" y="1598613"/>
              <a:ext cx="679450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1612805" name="Group 5"/>
            <p:cNvGrpSpPr>
              <a:grpSpLocks/>
            </p:cNvGrpSpPr>
            <p:nvPr/>
          </p:nvGrpSpPr>
          <p:grpSpPr bwMode="auto">
            <a:xfrm>
              <a:off x="152400" y="76200"/>
              <a:ext cx="7900988" cy="233363"/>
              <a:chOff x="351" y="863"/>
              <a:chExt cx="4977" cy="147"/>
            </a:xfrm>
          </p:grpSpPr>
          <p:pic>
            <p:nvPicPr>
              <p:cNvPr id="1612806" name="Picture 6" descr="txp_fig"/>
              <p:cNvPicPr>
                <a:picLocks noChangeAspect="1" noChangeArrowheads="1"/>
              </p:cNvPicPr>
              <p:nvPr>
                <p:custDataLst>
                  <p:tags r:id="rId37"/>
                </p:custDataLst>
              </p:nvPr>
            </p:nvPicPr>
            <p:blipFill>
              <a:blip r:embed="rId5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1" y="863"/>
                <a:ext cx="1962" cy="1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612807" name="Picture 7" descr="txp_fig"/>
              <p:cNvPicPr>
                <a:picLocks noChangeAspect="1" noChangeArrowheads="1"/>
              </p:cNvPicPr>
              <p:nvPr>
                <p:custDataLst>
                  <p:tags r:id="rId38"/>
                </p:custDataLst>
              </p:nvPr>
            </p:nvPicPr>
            <p:blipFill>
              <a:blip r:embed="rId5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8" y="863"/>
                <a:ext cx="2920" cy="1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612810" name="Picture 10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738" y="1277938"/>
              <a:ext cx="3273425" cy="233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12812" name="Picture 12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1975" y="1874838"/>
              <a:ext cx="6764338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12813" name="Picture 13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1975" y="2771775"/>
              <a:ext cx="427990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12814" name="Picture 14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738" y="2481263"/>
              <a:ext cx="6078537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12825" name="Picture 25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0350" y="652463"/>
              <a:ext cx="517525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12826" name="Picture 26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938" y="2189163"/>
              <a:ext cx="349250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612836" name="Line 36"/>
          <p:cNvSpPr>
            <a:spLocks noChangeShapeType="1"/>
          </p:cNvSpPr>
          <p:nvPr/>
        </p:nvSpPr>
        <p:spPr bwMode="auto">
          <a:xfrm>
            <a:off x="0" y="3657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12931" name="Group 131"/>
          <p:cNvGrpSpPr>
            <a:grpSpLocks/>
          </p:cNvGrpSpPr>
          <p:nvPr/>
        </p:nvGrpSpPr>
        <p:grpSpPr bwMode="auto">
          <a:xfrm>
            <a:off x="36513" y="4710113"/>
            <a:ext cx="2286000" cy="1690687"/>
            <a:chOff x="23" y="2967"/>
            <a:chExt cx="1440" cy="1065"/>
          </a:xfrm>
        </p:grpSpPr>
        <p:sp>
          <p:nvSpPr>
            <p:cNvPr id="1612837" name="AutoShape 37"/>
            <p:cNvSpPr>
              <a:spLocks noChangeAspect="1" noChangeArrowheads="1"/>
            </p:cNvSpPr>
            <p:nvPr/>
          </p:nvSpPr>
          <p:spPr bwMode="auto">
            <a:xfrm>
              <a:off x="288" y="3002"/>
              <a:ext cx="852" cy="979"/>
            </a:xfrm>
            <a:prstGeom prst="can">
              <a:avLst>
                <a:gd name="adj" fmla="val 28727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2848" name="Rectangle 48"/>
            <p:cNvSpPr>
              <a:spLocks noChangeArrowheads="1"/>
            </p:cNvSpPr>
            <p:nvPr/>
          </p:nvSpPr>
          <p:spPr bwMode="auto">
            <a:xfrm>
              <a:off x="23" y="2967"/>
              <a:ext cx="1440" cy="1065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12905" name="Group 105"/>
          <p:cNvGrpSpPr>
            <a:grpSpLocks/>
          </p:cNvGrpSpPr>
          <p:nvPr/>
        </p:nvGrpSpPr>
        <p:grpSpPr bwMode="auto">
          <a:xfrm>
            <a:off x="1133475" y="4840288"/>
            <a:ext cx="804863" cy="788987"/>
            <a:chOff x="714" y="2995"/>
            <a:chExt cx="507" cy="497"/>
          </a:xfrm>
        </p:grpSpPr>
        <p:sp>
          <p:nvSpPr>
            <p:cNvPr id="1612838" name="Line 38"/>
            <p:cNvSpPr>
              <a:spLocks noChangeAspect="1" noChangeShapeType="1"/>
            </p:cNvSpPr>
            <p:nvPr/>
          </p:nvSpPr>
          <p:spPr bwMode="auto">
            <a:xfrm>
              <a:off x="714" y="3068"/>
              <a:ext cx="4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612839" name="Picture 39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" y="2995"/>
              <a:ext cx="61" cy="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12840" name="Picture 40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4" y="3401"/>
              <a:ext cx="67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612856" name="Picture 5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4751388"/>
            <a:ext cx="4826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2866" name="Picture 6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013" y="4737100"/>
            <a:ext cx="804862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612908" name="Group 108"/>
          <p:cNvGrpSpPr>
            <a:grpSpLocks/>
          </p:cNvGrpSpPr>
          <p:nvPr/>
        </p:nvGrpSpPr>
        <p:grpSpPr bwMode="auto">
          <a:xfrm>
            <a:off x="2438400" y="4810125"/>
            <a:ext cx="1614488" cy="219075"/>
            <a:chOff x="2055" y="2982"/>
            <a:chExt cx="1017" cy="138"/>
          </a:xfrm>
        </p:grpSpPr>
        <p:pic>
          <p:nvPicPr>
            <p:cNvPr id="1612870" name="Picture 70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5" y="2982"/>
              <a:ext cx="810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12906" name="Picture 106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4" y="2982"/>
              <a:ext cx="138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6267451" y="4810125"/>
            <a:ext cx="681038" cy="219076"/>
            <a:chOff x="6267451" y="4810125"/>
            <a:chExt cx="681038" cy="219076"/>
          </a:xfrm>
        </p:grpSpPr>
        <p:pic>
          <p:nvPicPr>
            <p:cNvPr id="1612860" name="Picture 60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7451" y="4824413"/>
              <a:ext cx="496888" cy="204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12862" name="Picture 62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8151" y="4810125"/>
              <a:ext cx="160338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4148138" y="4818063"/>
            <a:ext cx="2035175" cy="249238"/>
            <a:chOff x="4148138" y="4818063"/>
            <a:chExt cx="2035175" cy="249238"/>
          </a:xfrm>
        </p:grpSpPr>
        <p:pic>
          <p:nvPicPr>
            <p:cNvPr id="1612865" name="Picture 6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9788" y="4818063"/>
              <a:ext cx="263525" cy="249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12907" name="Picture 10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8138" y="4902200"/>
              <a:ext cx="263525" cy="103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4396806" y="5272696"/>
            <a:ext cx="600069" cy="1884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4926685" y="5602030"/>
            <a:ext cx="1258736" cy="1884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6304348" y="5278658"/>
            <a:ext cx="611958" cy="1884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7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548438"/>
            <a:ext cx="1592263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" name="Picture 7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5" y="6477000"/>
            <a:ext cx="48260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0" name="Picture 14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6553200"/>
            <a:ext cx="10668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6037" y="6477000"/>
            <a:ext cx="3127637" cy="3656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7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6535738"/>
            <a:ext cx="1603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2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12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12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2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2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2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12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12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2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12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12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2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12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12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2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28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11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" name="Picture 5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32" y="381000"/>
            <a:ext cx="4064000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" name="Picture 6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44" y="984250"/>
            <a:ext cx="289401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" name="Picture 7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44" y="1598613"/>
            <a:ext cx="67945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79B14-CE5C-46F3-96BA-1F569F9B8E25}" type="slidenum">
              <a:rPr lang="en-US"/>
              <a:pPr/>
              <a:t>6</a:t>
            </a:fld>
            <a:endParaRPr lang="en-US"/>
          </a:p>
        </p:txBody>
      </p:sp>
      <p:pic>
        <p:nvPicPr>
          <p:cNvPr id="1612921" name="Picture 12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3067050"/>
            <a:ext cx="62833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1280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12805" name="Group 5"/>
          <p:cNvGrpSpPr>
            <a:grpSpLocks/>
          </p:cNvGrpSpPr>
          <p:nvPr/>
        </p:nvGrpSpPr>
        <p:grpSpPr bwMode="auto">
          <a:xfrm>
            <a:off x="152400" y="76200"/>
            <a:ext cx="7900988" cy="233363"/>
            <a:chOff x="351" y="863"/>
            <a:chExt cx="4977" cy="147"/>
          </a:xfrm>
        </p:grpSpPr>
        <p:pic>
          <p:nvPicPr>
            <p:cNvPr id="1612806" name="Picture 6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" y="863"/>
              <a:ext cx="1962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12807" name="Picture 7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8" y="863"/>
              <a:ext cx="2920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612810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1277938"/>
            <a:ext cx="327342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2812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1874838"/>
            <a:ext cx="676433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2813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2771775"/>
            <a:ext cx="42799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2814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2481263"/>
            <a:ext cx="607853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2816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3360738"/>
            <a:ext cx="36957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2825" name="Picture 2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652463"/>
            <a:ext cx="51752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2826" name="Picture 2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2189163"/>
            <a:ext cx="34925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12836" name="Line 36"/>
          <p:cNvSpPr>
            <a:spLocks noChangeShapeType="1"/>
          </p:cNvSpPr>
          <p:nvPr/>
        </p:nvSpPr>
        <p:spPr bwMode="auto">
          <a:xfrm>
            <a:off x="0" y="3657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12922" name="Picture 12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721100"/>
            <a:ext cx="16970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2935" name="Picture 13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405313"/>
            <a:ext cx="36258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2933" name="Picture 13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067175"/>
            <a:ext cx="42703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2934" name="Picture 13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405313"/>
            <a:ext cx="44624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2925" name="Picture 12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733800"/>
            <a:ext cx="595153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12920" name="Rectangle 12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12931" name="Group 131"/>
          <p:cNvGrpSpPr>
            <a:grpSpLocks/>
          </p:cNvGrpSpPr>
          <p:nvPr/>
        </p:nvGrpSpPr>
        <p:grpSpPr bwMode="auto">
          <a:xfrm>
            <a:off x="36513" y="4710113"/>
            <a:ext cx="2286000" cy="1690687"/>
            <a:chOff x="23" y="2967"/>
            <a:chExt cx="1440" cy="1065"/>
          </a:xfrm>
        </p:grpSpPr>
        <p:sp>
          <p:nvSpPr>
            <p:cNvPr id="1612837" name="AutoShape 37"/>
            <p:cNvSpPr>
              <a:spLocks noChangeAspect="1" noChangeArrowheads="1"/>
            </p:cNvSpPr>
            <p:nvPr/>
          </p:nvSpPr>
          <p:spPr bwMode="auto">
            <a:xfrm>
              <a:off x="288" y="3002"/>
              <a:ext cx="852" cy="979"/>
            </a:xfrm>
            <a:prstGeom prst="can">
              <a:avLst>
                <a:gd name="adj" fmla="val 28727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2848" name="Rectangle 48"/>
            <p:cNvSpPr>
              <a:spLocks noChangeArrowheads="1"/>
            </p:cNvSpPr>
            <p:nvPr/>
          </p:nvSpPr>
          <p:spPr bwMode="auto">
            <a:xfrm>
              <a:off x="23" y="2967"/>
              <a:ext cx="1440" cy="1065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12905" name="Group 105"/>
          <p:cNvGrpSpPr>
            <a:grpSpLocks/>
          </p:cNvGrpSpPr>
          <p:nvPr/>
        </p:nvGrpSpPr>
        <p:grpSpPr bwMode="auto">
          <a:xfrm>
            <a:off x="1133475" y="4840288"/>
            <a:ext cx="804863" cy="788987"/>
            <a:chOff x="714" y="2995"/>
            <a:chExt cx="507" cy="497"/>
          </a:xfrm>
        </p:grpSpPr>
        <p:sp>
          <p:nvSpPr>
            <p:cNvPr id="1612838" name="Line 38"/>
            <p:cNvSpPr>
              <a:spLocks noChangeAspect="1" noChangeShapeType="1"/>
            </p:cNvSpPr>
            <p:nvPr/>
          </p:nvSpPr>
          <p:spPr bwMode="auto">
            <a:xfrm>
              <a:off x="714" y="3068"/>
              <a:ext cx="4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612839" name="Picture 39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" y="2995"/>
              <a:ext cx="61" cy="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12840" name="Picture 40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4" y="3401"/>
              <a:ext cx="67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612856" name="Picture 5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4751388"/>
            <a:ext cx="4826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2866" name="Picture 6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013" y="4737100"/>
            <a:ext cx="804862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612908" name="Group 108"/>
          <p:cNvGrpSpPr>
            <a:grpSpLocks/>
          </p:cNvGrpSpPr>
          <p:nvPr/>
        </p:nvGrpSpPr>
        <p:grpSpPr bwMode="auto">
          <a:xfrm>
            <a:off x="2438400" y="4810125"/>
            <a:ext cx="1614488" cy="219075"/>
            <a:chOff x="2055" y="2982"/>
            <a:chExt cx="1017" cy="138"/>
          </a:xfrm>
        </p:grpSpPr>
        <p:pic>
          <p:nvPicPr>
            <p:cNvPr id="1612870" name="Picture 70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5" y="2982"/>
              <a:ext cx="810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12906" name="Picture 106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4" y="2982"/>
              <a:ext cx="138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612880" name="Picture 80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5257800"/>
            <a:ext cx="64293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2414" y="5256909"/>
            <a:ext cx="2741548" cy="3648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12944" name="Picture 144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011613"/>
            <a:ext cx="4165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4662488" y="5029200"/>
            <a:ext cx="692150" cy="304800"/>
            <a:chOff x="4662488" y="5029200"/>
            <a:chExt cx="692150" cy="304800"/>
          </a:xfrm>
        </p:grpSpPr>
        <p:sp>
          <p:nvSpPr>
            <p:cNvPr id="1612889" name="Line 89"/>
            <p:cNvSpPr>
              <a:spLocks noChangeShapeType="1"/>
            </p:cNvSpPr>
            <p:nvPr/>
          </p:nvSpPr>
          <p:spPr bwMode="auto">
            <a:xfrm>
              <a:off x="4662488" y="5029200"/>
              <a:ext cx="76200" cy="30480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2890" name="Line 90"/>
            <p:cNvSpPr>
              <a:spLocks noChangeShapeType="1"/>
            </p:cNvSpPr>
            <p:nvPr/>
          </p:nvSpPr>
          <p:spPr bwMode="auto">
            <a:xfrm flipH="1">
              <a:off x="4933950" y="5029200"/>
              <a:ext cx="420688" cy="27463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12913" name="Group 113"/>
          <p:cNvGrpSpPr>
            <a:grpSpLocks/>
          </p:cNvGrpSpPr>
          <p:nvPr/>
        </p:nvGrpSpPr>
        <p:grpSpPr bwMode="auto">
          <a:xfrm>
            <a:off x="4148138" y="4810125"/>
            <a:ext cx="2800350" cy="257175"/>
            <a:chOff x="3132" y="2982"/>
            <a:chExt cx="1764" cy="162"/>
          </a:xfrm>
        </p:grpSpPr>
        <p:pic>
          <p:nvPicPr>
            <p:cNvPr id="1612860" name="Picture 60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7" y="2991"/>
              <a:ext cx="313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12862" name="Picture 62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5" y="2982"/>
              <a:ext cx="10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12865" name="Picture 65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8" y="2987"/>
              <a:ext cx="166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12907" name="Picture 107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2" y="3040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612878" name="Picture 78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38" y="5392738"/>
            <a:ext cx="263525" cy="1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2872" name="Picture 72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548438"/>
            <a:ext cx="1592263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2873" name="Picture 73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5" y="6477000"/>
            <a:ext cx="48260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2874" name="Picture 74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6535738"/>
            <a:ext cx="1603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2948" name="Picture 148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6553200"/>
            <a:ext cx="10668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148138" y="5754688"/>
            <a:ext cx="2912974" cy="365116"/>
            <a:chOff x="4195542" y="5754688"/>
            <a:chExt cx="2912974" cy="365116"/>
          </a:xfrm>
        </p:grpSpPr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14418" y="5798616"/>
              <a:ext cx="1794098" cy="32118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1612911" name="Group 111"/>
            <p:cNvGrpSpPr>
              <a:grpSpLocks/>
            </p:cNvGrpSpPr>
            <p:nvPr/>
          </p:nvGrpSpPr>
          <p:grpSpPr bwMode="auto">
            <a:xfrm>
              <a:off x="4195542" y="5754688"/>
              <a:ext cx="1036637" cy="277812"/>
              <a:chOff x="3132" y="3577"/>
              <a:chExt cx="653" cy="175"/>
            </a:xfrm>
          </p:grpSpPr>
          <p:pic>
            <p:nvPicPr>
              <p:cNvPr id="1612884" name="Picture 84" descr="txp_fig"/>
              <p:cNvPicPr>
                <a:picLocks noChangeAspect="1" noChangeArrowheads="1"/>
              </p:cNvPicPr>
              <p:nvPr>
                <p:custDataLst>
                  <p:tags r:id="rId31"/>
                </p:custDataLst>
              </p:nvPr>
            </p:nvPicPr>
            <p:blipFill>
              <a:blip r:embed="rId7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2" y="3662"/>
                <a:ext cx="166" cy="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612885" name="Picture 85" descr="txp_fig"/>
              <p:cNvPicPr>
                <a:picLocks noChangeAspect="1" noChangeArrowheads="1"/>
              </p:cNvPicPr>
              <p:nvPr>
                <p:custDataLst>
                  <p:tags r:id="rId32"/>
                </p:custDataLst>
              </p:nvPr>
            </p:nvPicPr>
            <p:blipFill>
              <a:blip r:embed="rId7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0" y="3577"/>
                <a:ext cx="405" cy="1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2" name="Picture 1" descr="txp_fig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0206" y="5816252"/>
            <a:ext cx="1196178" cy="2336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6" name="Picture 75" descr="txp_fig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6037" y="6477000"/>
            <a:ext cx="3127637" cy="3656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5" name="Line 90"/>
          <p:cNvSpPr>
            <a:spLocks noChangeShapeType="1"/>
          </p:cNvSpPr>
          <p:nvPr/>
        </p:nvSpPr>
        <p:spPr bwMode="auto">
          <a:xfrm flipV="1">
            <a:off x="6905898" y="5614416"/>
            <a:ext cx="82296" cy="905256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5773216" y="5392738"/>
            <a:ext cx="1660856" cy="142875"/>
            <a:chOff x="5773216" y="5392738"/>
            <a:chExt cx="1660856" cy="142875"/>
          </a:xfrm>
        </p:grpSpPr>
        <p:cxnSp>
          <p:nvCxnSpPr>
            <p:cNvPr id="16" name="Straight Connector 15"/>
            <p:cNvCxnSpPr/>
            <p:nvPr/>
          </p:nvCxnSpPr>
          <p:spPr bwMode="auto">
            <a:xfrm flipH="1">
              <a:off x="5773216" y="5392738"/>
              <a:ext cx="164592" cy="142875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" name="Straight Connector 88"/>
            <p:cNvCxnSpPr/>
            <p:nvPr/>
          </p:nvCxnSpPr>
          <p:spPr bwMode="auto">
            <a:xfrm flipH="1">
              <a:off x="7269480" y="5392738"/>
              <a:ext cx="164592" cy="142875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" name="Group 2"/>
          <p:cNvGrpSpPr/>
          <p:nvPr/>
        </p:nvGrpSpPr>
        <p:grpSpPr>
          <a:xfrm>
            <a:off x="5969696" y="5280004"/>
            <a:ext cx="1774592" cy="255609"/>
            <a:chOff x="5969696" y="5280004"/>
            <a:chExt cx="1774592" cy="255609"/>
          </a:xfrm>
        </p:grpSpPr>
        <p:cxnSp>
          <p:nvCxnSpPr>
            <p:cNvPr id="65" name="Straight Connector 64"/>
            <p:cNvCxnSpPr/>
            <p:nvPr/>
          </p:nvCxnSpPr>
          <p:spPr bwMode="auto">
            <a:xfrm>
              <a:off x="5969696" y="5392738"/>
              <a:ext cx="128016" cy="142875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Straight Connector 66"/>
            <p:cNvCxnSpPr/>
            <p:nvPr/>
          </p:nvCxnSpPr>
          <p:spPr bwMode="auto">
            <a:xfrm>
              <a:off x="7616272" y="5280004"/>
              <a:ext cx="128016" cy="142875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" name="Group 11"/>
          <p:cNvGrpSpPr/>
          <p:nvPr/>
        </p:nvGrpSpPr>
        <p:grpSpPr>
          <a:xfrm>
            <a:off x="5614416" y="5586984"/>
            <a:ext cx="1338835" cy="0"/>
            <a:chOff x="5614416" y="5586984"/>
            <a:chExt cx="1338835" cy="0"/>
          </a:xfrm>
        </p:grpSpPr>
        <p:cxnSp>
          <p:nvCxnSpPr>
            <p:cNvPr id="11" name="Straight Connector 10"/>
            <p:cNvCxnSpPr/>
            <p:nvPr/>
          </p:nvCxnSpPr>
          <p:spPr bwMode="auto">
            <a:xfrm>
              <a:off x="6267451" y="5586984"/>
              <a:ext cx="685800" cy="0"/>
            </a:xfrm>
            <a:prstGeom prst="line">
              <a:avLst/>
            </a:prstGeom>
            <a:noFill/>
            <a:ln w="76200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Straight Connector 73"/>
            <p:cNvCxnSpPr/>
            <p:nvPr/>
          </p:nvCxnSpPr>
          <p:spPr bwMode="auto">
            <a:xfrm>
              <a:off x="5614416" y="5586984"/>
              <a:ext cx="137160" cy="0"/>
            </a:xfrm>
            <a:prstGeom prst="line">
              <a:avLst/>
            </a:prstGeom>
            <a:noFill/>
            <a:ln w="76200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78" name="Straight Connector 77"/>
          <p:cNvCxnSpPr/>
          <p:nvPr/>
        </p:nvCxnSpPr>
        <p:spPr bwMode="auto">
          <a:xfrm>
            <a:off x="5767484" y="6080760"/>
            <a:ext cx="850392" cy="0"/>
          </a:xfrm>
          <a:prstGeom prst="line">
            <a:avLst/>
          </a:prstGeom>
          <a:noFill/>
          <a:ln w="76200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5226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2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2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2414" y="5256909"/>
            <a:ext cx="2741548" cy="3648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7" name="Group 56"/>
          <p:cNvGrpSpPr/>
          <p:nvPr/>
        </p:nvGrpSpPr>
        <p:grpSpPr>
          <a:xfrm>
            <a:off x="4148138" y="5754688"/>
            <a:ext cx="2912974" cy="365116"/>
            <a:chOff x="4195542" y="5754688"/>
            <a:chExt cx="2912974" cy="365116"/>
          </a:xfrm>
        </p:grpSpPr>
        <p:pic>
          <p:nvPicPr>
            <p:cNvPr id="58" name="Picture 57" descr="txp_fig"/>
            <p:cNvPicPr>
              <a:picLocks noChangeAspect="1"/>
            </p:cNvPicPr>
            <p:nvPr>
              <p:custDataLst>
                <p:tags r:id="rId41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14418" y="5798616"/>
              <a:ext cx="1794098" cy="32118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59" name="Group 111"/>
            <p:cNvGrpSpPr>
              <a:grpSpLocks/>
            </p:cNvGrpSpPr>
            <p:nvPr/>
          </p:nvGrpSpPr>
          <p:grpSpPr bwMode="auto">
            <a:xfrm>
              <a:off x="4195542" y="5754688"/>
              <a:ext cx="1036637" cy="277812"/>
              <a:chOff x="3132" y="3577"/>
              <a:chExt cx="653" cy="175"/>
            </a:xfrm>
          </p:grpSpPr>
          <p:pic>
            <p:nvPicPr>
              <p:cNvPr id="60" name="Picture 84" descr="txp_fig"/>
              <p:cNvPicPr>
                <a:picLocks noChangeAspect="1" noChangeArrowheads="1"/>
              </p:cNvPicPr>
              <p:nvPr>
                <p:custDataLst>
                  <p:tags r:id="rId42"/>
                </p:custDataLst>
              </p:nvPr>
            </p:nvPicPr>
            <p:blipFill>
              <a:blip r:embed="rId4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2" y="3662"/>
                <a:ext cx="166" cy="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61" name="Picture 85" descr="txp_fig"/>
              <p:cNvPicPr>
                <a:picLocks noChangeAspect="1" noChangeArrowheads="1"/>
              </p:cNvPicPr>
              <p:nvPr>
                <p:custDataLst>
                  <p:tags r:id="rId43"/>
                </p:custDataLst>
              </p:nvPr>
            </p:nvPicPr>
            <p:blipFill>
              <a:blip r:embed="rId4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0" y="3577"/>
                <a:ext cx="405" cy="1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62" name="Picture 6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0206" y="5816252"/>
            <a:ext cx="1196178" cy="2336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3" name="Group 62"/>
          <p:cNvGrpSpPr/>
          <p:nvPr/>
        </p:nvGrpSpPr>
        <p:grpSpPr>
          <a:xfrm>
            <a:off x="5773216" y="5392738"/>
            <a:ext cx="1660856" cy="142875"/>
            <a:chOff x="5773216" y="5392738"/>
            <a:chExt cx="1660856" cy="142875"/>
          </a:xfrm>
        </p:grpSpPr>
        <p:cxnSp>
          <p:nvCxnSpPr>
            <p:cNvPr id="64" name="Straight Connector 63"/>
            <p:cNvCxnSpPr/>
            <p:nvPr/>
          </p:nvCxnSpPr>
          <p:spPr bwMode="auto">
            <a:xfrm flipH="1">
              <a:off x="5773216" y="5392738"/>
              <a:ext cx="164592" cy="142875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Straight Connector 71"/>
            <p:cNvCxnSpPr/>
            <p:nvPr/>
          </p:nvCxnSpPr>
          <p:spPr bwMode="auto">
            <a:xfrm flipH="1">
              <a:off x="7269480" y="5392738"/>
              <a:ext cx="164592" cy="142875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3" name="Group 72"/>
          <p:cNvGrpSpPr/>
          <p:nvPr/>
        </p:nvGrpSpPr>
        <p:grpSpPr>
          <a:xfrm>
            <a:off x="5969696" y="5280004"/>
            <a:ext cx="1774592" cy="255609"/>
            <a:chOff x="5969696" y="5280004"/>
            <a:chExt cx="1774592" cy="255609"/>
          </a:xfrm>
        </p:grpSpPr>
        <p:cxnSp>
          <p:nvCxnSpPr>
            <p:cNvPr id="74" name="Straight Connector 73"/>
            <p:cNvCxnSpPr/>
            <p:nvPr/>
          </p:nvCxnSpPr>
          <p:spPr bwMode="auto">
            <a:xfrm>
              <a:off x="5969696" y="5392738"/>
              <a:ext cx="128016" cy="142875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Straight Connector 74"/>
            <p:cNvCxnSpPr/>
            <p:nvPr/>
          </p:nvCxnSpPr>
          <p:spPr bwMode="auto">
            <a:xfrm>
              <a:off x="7616272" y="5280004"/>
              <a:ext cx="128016" cy="142875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69" name="Picture 8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5257800"/>
            <a:ext cx="64293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" name="Picture 7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38" y="5392738"/>
            <a:ext cx="263525" cy="1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79B14-CE5C-46F3-96BA-1F569F9B8E25}" type="slidenum">
              <a:rPr lang="en-US"/>
              <a:pPr/>
              <a:t>7</a:t>
            </a:fld>
            <a:endParaRPr lang="en-US"/>
          </a:p>
        </p:txBody>
      </p:sp>
      <p:sp>
        <p:nvSpPr>
          <p:cNvPr id="161280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2836" name="Line 36"/>
          <p:cNvSpPr>
            <a:spLocks noChangeShapeType="1"/>
          </p:cNvSpPr>
          <p:nvPr/>
        </p:nvSpPr>
        <p:spPr bwMode="auto">
          <a:xfrm>
            <a:off x="0" y="36576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12922" name="Picture 12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721100"/>
            <a:ext cx="16970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2935" name="Picture 13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405313"/>
            <a:ext cx="36258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2933" name="Picture 13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067175"/>
            <a:ext cx="42703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2934" name="Picture 13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405313"/>
            <a:ext cx="44624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2925" name="Picture 12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733800"/>
            <a:ext cx="595153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12920" name="Rectangle 12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12931" name="Group 131"/>
          <p:cNvGrpSpPr>
            <a:grpSpLocks/>
          </p:cNvGrpSpPr>
          <p:nvPr/>
        </p:nvGrpSpPr>
        <p:grpSpPr bwMode="auto">
          <a:xfrm>
            <a:off x="36513" y="4710113"/>
            <a:ext cx="2286000" cy="1690687"/>
            <a:chOff x="23" y="2967"/>
            <a:chExt cx="1440" cy="1065"/>
          </a:xfrm>
        </p:grpSpPr>
        <p:sp>
          <p:nvSpPr>
            <p:cNvPr id="1612837" name="AutoShape 37"/>
            <p:cNvSpPr>
              <a:spLocks noChangeAspect="1" noChangeArrowheads="1"/>
            </p:cNvSpPr>
            <p:nvPr/>
          </p:nvSpPr>
          <p:spPr bwMode="auto">
            <a:xfrm>
              <a:off x="288" y="3002"/>
              <a:ext cx="852" cy="979"/>
            </a:xfrm>
            <a:prstGeom prst="can">
              <a:avLst>
                <a:gd name="adj" fmla="val 28727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2848" name="Rectangle 48"/>
            <p:cNvSpPr>
              <a:spLocks noChangeArrowheads="1"/>
            </p:cNvSpPr>
            <p:nvPr/>
          </p:nvSpPr>
          <p:spPr bwMode="auto">
            <a:xfrm>
              <a:off x="23" y="2967"/>
              <a:ext cx="1440" cy="1065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12905" name="Group 105"/>
          <p:cNvGrpSpPr>
            <a:grpSpLocks/>
          </p:cNvGrpSpPr>
          <p:nvPr/>
        </p:nvGrpSpPr>
        <p:grpSpPr bwMode="auto">
          <a:xfrm>
            <a:off x="1133475" y="4840288"/>
            <a:ext cx="804863" cy="788987"/>
            <a:chOff x="714" y="2995"/>
            <a:chExt cx="507" cy="497"/>
          </a:xfrm>
        </p:grpSpPr>
        <p:sp>
          <p:nvSpPr>
            <p:cNvPr id="1612838" name="Line 38"/>
            <p:cNvSpPr>
              <a:spLocks noChangeAspect="1" noChangeShapeType="1"/>
            </p:cNvSpPr>
            <p:nvPr/>
          </p:nvSpPr>
          <p:spPr bwMode="auto">
            <a:xfrm>
              <a:off x="714" y="3068"/>
              <a:ext cx="4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612839" name="Picture 39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" y="2995"/>
              <a:ext cx="61" cy="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12840" name="Picture 40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4" y="3401"/>
              <a:ext cx="67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612856" name="Picture 5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4751388"/>
            <a:ext cx="4826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2866" name="Picture 6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013" y="4737100"/>
            <a:ext cx="804862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612908" name="Group 108"/>
          <p:cNvGrpSpPr>
            <a:grpSpLocks/>
          </p:cNvGrpSpPr>
          <p:nvPr/>
        </p:nvGrpSpPr>
        <p:grpSpPr bwMode="auto">
          <a:xfrm>
            <a:off x="2438400" y="4810125"/>
            <a:ext cx="1614488" cy="219075"/>
            <a:chOff x="2055" y="2982"/>
            <a:chExt cx="1017" cy="138"/>
          </a:xfrm>
        </p:grpSpPr>
        <p:pic>
          <p:nvPicPr>
            <p:cNvPr id="1612870" name="Picture 70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5" y="2982"/>
              <a:ext cx="810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12906" name="Picture 106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4" y="2982"/>
              <a:ext cx="138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612944" name="Picture 14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011613"/>
            <a:ext cx="4165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612913" name="Group 113"/>
          <p:cNvGrpSpPr>
            <a:grpSpLocks/>
          </p:cNvGrpSpPr>
          <p:nvPr/>
        </p:nvGrpSpPr>
        <p:grpSpPr bwMode="auto">
          <a:xfrm>
            <a:off x="4148138" y="4810125"/>
            <a:ext cx="2800350" cy="257175"/>
            <a:chOff x="3132" y="2982"/>
            <a:chExt cx="1764" cy="162"/>
          </a:xfrm>
        </p:grpSpPr>
        <p:pic>
          <p:nvPicPr>
            <p:cNvPr id="1612860" name="Picture 60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7" y="2991"/>
              <a:ext cx="313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12862" name="Picture 62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5" y="2982"/>
              <a:ext cx="10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12865" name="Picture 65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8" y="2987"/>
              <a:ext cx="166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12907" name="Picture 107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2" y="3040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612872" name="Picture 7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548438"/>
            <a:ext cx="1592263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2873" name="Picture 7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5" y="6477000"/>
            <a:ext cx="48260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2874" name="Picture 7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6535738"/>
            <a:ext cx="1603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2948" name="Picture 14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6553200"/>
            <a:ext cx="10668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441" y="228600"/>
            <a:ext cx="3624759" cy="6288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6037" y="6477000"/>
            <a:ext cx="3127637" cy="3656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721" y="1546380"/>
            <a:ext cx="3917679" cy="6428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6000" y="2976518"/>
            <a:ext cx="4283343" cy="6429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8" name="Picture 106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64" y="432148"/>
            <a:ext cx="2190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5" name="Group 14"/>
          <p:cNvGrpSpPr/>
          <p:nvPr/>
        </p:nvGrpSpPr>
        <p:grpSpPr bwMode="auto">
          <a:xfrm>
            <a:off x="50800" y="2823211"/>
            <a:ext cx="4272867" cy="783567"/>
            <a:chOff x="50800" y="2823211"/>
            <a:chExt cx="4272867" cy="783567"/>
          </a:xfrm>
        </p:grpSpPr>
        <p:pic>
          <p:nvPicPr>
            <p:cNvPr id="18" name="Picture 17" descr="txp_fi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800" y="2823211"/>
              <a:ext cx="4272867" cy="3753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2259" y="3231381"/>
              <a:ext cx="3791295" cy="37539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5" name="Straight Arrow Connector 4"/>
          <p:cNvCxnSpPr/>
          <p:nvPr/>
        </p:nvCxnSpPr>
        <p:spPr bwMode="auto">
          <a:xfrm flipH="1" flipV="1">
            <a:off x="547013" y="638697"/>
            <a:ext cx="3401568" cy="4197096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Picture 1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9117" y="1384861"/>
            <a:ext cx="3625283" cy="4675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ectangle 12"/>
          <p:cNvSpPr/>
          <p:nvPr/>
        </p:nvSpPr>
        <p:spPr bwMode="auto">
          <a:xfrm>
            <a:off x="274320" y="1527048"/>
            <a:ext cx="2724912" cy="676656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2" name="Group 21"/>
          <p:cNvGrpSpPr/>
          <p:nvPr/>
        </p:nvGrpSpPr>
        <p:grpSpPr bwMode="auto">
          <a:xfrm>
            <a:off x="3017003" y="1085558"/>
            <a:ext cx="1511552" cy="423202"/>
            <a:chOff x="3022348" y="1085558"/>
            <a:chExt cx="1511552" cy="423202"/>
          </a:xfrm>
        </p:grpSpPr>
        <p:cxnSp>
          <p:nvCxnSpPr>
            <p:cNvPr id="10" name="Straight Arrow Connector 9"/>
            <p:cNvCxnSpPr/>
            <p:nvPr/>
          </p:nvCxnSpPr>
          <p:spPr bwMode="auto">
            <a:xfrm flipV="1">
              <a:off x="3038475" y="1143000"/>
              <a:ext cx="914400" cy="365760"/>
            </a:xfrm>
            <a:prstGeom prst="straightConnector1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2" name="Picture 11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23016" y="1085558"/>
              <a:ext cx="510884" cy="14634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0280000">
              <a:off x="3022348" y="1120243"/>
              <a:ext cx="751402" cy="21151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6" name="Picture 15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2915" y="1869223"/>
            <a:ext cx="3011341" cy="4675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6" name="Group 25"/>
          <p:cNvGrpSpPr/>
          <p:nvPr/>
        </p:nvGrpSpPr>
        <p:grpSpPr bwMode="auto">
          <a:xfrm>
            <a:off x="3038475" y="2225040"/>
            <a:ext cx="1254125" cy="454660"/>
            <a:chOff x="3038475" y="2225040"/>
            <a:chExt cx="1254125" cy="454660"/>
          </a:xfrm>
        </p:grpSpPr>
        <p:pic>
          <p:nvPicPr>
            <p:cNvPr id="11" name="Picture 10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00500" y="2533212"/>
              <a:ext cx="292100" cy="14648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79" name="Straight Arrow Connector 78"/>
            <p:cNvCxnSpPr/>
            <p:nvPr/>
          </p:nvCxnSpPr>
          <p:spPr bwMode="auto">
            <a:xfrm>
              <a:off x="3038475" y="2225040"/>
              <a:ext cx="914400" cy="365760"/>
            </a:xfrm>
            <a:prstGeom prst="straightConnector1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23" name="Picture 22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320000">
              <a:off x="3051935" y="2395728"/>
              <a:ext cx="677515" cy="12699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87" name="Straight Arrow Connector 86"/>
          <p:cNvCxnSpPr/>
          <p:nvPr/>
        </p:nvCxnSpPr>
        <p:spPr bwMode="auto">
          <a:xfrm flipH="1" flipV="1">
            <a:off x="2810050" y="794350"/>
            <a:ext cx="3441695" cy="5001768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" name="Group 5"/>
          <p:cNvGrpSpPr/>
          <p:nvPr/>
        </p:nvGrpSpPr>
        <p:grpSpPr>
          <a:xfrm>
            <a:off x="4791893" y="38622"/>
            <a:ext cx="3742507" cy="951939"/>
            <a:chOff x="3429000" y="38622"/>
            <a:chExt cx="3742507" cy="951939"/>
          </a:xfrm>
        </p:grpSpPr>
        <p:pic>
          <p:nvPicPr>
            <p:cNvPr id="78" name="Picture 77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29000" y="38622"/>
              <a:ext cx="3742507" cy="46748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8" name="Picture 87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30066" y="522984"/>
              <a:ext cx="3041441" cy="46757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83" name="Rectangle 82"/>
          <p:cNvSpPr/>
          <p:nvPr/>
        </p:nvSpPr>
        <p:spPr bwMode="auto">
          <a:xfrm>
            <a:off x="320040" y="203200"/>
            <a:ext cx="2724912" cy="676656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6" name="Picture 115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7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8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11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" name="Picture 6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441" y="228600"/>
            <a:ext cx="3624759" cy="6288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0" name="Picture 10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64" y="432148"/>
            <a:ext cx="2190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1" name="Group 70"/>
          <p:cNvGrpSpPr/>
          <p:nvPr/>
        </p:nvGrpSpPr>
        <p:grpSpPr>
          <a:xfrm>
            <a:off x="4791893" y="38622"/>
            <a:ext cx="3742507" cy="951939"/>
            <a:chOff x="3429000" y="38622"/>
            <a:chExt cx="3742507" cy="951939"/>
          </a:xfrm>
        </p:grpSpPr>
        <p:pic>
          <p:nvPicPr>
            <p:cNvPr id="72" name="Picture 71" descr="txp_fig"/>
            <p:cNvPicPr>
              <a:picLocks noChangeAspect="1"/>
            </p:cNvPicPr>
            <p:nvPr>
              <p:custDataLst>
                <p:tags r:id="rId38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29000" y="38622"/>
              <a:ext cx="3742507" cy="46748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3" name="Picture 72" descr="txp_fig"/>
            <p:cNvPicPr>
              <a:picLocks noChangeAspect="1"/>
            </p:cNvPicPr>
            <p:nvPr>
              <p:custDataLst>
                <p:tags r:id="rId39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30066" y="522984"/>
              <a:ext cx="3041441" cy="46757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67" name="Picture 6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2414" y="5256909"/>
            <a:ext cx="2741548" cy="3648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7" name="Group 76"/>
          <p:cNvGrpSpPr/>
          <p:nvPr/>
        </p:nvGrpSpPr>
        <p:grpSpPr>
          <a:xfrm>
            <a:off x="4148138" y="5754688"/>
            <a:ext cx="2912974" cy="365116"/>
            <a:chOff x="4195542" y="5754688"/>
            <a:chExt cx="2912974" cy="365116"/>
          </a:xfrm>
        </p:grpSpPr>
        <p:pic>
          <p:nvPicPr>
            <p:cNvPr id="78" name="Picture 77" descr="txp_fig"/>
            <p:cNvPicPr>
              <a:picLocks noChangeAspect="1"/>
            </p:cNvPicPr>
            <p:nvPr>
              <p:custDataLst>
                <p:tags r:id="rId35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14418" y="5798616"/>
              <a:ext cx="1794098" cy="32118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79" name="Group 111"/>
            <p:cNvGrpSpPr>
              <a:grpSpLocks/>
            </p:cNvGrpSpPr>
            <p:nvPr/>
          </p:nvGrpSpPr>
          <p:grpSpPr bwMode="auto">
            <a:xfrm>
              <a:off x="4195542" y="5754688"/>
              <a:ext cx="1036637" cy="277812"/>
              <a:chOff x="3132" y="3577"/>
              <a:chExt cx="653" cy="175"/>
            </a:xfrm>
          </p:grpSpPr>
          <p:pic>
            <p:nvPicPr>
              <p:cNvPr id="80" name="Picture 84" descr="txp_fig"/>
              <p:cNvPicPr>
                <a:picLocks noChangeAspect="1" noChangeArrowheads="1"/>
              </p:cNvPicPr>
              <p:nvPr>
                <p:custDataLst>
                  <p:tags r:id="rId36"/>
                </p:custDataLst>
              </p:nvPr>
            </p:nvPicPr>
            <p:blipFill>
              <a:blip r:embed="rId4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2" y="3662"/>
                <a:ext cx="166" cy="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81" name="Picture 85" descr="txp_fig"/>
              <p:cNvPicPr>
                <a:picLocks noChangeAspect="1" noChangeArrowheads="1"/>
              </p:cNvPicPr>
              <p:nvPr>
                <p:custDataLst>
                  <p:tags r:id="rId37"/>
                </p:custDataLst>
              </p:nvPr>
            </p:nvPicPr>
            <p:blipFill>
              <a:blip r:embed="rId5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0" y="3577"/>
                <a:ext cx="405" cy="1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82" name="Picture 8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90206" y="5816252"/>
            <a:ext cx="1196178" cy="2336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3" name="Group 82"/>
          <p:cNvGrpSpPr/>
          <p:nvPr/>
        </p:nvGrpSpPr>
        <p:grpSpPr>
          <a:xfrm>
            <a:off x="5773216" y="5392738"/>
            <a:ext cx="1660856" cy="142875"/>
            <a:chOff x="5773216" y="5392738"/>
            <a:chExt cx="1660856" cy="142875"/>
          </a:xfrm>
        </p:grpSpPr>
        <p:cxnSp>
          <p:nvCxnSpPr>
            <p:cNvPr id="84" name="Straight Connector 83"/>
            <p:cNvCxnSpPr/>
            <p:nvPr/>
          </p:nvCxnSpPr>
          <p:spPr bwMode="auto">
            <a:xfrm flipH="1">
              <a:off x="5773216" y="5392738"/>
              <a:ext cx="164592" cy="142875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Straight Connector 84"/>
            <p:cNvCxnSpPr/>
            <p:nvPr/>
          </p:nvCxnSpPr>
          <p:spPr bwMode="auto">
            <a:xfrm flipH="1">
              <a:off x="7269480" y="5392738"/>
              <a:ext cx="164592" cy="142875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6" name="Group 85"/>
          <p:cNvGrpSpPr/>
          <p:nvPr/>
        </p:nvGrpSpPr>
        <p:grpSpPr>
          <a:xfrm>
            <a:off x="5969696" y="5280004"/>
            <a:ext cx="1774592" cy="255609"/>
            <a:chOff x="5969696" y="5280004"/>
            <a:chExt cx="1774592" cy="255609"/>
          </a:xfrm>
        </p:grpSpPr>
        <p:cxnSp>
          <p:nvCxnSpPr>
            <p:cNvPr id="87" name="Straight Connector 86"/>
            <p:cNvCxnSpPr/>
            <p:nvPr/>
          </p:nvCxnSpPr>
          <p:spPr bwMode="auto">
            <a:xfrm>
              <a:off x="5969696" y="5392738"/>
              <a:ext cx="128016" cy="142875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" name="Straight Connector 88"/>
            <p:cNvCxnSpPr/>
            <p:nvPr/>
          </p:nvCxnSpPr>
          <p:spPr bwMode="auto">
            <a:xfrm>
              <a:off x="7616272" y="5280004"/>
              <a:ext cx="128016" cy="142875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90" name="Picture 8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5257800"/>
            <a:ext cx="64293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1" name="Picture 7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38" y="5392738"/>
            <a:ext cx="263525" cy="1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79B14-CE5C-46F3-96BA-1F569F9B8E25}" type="slidenum">
              <a:rPr lang="en-US"/>
              <a:pPr/>
              <a:t>8</a:t>
            </a:fld>
            <a:endParaRPr lang="en-US"/>
          </a:p>
        </p:txBody>
      </p:sp>
      <p:sp>
        <p:nvSpPr>
          <p:cNvPr id="161280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2836" name="Line 36"/>
          <p:cNvSpPr>
            <a:spLocks noChangeShapeType="1"/>
          </p:cNvSpPr>
          <p:nvPr/>
        </p:nvSpPr>
        <p:spPr bwMode="auto">
          <a:xfrm>
            <a:off x="0" y="36576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12922" name="Picture 12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721100"/>
            <a:ext cx="16970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2935" name="Picture 13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405313"/>
            <a:ext cx="36258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2933" name="Picture 13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067175"/>
            <a:ext cx="42703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2934" name="Picture 13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405313"/>
            <a:ext cx="44624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2925" name="Picture 12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733800"/>
            <a:ext cx="595153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12920" name="Rectangle 12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12931" name="Group 131"/>
          <p:cNvGrpSpPr>
            <a:grpSpLocks/>
          </p:cNvGrpSpPr>
          <p:nvPr/>
        </p:nvGrpSpPr>
        <p:grpSpPr bwMode="auto">
          <a:xfrm>
            <a:off x="36513" y="4710113"/>
            <a:ext cx="2286000" cy="1690687"/>
            <a:chOff x="23" y="2967"/>
            <a:chExt cx="1440" cy="1065"/>
          </a:xfrm>
        </p:grpSpPr>
        <p:sp>
          <p:nvSpPr>
            <p:cNvPr id="1612837" name="AutoShape 37"/>
            <p:cNvSpPr>
              <a:spLocks noChangeAspect="1" noChangeArrowheads="1"/>
            </p:cNvSpPr>
            <p:nvPr/>
          </p:nvSpPr>
          <p:spPr bwMode="auto">
            <a:xfrm>
              <a:off x="288" y="3002"/>
              <a:ext cx="852" cy="979"/>
            </a:xfrm>
            <a:prstGeom prst="can">
              <a:avLst>
                <a:gd name="adj" fmla="val 28727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2848" name="Rectangle 48"/>
            <p:cNvSpPr>
              <a:spLocks noChangeArrowheads="1"/>
            </p:cNvSpPr>
            <p:nvPr/>
          </p:nvSpPr>
          <p:spPr bwMode="auto">
            <a:xfrm>
              <a:off x="23" y="2967"/>
              <a:ext cx="1440" cy="1065"/>
            </a:xfrm>
            <a:prstGeom prst="rect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12905" name="Group 105"/>
          <p:cNvGrpSpPr>
            <a:grpSpLocks/>
          </p:cNvGrpSpPr>
          <p:nvPr/>
        </p:nvGrpSpPr>
        <p:grpSpPr bwMode="auto">
          <a:xfrm>
            <a:off x="1133475" y="4840288"/>
            <a:ext cx="804863" cy="788987"/>
            <a:chOff x="714" y="2995"/>
            <a:chExt cx="507" cy="497"/>
          </a:xfrm>
        </p:grpSpPr>
        <p:sp>
          <p:nvSpPr>
            <p:cNvPr id="1612838" name="Line 38"/>
            <p:cNvSpPr>
              <a:spLocks noChangeAspect="1" noChangeShapeType="1"/>
            </p:cNvSpPr>
            <p:nvPr/>
          </p:nvSpPr>
          <p:spPr bwMode="auto">
            <a:xfrm>
              <a:off x="714" y="3068"/>
              <a:ext cx="4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612839" name="Picture 39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" y="2995"/>
              <a:ext cx="61" cy="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12840" name="Picture 40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4" y="3401"/>
              <a:ext cx="67" cy="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612856" name="Picture 5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4751388"/>
            <a:ext cx="4826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2866" name="Picture 6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013" y="4737100"/>
            <a:ext cx="804862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612908" name="Group 108"/>
          <p:cNvGrpSpPr>
            <a:grpSpLocks/>
          </p:cNvGrpSpPr>
          <p:nvPr/>
        </p:nvGrpSpPr>
        <p:grpSpPr bwMode="auto">
          <a:xfrm>
            <a:off x="2438400" y="4810125"/>
            <a:ext cx="1614488" cy="219075"/>
            <a:chOff x="2055" y="2982"/>
            <a:chExt cx="1017" cy="138"/>
          </a:xfrm>
        </p:grpSpPr>
        <p:pic>
          <p:nvPicPr>
            <p:cNvPr id="1612870" name="Picture 70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5" y="2982"/>
              <a:ext cx="810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12906" name="Picture 106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4" y="2982"/>
              <a:ext cx="138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612944" name="Picture 14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011613"/>
            <a:ext cx="4165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612913" name="Group 113"/>
          <p:cNvGrpSpPr>
            <a:grpSpLocks/>
          </p:cNvGrpSpPr>
          <p:nvPr/>
        </p:nvGrpSpPr>
        <p:grpSpPr bwMode="auto">
          <a:xfrm>
            <a:off x="4148138" y="4810125"/>
            <a:ext cx="2800350" cy="257175"/>
            <a:chOff x="3132" y="2982"/>
            <a:chExt cx="1764" cy="162"/>
          </a:xfrm>
        </p:grpSpPr>
        <p:pic>
          <p:nvPicPr>
            <p:cNvPr id="1612860" name="Picture 60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7" y="2991"/>
              <a:ext cx="313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12862" name="Picture 62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5" y="2982"/>
              <a:ext cx="10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12865" name="Picture 65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8" y="2987"/>
              <a:ext cx="166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12907" name="Picture 107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2" y="3040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612872" name="Picture 7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548438"/>
            <a:ext cx="1592263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2873" name="Picture 7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5" y="6477000"/>
            <a:ext cx="48260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2874" name="Picture 7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6535738"/>
            <a:ext cx="1603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2948" name="Picture 148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6553200"/>
            <a:ext cx="10668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6037" y="6477000"/>
            <a:ext cx="3127637" cy="3656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5472" y="1219200"/>
            <a:ext cx="5746041" cy="4675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7684" y="1903956"/>
            <a:ext cx="4546870" cy="9211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4" name="Rectangle 137"/>
          <p:cNvSpPr>
            <a:spLocks noChangeArrowheads="1"/>
          </p:cNvSpPr>
          <p:nvPr/>
        </p:nvSpPr>
        <p:spPr bwMode="auto">
          <a:xfrm>
            <a:off x="8077200" y="212003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12804" name="Picture 1612803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0943" y="3205786"/>
            <a:ext cx="1184309" cy="2482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12808" name="Picture 1612807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3502" y="3168208"/>
            <a:ext cx="2851120" cy="4535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6" name="Straight Arrow Connector 75"/>
          <p:cNvCxnSpPr/>
          <p:nvPr/>
        </p:nvCxnSpPr>
        <p:spPr bwMode="auto">
          <a:xfrm flipH="1" flipV="1">
            <a:off x="5568696" y="2276856"/>
            <a:ext cx="246888" cy="4334256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7194324" y="1699304"/>
            <a:ext cx="1489301" cy="667512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ectangle 14"/>
          <p:cNvSpPr/>
          <p:nvPr/>
        </p:nvSpPr>
        <p:spPr bwMode="auto">
          <a:xfrm>
            <a:off x="5843016" y="1194110"/>
            <a:ext cx="1344168" cy="50292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25" name="Group 138"/>
          <p:cNvGrpSpPr>
            <a:grpSpLocks/>
          </p:cNvGrpSpPr>
          <p:nvPr/>
        </p:nvGrpSpPr>
        <p:grpSpPr bwMode="auto">
          <a:xfrm>
            <a:off x="6297613" y="3052414"/>
            <a:ext cx="1017587" cy="477838"/>
            <a:chOff x="1120" y="240"/>
            <a:chExt cx="641" cy="301"/>
          </a:xfrm>
        </p:grpSpPr>
        <p:pic>
          <p:nvPicPr>
            <p:cNvPr id="126" name="Picture 139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" y="240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27" name="Picture 140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0" y="427"/>
              <a:ext cx="641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cxnSp>
        <p:nvCxnSpPr>
          <p:cNvPr id="5" name="Straight Arrow Connector 4"/>
          <p:cNvCxnSpPr/>
          <p:nvPr/>
        </p:nvCxnSpPr>
        <p:spPr bwMode="auto">
          <a:xfrm flipH="1">
            <a:off x="7326724" y="2361156"/>
            <a:ext cx="1344168" cy="4261104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4773878" y="3630168"/>
            <a:ext cx="190582" cy="2268410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Straight Arrow Connector 87"/>
          <p:cNvCxnSpPr/>
          <p:nvPr/>
        </p:nvCxnSpPr>
        <p:spPr bwMode="auto">
          <a:xfrm>
            <a:off x="4773878" y="3630168"/>
            <a:ext cx="2039112" cy="2276856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Rectangle 64"/>
          <p:cNvSpPr/>
          <p:nvPr/>
        </p:nvSpPr>
        <p:spPr bwMode="auto">
          <a:xfrm>
            <a:off x="4179518" y="3273552"/>
            <a:ext cx="1188720" cy="356616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67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12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12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15" grpId="0" animBg="1"/>
      <p:bldP spid="15" grpId="2" animBg="1"/>
      <p:bldP spid="65" grpId="0" animBg="1"/>
      <p:bldP spid="6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1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9993" name="Picture 2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8" y="36513"/>
            <a:ext cx="56372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19992" name="Picture 2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00013"/>
            <a:ext cx="172402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ECBBB-BE49-44BD-8921-53D2085AF979}" type="slidenum">
              <a:rPr lang="en-US"/>
              <a:pPr/>
              <a:t>9</a:t>
            </a:fld>
            <a:endParaRPr lang="en-US"/>
          </a:p>
        </p:txBody>
      </p:sp>
      <p:sp>
        <p:nvSpPr>
          <p:cNvPr id="161997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9990" name="Rectangle 2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19977" name="Group 1619976"/>
          <p:cNvGrpSpPr/>
          <p:nvPr/>
        </p:nvGrpSpPr>
        <p:grpSpPr>
          <a:xfrm>
            <a:off x="1828800" y="1600200"/>
            <a:ext cx="1828800" cy="3657600"/>
            <a:chOff x="1828800" y="1600200"/>
            <a:chExt cx="1828800" cy="3657600"/>
          </a:xfrm>
        </p:grpSpPr>
        <p:grpSp>
          <p:nvGrpSpPr>
            <p:cNvPr id="71" name="Group 70"/>
            <p:cNvGrpSpPr/>
            <p:nvPr/>
          </p:nvGrpSpPr>
          <p:grpSpPr>
            <a:xfrm>
              <a:off x="1828800" y="1600200"/>
              <a:ext cx="1828800" cy="3657600"/>
              <a:chOff x="1828800" y="1600200"/>
              <a:chExt cx="1828800" cy="3657600"/>
            </a:xfrm>
          </p:grpSpPr>
          <p:sp>
            <p:nvSpPr>
              <p:cNvPr id="72" name="Rectangle 71"/>
              <p:cNvSpPr/>
              <p:nvPr/>
            </p:nvSpPr>
            <p:spPr bwMode="auto">
              <a:xfrm>
                <a:off x="1828800" y="1600200"/>
                <a:ext cx="1828800" cy="3657600"/>
              </a:xfrm>
              <a:prstGeom prst="rect">
                <a:avLst/>
              </a:prstGeom>
              <a:pattFill prst="pct25">
                <a:fgClr>
                  <a:srgbClr val="FF6600"/>
                </a:fgClr>
                <a:bgClr>
                  <a:schemeClr val="bg1"/>
                </a:bgClr>
              </a:patt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73" name="Picture 72" descr="txp_fig"/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341675" y="3424471"/>
                <a:ext cx="803052" cy="218934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74" name="Picture 73" descr="txp_fig"/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291115" y="3199356"/>
                <a:ext cx="904171" cy="218821"/>
              </a:xfrm>
              <a:prstGeom prst="rect">
                <a:avLst/>
              </a:prstGeom>
              <a:noFill/>
              <a:ln w="9525" cap="flat" cmpd="sng" algn="in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in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prstShdw prst="shdw14" dist="35921" dir="2700000">
                        <a:srgbClr val="000000"/>
                      </a:prst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sp>
          <p:nvSpPr>
            <p:cNvPr id="2" name="Rectangle 1"/>
            <p:cNvSpPr/>
            <p:nvPr/>
          </p:nvSpPr>
          <p:spPr bwMode="auto">
            <a:xfrm>
              <a:off x="1828800" y="1600200"/>
              <a:ext cx="1828800" cy="36576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619983" name="Group 1619982"/>
          <p:cNvGrpSpPr/>
          <p:nvPr/>
        </p:nvGrpSpPr>
        <p:grpSpPr>
          <a:xfrm>
            <a:off x="152400" y="460375"/>
            <a:ext cx="8607425" cy="608013"/>
            <a:chOff x="152400" y="460375"/>
            <a:chExt cx="8607425" cy="608013"/>
          </a:xfrm>
        </p:grpSpPr>
        <p:pic>
          <p:nvPicPr>
            <p:cNvPr id="1619995" name="Picture 27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460375"/>
              <a:ext cx="1825625" cy="233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19994" name="Picture 2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466725"/>
              <a:ext cx="662940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19984" name="Picture 1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804863"/>
              <a:ext cx="2686050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619982" name="Group 1619981"/>
          <p:cNvGrpSpPr/>
          <p:nvPr/>
        </p:nvGrpSpPr>
        <p:grpSpPr>
          <a:xfrm>
            <a:off x="1803748" y="1408134"/>
            <a:ext cx="2016754" cy="3888069"/>
            <a:chOff x="1803748" y="1408134"/>
            <a:chExt cx="2016754" cy="3888069"/>
          </a:xfrm>
        </p:grpSpPr>
        <p:pic>
          <p:nvPicPr>
            <p:cNvPr id="1619978" name="Picture 1619977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86634" y="1586630"/>
              <a:ext cx="133868" cy="18288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4" name="Straight Connector 3"/>
            <p:cNvCxnSpPr/>
            <p:nvPr/>
          </p:nvCxnSpPr>
          <p:spPr bwMode="auto">
            <a:xfrm>
              <a:off x="1920240" y="1600200"/>
              <a:ext cx="0" cy="365760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3566160" y="1600200"/>
              <a:ext cx="0" cy="365760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" name="Straight Connector 5"/>
            <p:cNvCxnSpPr/>
            <p:nvPr/>
          </p:nvCxnSpPr>
          <p:spPr bwMode="auto">
            <a:xfrm>
              <a:off x="1828800" y="5166360"/>
              <a:ext cx="182880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828800" y="1737360"/>
              <a:ext cx="182880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619979" name="Picture 1619978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86634" y="5126068"/>
              <a:ext cx="133625" cy="17013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2" name="Picture 81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55304" y="1408134"/>
              <a:ext cx="133625" cy="17013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3" name="Picture 82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03748" y="1408134"/>
              <a:ext cx="133625" cy="17013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619975" name="Group 1619974"/>
          <p:cNvGrpSpPr/>
          <p:nvPr/>
        </p:nvGrpSpPr>
        <p:grpSpPr>
          <a:xfrm>
            <a:off x="2971800" y="806276"/>
            <a:ext cx="5791200" cy="563563"/>
            <a:chOff x="2971800" y="793750"/>
            <a:chExt cx="5791200" cy="563563"/>
          </a:xfrm>
        </p:grpSpPr>
        <p:pic>
          <p:nvPicPr>
            <p:cNvPr id="1619989" name="Picture 21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793750"/>
              <a:ext cx="5532438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19988" name="Picture 20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5938" y="1095375"/>
              <a:ext cx="1897062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619981" name="Group 1619980"/>
          <p:cNvGrpSpPr/>
          <p:nvPr/>
        </p:nvGrpSpPr>
        <p:grpSpPr>
          <a:xfrm>
            <a:off x="249268" y="1600200"/>
            <a:ext cx="3408332" cy="4584526"/>
            <a:chOff x="249268" y="1600200"/>
            <a:chExt cx="3408332" cy="4584526"/>
          </a:xfrm>
        </p:grpSpPr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88336" y="5902890"/>
              <a:ext cx="131494" cy="21915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0" name="Straight Arrow Connector 9"/>
            <p:cNvCxnSpPr/>
            <p:nvPr/>
          </p:nvCxnSpPr>
          <p:spPr bwMode="auto">
            <a:xfrm>
              <a:off x="2816352" y="6050047"/>
              <a:ext cx="841248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Arrow Connector 29"/>
            <p:cNvCxnSpPr/>
            <p:nvPr/>
          </p:nvCxnSpPr>
          <p:spPr bwMode="auto">
            <a:xfrm flipH="1">
              <a:off x="1828800" y="6050047"/>
              <a:ext cx="841248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3657600" y="5270326"/>
              <a:ext cx="0" cy="91440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1828800" y="5270326"/>
              <a:ext cx="0" cy="91440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4" name="Picture 13" descr="txp_fi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0792" y="3314178"/>
              <a:ext cx="160423" cy="21915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7" name="Straight Arrow Connector 16"/>
            <p:cNvCxnSpPr/>
            <p:nvPr/>
          </p:nvCxnSpPr>
          <p:spPr bwMode="auto">
            <a:xfrm flipV="1">
              <a:off x="335952" y="1600200"/>
              <a:ext cx="0" cy="1709928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Straight Arrow Connector 39"/>
            <p:cNvCxnSpPr/>
            <p:nvPr/>
          </p:nvCxnSpPr>
          <p:spPr bwMode="auto">
            <a:xfrm>
              <a:off x="335952" y="3547872"/>
              <a:ext cx="0" cy="1709928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Straight Connector 50"/>
            <p:cNvCxnSpPr/>
            <p:nvPr/>
          </p:nvCxnSpPr>
          <p:spPr bwMode="auto">
            <a:xfrm flipH="1">
              <a:off x="249268" y="1600200"/>
              <a:ext cx="155448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Straight Connector 51"/>
            <p:cNvCxnSpPr/>
            <p:nvPr/>
          </p:nvCxnSpPr>
          <p:spPr bwMode="auto">
            <a:xfrm flipH="1">
              <a:off x="249268" y="5257800"/>
              <a:ext cx="155448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6589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9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9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19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19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19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19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19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19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19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19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19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19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61226&quot;&gt;&lt;property id=&quot;20148&quot; value=&quot;5&quot;/&gt;&lt;property id=&quot;20300&quot; value=&quot;Slide 8&quot;/&gt;&lt;property id=&quot;20307&quot; value=&quot;597&quot;/&gt;&lt;/object&gt;&lt;object type=&quot;3&quot; unique_id=&quot;64571&quot;&gt;&lt;property id=&quot;20148&quot; value=&quot;5&quot;/&gt;&lt;property id=&quot;20300&quot; value=&quot;Slide 5&quot;/&gt;&lt;property id=&quot;20307&quot; value=&quot;635&quot;/&gt;&lt;/object&gt;&lt;object type=&quot;3&quot; unique_id=&quot;64600&quot;&gt;&lt;property id=&quot;20148&quot; value=&quot;5&quot;/&gt;&lt;property id=&quot;20300&quot; value=&quot;Slide 2&quot;/&gt;&lt;property id=&quot;20307&quot; value=&quot;637&quot;/&gt;&lt;/object&gt;&lt;object type=&quot;3&quot; unique_id=&quot;64835&quot;&gt;&lt;property id=&quot;20148&quot; value=&quot;5&quot;/&gt;&lt;property id=&quot;20300&quot; value=&quot;Slide 4&quot;/&gt;&lt;property id=&quot;20307&quot; value=&quot;639&quot;/&gt;&lt;/object&gt;&lt;object type=&quot;3&quot; unique_id=&quot;64901&quot;&gt;&lt;property id=&quot;20148&quot; value=&quot;5&quot;/&gt;&lt;property id=&quot;20300&quot; value=&quot;Slide 6&quot;/&gt;&lt;property id=&quot;20307&quot; value=&quot;640&quot;/&gt;&lt;/object&gt;&lt;object type=&quot;3&quot; unique_id=&quot;104856&quot;&gt;&lt;property id=&quot;20148&quot; value=&quot;5&quot;/&gt;&lt;property id=&quot;20300&quot; value=&quot;Slide 7&quot;/&gt;&lt;property id=&quot;20307&quot; value=&quot;641&quot;/&gt;&lt;/object&gt;&lt;object type=&quot;3&quot; unique_id=&quot;105011&quot;&gt;&lt;property id=&quot;20148&quot; value=&quot;5&quot;/&gt;&lt;property id=&quot;20300&quot; value=&quot;Slide 3&quot;/&gt;&lt;property id=&quot;20307&quot; value=&quot;644&quot;/&gt;&lt;/object&gt;&lt;object type=&quot;3&quot; unique_id=&quot;105012&quot;&gt;&lt;property id=&quot;20148&quot; value=&quot;5&quot;/&gt;&lt;property id=&quot;20300&quot; value=&quot;Slide 9&quot;/&gt;&lt;property id=&quot;20307&quot; value=&quot;642&quot;/&gt;&lt;/object&gt;&lt;object type=&quot;3&quot; unique_id=&quot;105013&quot;&gt;&lt;property id=&quot;20148&quot; value=&quot;5&quot;/&gt;&lt;property id=&quot;20300&quot; value=&quot;Slide 10&quot;/&gt;&lt;property id=&quot;20307&quot; value=&quot;643&quot;/&gt;&lt;/object&gt;&lt;object type=&quot;3&quot; unique_id=&quot;105014&quot;&gt;&lt;property id=&quot;20148&quot; value=&quot;5&quot;/&gt;&lt;property id=&quot;20300&quot; value=&quot;Slide 11&quot;/&gt;&lt;property id=&quot;20307&quot; value=&quot;645&quot;/&gt;&lt;/object&gt;&lt;object type=&quot;3&quot; unique_id=&quot;105015&quot;&gt;&lt;property id=&quot;20148&quot; value=&quot;5&quot;/&gt;&lt;property id=&quot;20300&quot; value=&quot;Slide 12&quot;/&gt;&lt;property id=&quot;20307&quot; value=&quot;646&quot;/&gt;&lt;/object&gt;&lt;object type=&quot;3&quot; unique_id=&quot;105339&quot;&gt;&lt;property id=&quot;20148&quot; value=&quot;5&quot;/&gt;&lt;property id=&quot;20300&quot; value=&quot;Slide 13&quot;/&gt;&lt;property id=&quot;20307&quot; value=&quot;647&quot;/&gt;&lt;/object&gt;&lt;object type=&quot;3&quot; unique_id=&quot;105357&quot;&gt;&lt;property id=&quot;20148&quot; value=&quot;5&quot;/&gt;&lt;property id=&quot;20300&quot; value=&quot;Slide 14&quot;/&gt;&lt;property id=&quot;20307&quot; value=&quot;648&quot;/&gt;&lt;/object&gt;&lt;object type=&quot;3&quot; unique_id=&quot;105374&quot;&gt;&lt;property id=&quot;20148&quot; value=&quot;5&quot;/&gt;&lt;property id=&quot;20300&quot; value=&quot;Slide 1&quot;/&gt;&lt;property id=&quot;20307&quot; value=&quot;649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6. Use methods of Chapter 5 to maximiz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0"/>
  <p:tag name="PICTUREFILESIZE" val="3147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inimize the amount of met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5"/>
  <p:tag name="PICTUREFILESIZE" val="20745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 $5x+y=3$&#10;{\color[rgb]{1,0,1}and plot} $(-4,4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1"/>
  <p:tag name="PICTUREFILESIZE" val="25265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inimize: 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8498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x-(-4))^2+(y-4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16573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\ge0$, $f^2$ attains global minimum at 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27338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[rgb]{0,.8,0}\Rightarrow}$\quad $f$ attains global minimum at 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3"/>
  <p:tag name="PICTUREFILESIZE" val="23306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067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inimize: $\hbox{dist}((x,y),(-4,4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2756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point on the line $5x+y=3$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7"/>
  <p:tag name="PICTUREFILESIZE" val="29298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at is closest to the point $(-4,4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6"/>
  <p:tag name="PICTUREFILESIZE" val="25319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e are asked to design a cylindrical ca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7"/>
  <p:tag name="PICTUREFILESIZE" val="30642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945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nstraint: $5x+y=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6239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you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6187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sqrt{(x-(-4))^2+(y-4)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20062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{\it i.e.}, $y=3-5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9424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Graph} $5x+y=3$&#10;{\color[rgb]{1,0,1}and plot} $(-4,4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1"/>
  <p:tag name="PICTUREFILESIZE" val="25265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x-(-4))^2+(3-5x-4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18851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x+4)^2+(-5x-1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6097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ds/dx=2(x+4)(1)+2(-5x-1)(-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27117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2x+8)+2(25x+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1751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hold $5,000$ cm$^3$ of liqui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21873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52x+1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038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ds/dx=0$ only at $x=-18/5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1303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-9/2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001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min distance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0650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y]_{x:\to-9/26}=3-5(-9/26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0497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4+(19/26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1794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$ takes its global min at $x=-9/2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9"/>
  <p:tag name="PICTUREFILESIZE" val="26339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losest point: $(\,-9/26\,,\,4+(19/26)\,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5"/>
  <p:tag name="PICTUREFILESIZE" val="29386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you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6187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dist}(\quad(\,-9/26\,,\,4+(19/26)\,)\quad,\quad(-4\,,\,4)\quad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2941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6. Use methods of Chapter 5 to maximiz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0"/>
  <p:tag name="PICTUREFILESIZE" val="31470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max-m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6532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decr on $x\le-9/2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4225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ncr on $x\ge-9/2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2918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neg on $x&lt;-9/2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3520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 on $x&gt;-9/2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196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x-(-4))^2+(y-4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16573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inimize: 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8498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067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or minimize the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17229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945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adder length $\le$&#10;length {\color[rgb]{1,0,1}purple line segment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1"/>
  <p:tag name="PICTUREFILESIZE" val="33203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cus on one {\color[rgb]{1,0,1}purple line segment}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5087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ax ladder  length 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14628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in length of {\color[rgb]{1,0,1}purple line segment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0"/>
  <p:tag name="PICTUREFILESIZE" val="26906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9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arried horizontally around the corner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1"/>
  <p:tag name="PICTUREFILESIZE" val="29498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at} is the length of the longest ladd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0"/>
  <p:tag name="PICTUREFILESIZE" val="32242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at can b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94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 r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580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the end of the hall there is 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2"/>
  <p:tag name="PICTUREFILESIZE" val="22288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ladder is being carried down 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6"/>
  <p:tag name="PICTUREFILESIZE" val="24438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hallway $12$ ft wid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5760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ight-angle turn into a narrower hallwa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1"/>
  <p:tag name="PICTUREFILESIZE" val="30386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 ft wid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8444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067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ax ladder  length 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14628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in length of {\color[rgb]{1,0,1}purple line segment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0"/>
  <p:tag name="PICTUREFILESIZE" val="26906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94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\,\pi r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4620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9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adder length $\le$&#10;length {\color[rgb]{1,0,1}purple line segments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1"/>
  <p:tag name="PICTUREFILESIZE" val="33203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21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z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812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nstraint:&#10;${\color{blue}z}={\color{blue}\sqrt{x^2+8^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20837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x}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3885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92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{\color{blue}\frac{z}{x}}={\color{red}\frac{u}{12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7373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inimize: ${\color[rgb]{1,0,1}L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8447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254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{\color{blue}z}+{\color{red}u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4339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40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1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12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arried horizontally around the corner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1"/>
  <p:tag name="PICTUREFILESIZE" val="29498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at} is the length of the longest ladd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0"/>
  <p:tag name="PICTUREFILESIZE" val="32242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at can b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940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the end of the hall there is 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2"/>
  <p:tag name="PICTUREFILESIZE" val="22288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ladder is being carried down 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6"/>
  <p:tag name="PICTUREFILESIZE" val="24438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hallway $12$ ft wid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5760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ight-angle turn into a narrower hallwa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1"/>
  <p:tag name="PICTUREFILESIZE" val="30386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BOTTO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10684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 ft wid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8444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067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nstraint:&#10;$z=\sqrt{x^2+8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20326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z}{x}=\frac{u}{1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7786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209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209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2z}{x}=u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7642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12\,\,\,\time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462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inimize: $L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887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ID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6162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z+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4723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inimize: $L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8871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z+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4723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067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nstraint:&#10;$z=\sqrt{x^2+8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20326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z}{x}=\frac{u}{1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7786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2z}{x}=u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0"/>
  <p:tag name="PICTUREFILESIZE" val="7642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z+\frac{12z}{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9147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inimize: $L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887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or minimize the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17229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onstrai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9179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z+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4723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209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1+\frac{12}{x}\right]z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13190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inimize: $S:=L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2478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1+\frac{12}{x}\right]^2\left[x^2+8^2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22532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2292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1+\frac{12}{x}\right]^2z^2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5592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\ge0$, $f^2$ attains global minimum at 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27338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[rgb]{0,.8,0}\Rightarrow}$\quad $f$ attains global minimum at 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3"/>
  <p:tag name="PICTUREFILESIZE" val="23306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 r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580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067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inimize: $L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8871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inimize: $L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8871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inimize: $S:=L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2478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inimize: $S:=L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2478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2292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1+\frac{12}{x}\right]^2\left[x^2+8^2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22532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209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S}{dx}=\left[1+\frac{12}{x}\right]^2\left[2x\right]&#10;+2\left[1+\frac{12}{x}\right]\left[-\frac{12}{x^2}\right]\left[x^2+8^2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4"/>
  <p:tag name="PICTUREFILESIZE" val="52330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x&gt;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572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5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5137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209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2292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1+\frac{12}{x}\right]^2\left[x^2+8^2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22532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067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inimize: $S:=L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2478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209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2292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S}{dx}=\left[1+\frac{12}{x}\right]^2\left[2x\right]&#10;+2\left[1+\frac{12}{x}\right]\left[-\frac{12}{x^2}\right]\left[x^2+8^2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4"/>
  <p:tag name="PICTUREFILESIZE" val="52330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x&gt;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572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{\it i.e.}, $h=5000/(\pi r^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15772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inimize: $L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8871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2\left[1+\frac{12}{x}\right]\left(x-\frac{12\cdot8^2}{x^2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28227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zero only at $x=\sqrt[3]{12\cdot8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19286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1+\frac{12}{x}\right]^2\left[x^2+8^2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22532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2\left[1+\frac{12}{x}\right]\left(\left[1+\frac{12}{x}\right]x&#10;+\left[-\frac{12}{x^2}\right]\left[x^2+8^2\right]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9"/>
  <p:tag name="PICTUREFILESIZE" val="46599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2\left[1+\frac{12}{x}\right]\left(x+12-12-\frac{12\cdot8^2}{x^2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34158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global min at $x=\sqrt[3]{12\cdot8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9"/>
  <p:tag name="PICTUREFILESIZE" val="20725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ncr on $x\ge\sqrt[3]{12\cdot8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4910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decr on $0&lt;x\le\sqrt[3]{12\cdot8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18563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exp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8877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44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exp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8877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 on $x&gt;\sqrt[3]{12\cdot8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5155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neg on $0&lt;x&lt;\sqrt[3]{12\cdot8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17587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067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global min at $x=\sqrt[3]{12\cdot8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9"/>
  <p:tag name="PICTUREFILESIZE" val="20725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209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inimize: $S:=L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2478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ft[S\right]_{x:\to\sqrt[3]{12\cdot8^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1743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left[S\right]_{x:\to12^{1/3}\cdot8^{2/3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407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inimize: $L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8871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2292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1+\frac{12}{x}\right]^2\left[x^2+8^2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22532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1+\frac{12}{12^{1/3}\cdot8^{2/3}}\right]^2&#10;\left[(12^{1/3}\cdot8^{2/3})^2+8^2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0"/>
  <p:tag name="PICTUREFILESIZE" val="41100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inimum value of 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3511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L=S^{1/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6416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L]_{x:\to\sqrt[3]{12\cdot8^2}}=\left[S^{1/2}\right]_{x:\to\sqrt[3]{12\cdot8^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7037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inimum value of $L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3093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1+\frac{12}{12^{1/3}\cdot8^{2/3}}\right]&#10;\left[(12^{1/3}\cdot8^{2/3})^2+8^2\right]^{1/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3"/>
  <p:tag name="PICTUREFILESIZE" val="3977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ncr on $x\ge\sqrt[3]{12\cdot8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4910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decr on $0&lt;x\le\sqrt[3]{12\cdot8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18563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067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1+\frac{12}{12^{1/3}\cdot8^{2/3}}\right]&#10;\left[(12^{1/3}\cdot8^{2/3})^2+8^2\right]^{1/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3"/>
  <p:tag name="PICTUREFILESIZE" val="39770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inimum length of a {\color[rgb]{1,0,1}purple line segmen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7"/>
  <p:tag name="PICTUREFILESIZE" val="29902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ongest ladder: $\left[8^{2/3}+12^{2/3}\right]^{3/2}$ f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5"/>
  <p:tag name="PICTUREFILESIZE" val="32028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max-m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6532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ft[8^{2/3}+12^{2/3}\right]^{3/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6518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\pi 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502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exerci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8765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9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the end of the hall there is 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2"/>
  <p:tag name="PICTUREFILESIZE" val="22288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ladder is being carried down 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6"/>
  <p:tag name="PICTUREFILESIZE" val="24438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hallway $12$ ft wid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5760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ight-angle turn into a narrower hallwa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1"/>
  <p:tag name="PICTUREFILESIZE" val="30386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 ft wid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8444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arried horizontally around the corner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1"/>
  <p:tag name="PICTUREFILESIZE" val="29498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44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at} is the length of the longest ladd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0"/>
  <p:tag name="PICTUREFILESIZE" val="32242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at can b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940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945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067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hitman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878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\S6.1, p.~115--118, \#2-3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18022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max-m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653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Minimiz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9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Identify the important quantities.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28599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079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544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44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. Understand the proble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8"/>
  <p:tag name="PICTUREFILESIZE" val="20658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. Draw a diagra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5677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4. Express the quantity to be extremized as 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2755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3. Introduce nota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1669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function (of possibly more than one variable)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3"/>
  <p:tag name="PICTUREFILESIZE" val="34458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s a function of one variab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0358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5. Express the quantity to be extremiz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6"/>
  <p:tag name="PICTUREFILESIZE" val="3036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Express the constraint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7968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Identify the important quantities.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28599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Express the constraint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7968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STEPS IN SOLV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677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OPTIMIZATION PROBLEM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7"/>
  <p:tag name="PICTUREFILESIZE" val="24353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067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. Understand the proble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8"/>
  <p:tag name="PICTUREFILESIZE" val="20658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. Draw a diagra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5677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4. Express the quantity to be extremized as 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2755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6. Use methods of Chapter 5 to maximiz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0"/>
  <p:tag name="PICTUREFILESIZE" val="3147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3. Introduce nota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1669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067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function (of possibly more than one variable)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3"/>
  <p:tag name="PICTUREFILESIZE" val="34458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s a function of one variab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0358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5. Express the quantity to be extremiz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6"/>
  <p:tag name="PICTUREFILESIZE" val="3036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or minimize the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17229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Identify the important quantities.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28599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Express the constraint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7968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eeded to make the ca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17146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dimensions&#10;that w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2"/>
  <p:tag name="PICTUREFILESIZE" val="21767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inimize the amount of met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5"/>
  <p:tag name="PICTUREFILESIZE" val="2074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e are asked to design a cylindrical ca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7"/>
  <p:tag name="PICTUREFILESIZE" val="3064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 r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58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\,\pi r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462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\pi r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4467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\,2\pi r(5000/(\pi r^2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671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hold $5,000$ cm$^3$ of liqui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21873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onstrai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9179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 r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58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4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farmer has $1,600$ ft of fencing and wants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358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5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5137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 $r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614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{\it i.e.}, $h=5000/(\pi r^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1577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\,(10000/r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0107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\pi r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4467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\pi 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50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4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straight river. He requir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1"/>
  <p:tag name="PICTUREFILESIZE" val="21674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Minimiz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97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079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544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44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STEPS IN SOLV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677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OPTIMIZATION PROBLEM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7"/>
  <p:tag name="PICTUREFILESIZE" val="24353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\,2\pi r(5000/(\pi r^2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6716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 $r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614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\pi r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4467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ence a rectangular field next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473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eeded to make the ca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17146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dimensions&#10;that w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2"/>
  <p:tag name="PICTUREFILESIZE" val="21767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inimize the amount of met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5"/>
  <p:tag name="PICTUREFILESIZE" val="20745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e are asked to design a cylindrical ca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7"/>
  <p:tag name="PICTUREFILESIZE" val="3064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 r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58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\,\pi r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462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hold $5,000$ cm$^3$ of liqui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21873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onstrai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9179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 r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58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no} fence along the river. {\color{blue}What} ar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3"/>
  <p:tag name="PICTUREFILESIZE" val="29619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44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5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5137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2\pi r^2+\frac{10000}{r},\quad r&gt;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17187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{\it i.e.}, $h=5000/(\pi r^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1577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A}{dr}=4\pi r-\frac{10000}{r^2},\quad r&gt;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20636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dA}{dr}=0}$ only at $r=\sqrt[3]{2500/\p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7385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079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neg on $0&lt;r&lt;\sqrt[3]{2500/\p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20774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 on $r&gt;\sqrt[3]{2500/\p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8099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06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imensions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769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decr on $0&lt;r\le\sqrt[3]{2500/\p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21533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ncr on $r\ge\sqrt[3]{2500/\p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7895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2468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r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399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-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73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r\to0^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4853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{red}no sign change} on $0&lt;r&lt;\sqrt[3]{2500/\p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29426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{red}no sign change} on $r&gt;\sqrt[3]{2500/\p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3"/>
  <p:tag name="PICTUREFILESIZE" val="27316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\pi 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502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4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ield that with largest area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9"/>
  <p:tag name="PICTUREFILESIZE" val="22700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Minimiz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97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079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544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44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\,(10000/r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0107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\pi r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4467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06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x(1600-2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143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2\pi r^2+\frac{10000}{r},\quad r&gt;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17187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079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\,2\pi r(5000/(\pi r^2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6716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 $r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6140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\pi r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4467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eeded to make the ca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17146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dimensions&#10;that w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2"/>
  <p:tag name="PICTUREFILESIZE" val="21767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inimize the amount of met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5"/>
  <p:tag name="PICTUREFILESIZE" val="2074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1600-2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9688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e are asked to design a cylindrical ca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7"/>
  <p:tag name="PICTUREFILESIZE" val="30642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 r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580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\,\pi r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4620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hold $5,000$ cm$^3$ of liqui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21873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onstrai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9179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 r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58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44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5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5137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{\it i.e.}, $h=5000/(\pi r^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15772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$ takes its global min at $r=\sqrt[3]{2500/\p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3"/>
  <p:tag name="PICTUREFILESIZE" val="3219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Maximiz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8423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[h]_{r:\to\sqrt[3]{2500/\pi}}=\frac{5000}{\pi\left(\sqrt[3]{2500/\pi}\right)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38019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you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6187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A]_{r:\to\sqrt[3]{2500/\pi}}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5595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max-m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6532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\pi 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502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44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Minimiz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9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079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079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"/>
  <p:tag name="PICTUREFILESIZE" val="1544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44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\,(10000/r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0107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\pi r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4467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decr on $0&lt;r\le\sqrt[3]{2500/\p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21533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ncr on $r\ge\sqrt[3]{2500/\pi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7895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06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:=x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3825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poster is to have an area of $200$ in$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2837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945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59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44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at} dimensions will give the large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30793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rinted area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1050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a $3$-inc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9670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ith $2$-inch margins at  the bottom and sid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4"/>
  <p:tag name="PICTUREFILESIZE" val="32739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argin at the top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4341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=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627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RE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7505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067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945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59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4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aximize: $P:=(h-5)(b-4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0"/>
  <p:tag name="PICTUREFILESIZE" val="20741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3083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-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656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PRINT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10452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RE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7505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at} dimensions will give the large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3079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rinted area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1050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poster is to have an area of $200$ in$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28371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ith $2$-inch margins at  the bottom and sid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4"/>
  <p:tag name="PICTUREFILESIZE" val="32739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a $3$-inc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9670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argin at the top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4341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067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. Understand the proble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8"/>
  <p:tag name="PICTUREFILESIZE" val="2065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onstrai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9179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poster is to have an area of $200$ in$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28371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ith $2$-inch margins at  the bottom and sid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4"/>
  <p:tag name="PICTUREFILESIZE" val="32739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a $3$-inc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9670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argin at the top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4341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945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759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44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3083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-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65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x+y=16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0471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nstraint: $hb=2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5059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aximize: $P:=(h-5)(b-4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0"/>
  <p:tag name="PICTUREFILESIZE" val="20741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b=\frac{200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8313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=2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627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RE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7505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at} dimensions will give the large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30793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rinted area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1050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067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aximize: $P:=(h-5)(b-4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0"/>
  <p:tag name="PICTUREFILESIZE" val="2074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STEPS IN SOLV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6770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poster is to have an area of $200$ in$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28371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ith $2$-inch margins at  the bottom and sid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4"/>
  <p:tag name="PICTUREFILESIZE" val="32739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a $3$-inc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9670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argin at the top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4341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945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nstraint: $hb=2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5059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aximize: $P:=(h-5)(b-4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0"/>
  <p:tag name="PICTUREFILESIZE" val="20741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b=\frac{200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8313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(h-5)\left(\frac{200}{h}-4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9512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at} dimensions will give the large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3079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OPTIMIZATION PROBLEM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7"/>
  <p:tag name="PICTUREFILESIZE" val="24353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rinted area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1050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067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(h-5)\left(\frac{200}{h}-4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9512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poster is to have an area of $200$ in$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28371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ith $2$-inch margins at  the bottom and sid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4"/>
  <p:tag name="PICTUREFILESIZE" val="32739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a $3$-inc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9670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argin at the top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4341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aximize: $P:=(h-5)(b-4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0"/>
  <p:tag name="PICTUREFILESIZE" val="20741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 $h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657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067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945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nstraint: $hb=2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5059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b=\frac{200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8313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(\frac{200}{h}-4\right)=(h-5)\left(\frac{200}{h^2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28032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200h-4h^2=200h-100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17682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^2=25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201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=\sqrt{25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8230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709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dP}{dh}=0}$ only 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5585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(1/4)\quad\time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938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6. Use methods of Chapter 5 to maximiz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0"/>
  <p:tag name="PICTUREFILESIZE" val="31470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h^2\quad\time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783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P}{dh}=\left(\frac{200}{h}-4\right)+(h-5)\left(-\frac{200}{h^2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3"/>
  <p:tag name="PICTUREFILESIZE" val="34799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 $h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6577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at} dimensions will give the large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30793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rinted area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1050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067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 $h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6577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poster is to have an area of $200$ in$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28371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ith $2$-inch margins at  the bottom and sid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4"/>
  <p:tag name="PICTUREFILESIZE" val="3273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or minimize the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17229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a $3$-inc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9670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argin at the top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4341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945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nstraint: $hb=2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5059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aximize: $P:=(h-5)(b-4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0"/>
  <p:tag name="PICTUREFILESIZE" val="20741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(h-5)\left(\frac{200}{h}-4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9512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P}{dh}=\left(\frac{200}{h}-4\right)+(h-5)\left(-\frac{200}{h^2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3"/>
  <p:tag name="PICTUREFILESIZE" val="34799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b=\frac{200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8313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 $h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6577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=\sqrt{25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823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dP}{dh}=0}$ only 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5585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to\infty$, as $h\to0^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0763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to-4$, as $h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9535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at} dimensions will give the large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30793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rinted area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1050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=\sqrt{25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8230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dP}{dh}=0}$ only 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5585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067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 $h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657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farmer has $1,600$ ft of fencing and wants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3584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P}{dh}=\left(\frac{200}{h}-4\right)+(h-5)\left(-\frac{200}{h^2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3"/>
  <p:tag name="PICTUREFILESIZE" val="34799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poster is to have an area of $200$ in$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28371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ith $2$-inch margins at  the bottom and sid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4"/>
  <p:tag name="PICTUREFILESIZE" val="32739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a $3$-inc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9670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argin at the top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4341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945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nstraint: $hb=2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5059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aximize: $P:=(h-5)(b-4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0"/>
  <p:tag name="PICTUREFILESIZE" val="20741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(h-5)\left(\frac{200}{h}-4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9512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 $h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657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straight river. He requir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1"/>
  <p:tag name="PICTUREFILESIZE" val="21674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b=\frac{200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8313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Max value:&#10;$\displaystyle{\left(\sqrt{250}-5\right)\left(\frac{200}{\sqrt{250}}-4\right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5"/>
  <p:tag name="PICTUREFILESIZE" val="39714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$ takes its global max at $h=\sqrt{25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2"/>
  <p:tag name="PICTUREFILESIZE" val="27112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[b]_{h:\to\sqrt{250}}=\frac{200}{\sqrt{250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20908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max-m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6532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$ incr on $0&lt;h\le\sqrt{25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6760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$ decr on $\sqrt{250}\le 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5633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 on $0&lt;h&lt;\sqrt{25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5341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neg on $\sqrt{250}&lt;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404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. Draw a diagra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567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ence a rectangular field next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4732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at} dimensions will give the large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30793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rinted area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1050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to\infty$, as $h\to0^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0763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to-4$, as $h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9535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=\sqrt{25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8230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dP}{dh}=0}$ only 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5585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067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point on the parabol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3019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no} fence along the river. {\color{blue}What} ar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3"/>
  <p:tag name="PICTUREFILESIZE" val="29619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^2=2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6135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at is closest to the point $(1,4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9"/>
  <p:tag name="PICTUREFILESIZE" val="25123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=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316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x\leftrightarrow 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5916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INTERCHANGE AX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23019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imensions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769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345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063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067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^2=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515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ield that with largest area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9"/>
  <p:tag name="PICTUREFILESIZE" val="22700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point on the parabol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3019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^2=2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6135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at is closest to the point $(1,4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9"/>
  <p:tag name="PICTUREFILESIZE" val="25123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34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x(1600-2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1431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063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x:\to2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6421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IVIDE BY 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2815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=y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295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=1600x-2x^2$, $x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4760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067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^2=2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6134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$\sqrt{(1-x)^2+(4-y)^2}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21258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(1,4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872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point on the parabol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3019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^2=2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6135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at is closest to the point $(1,4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9"/>
  <p:tag name="PICTUREFILESIZE" val="25123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dA/dx=1600-4x$, $x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17315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345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06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1600-2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9688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inimize: {\color[rgb]{1,.38,0}$\sqrt{(1-x)^2+(4-y)^2}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8471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nstraint: {\color{blue}$2x=y^2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5001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K to minimize $\hbox{distance}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3"/>
  <p:tag name="PICTUREFILESIZE" val="20214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inimize: {\color[rgb]{1,.38,0}$S:=(1-x)^2+(4-y)^2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26408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\ge0$, $f^2$ attains global maximum at 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1"/>
  <p:tag name="PICTUREFILESIZE" val="28811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[rgb]{0,.8,0}\Rightarrow}$\quad $f$ attains global maximum at 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8"/>
  <p:tag name="PICTUREFILESIZE" val="24730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\ge0$, $f^2$ attains global minimum at 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27338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{\color[rgb]{0,.8,0}\Rightarrow}$\quad $f$ attains global minimum at 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3"/>
  <p:tag name="PICTUREFILESIZE" val="23306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(x,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5447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zero only at $x=4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4508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067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nstraint: $2x=y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4932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inimize: $S:=(1-{\color{blue}x})^2+(4-y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21752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point on the parabol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3019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^2=2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6135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at is closest to the point $(1,4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9"/>
  <p:tag name="PICTUREFILESIZE" val="25123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nstraint: {\color{blue}$2x=y^2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5001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x}={\color{blue}y^2/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351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1-({\color{blue}y^2/2}))^2+(4-y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1973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{red}no sign change} on $0&lt;x&lt;4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9"/>
  <p:tag name="PICTUREFILESIZE" val="21485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inimize: {\color[rgb]{1,.38,0}$S:=(1-x)^2+(4-y)^2$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26408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067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S}{dy}=&#10;\frac{d}{dy}[\phantom{{\color{blue}(1-(y^2/2))^2}{\color{red}\,-\,(4-y)^2}}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15816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point on the parabol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3019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^2=2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6135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at is closest to the point $(1,4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9"/>
  <p:tag name="PICTUREFILESIZE" val="25123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nstraint: $2x=y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4932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=y^2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40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3. Introduce nota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1669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00\mapsto8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8215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inimize: $S:=(1-x)^2+(4-y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21737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1-(y^2/2))^2+(4-y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19351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-(y^2/2))^2+(4-y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8122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{blue}(1-(y^2/2))^2}{\color{red}\,+\,(4-y)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8819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$+\,2(4-y)(­-1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0887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2(1-(y^2/2))(-2y/2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8592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{blue}y^3}={\color{red}8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5433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-{\color{blue}(2-y^2)y}&#10;{\color{red}\,-\,2(4-y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5295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-{\color{blue}(2y-y^3)}&#10;{\color{red}\,-\,(8-2y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1556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 on $0&lt;x&lt;4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2661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{\color{blue}y^3}{\color{red}\,-\,8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5573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y=2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032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$ has global min at $y=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19016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[x]_{y:\to2}=2^2/2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1443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2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607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$ decr on $y\le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956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$ incr on $y\ge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1402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dS/dy$ neg on $y&lt;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6484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dS/dy$ pos on $y&gt;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6068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RITIC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844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{\color{red}no sign change} on $x&gt;4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19503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S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5768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067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sqrt{(1-2)^2+(4-2)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20639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[x]_{y:\to2}=2^2/2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1443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2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607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y=2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032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(2,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048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point on the parabol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3019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500\mapsto-4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7909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^2=2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6135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at is closest to the point $(1,4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9"/>
  <p:tag name="PICTUREFILESIZE" val="25123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=\sqrt{1^2+2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12107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=\sqrt{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430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istance$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1465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max-m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6532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^2=2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6134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neg on $x&gt;4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1155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345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06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Maximiz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8423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(1,4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872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067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man launches a boat from a point $P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6"/>
  <p:tag name="PICTUREFILESIZE" val="27632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ank of a straight river that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3874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 a 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3691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5 miles wid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0666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274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river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53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079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int $R$ and then run to 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20077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He could row directly acros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21265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693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a point $Q$ that is on the opposite ban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4"/>
  <p:tag name="PICTUREFILESIZE" val="31321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is 8 mil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1202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He wants to ge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2906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wnstrea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0973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36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06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:=x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3825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wnstrea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0973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He could row directly acros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21265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5 miles wid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0666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He wants to ge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2906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274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693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36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man launches a boat from a point $P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6"/>
  <p:tag name="PICTUREFILESIZE" val="27632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ank of a straight river that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387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a point $Q$ that is on the opposite ban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4"/>
  <p:tag name="PICTUREFILESIZE" val="31321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 a 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3691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is 8 mil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1202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river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538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int $R$ and then run to 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20077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negligible.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1545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{\color[rgb]{1,0,1}Assume}&#10;that the water spe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4"/>
  <p:tag name="PICTUREFILESIZE" val="24773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he can row 7 mi/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5568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run 9 mi/h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3074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ere}&#10;should he land to reach $Q$ as soon a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6"/>
  <p:tag name="PICTUREFILESIZE" val="3270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ssibl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8165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2294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r he could row to some point 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1"/>
  <p:tag name="PICTUREFILESIZE" val="23994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etween $R$ and $Q$ and then run to $Q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3"/>
  <p:tag name="PICTUREFILESIZE" val="27898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067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ssibl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8165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{\color[rgb]{1,0,1}Assume}&#10;that the water spe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4"/>
  <p:tag name="PICTUREFILESIZE" val="24773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wnstrea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0973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He could row directly acros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2126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4. Express the quantity to be extremized as 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275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5 miles wid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0666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He wants to ge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2906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274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2294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36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man launches a boat from a point $P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6"/>
  <p:tag name="PICTUREFILESIZE" val="27632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ank of a straight river that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3874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a point $Q$ that is on the opposite ban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4"/>
  <p:tag name="PICTUREFILESIZE" val="3132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onstrai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9179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 a 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3691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is 8 mil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1202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river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538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int $R$ and then run to 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20077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r he could row to some point 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1"/>
  <p:tag name="PICTUREFILESIZE" val="23994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etween $R$ and $Q$ and then run to $Q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3"/>
  <p:tag name="PICTUREFILESIZE" val="27898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he can row 7 mi/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5568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run 9 mi/h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3074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ere}&#10;should he land to reach $Q$ as soon a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6"/>
  <p:tag name="PICTUREFILESIZE" val="32706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negligible.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154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x+y=16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0471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-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640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$7$ mi/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026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$9$ mi/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588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inimize: $T:=$ total hours of trave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3"/>
  <p:tag name="PICTUREFILESIZE" val="23389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2615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sqrt{5^2+x^2}}{7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10816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8-x}{9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6339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 $x\in[0,8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009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067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-x$ mi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5861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5^2+x^2}$ mi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1319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693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inimize: $T:=$ total hours of trave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3"/>
  <p:tag name="PICTUREFILESIZE" val="23389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inimize: $T:=$ total hours of trave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3"/>
  <p:tag name="PICTUREFILESIZE" val="23389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067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the values at critical 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2"/>
  <p:tag name="PICTUREFILESIZE" val="28303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you know a function has a global ma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9"/>
  <p:tag name="PICTUREFILESIZE" val="30087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and find} the largest (resp.~the smallest)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8"/>
  <p:tag name="PICTUREFILESIZE" val="3274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zero only at $x=4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4508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resp.~min)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738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you can find it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4740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FINDING GLOBAL EXTREMA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3774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D$&#10;is a compac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3046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{\it i.e.}, closed, bounded) interval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4"/>
  <p:tag name="PICTUREFILESIZE" val="24929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(EXTREME VALUE TH'M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2"/>
  <p:tag name="PICTUREFILESIZE" val="21539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 if} $f:D\to{\mathbb R}$ is continuous on $D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5695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$&#10;has a global max and a global mi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9"/>
  <p:tag name="PICTUREFILESIZE" val="31267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6.1, p.~105}&#10;{\color{red}TH'M 6.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19861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261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6. Use methods of Chapter 5 to maximiz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0"/>
  <p:tag name="PICTUREFILESIZE" val="31470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sqrt{5^2+x^2}}{7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10816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8-x}{9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6339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 $x\in[0,8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0093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2615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sqrt{5^2+x^2}}{7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10816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8-x}{9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6339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 $x\in[0,8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0093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or minimize the func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17229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067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inimize: $T:=$ total hours of trave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3"/>
  <p:tag name="PICTUREFILESIZE" val="23389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RITICAL FOR $T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3344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=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4433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=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3968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879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095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T}{dx}=\frac{1}{7}\left[\frac{2x}{2\sqrt{5^2+x^2}}\right]+\frac{1}{9}(-1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7"/>
  <p:tag name="PICTUREFILESIZE" val="39769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709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7}\left[\frac{x}{\sqrt{5^2+x^2}}\right]=\frac{1}{9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24709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}{\sqrt{5^2+x^2}}=\frac{7}{9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4564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7\quad\time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705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the values at critical 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2"/>
  <p:tag name="PICTUREFILESIZE" val="28303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you know a function has a global ma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9"/>
  <p:tag name="PICTUREFILESIZE" val="30087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and find} the largest (resp.~the smallest)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8"/>
  <p:tag name="PICTUREFILESIZE" val="32745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resp.~min)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738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you can find it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6"/>
  <p:tag name="PICTUREFILESIZE" val="14740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FINDING GLOBAL EXTREMA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3774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D$&#10;is a compac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3046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{\it i.e.}, closed, bounded) interval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4"/>
  <p:tag name="PICTUREFILESIZE" val="2492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farmer has $1,600$ ft of fencing and wants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3584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(EXTREME VALUE TH'M)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2"/>
  <p:tag name="PICTUREFILESIZE" val="21539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 if} $f:D\to{\mathbb R}$ is continuous on $D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25695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$&#10;has a global max and a global mi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9"/>
  <p:tag name="PICTUREFILESIZE" val="31267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6.1, p.~105}&#10;{\color{red}TH'M 6.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19861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2615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sqrt{5^2+x^2}}{7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10816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8-x}{9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6339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 $x\in[0,8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0093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straight river. He requir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1"/>
  <p:tag name="PICTUREFILESIZE" val="21674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067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inimize: $T:=$ total hours of trave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3"/>
  <p:tag name="PICTUREFILESIZE" val="23389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RITICAL FOR $T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3344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=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4433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=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3968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879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095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T}{dx}=\frac{1}{7}\left[\frac{2x}{2\sqrt{5^2+x^2}}\right]+\frac{1}{9}(-1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7"/>
  <p:tag name="PICTUREFILESIZE" val="39769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7}\left[\frac{x}{\sqrt{5^2+x^2}}\right]=\frac{1}{9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24709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}{\sqrt{5^2+x^2}}=\frac{7}{9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456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function (of possibly more than one variable)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3"/>
  <p:tag name="PICTUREFILESIZE" val="34458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ence a rectangular field next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4732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709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sqrt{5^2+x^2}}{x}=\frac{9}{7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4697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5^2+x^2}{x^2}=\frac{81}{49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5399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5^2}{x^2}=\frac{81}{49}-1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2769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32}{49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7173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5}{x}=\frac{\sqrt{32}}{\sqrt{49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13430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4\sqrt{2}}{7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7945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}{5}=\frac{7}{4\sqrt{2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10204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sqrt{\phantom{aa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756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5^2}{x^2}+1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794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no} fence along the river. {\color{blue}What} ar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3"/>
  <p:tag name="PICTUREFILESIZE" val="29619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2011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2615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sqrt{5^2+x^2}}{7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10816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8-x}{9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6339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 $x\in[0,8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0093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067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09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imensions of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769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T}{dx}=\frac{1}{7}\left[\frac{2x}{2\sqrt{5^2+x^2}}\right]+\frac{1}{9}(-1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7"/>
  <p:tag name="PICTUREFILESIZE" val="39769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7}\left[\frac{x}{\sqrt{5^2+x^2}}\right]=\frac{1}{9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24709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}{\sqrt{5^2+x^2}}=\frac{7}{9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4564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709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sqrt{5^2+x^2}}{x}=\frac{9}{7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4697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5^2+x^2}{x^2}=\frac{81}{49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5399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5^2}{x^2}=\frac{81}{49}-1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2769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32}{49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7173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5}{x}=\frac{\sqrt{32}}{\sqrt{49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13430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4\sqrt{2}}{7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794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ield that with largest area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9"/>
  <p:tag name="PICTUREFILESIZE" val="22700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=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4433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=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3968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879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inimize: $T:=$ total hours of trave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3"/>
  <p:tag name="PICTUREFILESIZE" val="23389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}{5}=\frac{7}{4\sqrt{2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10204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RITICAL FOR $T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3344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=\frac{35}{4\sqrt{2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10387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ot=\,6.1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5290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5\,\,\time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742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261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x(1600-2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1431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sqrt{5^2+x^2}}{7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10816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8-x}{9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6339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 $x\in[0,8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0093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5^2}{x^2}+1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7940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067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1095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=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443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=1600x-2x^2$, $x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4760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=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3968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879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inimize: $T:=$ total hours of trave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3"/>
  <p:tag name="PICTUREFILESIZE" val="23389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RITICAL FOR $T$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3344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=\frac{35}{4\sqrt{2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10387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ot=\,6.1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5290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[T]_{x:\to0}=\frac{5}{7}+\frac{8}{9}\,\dot=\,1.6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9327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[T]_{x:\to8}=\frac{\sqrt{5^2+8^2}}{7}\,\dot=\,1.35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23045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dot=\,\frac{7.9550}{7}+\frac{1.8128}{9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8728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ot=\,1.3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82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dA/dx=1600-4x$, $x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7"/>
  <p:tag name="PICTUREFILESIZE" val="17315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glob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6199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minim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5956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val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183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\sqrt{5^2+(35^2/32)}}{7}+\frac{8-(35/(4\sqrt{2}))}{9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0"/>
  <p:tag name="PICTUREFILESIZE" val="36750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T]_{x:\to35/(4\sqrt{2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3412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2615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sqrt{5^2+x^2}}{7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10816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8-x}{9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6339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 $x\in[0,8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009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1600-2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9688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067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ot=\,1.3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824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T]_{x:\to35/(4\sqrt{2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3412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T]_{x:\to35/(4\sqrt{2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3412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274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2294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693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36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ssibl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816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 on $0&lt;x&lt;4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2661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{\color[rgb]{1,0,1}Assume}&#10;that the water spe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4"/>
  <p:tag name="PICTUREFILESIZE" val="24773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wnstrea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0973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He could row directly acros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21265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5 miles wid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0666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He wants to ge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2906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man launches a boat from a point $P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6"/>
  <p:tag name="PICTUREFILESIZE" val="27632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ank of a straight river that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3874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a point $Q$ that is on the opposite ban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4"/>
  <p:tag name="PICTUREFILESIZE" val="31321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 a 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3691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is 8 mil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120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neg on $x&gt;4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1155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river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538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int $R$ and then run to 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20077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r he could row to some point 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1"/>
  <p:tag name="PICTUREFILESIZE" val="23994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etween $R$ and $Q$ and then run to $Q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3"/>
  <p:tag name="PICTUREFILESIZE" val="27898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he can row 7 mi/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5568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run 9 mi/h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3074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ere}&#10;should he land to reach $Q$ as soon a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6"/>
  <p:tag name="PICTUREFILESIZE" val="32706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negligible.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1545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=\frac{35}{4\sqrt{2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1038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s a function of one variabl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035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global max at $x=4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6290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ot=\,6.1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5290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=\frac{35}{4\sqrt{2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10387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ot=\,6.1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5290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067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,\dot=\,6.1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6290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\hskip-.08in-\hskip-.08i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3496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ot=\,1.3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824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otal time $\dot=$ 1.34 h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4867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T]_{x:\to35/(4\sqrt{2}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341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lobal max at $x=4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6394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max-m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6532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2274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2294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693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36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ssibl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8165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{\color[rgb]{1,0,1}Assume}&#10;that the water spe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4"/>
  <p:tag name="PICTUREFILESIZE" val="24773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wnstrea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0973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He could row directly acros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2126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left[y\right]_{x:\to400}=8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1678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5 miles wid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9"/>
  <p:tag name="PICTUREFILESIZE" val="10666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He wants to ge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2906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man launches a boat from a point $P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6"/>
  <p:tag name="PICTUREFILESIZE" val="27632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ank of a straight river that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3874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a point $Q$ that is on the opposite ban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4"/>
  <p:tag name="PICTUREFILESIZE" val="31321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 a 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3691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is 8 mil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1202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river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538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int $R$ and then run to $Q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20077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r he could row to some point $S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1"/>
  <p:tag name="PICTUREFILESIZE" val="2399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eft[A\right]_{x:\to400}=320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3491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etween $R$ and $Q$ and then run to $Q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3"/>
  <p:tag name="PICTUREFILESIZE" val="27898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he can row 7 mi/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1"/>
  <p:tag name="PICTUREFILESIZE" val="15568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run 9 mi/h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3074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ere}&#10;should he land to reach $Q$ as soon a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6"/>
  <p:tag name="PICTUREFILESIZE" val="32706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s negligible.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11545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=\frac{35}{4\sqrt{2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10387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ot=\,6.1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5290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067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00-x=$ the price of a laptop, after redu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1898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phantom{200}+\frac{1}{2}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7460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735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800-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7585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R:=$ revenue per wee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6297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maximiz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9474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ts revenu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8780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\hbox{number laptops sold})(\hbox{price per laptop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7"/>
  <p:tag name="PICTUREFILESIZE" val="32437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R}{d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627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max-m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6532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frac{1}{2}(800-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9773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\,(200+\frac{1}{2}x)(-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4978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How large} a reduction should the store off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8"/>
  <p:tag name="PICTUREFILESIZE" val="33304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store has been selling $200$ laptops p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8"/>
  <p:tag name="PICTUREFILESIZE" val="30024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eek at \$800 each. A market surve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28874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dicates tha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1384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each \$1 reduction in the price,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7"/>
  <p:tag name="PICTUREFILESIZE" val="28181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verage numb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3163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laptops sold per week w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2262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ncr on $0&lt;x\le4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2829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crease by $\frac{1}{2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11842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:=$ the price redu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6948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200-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5948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zero only at $x=2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4411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global max at $x=2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6160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you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6187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R]_{x:\to200}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9433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$x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773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$x\ge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747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decr on $x\ge4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1850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max-m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6532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incr on $0\le x\le2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2633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decr on $x\ge2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1648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 on $0&lt;x&lt;2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2589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neg on $x&gt;2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1057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067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945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wo numbers whose difference is $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3"/>
  <p:tag name="PICTUREFILESIZE" val="3024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Maximiz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8423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nd whose product is a minimu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2"/>
  <p:tag name="PICTUREFILESIZE" val="24044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x$ and 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6"/>
  <p:tag name="PICTUREFILESIZE" val="8726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inimize: $P:=x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2544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, $x\le 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203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x(10+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9041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{\it i.e.}, $y=10+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0170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0x+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7589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P}{dx}=10+2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3576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nstraint: $y-x=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5001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zero only at $x=-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2939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079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$ takes its global min at $x=-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1980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y]_{x:\to-5}=[10+x]_{x:\to-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16124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0-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4972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2577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Minimum value: $(-5)(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18296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Minimum value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1913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-2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3710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max-m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6532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$ decreasing on $x\le-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661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5. Express the quantity to be extremiz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6"/>
  <p:tag name="PICTUREFILESIZE" val="3036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:=x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3825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$ increasing on $x\ge-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6037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negative on $x&lt;-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3794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itive on $x&gt;-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3180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067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945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dimensions of a rectangle with are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1"/>
  <p:tag name="PICTUREFILESIZE" val="33575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,000$ ft$^2$ whose perimeter is minim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4"/>
  <p:tag name="PICTUREFILESIZE" val="28814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inimize: $P:=2x+2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5427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nstraint: $xy=2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596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2x+2(2000/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3472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{\it i.e.}, $y=2000/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1929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 $x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6385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dP}{dx}=0}$ only at $x=\sqrt{200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0"/>
  <p:tag name="PICTUREFILESIZE" val="23391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$ takes its global min at $x=\sqrt{200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0"/>
  <p:tag name="PICTUREFILESIZE" val="26559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y]_{x:\to\sqrt{2000}}=[2000/x]_{x:\to\sqrt{2000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4310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sqrt{200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7219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Minimum value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1913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Minimum value: $2\sqrt{2000}+2\sqrt{200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9"/>
  <p:tag name="PICTUREFILESIZE" val="24851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4\sqrt{200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8216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max-m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6532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$ decreasing on $0&lt;x\le\sqrt{200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2715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$ increasing on $x\ge\sqrt{200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0019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 on $x&gt;\sqrt{200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3098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neg on $0&lt;x&lt;\sqrt{200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15602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P}{dx}=2-\frac{4000}{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4695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 $x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6385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2x+\frac{4000}{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10984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4365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067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box with a square base and open to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0"/>
  <p:tag name="PICTUREFILESIZE" val="29804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945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ol $=16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8744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ust have a volume of $16,000$ ft$^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1"/>
  <p:tag name="PICTUREFILESIZE" val="25512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4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onstrai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9179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3014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inimize: $M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0933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3016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BOTTOM OF BO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4941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A SIDE OF BO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001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A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3648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FOU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5394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SID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24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x+y=16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0471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dimension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7420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box that minimizes the amou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0"/>
  <p:tag name="PICTUREFILESIZE" val="24195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material use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3498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067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box with a square base and open top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0"/>
  <p:tag name="PICTUREFILESIZE" val="29804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ust have a volume of $16,000$ ft$^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1"/>
  <p:tag name="PICTUREFILESIZE" val="25512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94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067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ol $=16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8744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44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nstraint: $x^2h=160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9"/>
  <p:tag name="PICTUREFILESIZE" val="18161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3014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inimize: $M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0933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h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3016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+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611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x^2+4x(16000/x^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3"/>
  <p:tag name="PICTUREFILESIZE" val="17063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h=16000/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119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 $x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6385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dM}{dx}=0}$ only at $x=\sqrt[3]{3200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6389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M$ takes its global min at $x=\sqrt[3]{3200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1"/>
  <p:tag name="PICTUREFILESIZE" val="29970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h]_{x:\to\sqrt[3]{32000}}=16000/(\sqrt[3]{32000})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2"/>
  <p:tag name="PICTUREFILESIZE" val="29464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Minimum value: $(\sqrt[3]{32000})^2+(64000/\sqrt[3]{32000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1"/>
  <p:tag name="PICTUREFILESIZE" val="37983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max-m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6532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M$ decreasing on $0&lt;x\le\sqrt[3]{3200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26503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M$ increasing on $x\ge\sqrt[3]{3200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23642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neg on $0&lt;x&lt;\sqrt[3]{3200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7659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needed to make the ca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17146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os on $x&gt;\sqrt[3]{3200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5139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M}{dx}=2x-\frac{64000}{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8560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n $x&gt;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6385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2+(64000/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3867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dimension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7420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box that minimizes the amou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0"/>
  <p:tag name="PICTUREFILESIZE" val="24195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material use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3498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dimensions&#10;that w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2"/>
  <p:tag name="PICTUREFILESIZE" val="21767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6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067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inimize: $\hbox{dist}((x,y),(-4,4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2756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point on the line $5x+y=3$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7"/>
  <p:tag name="PICTUREFILESIZE" val="29298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at is closest to the point $(-4,4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6"/>
  <p:tag name="PICTUREFILESIZE" val="25319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945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onstraint: $5x+y=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6239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you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1"/>
  <p:tag name="PICTUREFILESIZE" val="6187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sqrt{(x-(-4))^2+(y-4)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20062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, {\it i.e.}, $y=3-5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942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18862</TotalTime>
  <Words>103</Words>
  <Application>Microsoft Office PowerPoint</Application>
  <PresentationFormat>On-screen Show (4:3)</PresentationFormat>
  <Paragraphs>93</Paragraphs>
  <Slides>47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2031</cp:revision>
  <dcterms:created xsi:type="dcterms:W3CDTF">2008-09-20T13:47:00Z</dcterms:created>
  <dcterms:modified xsi:type="dcterms:W3CDTF">2011-08-29T18:53:03Z</dcterms:modified>
</cp:coreProperties>
</file>