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657" r:id="rId2"/>
    <p:sldId id="637" r:id="rId3"/>
    <p:sldId id="639" r:id="rId4"/>
    <p:sldId id="640" r:id="rId5"/>
    <p:sldId id="641" r:id="rId6"/>
    <p:sldId id="642" r:id="rId7"/>
    <p:sldId id="643" r:id="rId8"/>
    <p:sldId id="644" r:id="rId9"/>
    <p:sldId id="645" r:id="rId10"/>
    <p:sldId id="646" r:id="rId11"/>
    <p:sldId id="648" r:id="rId12"/>
    <p:sldId id="647" r:id="rId13"/>
    <p:sldId id="649" r:id="rId14"/>
    <p:sldId id="661" r:id="rId15"/>
    <p:sldId id="650" r:id="rId16"/>
    <p:sldId id="651" r:id="rId17"/>
    <p:sldId id="652" r:id="rId18"/>
    <p:sldId id="662" r:id="rId19"/>
    <p:sldId id="653" r:id="rId20"/>
    <p:sldId id="654" r:id="rId21"/>
    <p:sldId id="597" r:id="rId22"/>
    <p:sldId id="660" r:id="rId23"/>
    <p:sldId id="638" r:id="rId24"/>
    <p:sldId id="656" r:id="rId25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9433" autoAdjust="0"/>
  </p:normalViewPr>
  <p:slideViewPr>
    <p:cSldViewPr>
      <p:cViewPr varScale="1">
        <p:scale>
          <a:sx n="76" d="100"/>
          <a:sy n="76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8490F1D8-60FE-4121-8BB3-A27E4E2A9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2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5D756-A6AF-4793-9B19-06539B69775F}" type="slidenum">
              <a:rPr lang="en-US"/>
              <a:pPr/>
              <a:t>1</a:t>
            </a:fld>
            <a:endParaRPr lang="en-US"/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2FCA2-2334-4697-B7C9-2FB5A8D93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5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CB68F-215D-4AEC-AEB6-ED576C7048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2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69BF5-9B65-42D9-936F-1A249F023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0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8978A-E807-4F2D-97B8-D4DCFFF5E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2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9DBF3-5EE5-4D99-A520-FA2DBB5F62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ACBEE-91D1-46BE-A1A4-1BAB70B8B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D922F-C509-4AD3-B2B0-495B74770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3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6BE4E-9425-4AF6-B933-30077764F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8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F008-9318-4731-B7B5-34EB49EC2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09AB5-D7DA-4B8F-AC67-570C653593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D006-7DA3-4E3D-9937-0D8260ACDD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2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02665EC-A459-4465-B109-85856A8775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image" Target="../media/image35.png"/><Relationship Id="rId39" Type="http://schemas.openxmlformats.org/officeDocument/2006/relationships/image" Target="../media/image50.png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image" Target="../media/image34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image" Target="../media/image41.png"/><Relationship Id="rId41" Type="http://schemas.openxmlformats.org/officeDocument/2006/relationships/image" Target="../media/image52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40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image" Target="../media/image17.png"/><Relationship Id="rId28" Type="http://schemas.openxmlformats.org/officeDocument/2006/relationships/image" Target="../media/image37.png"/><Relationship Id="rId36" Type="http://schemas.openxmlformats.org/officeDocument/2006/relationships/image" Target="../media/image47.png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38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6.png"/><Relationship Id="rId30" Type="http://schemas.openxmlformats.org/officeDocument/2006/relationships/image" Target="../media/image42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9" Type="http://schemas.openxmlformats.org/officeDocument/2006/relationships/image" Target="../media/image61.png"/><Relationship Id="rId21" Type="http://schemas.openxmlformats.org/officeDocument/2006/relationships/tags" Target="../tags/tag166.xml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50" Type="http://schemas.openxmlformats.org/officeDocument/2006/relationships/image" Target="../media/image72.png"/><Relationship Id="rId55" Type="http://schemas.openxmlformats.org/officeDocument/2006/relationships/image" Target="../media/image76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63.png"/><Relationship Id="rId54" Type="http://schemas.openxmlformats.org/officeDocument/2006/relationships/image" Target="../media/image75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image" Target="../media/image35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3" Type="http://schemas.openxmlformats.org/officeDocument/2006/relationships/image" Target="../media/image34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tags" Target="../tags/tag173.xml"/><Relationship Id="rId36" Type="http://schemas.openxmlformats.org/officeDocument/2006/relationships/image" Target="../media/image58.png"/><Relationship Id="rId49" Type="http://schemas.openxmlformats.org/officeDocument/2006/relationships/image" Target="../media/image71.png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image" Target="../media/image38.png"/><Relationship Id="rId44" Type="http://schemas.openxmlformats.org/officeDocument/2006/relationships/image" Target="../media/image66.png"/><Relationship Id="rId52" Type="http://schemas.openxmlformats.org/officeDocument/2006/relationships/image" Target="../media/image74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tags" Target="../tags/tag172.xml"/><Relationship Id="rId30" Type="http://schemas.openxmlformats.org/officeDocument/2006/relationships/image" Target="../media/image17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Relationship Id="rId56" Type="http://schemas.openxmlformats.org/officeDocument/2006/relationships/image" Target="../media/image77.png"/><Relationship Id="rId8" Type="http://schemas.openxmlformats.org/officeDocument/2006/relationships/tags" Target="../tags/tag153.xml"/><Relationship Id="rId51" Type="http://schemas.openxmlformats.org/officeDocument/2006/relationships/image" Target="../media/image73.png"/><Relationship Id="rId3" Type="http://schemas.openxmlformats.org/officeDocument/2006/relationships/tags" Target="../tags/tag14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9" Type="http://schemas.openxmlformats.org/officeDocument/2006/relationships/image" Target="../media/image70.png"/><Relationship Id="rId21" Type="http://schemas.openxmlformats.org/officeDocument/2006/relationships/tags" Target="../tags/tag194.xml"/><Relationship Id="rId34" Type="http://schemas.openxmlformats.org/officeDocument/2006/relationships/image" Target="../media/image59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50" Type="http://schemas.openxmlformats.org/officeDocument/2006/relationships/image" Target="../media/image82.png"/><Relationship Id="rId55" Type="http://schemas.openxmlformats.org/officeDocument/2006/relationships/image" Target="../media/image87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image" Target="../media/image58.png"/><Relationship Id="rId38" Type="http://schemas.openxmlformats.org/officeDocument/2006/relationships/image" Target="../media/image69.png"/><Relationship Id="rId46" Type="http://schemas.openxmlformats.org/officeDocument/2006/relationships/image" Target="../media/image78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41" Type="http://schemas.openxmlformats.org/officeDocument/2006/relationships/image" Target="../media/image73.png"/><Relationship Id="rId54" Type="http://schemas.openxmlformats.org/officeDocument/2006/relationships/image" Target="../media/image86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71.png"/><Relationship Id="rId45" Type="http://schemas.openxmlformats.org/officeDocument/2006/relationships/image" Target="../media/image77.png"/><Relationship Id="rId53" Type="http://schemas.openxmlformats.org/officeDocument/2006/relationships/image" Target="../media/image85.png"/><Relationship Id="rId58" Type="http://schemas.openxmlformats.org/officeDocument/2006/relationships/image" Target="../media/image90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image" Target="../media/image61.png"/><Relationship Id="rId49" Type="http://schemas.openxmlformats.org/officeDocument/2006/relationships/image" Target="../media/image81.png"/><Relationship Id="rId57" Type="http://schemas.openxmlformats.org/officeDocument/2006/relationships/image" Target="../media/image89.png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image" Target="../media/image17.png"/><Relationship Id="rId44" Type="http://schemas.openxmlformats.org/officeDocument/2006/relationships/image" Target="../media/image76.png"/><Relationship Id="rId52" Type="http://schemas.openxmlformats.org/officeDocument/2006/relationships/image" Target="../media/image84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60.png"/><Relationship Id="rId43" Type="http://schemas.openxmlformats.org/officeDocument/2006/relationships/image" Target="../media/image75.png"/><Relationship Id="rId48" Type="http://schemas.openxmlformats.org/officeDocument/2006/relationships/image" Target="../media/image80.png"/><Relationship Id="rId56" Type="http://schemas.openxmlformats.org/officeDocument/2006/relationships/image" Target="../media/image88.png"/><Relationship Id="rId8" Type="http://schemas.openxmlformats.org/officeDocument/2006/relationships/tags" Target="../tags/tag181.xml"/><Relationship Id="rId51" Type="http://schemas.openxmlformats.org/officeDocument/2006/relationships/image" Target="../media/image83.png"/><Relationship Id="rId3" Type="http://schemas.openxmlformats.org/officeDocument/2006/relationships/tags" Target="../tags/tag17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9" Type="http://schemas.openxmlformats.org/officeDocument/2006/relationships/image" Target="../media/image62.png"/><Relationship Id="rId21" Type="http://schemas.openxmlformats.org/officeDocument/2006/relationships/tags" Target="../tags/tag223.xml"/><Relationship Id="rId34" Type="http://schemas.openxmlformats.org/officeDocument/2006/relationships/image" Target="../media/image57.png"/><Relationship Id="rId42" Type="http://schemas.openxmlformats.org/officeDocument/2006/relationships/image" Target="../media/image71.png"/><Relationship Id="rId47" Type="http://schemas.openxmlformats.org/officeDocument/2006/relationships/image" Target="../media/image77.png"/><Relationship Id="rId50" Type="http://schemas.openxmlformats.org/officeDocument/2006/relationships/image" Target="../media/image80.png"/><Relationship Id="rId55" Type="http://schemas.openxmlformats.org/officeDocument/2006/relationships/image" Target="../media/image93.png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tags" Target="../tags/tag231.xml"/><Relationship Id="rId41" Type="http://schemas.openxmlformats.org/officeDocument/2006/relationships/image" Target="../media/image70.png"/><Relationship Id="rId54" Type="http://schemas.openxmlformats.org/officeDocument/2006/relationships/image" Target="../media/image92.png"/><Relationship Id="rId62" Type="http://schemas.openxmlformats.org/officeDocument/2006/relationships/image" Target="../media/image100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60.png"/><Relationship Id="rId40" Type="http://schemas.openxmlformats.org/officeDocument/2006/relationships/image" Target="../media/image69.png"/><Relationship Id="rId45" Type="http://schemas.openxmlformats.org/officeDocument/2006/relationships/image" Target="../media/image75.png"/><Relationship Id="rId53" Type="http://schemas.openxmlformats.org/officeDocument/2006/relationships/image" Target="../media/image91.png"/><Relationship Id="rId58" Type="http://schemas.openxmlformats.org/officeDocument/2006/relationships/image" Target="../media/image96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image" Target="../media/image59.png"/><Relationship Id="rId49" Type="http://schemas.openxmlformats.org/officeDocument/2006/relationships/image" Target="../media/image79.png"/><Relationship Id="rId57" Type="http://schemas.openxmlformats.org/officeDocument/2006/relationships/image" Target="../media/image95.png"/><Relationship Id="rId61" Type="http://schemas.openxmlformats.org/officeDocument/2006/relationships/image" Target="../media/image99.png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tags" Target="../tags/tag233.xml"/><Relationship Id="rId44" Type="http://schemas.openxmlformats.org/officeDocument/2006/relationships/image" Target="../media/image74.png"/><Relationship Id="rId52" Type="http://schemas.openxmlformats.org/officeDocument/2006/relationships/image" Target="../media/image84.png"/><Relationship Id="rId60" Type="http://schemas.openxmlformats.org/officeDocument/2006/relationships/image" Target="../media/image98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tags" Target="../tags/tag232.xml"/><Relationship Id="rId35" Type="http://schemas.openxmlformats.org/officeDocument/2006/relationships/image" Target="../media/image58.png"/><Relationship Id="rId43" Type="http://schemas.openxmlformats.org/officeDocument/2006/relationships/image" Target="../media/image73.png"/><Relationship Id="rId48" Type="http://schemas.openxmlformats.org/officeDocument/2006/relationships/image" Target="../media/image78.png"/><Relationship Id="rId56" Type="http://schemas.openxmlformats.org/officeDocument/2006/relationships/image" Target="../media/image94.png"/><Relationship Id="rId8" Type="http://schemas.openxmlformats.org/officeDocument/2006/relationships/tags" Target="../tags/tag210.xml"/><Relationship Id="rId51" Type="http://schemas.openxmlformats.org/officeDocument/2006/relationships/image" Target="../media/image81.png"/><Relationship Id="rId3" Type="http://schemas.openxmlformats.org/officeDocument/2006/relationships/tags" Target="../tags/tag205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image" Target="../media/image17.png"/><Relationship Id="rId38" Type="http://schemas.openxmlformats.org/officeDocument/2006/relationships/image" Target="../media/image61.png"/><Relationship Id="rId46" Type="http://schemas.openxmlformats.org/officeDocument/2006/relationships/image" Target="../media/image76.png"/><Relationship Id="rId59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image" Target="../media/image79.png"/><Relationship Id="rId39" Type="http://schemas.openxmlformats.org/officeDocument/2006/relationships/image" Target="../media/image102.png"/><Relationship Id="rId3" Type="http://schemas.openxmlformats.org/officeDocument/2006/relationships/tags" Target="../tags/tag236.xml"/><Relationship Id="rId21" Type="http://schemas.openxmlformats.org/officeDocument/2006/relationships/tags" Target="../tags/tag254.xml"/><Relationship Id="rId34" Type="http://schemas.openxmlformats.org/officeDocument/2006/relationships/image" Target="../media/image95.png"/><Relationship Id="rId42" Type="http://schemas.openxmlformats.org/officeDocument/2006/relationships/image" Target="../media/image105.png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image" Target="../media/image78.png"/><Relationship Id="rId33" Type="http://schemas.openxmlformats.org/officeDocument/2006/relationships/image" Target="../media/image94.png"/><Relationship Id="rId38" Type="http://schemas.openxmlformats.org/officeDocument/2006/relationships/image" Target="../media/image101.png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29" Type="http://schemas.openxmlformats.org/officeDocument/2006/relationships/image" Target="../media/image84.png"/><Relationship Id="rId41" Type="http://schemas.openxmlformats.org/officeDocument/2006/relationships/image" Target="../media/image104.pn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image" Target="../media/image17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1.png"/><Relationship Id="rId36" Type="http://schemas.openxmlformats.org/officeDocument/2006/relationships/image" Target="../media/image97.png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image" Target="../media/image92.png"/><Relationship Id="rId44" Type="http://schemas.openxmlformats.org/officeDocument/2006/relationships/image" Target="../media/image107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image" Target="../media/image80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43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image" Target="../media/image17.png"/><Relationship Id="rId18" Type="http://schemas.openxmlformats.org/officeDocument/2006/relationships/image" Target="../media/image112.png"/><Relationship Id="rId3" Type="http://schemas.openxmlformats.org/officeDocument/2006/relationships/tags" Target="../tags/tag258.xml"/><Relationship Id="rId21" Type="http://schemas.openxmlformats.org/officeDocument/2006/relationships/image" Target="../media/image115.png"/><Relationship Id="rId7" Type="http://schemas.openxmlformats.org/officeDocument/2006/relationships/tags" Target="../tags/tag26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11.png"/><Relationship Id="rId2" Type="http://schemas.openxmlformats.org/officeDocument/2006/relationships/tags" Target="../tags/tag257.xml"/><Relationship Id="rId16" Type="http://schemas.openxmlformats.org/officeDocument/2006/relationships/image" Target="../media/image78.png"/><Relationship Id="rId20" Type="http://schemas.openxmlformats.org/officeDocument/2006/relationships/image" Target="../media/image114.png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5" Type="http://schemas.openxmlformats.org/officeDocument/2006/relationships/tags" Target="../tags/tag260.xml"/><Relationship Id="rId15" Type="http://schemas.openxmlformats.org/officeDocument/2006/relationships/image" Target="../media/image110.png"/><Relationship Id="rId23" Type="http://schemas.openxmlformats.org/officeDocument/2006/relationships/image" Target="../media/image117.png"/><Relationship Id="rId10" Type="http://schemas.openxmlformats.org/officeDocument/2006/relationships/tags" Target="../tags/tag265.xml"/><Relationship Id="rId19" Type="http://schemas.openxmlformats.org/officeDocument/2006/relationships/image" Target="../media/image113.png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image" Target="../media/image109.png"/><Relationship Id="rId22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image" Target="../media/image109.png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12" Type="http://schemas.openxmlformats.org/officeDocument/2006/relationships/image" Target="../media/image78.png"/><Relationship Id="rId17" Type="http://schemas.openxmlformats.org/officeDocument/2006/relationships/image" Target="../media/image120.png"/><Relationship Id="rId2" Type="http://schemas.openxmlformats.org/officeDocument/2006/relationships/tags" Target="../tags/tag268.xml"/><Relationship Id="rId16" Type="http://schemas.openxmlformats.org/officeDocument/2006/relationships/image" Target="../media/image119.png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image" Target="../media/image17.png"/><Relationship Id="rId5" Type="http://schemas.openxmlformats.org/officeDocument/2006/relationships/tags" Target="../tags/tag271.xml"/><Relationship Id="rId15" Type="http://schemas.openxmlformats.org/officeDocument/2006/relationships/image" Target="../media/image11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image" Target="../media/image118.png"/><Relationship Id="rId26" Type="http://schemas.openxmlformats.org/officeDocument/2006/relationships/image" Target="../media/image124.png"/><Relationship Id="rId3" Type="http://schemas.openxmlformats.org/officeDocument/2006/relationships/tags" Target="../tags/tag278.xml"/><Relationship Id="rId21" Type="http://schemas.openxmlformats.org/officeDocument/2006/relationships/image" Target="../media/image120.png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image" Target="../media/image78.png"/><Relationship Id="rId25" Type="http://schemas.openxmlformats.org/officeDocument/2006/relationships/image" Target="../media/image123.png"/><Relationship Id="rId2" Type="http://schemas.openxmlformats.org/officeDocument/2006/relationships/tags" Target="../tags/tag277.xml"/><Relationship Id="rId16" Type="http://schemas.openxmlformats.org/officeDocument/2006/relationships/image" Target="../media/image17.png"/><Relationship Id="rId20" Type="http://schemas.openxmlformats.org/officeDocument/2006/relationships/image" Target="../media/image119.png"/><Relationship Id="rId29" Type="http://schemas.openxmlformats.org/officeDocument/2006/relationships/image" Target="../media/image127.png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image" Target="../media/image122.png"/><Relationship Id="rId5" Type="http://schemas.openxmlformats.org/officeDocument/2006/relationships/tags" Target="../tags/tag28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1.png"/><Relationship Id="rId28" Type="http://schemas.openxmlformats.org/officeDocument/2006/relationships/image" Target="../media/image126.png"/><Relationship Id="rId10" Type="http://schemas.openxmlformats.org/officeDocument/2006/relationships/tags" Target="../tags/tag285.xml"/><Relationship Id="rId19" Type="http://schemas.openxmlformats.org/officeDocument/2006/relationships/image" Target="../media/image116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image" Target="../media/image109.png"/><Relationship Id="rId27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image" Target="../media/image78.png"/><Relationship Id="rId39" Type="http://schemas.openxmlformats.org/officeDocument/2006/relationships/image" Target="../media/image130.png"/><Relationship Id="rId3" Type="http://schemas.openxmlformats.org/officeDocument/2006/relationships/tags" Target="../tags/tag292.xml"/><Relationship Id="rId21" Type="http://schemas.openxmlformats.org/officeDocument/2006/relationships/tags" Target="../tags/tag310.xml"/><Relationship Id="rId34" Type="http://schemas.openxmlformats.org/officeDocument/2006/relationships/image" Target="../media/image123.png"/><Relationship Id="rId42" Type="http://schemas.openxmlformats.org/officeDocument/2006/relationships/image" Target="../media/image133.png"/><Relationship Id="rId47" Type="http://schemas.openxmlformats.org/officeDocument/2006/relationships/image" Target="../media/image107.png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image" Target="../media/image17.png"/><Relationship Id="rId33" Type="http://schemas.openxmlformats.org/officeDocument/2006/relationships/image" Target="../media/image122.png"/><Relationship Id="rId38" Type="http://schemas.openxmlformats.org/officeDocument/2006/relationships/image" Target="../media/image129.png"/><Relationship Id="rId46" Type="http://schemas.openxmlformats.org/officeDocument/2006/relationships/image" Target="../media/image106.png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tags" Target="../tags/tag309.xml"/><Relationship Id="rId29" Type="http://schemas.openxmlformats.org/officeDocument/2006/relationships/image" Target="../media/image119.png"/><Relationship Id="rId41" Type="http://schemas.openxmlformats.org/officeDocument/2006/relationships/image" Target="../media/image132.png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21.png"/><Relationship Id="rId37" Type="http://schemas.openxmlformats.org/officeDocument/2006/relationships/image" Target="../media/image128.png"/><Relationship Id="rId40" Type="http://schemas.openxmlformats.org/officeDocument/2006/relationships/image" Target="../media/image131.png"/><Relationship Id="rId45" Type="http://schemas.openxmlformats.org/officeDocument/2006/relationships/image" Target="../media/image136.png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tags" Target="../tags/tag312.xml"/><Relationship Id="rId28" Type="http://schemas.openxmlformats.org/officeDocument/2006/relationships/image" Target="../media/image116.png"/><Relationship Id="rId36" Type="http://schemas.openxmlformats.org/officeDocument/2006/relationships/image" Target="../media/image125.png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image" Target="../media/image109.png"/><Relationship Id="rId44" Type="http://schemas.openxmlformats.org/officeDocument/2006/relationships/image" Target="../media/image135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Relationship Id="rId27" Type="http://schemas.openxmlformats.org/officeDocument/2006/relationships/image" Target="../media/image118.png"/><Relationship Id="rId30" Type="http://schemas.openxmlformats.org/officeDocument/2006/relationships/image" Target="../media/image120.png"/><Relationship Id="rId35" Type="http://schemas.openxmlformats.org/officeDocument/2006/relationships/image" Target="../media/image124.png"/><Relationship Id="rId43" Type="http://schemas.openxmlformats.org/officeDocument/2006/relationships/image" Target="../media/image1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42.png"/><Relationship Id="rId3" Type="http://schemas.openxmlformats.org/officeDocument/2006/relationships/tags" Target="../tags/tag315.xml"/><Relationship Id="rId21" Type="http://schemas.openxmlformats.org/officeDocument/2006/relationships/image" Target="../media/image137.png"/><Relationship Id="rId34" Type="http://schemas.openxmlformats.org/officeDocument/2006/relationships/image" Target="../media/image106.png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image" Target="../media/image78.png"/><Relationship Id="rId29" Type="http://schemas.openxmlformats.org/officeDocument/2006/relationships/image" Target="../media/image145.png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10" Type="http://schemas.openxmlformats.org/officeDocument/2006/relationships/tags" Target="../tags/tag322.xml"/><Relationship Id="rId19" Type="http://schemas.openxmlformats.org/officeDocument/2006/relationships/image" Target="../media/image17.png"/><Relationship Id="rId31" Type="http://schemas.openxmlformats.org/officeDocument/2006/relationships/image" Target="../media/image147.png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5.png"/><Relationship Id="rId39" Type="http://schemas.openxmlformats.org/officeDocument/2006/relationships/image" Target="../media/image18.png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8.png"/><Relationship Id="rId41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37" Type="http://schemas.openxmlformats.org/officeDocument/2006/relationships/image" Target="../media/image16.png"/><Relationship Id="rId40" Type="http://schemas.openxmlformats.org/officeDocument/2006/relationships/image" Target="../media/image19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36" Type="http://schemas.openxmlformats.org/officeDocument/2006/relationships/image" Target="../media/image1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55.png"/><Relationship Id="rId3" Type="http://schemas.openxmlformats.org/officeDocument/2006/relationships/tags" Target="../tags/tag332.xml"/><Relationship Id="rId21" Type="http://schemas.openxmlformats.org/officeDocument/2006/relationships/image" Target="../media/image151.png"/><Relationship Id="rId34" Type="http://schemas.openxmlformats.org/officeDocument/2006/relationships/image" Target="../media/image106.png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image" Target="../media/image154.png"/><Relationship Id="rId33" Type="http://schemas.openxmlformats.org/officeDocument/2006/relationships/image" Target="../media/image161.png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image" Target="../media/image150.png"/><Relationship Id="rId29" Type="http://schemas.openxmlformats.org/officeDocument/2006/relationships/image" Target="../media/image157.png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image" Target="../media/image153.png"/><Relationship Id="rId32" Type="http://schemas.openxmlformats.org/officeDocument/2006/relationships/image" Target="../media/image160.png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image" Target="../media/image152.png"/><Relationship Id="rId28" Type="http://schemas.openxmlformats.org/officeDocument/2006/relationships/image" Target="../media/image156.png"/><Relationship Id="rId10" Type="http://schemas.openxmlformats.org/officeDocument/2006/relationships/tags" Target="../tags/tag339.xml"/><Relationship Id="rId19" Type="http://schemas.openxmlformats.org/officeDocument/2006/relationships/image" Target="../media/image17.png"/><Relationship Id="rId31" Type="http://schemas.openxmlformats.org/officeDocument/2006/relationships/image" Target="../media/image159.png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image" Target="../media/image78.png"/><Relationship Id="rId27" Type="http://schemas.openxmlformats.org/officeDocument/2006/relationships/image" Target="../media/image142.png"/><Relationship Id="rId30" Type="http://schemas.openxmlformats.org/officeDocument/2006/relationships/image" Target="../media/image158.png"/><Relationship Id="rId35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26" Type="http://schemas.openxmlformats.org/officeDocument/2006/relationships/image" Target="../media/image17.png"/><Relationship Id="rId39" Type="http://schemas.openxmlformats.org/officeDocument/2006/relationships/image" Target="../media/image173.png"/><Relationship Id="rId3" Type="http://schemas.openxmlformats.org/officeDocument/2006/relationships/tags" Target="../tags/tag349.xml"/><Relationship Id="rId21" Type="http://schemas.openxmlformats.org/officeDocument/2006/relationships/tags" Target="../tags/tag367.xml"/><Relationship Id="rId34" Type="http://schemas.openxmlformats.org/officeDocument/2006/relationships/image" Target="../media/image168.png"/><Relationship Id="rId42" Type="http://schemas.openxmlformats.org/officeDocument/2006/relationships/image" Target="../media/image176.png"/><Relationship Id="rId47" Type="http://schemas.openxmlformats.org/officeDocument/2006/relationships/image" Target="../media/image106.png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67.png"/><Relationship Id="rId38" Type="http://schemas.openxmlformats.org/officeDocument/2006/relationships/image" Target="../media/image172.png"/><Relationship Id="rId46" Type="http://schemas.openxmlformats.org/officeDocument/2006/relationships/image" Target="../media/image180.png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tags" Target="../tags/tag366.xml"/><Relationship Id="rId29" Type="http://schemas.openxmlformats.org/officeDocument/2006/relationships/image" Target="../media/image163.png"/><Relationship Id="rId41" Type="http://schemas.openxmlformats.org/officeDocument/2006/relationships/image" Target="../media/image175.png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tags" Target="../tags/tag370.xml"/><Relationship Id="rId32" Type="http://schemas.openxmlformats.org/officeDocument/2006/relationships/image" Target="../media/image166.png"/><Relationship Id="rId37" Type="http://schemas.openxmlformats.org/officeDocument/2006/relationships/image" Target="../media/image171.png"/><Relationship Id="rId40" Type="http://schemas.openxmlformats.org/officeDocument/2006/relationships/image" Target="../media/image174.png"/><Relationship Id="rId45" Type="http://schemas.openxmlformats.org/officeDocument/2006/relationships/image" Target="../media/image179.png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tags" Target="../tags/tag369.xml"/><Relationship Id="rId28" Type="http://schemas.openxmlformats.org/officeDocument/2006/relationships/image" Target="../media/image162.png"/><Relationship Id="rId36" Type="http://schemas.openxmlformats.org/officeDocument/2006/relationships/image" Target="../media/image170.png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31" Type="http://schemas.openxmlformats.org/officeDocument/2006/relationships/image" Target="../media/image165.png"/><Relationship Id="rId44" Type="http://schemas.openxmlformats.org/officeDocument/2006/relationships/image" Target="../media/image178.png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tags" Target="../tags/tag368.xml"/><Relationship Id="rId27" Type="http://schemas.openxmlformats.org/officeDocument/2006/relationships/image" Target="../media/image78.png"/><Relationship Id="rId30" Type="http://schemas.openxmlformats.org/officeDocument/2006/relationships/image" Target="../media/image164.png"/><Relationship Id="rId35" Type="http://schemas.openxmlformats.org/officeDocument/2006/relationships/image" Target="../media/image169.png"/><Relationship Id="rId43" Type="http://schemas.openxmlformats.org/officeDocument/2006/relationships/image" Target="../media/image177.png"/><Relationship Id="rId48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tags" Target="../tags/tag396.xml"/><Relationship Id="rId39" Type="http://schemas.openxmlformats.org/officeDocument/2006/relationships/image" Target="../media/image186.png"/><Relationship Id="rId21" Type="http://schemas.openxmlformats.org/officeDocument/2006/relationships/tags" Target="../tags/tag391.xml"/><Relationship Id="rId34" Type="http://schemas.openxmlformats.org/officeDocument/2006/relationships/image" Target="../media/image181.png"/><Relationship Id="rId42" Type="http://schemas.openxmlformats.org/officeDocument/2006/relationships/image" Target="../media/image189.png"/><Relationship Id="rId47" Type="http://schemas.openxmlformats.org/officeDocument/2006/relationships/image" Target="../media/image194.png"/><Relationship Id="rId50" Type="http://schemas.openxmlformats.org/officeDocument/2006/relationships/image" Target="../media/image197.png"/><Relationship Id="rId55" Type="http://schemas.openxmlformats.org/officeDocument/2006/relationships/image" Target="../media/image202.png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tags" Target="../tags/tag395.xml"/><Relationship Id="rId33" Type="http://schemas.openxmlformats.org/officeDocument/2006/relationships/image" Target="../media/image78.png"/><Relationship Id="rId38" Type="http://schemas.openxmlformats.org/officeDocument/2006/relationships/image" Target="../media/image185.png"/><Relationship Id="rId46" Type="http://schemas.openxmlformats.org/officeDocument/2006/relationships/image" Target="../media/image193.png"/><Relationship Id="rId59" Type="http://schemas.openxmlformats.org/officeDocument/2006/relationships/image" Target="../media/image106.png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tags" Target="../tags/tag390.xml"/><Relationship Id="rId29" Type="http://schemas.openxmlformats.org/officeDocument/2006/relationships/tags" Target="../tags/tag399.xml"/><Relationship Id="rId41" Type="http://schemas.openxmlformats.org/officeDocument/2006/relationships/image" Target="../media/image188.png"/><Relationship Id="rId54" Type="http://schemas.openxmlformats.org/officeDocument/2006/relationships/image" Target="../media/image201.png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tags" Target="../tags/tag394.xml"/><Relationship Id="rId32" Type="http://schemas.openxmlformats.org/officeDocument/2006/relationships/image" Target="../media/image17.png"/><Relationship Id="rId37" Type="http://schemas.openxmlformats.org/officeDocument/2006/relationships/image" Target="../media/image184.png"/><Relationship Id="rId40" Type="http://schemas.openxmlformats.org/officeDocument/2006/relationships/image" Target="../media/image187.png"/><Relationship Id="rId45" Type="http://schemas.openxmlformats.org/officeDocument/2006/relationships/image" Target="../media/image192.png"/><Relationship Id="rId53" Type="http://schemas.openxmlformats.org/officeDocument/2006/relationships/image" Target="../media/image200.png"/><Relationship Id="rId58" Type="http://schemas.openxmlformats.org/officeDocument/2006/relationships/image" Target="../media/image205.png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28" Type="http://schemas.openxmlformats.org/officeDocument/2006/relationships/tags" Target="../tags/tag398.xml"/><Relationship Id="rId36" Type="http://schemas.openxmlformats.org/officeDocument/2006/relationships/image" Target="../media/image183.png"/><Relationship Id="rId49" Type="http://schemas.openxmlformats.org/officeDocument/2006/relationships/image" Target="../media/image196.png"/><Relationship Id="rId57" Type="http://schemas.openxmlformats.org/officeDocument/2006/relationships/image" Target="../media/image204.png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91.png"/><Relationship Id="rId52" Type="http://schemas.openxmlformats.org/officeDocument/2006/relationships/image" Target="../media/image199.png"/><Relationship Id="rId60" Type="http://schemas.openxmlformats.org/officeDocument/2006/relationships/image" Target="../media/image107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tags" Target="../tags/tag392.xml"/><Relationship Id="rId27" Type="http://schemas.openxmlformats.org/officeDocument/2006/relationships/tags" Target="../tags/tag397.xml"/><Relationship Id="rId30" Type="http://schemas.openxmlformats.org/officeDocument/2006/relationships/tags" Target="../tags/tag400.xml"/><Relationship Id="rId35" Type="http://schemas.openxmlformats.org/officeDocument/2006/relationships/image" Target="../media/image182.png"/><Relationship Id="rId43" Type="http://schemas.openxmlformats.org/officeDocument/2006/relationships/image" Target="../media/image190.png"/><Relationship Id="rId48" Type="http://schemas.openxmlformats.org/officeDocument/2006/relationships/image" Target="../media/image195.png"/><Relationship Id="rId56" Type="http://schemas.openxmlformats.org/officeDocument/2006/relationships/image" Target="../media/image203.png"/><Relationship Id="rId8" Type="http://schemas.openxmlformats.org/officeDocument/2006/relationships/tags" Target="../tags/tag378.xml"/><Relationship Id="rId51" Type="http://schemas.openxmlformats.org/officeDocument/2006/relationships/image" Target="../media/image198.png"/><Relationship Id="rId3" Type="http://schemas.openxmlformats.org/officeDocument/2006/relationships/tags" Target="../tags/tag37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image" Target="../media/image84.png"/><Relationship Id="rId39" Type="http://schemas.openxmlformats.org/officeDocument/2006/relationships/image" Target="../media/image219.png"/><Relationship Id="rId3" Type="http://schemas.openxmlformats.org/officeDocument/2006/relationships/tags" Target="../tags/tag403.xml"/><Relationship Id="rId21" Type="http://schemas.openxmlformats.org/officeDocument/2006/relationships/tags" Target="../tags/tag421.xml"/><Relationship Id="rId34" Type="http://schemas.openxmlformats.org/officeDocument/2006/relationships/image" Target="../media/image214.png"/><Relationship Id="rId42" Type="http://schemas.openxmlformats.org/officeDocument/2006/relationships/image" Target="../media/image106.png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image" Target="../media/image206.png"/><Relationship Id="rId33" Type="http://schemas.openxmlformats.org/officeDocument/2006/relationships/image" Target="../media/image213.png"/><Relationship Id="rId38" Type="http://schemas.openxmlformats.org/officeDocument/2006/relationships/image" Target="../media/image218.png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tags" Target="../tags/tag420.xml"/><Relationship Id="rId29" Type="http://schemas.openxmlformats.org/officeDocument/2006/relationships/image" Target="../media/image209.png"/><Relationship Id="rId41" Type="http://schemas.openxmlformats.org/officeDocument/2006/relationships/image" Target="../media/image221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image" Target="../media/image78.png"/><Relationship Id="rId32" Type="http://schemas.openxmlformats.org/officeDocument/2006/relationships/image" Target="../media/image212.png"/><Relationship Id="rId37" Type="http://schemas.openxmlformats.org/officeDocument/2006/relationships/image" Target="../media/image217.png"/><Relationship Id="rId40" Type="http://schemas.openxmlformats.org/officeDocument/2006/relationships/image" Target="../media/image220.png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08.png"/><Relationship Id="rId36" Type="http://schemas.openxmlformats.org/officeDocument/2006/relationships/image" Target="../media/image216.png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image" Target="../media/image211.png"/><Relationship Id="rId44" Type="http://schemas.openxmlformats.org/officeDocument/2006/relationships/image" Target="../media/image17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image" Target="../media/image207.png"/><Relationship Id="rId30" Type="http://schemas.openxmlformats.org/officeDocument/2006/relationships/image" Target="../media/image210.png"/><Relationship Id="rId35" Type="http://schemas.openxmlformats.org/officeDocument/2006/relationships/image" Target="../media/image215.png"/><Relationship Id="rId43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2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7.png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image" Target="../media/image223.png"/><Relationship Id="rId5" Type="http://schemas.openxmlformats.org/officeDocument/2006/relationships/tags" Target="../tags/tag427.xml"/><Relationship Id="rId10" Type="http://schemas.openxmlformats.org/officeDocument/2006/relationships/image" Target="../media/image222.png"/><Relationship Id="rId4" Type="http://schemas.openxmlformats.org/officeDocument/2006/relationships/tags" Target="../tags/tag426.xml"/><Relationship Id="rId9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2.png"/><Relationship Id="rId39" Type="http://schemas.openxmlformats.org/officeDocument/2006/relationships/image" Target="../media/image27.png"/><Relationship Id="rId3" Type="http://schemas.openxmlformats.org/officeDocument/2006/relationships/tags" Target="../tags/tag2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2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1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image" Target="../media/image11.png"/><Relationship Id="rId41" Type="http://schemas.openxmlformats.org/officeDocument/2006/relationships/image" Target="../media/image29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10.png"/><Relationship Id="rId32" Type="http://schemas.openxmlformats.org/officeDocument/2006/relationships/image" Target="../media/image16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9.png"/><Relationship Id="rId28" Type="http://schemas.openxmlformats.org/officeDocument/2006/relationships/image" Target="../media/image6.png"/><Relationship Id="rId36" Type="http://schemas.openxmlformats.org/officeDocument/2006/relationships/image" Target="../media/image24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15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17.png"/><Relationship Id="rId27" Type="http://schemas.openxmlformats.org/officeDocument/2006/relationships/image" Target="../media/image5.png"/><Relationship Id="rId30" Type="http://schemas.openxmlformats.org/officeDocument/2006/relationships/image" Target="../media/image14.png"/><Relationship Id="rId35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1.png"/><Relationship Id="rId26" Type="http://schemas.openxmlformats.org/officeDocument/2006/relationships/image" Target="../media/image3.png"/><Relationship Id="rId3" Type="http://schemas.openxmlformats.org/officeDocument/2006/relationships/tags" Target="../tags/tag45.xml"/><Relationship Id="rId21" Type="http://schemas.openxmlformats.org/officeDocument/2006/relationships/image" Target="../media/image6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17.png"/><Relationship Id="rId25" Type="http://schemas.openxmlformats.org/officeDocument/2006/relationships/image" Target="../media/image26.png"/><Relationship Id="rId2" Type="http://schemas.openxmlformats.org/officeDocument/2006/relationships/tags" Target="../tags/tag4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.png"/><Relationship Id="rId29" Type="http://schemas.openxmlformats.org/officeDocument/2006/relationships/image" Target="../media/image10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30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11.png"/><Relationship Id="rId28" Type="http://schemas.openxmlformats.org/officeDocument/2006/relationships/image" Target="../media/image31.png"/><Relationship Id="rId10" Type="http://schemas.openxmlformats.org/officeDocument/2006/relationships/tags" Target="../tags/tag52.xml"/><Relationship Id="rId19" Type="http://schemas.openxmlformats.org/officeDocument/2006/relationships/image" Target="../media/image2.png"/><Relationship Id="rId31" Type="http://schemas.openxmlformats.org/officeDocument/2006/relationships/image" Target="../media/image32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9.png"/><Relationship Id="rId27" Type="http://schemas.openxmlformats.org/officeDocument/2006/relationships/image" Target="../media/image4.png"/><Relationship Id="rId3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image" Target="../media/image31.png"/><Relationship Id="rId39" Type="http://schemas.openxmlformats.org/officeDocument/2006/relationships/image" Target="../media/image34.png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34" Type="http://schemas.openxmlformats.org/officeDocument/2006/relationships/image" Target="../media/image10.png"/><Relationship Id="rId42" Type="http://schemas.openxmlformats.org/officeDocument/2006/relationships/image" Target="../media/image37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image" Target="../media/image4.png"/><Relationship Id="rId33" Type="http://schemas.openxmlformats.org/officeDocument/2006/relationships/image" Target="../media/image9.png"/><Relationship Id="rId38" Type="http://schemas.openxmlformats.org/officeDocument/2006/relationships/image" Target="../media/image33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image" Target="../media/image1.png"/><Relationship Id="rId41" Type="http://schemas.openxmlformats.org/officeDocument/2006/relationships/image" Target="../media/image36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3.png"/><Relationship Id="rId32" Type="http://schemas.openxmlformats.org/officeDocument/2006/relationships/image" Target="../media/image6.png"/><Relationship Id="rId37" Type="http://schemas.openxmlformats.org/officeDocument/2006/relationships/image" Target="../media/image13.png"/><Relationship Id="rId40" Type="http://schemas.openxmlformats.org/officeDocument/2006/relationships/image" Target="../media/image35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17.png"/><Relationship Id="rId28" Type="http://schemas.openxmlformats.org/officeDocument/2006/relationships/image" Target="../media/image32.png"/><Relationship Id="rId36" Type="http://schemas.openxmlformats.org/officeDocument/2006/relationships/image" Target="../media/image12.png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image" Target="../media/image5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0.png"/><Relationship Id="rId30" Type="http://schemas.openxmlformats.org/officeDocument/2006/relationships/image" Target="../media/image2.png"/><Relationship Id="rId35" Type="http://schemas.openxmlformats.org/officeDocument/2006/relationships/image" Target="../media/image11.png"/><Relationship Id="rId43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image" Target="../media/image37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tags" Target="../tags/tag80.xml"/><Relationship Id="rId16" Type="http://schemas.openxmlformats.org/officeDocument/2006/relationships/image" Target="../media/image35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38.png"/><Relationship Id="rId5" Type="http://schemas.openxmlformats.org/officeDocument/2006/relationships/tags" Target="../tags/tag83.xml"/><Relationship Id="rId15" Type="http://schemas.openxmlformats.org/officeDocument/2006/relationships/image" Target="../media/image34.png"/><Relationship Id="rId10" Type="http://schemas.openxmlformats.org/officeDocument/2006/relationships/image" Target="../media/image17.png"/><Relationship Id="rId4" Type="http://schemas.openxmlformats.org/officeDocument/2006/relationships/tags" Target="../tags/tag8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40.png"/><Relationship Id="rId18" Type="http://schemas.openxmlformats.org/officeDocument/2006/relationships/image" Target="../media/image39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38.png"/><Relationship Id="rId17" Type="http://schemas.openxmlformats.org/officeDocument/2006/relationships/image" Target="../media/image37.png"/><Relationship Id="rId2" Type="http://schemas.openxmlformats.org/officeDocument/2006/relationships/tags" Target="../tags/tag88.xml"/><Relationship Id="rId16" Type="http://schemas.openxmlformats.org/officeDocument/2006/relationships/image" Target="../media/image36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17.png"/><Relationship Id="rId5" Type="http://schemas.openxmlformats.org/officeDocument/2006/relationships/tags" Target="../tags/tag91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1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38.png"/><Relationship Id="rId18" Type="http://schemas.openxmlformats.org/officeDocument/2006/relationships/image" Target="../media/image36.png"/><Relationship Id="rId3" Type="http://schemas.openxmlformats.org/officeDocument/2006/relationships/tags" Target="../tags/tag98.xml"/><Relationship Id="rId21" Type="http://schemas.openxmlformats.org/officeDocument/2006/relationships/image" Target="../media/image42.png"/><Relationship Id="rId7" Type="http://schemas.openxmlformats.org/officeDocument/2006/relationships/tags" Target="../tags/tag102.xml"/><Relationship Id="rId12" Type="http://schemas.openxmlformats.org/officeDocument/2006/relationships/image" Target="../media/image17.png"/><Relationship Id="rId17" Type="http://schemas.openxmlformats.org/officeDocument/2006/relationships/image" Target="../media/image35.png"/><Relationship Id="rId2" Type="http://schemas.openxmlformats.org/officeDocument/2006/relationships/tags" Target="../tags/tag97.xml"/><Relationship Id="rId16" Type="http://schemas.openxmlformats.org/officeDocument/2006/relationships/image" Target="../media/image34.png"/><Relationship Id="rId20" Type="http://schemas.openxmlformats.org/officeDocument/2006/relationships/image" Target="../media/image39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0.xml"/><Relationship Id="rId15" Type="http://schemas.openxmlformats.org/officeDocument/2006/relationships/image" Target="../media/image40.png"/><Relationship Id="rId10" Type="http://schemas.openxmlformats.org/officeDocument/2006/relationships/tags" Target="../tags/tag105.xml"/><Relationship Id="rId19" Type="http://schemas.openxmlformats.org/officeDocument/2006/relationships/image" Target="../media/image37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37.png"/><Relationship Id="rId3" Type="http://schemas.openxmlformats.org/officeDocument/2006/relationships/tags" Target="../tags/tag108.xml"/><Relationship Id="rId21" Type="http://schemas.openxmlformats.org/officeDocument/2006/relationships/image" Target="../media/image17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36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8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35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34.png"/><Relationship Id="rId28" Type="http://schemas.openxmlformats.org/officeDocument/2006/relationships/image" Target="../media/image42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44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40.png"/><Relationship Id="rId27" Type="http://schemas.openxmlformats.org/officeDocument/2006/relationships/image" Target="../media/image41.png"/><Relationship Id="rId30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160B-A598-42B9-9557-39613AD6FC9F}" type="slidenum">
              <a:rPr lang="en-US"/>
              <a:pPr/>
              <a:t>1</a:t>
            </a:fld>
            <a:endParaRPr lang="en-US"/>
          </a:p>
        </p:txBody>
      </p:sp>
      <p:sp>
        <p:nvSpPr>
          <p:cNvPr id="16435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52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Newton’s method</a:t>
            </a:r>
          </a:p>
        </p:txBody>
      </p:sp>
      <p:sp>
        <p:nvSpPr>
          <p:cNvPr id="164352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9596-CFEA-4837-9924-4E223AF3B284}" type="slidenum">
              <a:rPr lang="en-US"/>
              <a:pPr/>
              <a:t>10</a:t>
            </a:fld>
            <a:endParaRPr lang="en-US"/>
          </a:p>
        </p:txBody>
      </p:sp>
      <p:pic>
        <p:nvPicPr>
          <p:cNvPr id="1632349" name="Picture 9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32025"/>
            <a:ext cx="65151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2350" name="Picture 9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112838"/>
            <a:ext cx="2890837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2351" name="Picture 9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84238"/>
            <a:ext cx="23066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2352" name="Picture 9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4213"/>
            <a:ext cx="1651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2353" name="Picture 9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963738"/>
            <a:ext cx="3097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2354" name="Picture 9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1750"/>
            <a:ext cx="1724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2355" name="Picture 9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2571750"/>
            <a:ext cx="31416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2356" name="Rectangle 100"/>
          <p:cNvSpPr>
            <a:spLocks noChangeArrowheads="1"/>
          </p:cNvSpPr>
          <p:nvPr/>
        </p:nvSpPr>
        <p:spPr bwMode="auto">
          <a:xfrm>
            <a:off x="304800" y="441325"/>
            <a:ext cx="4267200" cy="146208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2357" name="Picture 10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3400"/>
            <a:ext cx="35941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2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2361" name="Group 105"/>
          <p:cNvGrpSpPr>
            <a:grpSpLocks/>
          </p:cNvGrpSpPr>
          <p:nvPr/>
        </p:nvGrpSpPr>
        <p:grpSpPr bwMode="auto">
          <a:xfrm>
            <a:off x="273050" y="3352800"/>
            <a:ext cx="7286625" cy="550863"/>
            <a:chOff x="172" y="2112"/>
            <a:chExt cx="4590" cy="347"/>
          </a:xfrm>
        </p:grpSpPr>
        <p:pic>
          <p:nvPicPr>
            <p:cNvPr id="1632359" name="Picture 10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2112"/>
              <a:ext cx="400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2328" name="Picture 7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2303"/>
              <a:ext cx="38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32358" name="Group 102"/>
          <p:cNvGrpSpPr>
            <a:grpSpLocks/>
          </p:cNvGrpSpPr>
          <p:nvPr/>
        </p:nvGrpSpPr>
        <p:grpSpPr bwMode="auto">
          <a:xfrm>
            <a:off x="273050" y="4014788"/>
            <a:ext cx="6337300" cy="628650"/>
            <a:chOff x="172" y="2529"/>
            <a:chExt cx="3992" cy="396"/>
          </a:xfrm>
        </p:grpSpPr>
        <p:pic>
          <p:nvPicPr>
            <p:cNvPr id="1632307" name="Picture 5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2529"/>
              <a:ext cx="274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2309" name="Picture 5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2713"/>
              <a:ext cx="32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32314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4708525"/>
            <a:ext cx="23225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2313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4695825"/>
            <a:ext cx="61928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2316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4999038"/>
            <a:ext cx="46005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2329" name="Picture 7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334000"/>
            <a:ext cx="65151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2330" name="Picture 7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619750"/>
            <a:ext cx="36226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2323" name="Picture 6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905500"/>
            <a:ext cx="4805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2325" name="Picture 6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6215063"/>
            <a:ext cx="40163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2332" name="Rectangle 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2363" name="Picture 10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6553200"/>
            <a:ext cx="30384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2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2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BC88DA78-86C1-4356-9359-78F0DEB41863}" type="slidenum">
              <a:rPr lang="en-US"/>
              <a:pPr/>
              <a:t>11</a:t>
            </a:fld>
            <a:endParaRPr lang="en-US"/>
          </a:p>
        </p:txBody>
      </p:sp>
      <p:sp>
        <p:nvSpPr>
          <p:cNvPr id="1634415" name="Rectangle 111"/>
          <p:cNvSpPr>
            <a:spLocks noChangeArrowheads="1"/>
          </p:cNvSpPr>
          <p:nvPr/>
        </p:nvSpPr>
        <p:spPr bwMode="auto">
          <a:xfrm>
            <a:off x="304800" y="441325"/>
            <a:ext cx="4267200" cy="146208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4416" name="Picture 1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3400"/>
            <a:ext cx="35941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431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84238"/>
            <a:ext cx="23066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43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4337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192338"/>
            <a:ext cx="19145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4352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590800"/>
            <a:ext cx="68103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4351" name="Picture 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05" y="5038725"/>
            <a:ext cx="598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4356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43" y="5038725"/>
            <a:ext cx="101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4360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68" y="5038725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4358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0" y="4859338"/>
            <a:ext cx="452438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4364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51339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4401" name="Group 97"/>
          <p:cNvGrpSpPr>
            <a:grpSpLocks/>
          </p:cNvGrpSpPr>
          <p:nvPr/>
        </p:nvGrpSpPr>
        <p:grpSpPr bwMode="auto">
          <a:xfrm>
            <a:off x="2330450" y="5181600"/>
            <a:ext cx="676275" cy="396875"/>
            <a:chOff x="1468" y="3264"/>
            <a:chExt cx="426" cy="250"/>
          </a:xfrm>
        </p:grpSpPr>
        <p:pic>
          <p:nvPicPr>
            <p:cNvPr id="1634366" name="Picture 6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3330"/>
              <a:ext cx="37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4367" name="Line 63"/>
            <p:cNvSpPr>
              <a:spLocks noChangeShapeType="1"/>
            </p:cNvSpPr>
            <p:nvPr/>
          </p:nvSpPr>
          <p:spPr bwMode="auto">
            <a:xfrm>
              <a:off x="1468" y="3264"/>
              <a:ext cx="4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4369" name="Picture 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4797425"/>
            <a:ext cx="673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4429" name="Group 125"/>
          <p:cNvGrpSpPr>
            <a:grpSpLocks/>
          </p:cNvGrpSpPr>
          <p:nvPr/>
        </p:nvGrpSpPr>
        <p:grpSpPr bwMode="auto">
          <a:xfrm>
            <a:off x="5105400" y="685800"/>
            <a:ext cx="3810000" cy="865188"/>
            <a:chOff x="3216" y="432"/>
            <a:chExt cx="2400" cy="545"/>
          </a:xfrm>
        </p:grpSpPr>
        <p:pic>
          <p:nvPicPr>
            <p:cNvPr id="1634419" name="Picture 1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432"/>
              <a:ext cx="65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4421" name="Picture 1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432"/>
              <a:ext cx="165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4424" name="Picture 12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" y="622"/>
              <a:ext cx="206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4428" name="Picture 12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" y="811"/>
              <a:ext cx="216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34347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271838"/>
            <a:ext cx="216376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4348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943225"/>
            <a:ext cx="16081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07" y="5038725"/>
            <a:ext cx="350521" cy="291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34397" name="Line 93"/>
          <p:cNvSpPr>
            <a:spLocks noChangeShapeType="1"/>
          </p:cNvSpPr>
          <p:nvPr/>
        </p:nvSpPr>
        <p:spPr bwMode="auto">
          <a:xfrm flipV="1">
            <a:off x="3048000" y="4953000"/>
            <a:ext cx="841375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4398" name="Line 94"/>
          <p:cNvSpPr>
            <a:spLocks noChangeShapeType="1"/>
          </p:cNvSpPr>
          <p:nvPr/>
        </p:nvSpPr>
        <p:spPr bwMode="auto">
          <a:xfrm>
            <a:off x="3048000" y="4953000"/>
            <a:ext cx="8382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4413" name="Rectangle 10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4400" name="Picture 9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4826000"/>
            <a:ext cx="7318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4403" name="Picture 9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26000"/>
            <a:ext cx="87788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4349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98863"/>
            <a:ext cx="3976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4385" name="Picture 8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5137150"/>
            <a:ext cx="5540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4399" name="Picture 9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5118100"/>
            <a:ext cx="11811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4393" name="Line 89"/>
          <p:cNvSpPr>
            <a:spLocks noChangeShapeType="1"/>
          </p:cNvSpPr>
          <p:nvPr/>
        </p:nvSpPr>
        <p:spPr bwMode="auto">
          <a:xfrm>
            <a:off x="2184400" y="2476500"/>
            <a:ext cx="3536950" cy="2660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4309" name="Picture 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112838"/>
            <a:ext cx="2890837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4394" name="Line 90"/>
          <p:cNvSpPr>
            <a:spLocks noChangeShapeType="1"/>
          </p:cNvSpPr>
          <p:nvPr/>
        </p:nvSpPr>
        <p:spPr bwMode="auto">
          <a:xfrm>
            <a:off x="2586038" y="1524000"/>
            <a:ext cx="4149725" cy="3602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4412" name="Group 108"/>
          <p:cNvGrpSpPr>
            <a:grpSpLocks/>
          </p:cNvGrpSpPr>
          <p:nvPr/>
        </p:nvGrpSpPr>
        <p:grpSpPr bwMode="auto">
          <a:xfrm>
            <a:off x="3317875" y="5715000"/>
            <a:ext cx="4073525" cy="901700"/>
            <a:chOff x="2090" y="3600"/>
            <a:chExt cx="2566" cy="568"/>
          </a:xfrm>
        </p:grpSpPr>
        <p:pic>
          <p:nvPicPr>
            <p:cNvPr id="1634411" name="Picture 10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" y="3600"/>
              <a:ext cx="162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4408" name="Picture 10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3984"/>
              <a:ext cx="150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4410" name="Picture 10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3792"/>
              <a:ext cx="218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34404" name="Rectangle 100"/>
          <p:cNvSpPr>
            <a:spLocks noChangeArrowheads="1"/>
          </p:cNvSpPr>
          <p:nvPr/>
        </p:nvSpPr>
        <p:spPr bwMode="auto">
          <a:xfrm>
            <a:off x="3930650" y="4799013"/>
            <a:ext cx="768350" cy="762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4395" name="Line 91"/>
          <p:cNvSpPr>
            <a:spLocks noChangeShapeType="1"/>
          </p:cNvSpPr>
          <p:nvPr/>
        </p:nvSpPr>
        <p:spPr bwMode="auto">
          <a:xfrm>
            <a:off x="3500438" y="3473450"/>
            <a:ext cx="895350" cy="1435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4396" name="Line 92"/>
          <p:cNvSpPr>
            <a:spLocks noChangeShapeType="1"/>
          </p:cNvSpPr>
          <p:nvPr/>
        </p:nvSpPr>
        <p:spPr bwMode="auto">
          <a:xfrm>
            <a:off x="3500438" y="3473450"/>
            <a:ext cx="946150" cy="1865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3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3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63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63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3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3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163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163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3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3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3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3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3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3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163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3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3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34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3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97" grpId="0" animBg="1"/>
      <p:bldP spid="1634398" grpId="0" animBg="1"/>
      <p:bldP spid="1634393" grpId="0" animBg="1"/>
      <p:bldP spid="1634393" grpId="1" animBg="1"/>
      <p:bldP spid="1634394" grpId="0" animBg="1"/>
      <p:bldP spid="1634394" grpId="1" animBg="1"/>
      <p:bldP spid="1634404" grpId="0" animBg="1"/>
      <p:bldP spid="1634395" grpId="0" animBg="1"/>
      <p:bldP spid="1634395" grpId="1" animBg="1"/>
      <p:bldP spid="1634396" grpId="0" animBg="1"/>
      <p:bldP spid="163439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8" name="Straight Connector 47"/>
          <p:cNvCxnSpPr/>
          <p:nvPr/>
        </p:nvCxnSpPr>
        <p:spPr bwMode="auto">
          <a:xfrm>
            <a:off x="0" y="69728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0" y="4471792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05" y="5038725"/>
            <a:ext cx="598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43" y="5038725"/>
            <a:ext cx="101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68" y="5038725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0" y="4859338"/>
            <a:ext cx="452438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51339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" name="Group 97"/>
          <p:cNvGrpSpPr>
            <a:grpSpLocks/>
          </p:cNvGrpSpPr>
          <p:nvPr/>
        </p:nvGrpSpPr>
        <p:grpSpPr bwMode="auto">
          <a:xfrm>
            <a:off x="2330450" y="5181600"/>
            <a:ext cx="676275" cy="396875"/>
            <a:chOff x="1468" y="3264"/>
            <a:chExt cx="426" cy="250"/>
          </a:xfrm>
        </p:grpSpPr>
        <p:pic>
          <p:nvPicPr>
            <p:cNvPr id="29" name="Picture 6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3330"/>
              <a:ext cx="37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" name="Line 63"/>
            <p:cNvSpPr>
              <a:spLocks noChangeShapeType="1"/>
            </p:cNvSpPr>
            <p:nvPr/>
          </p:nvSpPr>
          <p:spPr bwMode="auto">
            <a:xfrm>
              <a:off x="1468" y="3264"/>
              <a:ext cx="4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" name="Picture 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4797425"/>
            <a:ext cx="673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07" y="5038725"/>
            <a:ext cx="350521" cy="291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Line 93"/>
          <p:cNvSpPr>
            <a:spLocks noChangeShapeType="1"/>
          </p:cNvSpPr>
          <p:nvPr/>
        </p:nvSpPr>
        <p:spPr bwMode="auto">
          <a:xfrm flipV="1">
            <a:off x="3048000" y="4953000"/>
            <a:ext cx="841375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94"/>
          <p:cNvSpPr>
            <a:spLocks noChangeShapeType="1"/>
          </p:cNvSpPr>
          <p:nvPr/>
        </p:nvSpPr>
        <p:spPr bwMode="auto">
          <a:xfrm>
            <a:off x="3048000" y="4953000"/>
            <a:ext cx="8382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" name="Picture 9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4826000"/>
            <a:ext cx="7318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9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26000"/>
            <a:ext cx="87788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8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5137150"/>
            <a:ext cx="5540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9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5118100"/>
            <a:ext cx="11811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" name="Group 108"/>
          <p:cNvGrpSpPr>
            <a:grpSpLocks/>
          </p:cNvGrpSpPr>
          <p:nvPr/>
        </p:nvGrpSpPr>
        <p:grpSpPr bwMode="auto">
          <a:xfrm>
            <a:off x="3317875" y="5715000"/>
            <a:ext cx="4073525" cy="901700"/>
            <a:chOff x="2090" y="3600"/>
            <a:chExt cx="2566" cy="568"/>
          </a:xfrm>
        </p:grpSpPr>
        <p:pic>
          <p:nvPicPr>
            <p:cNvPr id="40" name="Picture 10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" y="3600"/>
              <a:ext cx="162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10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3984"/>
              <a:ext cx="150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0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3792"/>
              <a:ext cx="218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3" name="Rectangle 100"/>
          <p:cNvSpPr>
            <a:spLocks noChangeArrowheads="1"/>
          </p:cNvSpPr>
          <p:nvPr/>
        </p:nvSpPr>
        <p:spPr bwMode="auto">
          <a:xfrm>
            <a:off x="3930650" y="4799013"/>
            <a:ext cx="768350" cy="762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92A5FBA0-D1A4-4E8A-95F1-B779B031766B}" type="slidenum">
              <a:rPr lang="en-US"/>
              <a:pPr/>
              <a:t>12</a:t>
            </a:fld>
            <a:endParaRPr lang="en-US"/>
          </a:p>
        </p:txBody>
      </p:sp>
      <p:sp>
        <p:nvSpPr>
          <p:cNvPr id="1633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3335" name="Picture 5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3340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4849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3341" name="Picture 6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4846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3336" name="Picture 5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09563"/>
            <a:ext cx="23669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3342" name="Picture 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114425"/>
            <a:ext cx="16525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3327" name="Line 47"/>
          <p:cNvSpPr>
            <a:spLocks noChangeShapeType="1"/>
          </p:cNvSpPr>
          <p:nvPr/>
        </p:nvSpPr>
        <p:spPr bwMode="auto">
          <a:xfrm>
            <a:off x="3194050" y="1524000"/>
            <a:ext cx="1600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3343" name="Picture 6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571625"/>
            <a:ext cx="1052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3332" name="Line 52"/>
          <p:cNvSpPr>
            <a:spLocks noChangeShapeType="1"/>
          </p:cNvSpPr>
          <p:nvPr/>
        </p:nvSpPr>
        <p:spPr bwMode="auto">
          <a:xfrm flipH="1">
            <a:off x="4800600" y="528638"/>
            <a:ext cx="1627188" cy="676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3333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3339" name="Picture 5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975"/>
            <a:ext cx="2060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650299" y="2007221"/>
            <a:ext cx="2672219" cy="1018502"/>
            <a:chOff x="2700403" y="2128272"/>
            <a:chExt cx="2672219" cy="101850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403" y="2128272"/>
              <a:ext cx="2672219" cy="233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53724" y="2371486"/>
              <a:ext cx="2365576" cy="2339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6397" y="2611568"/>
              <a:ext cx="2000230" cy="2190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72055" y="2855061"/>
              <a:ext cx="1328914" cy="2917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/>
          <p:cNvGrpSpPr/>
          <p:nvPr/>
        </p:nvGrpSpPr>
        <p:grpSpPr bwMode="auto">
          <a:xfrm>
            <a:off x="3110269" y="3596218"/>
            <a:ext cx="1752278" cy="503688"/>
            <a:chOff x="3110269" y="3596218"/>
            <a:chExt cx="1752278" cy="503688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10269" y="3596218"/>
              <a:ext cx="1752278" cy="2339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41686" y="3851958"/>
              <a:ext cx="1489443" cy="2479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3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327" grpId="0" animBg="1"/>
      <p:bldP spid="1633332" grpId="0" animBg="1"/>
      <p:bldP spid="163333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5" name="Straight Connector 44"/>
          <p:cNvCxnSpPr/>
          <p:nvPr/>
        </p:nvCxnSpPr>
        <p:spPr bwMode="auto">
          <a:xfrm>
            <a:off x="0" y="4471792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05" y="5038725"/>
            <a:ext cx="598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43" y="5038725"/>
            <a:ext cx="101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68" y="5038725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0" y="4859338"/>
            <a:ext cx="452438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51339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" name="Group 97"/>
          <p:cNvGrpSpPr>
            <a:grpSpLocks/>
          </p:cNvGrpSpPr>
          <p:nvPr/>
        </p:nvGrpSpPr>
        <p:grpSpPr bwMode="auto">
          <a:xfrm>
            <a:off x="2330450" y="5181600"/>
            <a:ext cx="676275" cy="396875"/>
            <a:chOff x="1468" y="3264"/>
            <a:chExt cx="426" cy="250"/>
          </a:xfrm>
        </p:grpSpPr>
        <p:pic>
          <p:nvPicPr>
            <p:cNvPr id="52" name="Picture 6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3330"/>
              <a:ext cx="37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" name="Line 63"/>
            <p:cNvSpPr>
              <a:spLocks noChangeShapeType="1"/>
            </p:cNvSpPr>
            <p:nvPr/>
          </p:nvSpPr>
          <p:spPr bwMode="auto">
            <a:xfrm>
              <a:off x="1468" y="3264"/>
              <a:ext cx="4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4" name="Picture 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4797425"/>
            <a:ext cx="673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07" y="5038725"/>
            <a:ext cx="350521" cy="291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Line 93"/>
          <p:cNvSpPr>
            <a:spLocks noChangeShapeType="1"/>
          </p:cNvSpPr>
          <p:nvPr/>
        </p:nvSpPr>
        <p:spPr bwMode="auto">
          <a:xfrm flipV="1">
            <a:off x="3048000" y="4953000"/>
            <a:ext cx="841375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94"/>
          <p:cNvSpPr>
            <a:spLocks noChangeShapeType="1"/>
          </p:cNvSpPr>
          <p:nvPr/>
        </p:nvSpPr>
        <p:spPr bwMode="auto">
          <a:xfrm>
            <a:off x="3048000" y="4953000"/>
            <a:ext cx="8382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" name="Picture 9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4826000"/>
            <a:ext cx="7318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9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26000"/>
            <a:ext cx="87788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8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5137150"/>
            <a:ext cx="5540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9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5118100"/>
            <a:ext cx="11811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" name="Group 108"/>
          <p:cNvGrpSpPr>
            <a:grpSpLocks/>
          </p:cNvGrpSpPr>
          <p:nvPr/>
        </p:nvGrpSpPr>
        <p:grpSpPr bwMode="auto">
          <a:xfrm>
            <a:off x="3317875" y="5715000"/>
            <a:ext cx="4073525" cy="901700"/>
            <a:chOff x="2090" y="3600"/>
            <a:chExt cx="2566" cy="568"/>
          </a:xfrm>
        </p:grpSpPr>
        <p:pic>
          <p:nvPicPr>
            <p:cNvPr id="63" name="Picture 10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" y="3600"/>
              <a:ext cx="162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10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3984"/>
              <a:ext cx="150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10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3792"/>
              <a:ext cx="218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" name="Rectangle 100"/>
          <p:cNvSpPr>
            <a:spLocks noChangeArrowheads="1"/>
          </p:cNvSpPr>
          <p:nvPr/>
        </p:nvSpPr>
        <p:spPr bwMode="auto">
          <a:xfrm>
            <a:off x="3930650" y="4799013"/>
            <a:ext cx="768350" cy="762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0" y="69728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C1D3-3E83-4614-A2B4-37F8821FAD80}" type="slidenum">
              <a:rPr lang="en-US"/>
              <a:pPr/>
              <a:t>13</a:t>
            </a:fld>
            <a:endParaRPr lang="en-US"/>
          </a:p>
        </p:txBody>
      </p:sp>
      <p:pic>
        <p:nvPicPr>
          <p:cNvPr id="1635394" name="Picture 6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395" name="Picture 6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4849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396" name="Picture 6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4846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397" name="Picture 6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09563"/>
            <a:ext cx="23669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398" name="Picture 7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975"/>
            <a:ext cx="2060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5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5339" name="Line 11"/>
          <p:cNvSpPr>
            <a:spLocks noChangeShapeType="1"/>
          </p:cNvSpPr>
          <p:nvPr/>
        </p:nvSpPr>
        <p:spPr bwMode="auto">
          <a:xfrm>
            <a:off x="3195638" y="1524000"/>
            <a:ext cx="17732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5344" name="Picture 1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1452563"/>
            <a:ext cx="18415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399" name="Picture 7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114425"/>
            <a:ext cx="182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401" name="Picture 7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571625"/>
            <a:ext cx="1066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5405" name="Group 77"/>
          <p:cNvGrpSpPr>
            <a:grpSpLocks/>
          </p:cNvGrpSpPr>
          <p:nvPr/>
        </p:nvGrpSpPr>
        <p:grpSpPr bwMode="auto">
          <a:xfrm>
            <a:off x="1679575" y="2438400"/>
            <a:ext cx="3324225" cy="836613"/>
            <a:chOff x="1058" y="1536"/>
            <a:chExt cx="2094" cy="527"/>
          </a:xfrm>
        </p:grpSpPr>
        <p:sp>
          <p:nvSpPr>
            <p:cNvPr id="1635346" name="Line 18"/>
            <p:cNvSpPr>
              <a:spLocks noChangeShapeType="1"/>
            </p:cNvSpPr>
            <p:nvPr/>
          </p:nvSpPr>
          <p:spPr bwMode="auto">
            <a:xfrm>
              <a:off x="2021" y="1794"/>
              <a:ext cx="111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35349" name="Picture 2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1743"/>
              <a:ext cx="9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5402" name="Picture 7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" y="1536"/>
              <a:ext cx="114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5403" name="Picture 7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" y="1824"/>
              <a:ext cx="663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35366" name="Line 38"/>
          <p:cNvSpPr>
            <a:spLocks noChangeShapeType="1"/>
          </p:cNvSpPr>
          <p:nvPr/>
        </p:nvSpPr>
        <p:spPr bwMode="auto">
          <a:xfrm>
            <a:off x="839788" y="21336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5387" name="Rectangle 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5404" name="Picture 7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3567113"/>
            <a:ext cx="28956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406" name="Picture 7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838575"/>
            <a:ext cx="98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0356" y="812104"/>
            <a:ext cx="3475644" cy="262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35379" name="Line 51"/>
          <p:cNvSpPr>
            <a:spLocks noChangeShapeType="1"/>
          </p:cNvSpPr>
          <p:nvPr/>
        </p:nvSpPr>
        <p:spPr bwMode="auto">
          <a:xfrm flipH="1">
            <a:off x="2668588" y="273050"/>
            <a:ext cx="1746250" cy="2505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5380" name="Line 52"/>
          <p:cNvSpPr>
            <a:spLocks noChangeShapeType="1"/>
          </p:cNvSpPr>
          <p:nvPr/>
        </p:nvSpPr>
        <p:spPr bwMode="auto">
          <a:xfrm flipH="1">
            <a:off x="3289300" y="273050"/>
            <a:ext cx="1123950" cy="2303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5381" name="Line 53"/>
          <p:cNvSpPr>
            <a:spLocks noChangeShapeType="1"/>
          </p:cNvSpPr>
          <p:nvPr/>
        </p:nvSpPr>
        <p:spPr bwMode="auto">
          <a:xfrm flipH="1">
            <a:off x="4176713" y="263525"/>
            <a:ext cx="238125" cy="2303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5382" name="Line 54"/>
          <p:cNvSpPr>
            <a:spLocks noChangeShapeType="1"/>
          </p:cNvSpPr>
          <p:nvPr/>
        </p:nvSpPr>
        <p:spPr bwMode="auto">
          <a:xfrm flipH="1">
            <a:off x="3838575" y="273050"/>
            <a:ext cx="585788" cy="2760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810" y="1725790"/>
            <a:ext cx="715864" cy="1677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5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5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63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63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3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3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3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3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66" grpId="0" animBg="1"/>
      <p:bldP spid="1635379" grpId="0" animBg="1"/>
      <p:bldP spid="1635379" grpId="1" animBg="1"/>
      <p:bldP spid="1635380" grpId="0" animBg="1"/>
      <p:bldP spid="1635380" grpId="1" animBg="1"/>
      <p:bldP spid="1635381" grpId="0" animBg="1"/>
      <p:bldP spid="1635381" grpId="1" animBg="1"/>
      <p:bldP spid="1635382" grpId="0" animBg="1"/>
      <p:bldP spid="163538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4" name="Straight Connector 43"/>
          <p:cNvCxnSpPr/>
          <p:nvPr/>
        </p:nvCxnSpPr>
        <p:spPr bwMode="auto">
          <a:xfrm>
            <a:off x="0" y="69728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35394" name="Picture 6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395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4849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396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4846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397" name="Picture 6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09563"/>
            <a:ext cx="23669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398" name="Picture 7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975"/>
            <a:ext cx="2060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5339" name="Line 11"/>
          <p:cNvSpPr>
            <a:spLocks noChangeShapeType="1"/>
          </p:cNvSpPr>
          <p:nvPr/>
        </p:nvSpPr>
        <p:spPr bwMode="auto">
          <a:xfrm>
            <a:off x="3195638" y="1524000"/>
            <a:ext cx="17732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534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1452563"/>
            <a:ext cx="18415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399" name="Picture 7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114425"/>
            <a:ext cx="182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401" name="Picture 7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571625"/>
            <a:ext cx="1066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5405" name="Group 77"/>
          <p:cNvGrpSpPr>
            <a:grpSpLocks/>
          </p:cNvGrpSpPr>
          <p:nvPr/>
        </p:nvGrpSpPr>
        <p:grpSpPr bwMode="auto">
          <a:xfrm>
            <a:off x="1679575" y="2438400"/>
            <a:ext cx="3324225" cy="836613"/>
            <a:chOff x="1058" y="1536"/>
            <a:chExt cx="2094" cy="527"/>
          </a:xfrm>
        </p:grpSpPr>
        <p:sp>
          <p:nvSpPr>
            <p:cNvPr id="1635346" name="Line 18"/>
            <p:cNvSpPr>
              <a:spLocks noChangeShapeType="1"/>
            </p:cNvSpPr>
            <p:nvPr/>
          </p:nvSpPr>
          <p:spPr bwMode="auto">
            <a:xfrm>
              <a:off x="2021" y="1794"/>
              <a:ext cx="111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35349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1743"/>
              <a:ext cx="9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5402" name="Picture 7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" y="1536"/>
              <a:ext cx="114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5403" name="Picture 7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" y="1824"/>
              <a:ext cx="663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35366" name="Line 38"/>
          <p:cNvSpPr>
            <a:spLocks noChangeShapeType="1"/>
          </p:cNvSpPr>
          <p:nvPr/>
        </p:nvSpPr>
        <p:spPr bwMode="auto">
          <a:xfrm>
            <a:off x="839788" y="21336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5367" name="Line 39"/>
          <p:cNvSpPr>
            <a:spLocks noChangeShapeType="1"/>
          </p:cNvSpPr>
          <p:nvPr/>
        </p:nvSpPr>
        <p:spPr bwMode="auto">
          <a:xfrm>
            <a:off x="839788" y="45720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5404" name="Picture 7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3567113"/>
            <a:ext cx="28956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5406" name="Picture 7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838575"/>
            <a:ext cx="98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C1D3-3E83-4614-A2B4-37F8821FAD80}" type="slidenum">
              <a:rPr lang="en-US"/>
              <a:pPr/>
              <a:t>14</a:t>
            </a:fld>
            <a:endParaRPr lang="en-US"/>
          </a:p>
        </p:txBody>
      </p:sp>
      <p:sp>
        <p:nvSpPr>
          <p:cNvPr id="1635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5410" name="Group 82"/>
          <p:cNvGrpSpPr>
            <a:grpSpLocks/>
          </p:cNvGrpSpPr>
          <p:nvPr/>
        </p:nvGrpSpPr>
        <p:grpSpPr bwMode="auto">
          <a:xfrm>
            <a:off x="1677988" y="4800600"/>
            <a:ext cx="3324225" cy="836613"/>
            <a:chOff x="1057" y="3024"/>
            <a:chExt cx="2094" cy="527"/>
          </a:xfrm>
        </p:grpSpPr>
        <p:sp>
          <p:nvSpPr>
            <p:cNvPr id="1635360" name="Line 32"/>
            <p:cNvSpPr>
              <a:spLocks noChangeShapeType="1"/>
            </p:cNvSpPr>
            <p:nvPr/>
          </p:nvSpPr>
          <p:spPr bwMode="auto">
            <a:xfrm>
              <a:off x="2020" y="3282"/>
              <a:ext cx="111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35368" name="Picture 4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3231"/>
              <a:ext cx="9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5407" name="Picture 7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" y="3024"/>
              <a:ext cx="114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5408" name="Picture 8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" y="3312"/>
              <a:ext cx="663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35387" name="Rectangle 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5383" name="Line 55"/>
          <p:cNvSpPr>
            <a:spLocks noChangeShapeType="1"/>
          </p:cNvSpPr>
          <p:nvPr/>
        </p:nvSpPr>
        <p:spPr bwMode="auto">
          <a:xfrm flipH="1">
            <a:off x="2743200" y="4038600"/>
            <a:ext cx="2833688" cy="11144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5384" name="Line 56"/>
          <p:cNvSpPr>
            <a:spLocks noChangeShapeType="1"/>
          </p:cNvSpPr>
          <p:nvPr/>
        </p:nvSpPr>
        <p:spPr bwMode="auto">
          <a:xfrm flipH="1">
            <a:off x="3381375" y="4038600"/>
            <a:ext cx="2193925" cy="941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5385" name="Line 57"/>
          <p:cNvSpPr>
            <a:spLocks noChangeShapeType="1"/>
          </p:cNvSpPr>
          <p:nvPr/>
        </p:nvSpPr>
        <p:spPr bwMode="auto">
          <a:xfrm flipH="1">
            <a:off x="4249738" y="4038600"/>
            <a:ext cx="1325562" cy="895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5386" name="Line 58"/>
          <p:cNvSpPr>
            <a:spLocks noChangeShapeType="1"/>
          </p:cNvSpPr>
          <p:nvPr/>
        </p:nvSpPr>
        <p:spPr bwMode="auto">
          <a:xfrm flipH="1">
            <a:off x="3892550" y="4038600"/>
            <a:ext cx="1682750" cy="1352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5411" name="Picture 8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929313"/>
            <a:ext cx="4535488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971" y="6191250"/>
            <a:ext cx="1303047" cy="234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35392" name="Rectangle 64"/>
          <p:cNvSpPr>
            <a:spLocks noChangeArrowheads="1"/>
          </p:cNvSpPr>
          <p:nvPr/>
        </p:nvSpPr>
        <p:spPr bwMode="auto">
          <a:xfrm>
            <a:off x="7620000" y="6477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5389" name="Group 61"/>
          <p:cNvGrpSpPr>
            <a:grpSpLocks/>
          </p:cNvGrpSpPr>
          <p:nvPr/>
        </p:nvGrpSpPr>
        <p:grpSpPr bwMode="auto">
          <a:xfrm>
            <a:off x="6629400" y="5334000"/>
            <a:ext cx="2132013" cy="477838"/>
            <a:chOff x="769" y="3971"/>
            <a:chExt cx="1343" cy="301"/>
          </a:xfrm>
        </p:grpSpPr>
        <p:pic>
          <p:nvPicPr>
            <p:cNvPr id="1635390" name="Picture 6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71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5391" name="Picture 6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4158"/>
              <a:ext cx="134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697" y="1725790"/>
            <a:ext cx="716089" cy="167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904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3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3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3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3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67" grpId="0" animBg="1"/>
      <p:bldP spid="1635383" grpId="0" animBg="1"/>
      <p:bldP spid="1635383" grpId="1" animBg="1"/>
      <p:bldP spid="1635384" grpId="0" animBg="1"/>
      <p:bldP spid="1635384" grpId="1" animBg="1"/>
      <p:bldP spid="1635385" grpId="0" animBg="1"/>
      <p:bldP spid="1635385" grpId="1" animBg="1"/>
      <p:bldP spid="1635386" grpId="0" animBg="1"/>
      <p:bldP spid="1635386" grpId="1" animBg="1"/>
      <p:bldP spid="16353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7FF1-5C83-48C6-8C56-7A631801DF82}" type="slidenum">
              <a:rPr lang="en-US"/>
              <a:pPr/>
              <a:t>15</a:t>
            </a:fld>
            <a:endParaRPr lang="en-US"/>
          </a:p>
        </p:txBody>
      </p:sp>
      <p:sp>
        <p:nvSpPr>
          <p:cNvPr id="1636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6383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09538"/>
            <a:ext cx="12715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6385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622300"/>
            <a:ext cx="1520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6432" name="Picture 8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65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6387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906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6390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057400"/>
            <a:ext cx="28067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6393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063875"/>
            <a:ext cx="254317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6395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4206875"/>
            <a:ext cx="239712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6409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5133975"/>
            <a:ext cx="28495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6399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07" y="6096000"/>
            <a:ext cx="20748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6400" name="Line 48"/>
          <p:cNvSpPr>
            <a:spLocks noChangeShapeType="1"/>
          </p:cNvSpPr>
          <p:nvPr/>
        </p:nvSpPr>
        <p:spPr bwMode="auto">
          <a:xfrm>
            <a:off x="3352800" y="2362200"/>
            <a:ext cx="100013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6401" name="Line 49"/>
          <p:cNvSpPr>
            <a:spLocks noChangeShapeType="1"/>
          </p:cNvSpPr>
          <p:nvPr/>
        </p:nvSpPr>
        <p:spPr bwMode="auto">
          <a:xfrm>
            <a:off x="3886200" y="2362200"/>
            <a:ext cx="533400" cy="762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6402" name="Line 50"/>
          <p:cNvSpPr>
            <a:spLocks noChangeShapeType="1"/>
          </p:cNvSpPr>
          <p:nvPr/>
        </p:nvSpPr>
        <p:spPr bwMode="auto">
          <a:xfrm>
            <a:off x="3048000" y="25146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6403" name="Line 51"/>
          <p:cNvSpPr>
            <a:spLocks noChangeShapeType="1"/>
          </p:cNvSpPr>
          <p:nvPr/>
        </p:nvSpPr>
        <p:spPr bwMode="auto">
          <a:xfrm>
            <a:off x="3048000" y="2514600"/>
            <a:ext cx="9144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6405" name="Line 53"/>
          <p:cNvSpPr>
            <a:spLocks noChangeShapeType="1"/>
          </p:cNvSpPr>
          <p:nvPr/>
        </p:nvSpPr>
        <p:spPr bwMode="auto">
          <a:xfrm>
            <a:off x="3563938" y="3048000"/>
            <a:ext cx="92075" cy="219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6406" name="Line 54"/>
          <p:cNvSpPr>
            <a:spLocks noChangeShapeType="1"/>
          </p:cNvSpPr>
          <p:nvPr/>
        </p:nvSpPr>
        <p:spPr bwMode="auto">
          <a:xfrm>
            <a:off x="3473450" y="3619500"/>
            <a:ext cx="304800" cy="192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994150" y="3162300"/>
            <a:ext cx="374650" cy="411163"/>
            <a:chOff x="3994150" y="3162300"/>
            <a:chExt cx="374650" cy="411163"/>
          </a:xfrm>
        </p:grpSpPr>
        <p:sp>
          <p:nvSpPr>
            <p:cNvPr id="1636407" name="Line 55"/>
            <p:cNvSpPr>
              <a:spLocks noChangeShapeType="1"/>
            </p:cNvSpPr>
            <p:nvPr/>
          </p:nvSpPr>
          <p:spPr bwMode="auto">
            <a:xfrm flipH="1">
              <a:off x="3994150" y="3363913"/>
              <a:ext cx="0" cy="209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408" name="Line 56"/>
            <p:cNvSpPr>
              <a:spLocks noChangeShapeType="1"/>
            </p:cNvSpPr>
            <p:nvPr/>
          </p:nvSpPr>
          <p:spPr bwMode="auto">
            <a:xfrm flipH="1">
              <a:off x="4368800" y="3162300"/>
              <a:ext cx="0" cy="209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6430" name="Rectangle 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6436" name="Group 84"/>
          <p:cNvGrpSpPr>
            <a:grpSpLocks/>
          </p:cNvGrpSpPr>
          <p:nvPr/>
        </p:nvGrpSpPr>
        <p:grpSpPr bwMode="auto">
          <a:xfrm>
            <a:off x="2622550" y="4249738"/>
            <a:ext cx="1096963" cy="428625"/>
            <a:chOff x="1652" y="2677"/>
            <a:chExt cx="691" cy="270"/>
          </a:xfrm>
        </p:grpSpPr>
        <p:sp>
          <p:nvSpPr>
            <p:cNvPr id="1636433" name="Rectangle 81"/>
            <p:cNvSpPr>
              <a:spLocks noChangeArrowheads="1"/>
            </p:cNvSpPr>
            <p:nvPr/>
          </p:nvSpPr>
          <p:spPr bwMode="auto">
            <a:xfrm>
              <a:off x="1652" y="2809"/>
              <a:ext cx="230" cy="13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434" name="Rectangle 82"/>
            <p:cNvSpPr>
              <a:spLocks noChangeArrowheads="1"/>
            </p:cNvSpPr>
            <p:nvPr/>
          </p:nvSpPr>
          <p:spPr bwMode="auto">
            <a:xfrm>
              <a:off x="2113" y="2677"/>
              <a:ext cx="230" cy="13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6435" name="Rectangle 83"/>
          <p:cNvSpPr>
            <a:spLocks noChangeArrowheads="1"/>
          </p:cNvSpPr>
          <p:nvPr/>
        </p:nvSpPr>
        <p:spPr bwMode="auto">
          <a:xfrm>
            <a:off x="2622550" y="5383213"/>
            <a:ext cx="365125" cy="2190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6441" name="Picture 8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37150"/>
            <a:ext cx="22796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6445" name="Group 93"/>
          <p:cNvGrpSpPr>
            <a:grpSpLocks/>
          </p:cNvGrpSpPr>
          <p:nvPr/>
        </p:nvGrpSpPr>
        <p:grpSpPr bwMode="auto">
          <a:xfrm>
            <a:off x="5602288" y="5105400"/>
            <a:ext cx="1198562" cy="688975"/>
            <a:chOff x="3529" y="3216"/>
            <a:chExt cx="755" cy="434"/>
          </a:xfrm>
        </p:grpSpPr>
        <p:sp>
          <p:nvSpPr>
            <p:cNvPr id="1636442" name="Rectangle 90"/>
            <p:cNvSpPr>
              <a:spLocks noChangeArrowheads="1"/>
            </p:cNvSpPr>
            <p:nvPr/>
          </p:nvSpPr>
          <p:spPr bwMode="auto">
            <a:xfrm>
              <a:off x="3529" y="3218"/>
              <a:ext cx="144" cy="43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443" name="Rectangle 91"/>
            <p:cNvSpPr>
              <a:spLocks noChangeArrowheads="1"/>
            </p:cNvSpPr>
            <p:nvPr/>
          </p:nvSpPr>
          <p:spPr bwMode="auto">
            <a:xfrm>
              <a:off x="4140" y="3216"/>
              <a:ext cx="144" cy="43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6444" name="Rectangle 92"/>
          <p:cNvSpPr>
            <a:spLocks noChangeArrowheads="1"/>
          </p:cNvSpPr>
          <p:nvPr/>
        </p:nvSpPr>
        <p:spPr bwMode="auto">
          <a:xfrm>
            <a:off x="5595220" y="6069013"/>
            <a:ext cx="238125" cy="6858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0" y="50730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3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63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63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63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163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163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3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3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3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3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3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3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6400" grpId="0" animBg="1"/>
      <p:bldP spid="1636400" grpId="1" animBg="1"/>
      <p:bldP spid="1636401" grpId="0" animBg="1"/>
      <p:bldP spid="1636401" grpId="1" animBg="1"/>
      <p:bldP spid="1636402" grpId="0" animBg="1"/>
      <p:bldP spid="1636402" grpId="1" animBg="1"/>
      <p:bldP spid="1636403" grpId="0" animBg="1"/>
      <p:bldP spid="1636403" grpId="1" animBg="1"/>
      <p:bldP spid="1636405" grpId="0" animBg="1"/>
      <p:bldP spid="1636405" grpId="1" animBg="1"/>
      <p:bldP spid="1636406" grpId="0" animBg="1"/>
      <p:bldP spid="1636406" grpId="1" animBg="1"/>
      <p:bldP spid="1636435" grpId="0" animBg="1"/>
      <p:bldP spid="1636435" grpId="1" animBg="1"/>
      <p:bldP spid="16364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50730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3D1-00A3-47C0-A368-8AF043597078}" type="slidenum">
              <a:rPr lang="en-US"/>
              <a:pPr/>
              <a:t>16</a:t>
            </a:fld>
            <a:endParaRPr lang="en-US"/>
          </a:p>
        </p:txBody>
      </p:sp>
      <p:pic>
        <p:nvPicPr>
          <p:cNvPr id="1637433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65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73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738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09538"/>
            <a:ext cx="12715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7408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627188"/>
            <a:ext cx="701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7411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371600"/>
            <a:ext cx="20748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738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07" y="6096000"/>
            <a:ext cx="20748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7426" name="Group 50"/>
          <p:cNvGrpSpPr>
            <a:grpSpLocks/>
          </p:cNvGrpSpPr>
          <p:nvPr/>
        </p:nvGrpSpPr>
        <p:grpSpPr bwMode="auto">
          <a:xfrm>
            <a:off x="2286000" y="2347913"/>
            <a:ext cx="2559050" cy="990600"/>
            <a:chOff x="1440" y="1968"/>
            <a:chExt cx="1612" cy="624"/>
          </a:xfrm>
        </p:grpSpPr>
        <p:pic>
          <p:nvPicPr>
            <p:cNvPr id="1637424" name="Picture 4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968"/>
              <a:ext cx="161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7425" name="Picture 4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" y="2178"/>
              <a:ext cx="985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37427" name="Rectangle 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7432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403475"/>
            <a:ext cx="7016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L -0.32639 -0.686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37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342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85185E-6 L 6.38889E-6 -0.11111 " pathEditMode="relative" ptsTypes="AA">
                                      <p:cBhvr>
                                        <p:cTn id="8" dur="500" fill="hold"/>
                                        <p:tgtEl>
                                          <p:spTgt spid="1637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>
            <a:off x="0" y="50730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7C3-6E2B-46C5-84E8-42141CBE8E9D}" type="slidenum">
              <a:rPr lang="en-US"/>
              <a:pPr/>
              <a:t>17</a:t>
            </a:fld>
            <a:endParaRPr lang="en-US"/>
          </a:p>
        </p:txBody>
      </p:sp>
      <p:pic>
        <p:nvPicPr>
          <p:cNvPr id="1638446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65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37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627188"/>
            <a:ext cx="701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38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371600"/>
            <a:ext cx="20748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8439" name="Group 39"/>
          <p:cNvGrpSpPr>
            <a:grpSpLocks/>
          </p:cNvGrpSpPr>
          <p:nvPr/>
        </p:nvGrpSpPr>
        <p:grpSpPr bwMode="auto">
          <a:xfrm>
            <a:off x="2286000" y="2347913"/>
            <a:ext cx="2559050" cy="990600"/>
            <a:chOff x="1440" y="1968"/>
            <a:chExt cx="1612" cy="624"/>
          </a:xfrm>
        </p:grpSpPr>
        <p:pic>
          <p:nvPicPr>
            <p:cNvPr id="1638440" name="Picture 4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968"/>
              <a:ext cx="161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8441" name="Picture 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" y="2178"/>
              <a:ext cx="985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384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40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09538"/>
            <a:ext cx="12715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435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410" name="Group 10"/>
          <p:cNvGrpSpPr>
            <a:grpSpLocks/>
          </p:cNvGrpSpPr>
          <p:nvPr/>
        </p:nvGrpSpPr>
        <p:grpSpPr bwMode="auto">
          <a:xfrm>
            <a:off x="5799138" y="2286000"/>
            <a:ext cx="3070225" cy="941388"/>
            <a:chOff x="3629" y="973"/>
            <a:chExt cx="1934" cy="593"/>
          </a:xfrm>
        </p:grpSpPr>
        <p:pic>
          <p:nvPicPr>
            <p:cNvPr id="1638411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" y="973"/>
              <a:ext cx="193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8412" name="Picture 1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" y="1180"/>
              <a:ext cx="187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8413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428"/>
              <a:ext cx="125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38427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798888"/>
            <a:ext cx="10525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2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3597275"/>
            <a:ext cx="13589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8453" name="Group 53"/>
          <p:cNvGrpSpPr>
            <a:grpSpLocks/>
          </p:cNvGrpSpPr>
          <p:nvPr/>
        </p:nvGrpSpPr>
        <p:grpSpPr bwMode="auto">
          <a:xfrm>
            <a:off x="2514600" y="4359275"/>
            <a:ext cx="2497138" cy="746125"/>
            <a:chOff x="1584" y="2746"/>
            <a:chExt cx="1573" cy="470"/>
          </a:xfrm>
        </p:grpSpPr>
        <p:pic>
          <p:nvPicPr>
            <p:cNvPr id="1638452" name="Picture 5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746"/>
              <a:ext cx="139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8450" name="Picture 5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2986"/>
              <a:ext cx="155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 bwMode="auto">
          <a:xfrm>
            <a:off x="3831336" y="4462272"/>
            <a:ext cx="292608" cy="13716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25948" y="4840892"/>
            <a:ext cx="292608" cy="13716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>
            <a:off x="0" y="50730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7C3-6E2B-46C5-84E8-42141CBE8E9D}" type="slidenum">
              <a:rPr lang="en-US"/>
              <a:pPr/>
              <a:t>18</a:t>
            </a:fld>
            <a:endParaRPr lang="en-US"/>
          </a:p>
        </p:txBody>
      </p:sp>
      <p:pic>
        <p:nvPicPr>
          <p:cNvPr id="1638446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65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37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627188"/>
            <a:ext cx="701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38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371600"/>
            <a:ext cx="20748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8439" name="Group 39"/>
          <p:cNvGrpSpPr>
            <a:grpSpLocks/>
          </p:cNvGrpSpPr>
          <p:nvPr/>
        </p:nvGrpSpPr>
        <p:grpSpPr bwMode="auto">
          <a:xfrm>
            <a:off x="2286000" y="2347913"/>
            <a:ext cx="2559050" cy="990600"/>
            <a:chOff x="1440" y="1968"/>
            <a:chExt cx="1612" cy="624"/>
          </a:xfrm>
        </p:grpSpPr>
        <p:pic>
          <p:nvPicPr>
            <p:cNvPr id="1638440" name="Picture 4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968"/>
              <a:ext cx="161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8441" name="Picture 4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" y="2178"/>
              <a:ext cx="985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384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40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09538"/>
            <a:ext cx="12715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435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410" name="Group 10"/>
          <p:cNvGrpSpPr>
            <a:grpSpLocks/>
          </p:cNvGrpSpPr>
          <p:nvPr/>
        </p:nvGrpSpPr>
        <p:grpSpPr bwMode="auto">
          <a:xfrm>
            <a:off x="5799138" y="2286000"/>
            <a:ext cx="3070225" cy="941388"/>
            <a:chOff x="3629" y="973"/>
            <a:chExt cx="1934" cy="593"/>
          </a:xfrm>
        </p:grpSpPr>
        <p:pic>
          <p:nvPicPr>
            <p:cNvPr id="1638411" name="Picture 1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" y="973"/>
              <a:ext cx="193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8412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" y="1180"/>
              <a:ext cx="187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8413" name="Picture 1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428"/>
              <a:ext cx="125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38427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798888"/>
            <a:ext cx="10525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2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3597275"/>
            <a:ext cx="13589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8068" y="4359275"/>
            <a:ext cx="1593157" cy="306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699" y="4740275"/>
            <a:ext cx="2425039" cy="365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3184" y="4570956"/>
            <a:ext cx="3598416" cy="219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38414" name="Group 14"/>
          <p:cNvGrpSpPr>
            <a:grpSpLocks/>
          </p:cNvGrpSpPr>
          <p:nvPr/>
        </p:nvGrpSpPr>
        <p:grpSpPr bwMode="auto">
          <a:xfrm>
            <a:off x="5524500" y="3618282"/>
            <a:ext cx="3467100" cy="768350"/>
            <a:chOff x="3504" y="1984"/>
            <a:chExt cx="2184" cy="484"/>
          </a:xfrm>
        </p:grpSpPr>
        <p:pic>
          <p:nvPicPr>
            <p:cNvPr id="1638415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" y="1984"/>
              <a:ext cx="185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8416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155"/>
              <a:ext cx="218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8417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" y="2330"/>
              <a:ext cx="180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38429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5437188"/>
            <a:ext cx="3097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31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5800725"/>
            <a:ext cx="28495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38" y="5437188"/>
            <a:ext cx="2412266" cy="263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38445" name="Rectangle 45"/>
          <p:cNvSpPr>
            <a:spLocks noChangeArrowheads="1"/>
          </p:cNvSpPr>
          <p:nvPr/>
        </p:nvSpPr>
        <p:spPr bwMode="auto">
          <a:xfrm>
            <a:off x="6338888" y="563573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442" name="Group 42"/>
          <p:cNvGrpSpPr>
            <a:grpSpLocks/>
          </p:cNvGrpSpPr>
          <p:nvPr/>
        </p:nvGrpSpPr>
        <p:grpSpPr bwMode="auto">
          <a:xfrm>
            <a:off x="6828588" y="5513073"/>
            <a:ext cx="2132013" cy="477837"/>
            <a:chOff x="769" y="3971"/>
            <a:chExt cx="1343" cy="301"/>
          </a:xfrm>
        </p:grpSpPr>
        <p:pic>
          <p:nvPicPr>
            <p:cNvPr id="1638443" name="Picture 4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71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8444" name="Picture 4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4158"/>
              <a:ext cx="134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00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/>
        </p:nvCxnSpPr>
        <p:spPr bwMode="auto">
          <a:xfrm>
            <a:off x="0" y="87577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39506" name="Picture 8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10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473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8475"/>
            <a:ext cx="4632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507" name="Picture 8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537"/>
            <a:ext cx="49688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508" name="Picture 8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1066800"/>
            <a:ext cx="15192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509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23991"/>
            <a:ext cx="906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510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656562"/>
            <a:ext cx="28067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475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34636"/>
            <a:ext cx="949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9102" y="4029206"/>
            <a:ext cx="2498106" cy="27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B924FD22-7EFE-4C8C-AA7F-74EF4F976AE9}" type="slidenum">
              <a:rPr lang="en-US"/>
              <a:pPr/>
              <a:t>19</a:t>
            </a:fld>
            <a:endParaRPr lang="en-US"/>
          </a:p>
        </p:txBody>
      </p:sp>
      <p:sp>
        <p:nvSpPr>
          <p:cNvPr id="16394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8826" y="4423776"/>
            <a:ext cx="2425354" cy="27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7248" y="4818346"/>
            <a:ext cx="2426924" cy="278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7248" y="5212916"/>
            <a:ext cx="2426924" cy="278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1179" y="5607486"/>
            <a:ext cx="2439062" cy="277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39500" name="Rectangle 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7529" y="6002056"/>
            <a:ext cx="2439062" cy="277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39498" name="AutoShape 74"/>
          <p:cNvSpPr>
            <a:spLocks noChangeArrowheads="1"/>
          </p:cNvSpPr>
          <p:nvPr/>
        </p:nvSpPr>
        <p:spPr bwMode="auto">
          <a:xfrm>
            <a:off x="6583362" y="5499970"/>
            <a:ext cx="731838" cy="731837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05" name="Rectangle 81"/>
          <p:cNvSpPr>
            <a:spLocks noChangeArrowheads="1"/>
          </p:cNvSpPr>
          <p:nvPr/>
        </p:nvSpPr>
        <p:spPr bwMode="auto">
          <a:xfrm>
            <a:off x="6096000" y="599370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422" y="6472697"/>
            <a:ext cx="4879074" cy="321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39502" name="Group 78"/>
          <p:cNvGrpSpPr>
            <a:grpSpLocks/>
          </p:cNvGrpSpPr>
          <p:nvPr/>
        </p:nvGrpSpPr>
        <p:grpSpPr bwMode="auto">
          <a:xfrm>
            <a:off x="762000" y="5618162"/>
            <a:ext cx="2132012" cy="477838"/>
            <a:chOff x="769" y="3971"/>
            <a:chExt cx="1343" cy="301"/>
          </a:xfrm>
        </p:grpSpPr>
        <p:pic>
          <p:nvPicPr>
            <p:cNvPr id="1639503" name="Picture 7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71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9504" name="Picture 8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4158"/>
              <a:ext cx="134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3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3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3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98" grpId="0" animBg="1"/>
      <p:bldP spid="16395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0878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773287"/>
            <a:ext cx="7159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906" name="Picture 1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774700"/>
            <a:ext cx="2235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945" name="Picture 19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219200"/>
            <a:ext cx="35226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919" name="Picture 1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203325"/>
            <a:ext cx="6873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82" name="Picture 1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92881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90" name="Picture 1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81000"/>
            <a:ext cx="2600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946" name="Picture 19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524000"/>
            <a:ext cx="30829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935" name="Picture 18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846263"/>
            <a:ext cx="23383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0867" name="Line 115"/>
          <p:cNvSpPr>
            <a:spLocks noChangeShapeType="1"/>
          </p:cNvSpPr>
          <p:nvPr/>
        </p:nvSpPr>
        <p:spPr bwMode="auto">
          <a:xfrm flipV="1">
            <a:off x="3911600" y="822960"/>
            <a:ext cx="0" cy="1755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10951" name="Group 199"/>
          <p:cNvGrpSpPr>
            <a:grpSpLocks/>
          </p:cNvGrpSpPr>
          <p:nvPr/>
        </p:nvGrpSpPr>
        <p:grpSpPr bwMode="auto">
          <a:xfrm>
            <a:off x="76200" y="200025"/>
            <a:ext cx="4419600" cy="2847975"/>
            <a:chOff x="48" y="126"/>
            <a:chExt cx="2784" cy="1794"/>
          </a:xfrm>
        </p:grpSpPr>
        <p:pic>
          <p:nvPicPr>
            <p:cNvPr id="1610876" name="Picture 1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126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10859" name="Line 107"/>
            <p:cNvSpPr>
              <a:spLocks noChangeShapeType="1"/>
            </p:cNvSpPr>
            <p:nvPr/>
          </p:nvSpPr>
          <p:spPr bwMode="auto">
            <a:xfrm flipV="1">
              <a:off x="336" y="192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861" name="Line 109"/>
            <p:cNvSpPr>
              <a:spLocks noChangeShapeType="1"/>
            </p:cNvSpPr>
            <p:nvPr/>
          </p:nvSpPr>
          <p:spPr bwMode="auto">
            <a:xfrm>
              <a:off x="48" y="1632"/>
              <a:ext cx="27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862" name="Freeform 110"/>
            <p:cNvSpPr>
              <a:spLocks/>
            </p:cNvSpPr>
            <p:nvPr/>
          </p:nvSpPr>
          <p:spPr bwMode="auto">
            <a:xfrm>
              <a:off x="83" y="157"/>
              <a:ext cx="2474" cy="1750"/>
            </a:xfrm>
            <a:custGeom>
              <a:avLst/>
              <a:gdLst>
                <a:gd name="T0" fmla="*/ 0 w 2474"/>
                <a:gd name="T1" fmla="*/ 1584 h 1750"/>
                <a:gd name="T2" fmla="*/ 733 w 2474"/>
                <a:gd name="T3" fmla="*/ 1741 h 1750"/>
                <a:gd name="T4" fmla="*/ 1274 w 2474"/>
                <a:gd name="T5" fmla="*/ 1636 h 1750"/>
                <a:gd name="T6" fmla="*/ 1907 w 2474"/>
                <a:gd name="T7" fmla="*/ 1143 h 1750"/>
                <a:gd name="T8" fmla="*/ 2304 w 2474"/>
                <a:gd name="T9" fmla="*/ 554 h 1750"/>
                <a:gd name="T10" fmla="*/ 2474 w 2474"/>
                <a:gd name="T11" fmla="*/ 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4" h="1750">
                  <a:moveTo>
                    <a:pt x="0" y="1584"/>
                  </a:moveTo>
                  <a:cubicBezTo>
                    <a:pt x="122" y="1610"/>
                    <a:pt x="521" y="1732"/>
                    <a:pt x="733" y="1741"/>
                  </a:cubicBezTo>
                  <a:cubicBezTo>
                    <a:pt x="945" y="1750"/>
                    <a:pt x="1078" y="1736"/>
                    <a:pt x="1274" y="1636"/>
                  </a:cubicBezTo>
                  <a:cubicBezTo>
                    <a:pt x="1470" y="1536"/>
                    <a:pt x="1735" y="1323"/>
                    <a:pt x="1907" y="1143"/>
                  </a:cubicBezTo>
                  <a:cubicBezTo>
                    <a:pt x="2079" y="963"/>
                    <a:pt x="2210" y="744"/>
                    <a:pt x="2304" y="554"/>
                  </a:cubicBezTo>
                  <a:cubicBezTo>
                    <a:pt x="2398" y="364"/>
                    <a:pt x="2439" y="115"/>
                    <a:pt x="2474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B09B-F684-46B2-94EE-47720F3CFCF4}" type="slidenum">
              <a:rPr lang="en-US"/>
              <a:pPr/>
              <a:t>2</a:t>
            </a:fld>
            <a:endParaRPr lang="en-US"/>
          </a:p>
        </p:txBody>
      </p:sp>
      <p:sp>
        <p:nvSpPr>
          <p:cNvPr id="1610869" name="Line 117"/>
          <p:cNvSpPr>
            <a:spLocks noChangeShapeType="1"/>
          </p:cNvSpPr>
          <p:nvPr/>
        </p:nvSpPr>
        <p:spPr bwMode="auto">
          <a:xfrm flipV="1">
            <a:off x="3332163" y="1873250"/>
            <a:ext cx="0" cy="7127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888" name="Line 136"/>
          <p:cNvSpPr>
            <a:spLocks noChangeShapeType="1"/>
          </p:cNvSpPr>
          <p:nvPr/>
        </p:nvSpPr>
        <p:spPr bwMode="auto">
          <a:xfrm flipH="1" flipV="1">
            <a:off x="1981200" y="90488"/>
            <a:ext cx="548481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889" name="Line 137"/>
          <p:cNvSpPr>
            <a:spLocks noChangeShapeType="1"/>
          </p:cNvSpPr>
          <p:nvPr/>
        </p:nvSpPr>
        <p:spPr bwMode="auto">
          <a:xfrm>
            <a:off x="1981200" y="90488"/>
            <a:ext cx="566738" cy="24955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933" name="Line 181"/>
          <p:cNvSpPr>
            <a:spLocks noChangeShapeType="1"/>
          </p:cNvSpPr>
          <p:nvPr/>
        </p:nvSpPr>
        <p:spPr bwMode="auto">
          <a:xfrm flipH="1" flipV="1">
            <a:off x="7467600" y="90488"/>
            <a:ext cx="0" cy="27463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871" name="Line 119"/>
          <p:cNvSpPr>
            <a:spLocks noChangeShapeType="1"/>
          </p:cNvSpPr>
          <p:nvPr/>
        </p:nvSpPr>
        <p:spPr bwMode="auto">
          <a:xfrm flipV="1">
            <a:off x="2749550" y="2438400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856" name="Rectangle 10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901" name="Line 149"/>
          <p:cNvSpPr>
            <a:spLocks noChangeShapeType="1"/>
          </p:cNvSpPr>
          <p:nvPr/>
        </p:nvSpPr>
        <p:spPr bwMode="auto">
          <a:xfrm flipH="1" flipV="1">
            <a:off x="2586038" y="2622550"/>
            <a:ext cx="76200" cy="457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870" name="Line 118"/>
          <p:cNvSpPr>
            <a:spLocks noChangeAspect="1" noChangeShapeType="1"/>
          </p:cNvSpPr>
          <p:nvPr/>
        </p:nvSpPr>
        <p:spPr bwMode="auto">
          <a:xfrm flipH="1">
            <a:off x="2449513" y="1122363"/>
            <a:ext cx="1498600" cy="18335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872" name="Line 120"/>
          <p:cNvSpPr>
            <a:spLocks noChangeShapeType="1"/>
          </p:cNvSpPr>
          <p:nvPr/>
        </p:nvSpPr>
        <p:spPr bwMode="auto">
          <a:xfrm flipH="1">
            <a:off x="1976438" y="1233488"/>
            <a:ext cx="2193925" cy="187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10886" name="Picture 1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635250"/>
            <a:ext cx="2746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92" name="Picture 1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41" y="2636838"/>
            <a:ext cx="2873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94" name="Picture 1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36838"/>
            <a:ext cx="2873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96" name="Picture 1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124200"/>
            <a:ext cx="2873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0913" name="Line 161"/>
          <p:cNvSpPr>
            <a:spLocks noChangeShapeType="1"/>
          </p:cNvSpPr>
          <p:nvPr/>
        </p:nvSpPr>
        <p:spPr bwMode="auto">
          <a:xfrm flipH="1">
            <a:off x="2759075" y="1122363"/>
            <a:ext cx="1189038" cy="1454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914" name="Line 162"/>
          <p:cNvSpPr>
            <a:spLocks noChangeShapeType="1"/>
          </p:cNvSpPr>
          <p:nvPr/>
        </p:nvSpPr>
        <p:spPr bwMode="auto">
          <a:xfrm flipH="1">
            <a:off x="3335338" y="304800"/>
            <a:ext cx="749300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917" name="Line 165"/>
          <p:cNvSpPr>
            <a:spLocks noChangeAspect="1" noChangeShapeType="1"/>
          </p:cNvSpPr>
          <p:nvPr/>
        </p:nvSpPr>
        <p:spPr bwMode="auto">
          <a:xfrm flipH="1">
            <a:off x="2579688" y="1233488"/>
            <a:ext cx="1590675" cy="1357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10926" name="Group 174"/>
          <p:cNvGrpSpPr>
            <a:grpSpLocks/>
          </p:cNvGrpSpPr>
          <p:nvPr/>
        </p:nvGrpSpPr>
        <p:grpSpPr bwMode="auto">
          <a:xfrm>
            <a:off x="228600" y="5661025"/>
            <a:ext cx="2222500" cy="892175"/>
            <a:chOff x="4056" y="2829"/>
            <a:chExt cx="1400" cy="562"/>
          </a:xfrm>
        </p:grpSpPr>
        <p:pic>
          <p:nvPicPr>
            <p:cNvPr id="1610927" name="Picture 17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3216"/>
              <a:ext cx="140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0928" name="Picture 17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2829"/>
              <a:ext cx="12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0929" name="Picture 17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3024"/>
              <a:ext cx="130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10900" name="Oval 148"/>
          <p:cNvSpPr>
            <a:spLocks noChangeArrowheads="1"/>
          </p:cNvSpPr>
          <p:nvPr/>
        </p:nvSpPr>
        <p:spPr bwMode="auto">
          <a:xfrm>
            <a:off x="2722563" y="2559050"/>
            <a:ext cx="55562" cy="555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898" name="Oval 146"/>
          <p:cNvSpPr>
            <a:spLocks noChangeArrowheads="1"/>
          </p:cNvSpPr>
          <p:nvPr/>
        </p:nvSpPr>
        <p:spPr bwMode="auto">
          <a:xfrm>
            <a:off x="3305175" y="2559050"/>
            <a:ext cx="55563" cy="555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899" name="Oval 147"/>
          <p:cNvSpPr>
            <a:spLocks noChangeArrowheads="1"/>
          </p:cNvSpPr>
          <p:nvPr/>
        </p:nvSpPr>
        <p:spPr bwMode="auto">
          <a:xfrm>
            <a:off x="2554288" y="2559050"/>
            <a:ext cx="55562" cy="555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0948" name="Rectangle 19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0950" name="Picture 19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942" name="Picture 19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778125"/>
            <a:ext cx="1095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0947" name="Group 195"/>
          <p:cNvGrpSpPr>
            <a:grpSpLocks/>
          </p:cNvGrpSpPr>
          <p:nvPr/>
        </p:nvGrpSpPr>
        <p:grpSpPr bwMode="auto">
          <a:xfrm>
            <a:off x="5468938" y="2209800"/>
            <a:ext cx="3370262" cy="457200"/>
            <a:chOff x="3445" y="1392"/>
            <a:chExt cx="2123" cy="288"/>
          </a:xfrm>
        </p:grpSpPr>
        <p:pic>
          <p:nvPicPr>
            <p:cNvPr id="1610940" name="Picture 18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" y="1542"/>
              <a:ext cx="190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0939" name="Picture 18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1392"/>
              <a:ext cx="177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10868" name="Line 116"/>
          <p:cNvSpPr>
            <a:spLocks noChangeShapeType="1"/>
          </p:cNvSpPr>
          <p:nvPr/>
        </p:nvSpPr>
        <p:spPr bwMode="auto">
          <a:xfrm flipH="1">
            <a:off x="3235325" y="304800"/>
            <a:ext cx="850900" cy="2590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0897" name="Oval 145"/>
          <p:cNvSpPr>
            <a:spLocks noChangeArrowheads="1"/>
          </p:cNvSpPr>
          <p:nvPr/>
        </p:nvSpPr>
        <p:spPr bwMode="auto">
          <a:xfrm>
            <a:off x="3884613" y="2559050"/>
            <a:ext cx="55562" cy="555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0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0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1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61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1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1610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10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1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10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10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500"/>
                                        <p:tgtEl>
                                          <p:spTgt spid="161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1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1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1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1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61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10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1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500" fill="hold"/>
                                        <p:tgtEl>
                                          <p:spTgt spid="1610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10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10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6" dur="500"/>
                                        <p:tgtEl>
                                          <p:spTgt spid="161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161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1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1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00" fill="hold"/>
                                        <p:tgtEl>
                                          <p:spTgt spid="1610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3" dur="500"/>
                                        <p:tgtEl>
                                          <p:spTgt spid="161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161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610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610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500" fill="hold"/>
                                        <p:tgtEl>
                                          <p:spTgt spid="1610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6" dur="500"/>
                                        <p:tgtEl>
                                          <p:spTgt spid="161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1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61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0867" grpId="0" animBg="1"/>
      <p:bldP spid="1610867" grpId="1" animBg="1"/>
      <p:bldP spid="1610869" grpId="0" animBg="1"/>
      <p:bldP spid="1610888" grpId="0" animBg="1"/>
      <p:bldP spid="1610889" grpId="0" animBg="1"/>
      <p:bldP spid="1610933" grpId="0" animBg="1"/>
      <p:bldP spid="1610871" grpId="0" animBg="1"/>
      <p:bldP spid="1610901" grpId="0" animBg="1"/>
      <p:bldP spid="1610870" grpId="0" animBg="1"/>
      <p:bldP spid="1610870" grpId="1" animBg="1"/>
      <p:bldP spid="1610872" grpId="0" animBg="1"/>
      <p:bldP spid="1610872" grpId="1" animBg="1"/>
      <p:bldP spid="1610913" grpId="0" animBg="1"/>
      <p:bldP spid="1610914" grpId="0" animBg="1"/>
      <p:bldP spid="1610917" grpId="0" animBg="1"/>
      <p:bldP spid="1610900" grpId="0" animBg="1"/>
      <p:bldP spid="1610900" grpId="1" animBg="1"/>
      <p:bldP spid="1610898" grpId="0" animBg="1"/>
      <p:bldP spid="1610898" grpId="1" animBg="1"/>
      <p:bldP spid="1610899" grpId="0" animBg="1"/>
      <p:bldP spid="1610868" grpId="0" animBg="1"/>
      <p:bldP spid="1610868" grpId="1" animBg="1"/>
      <p:bldP spid="1610868" grpId="2" animBg="1"/>
      <p:bldP spid="16108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BD96-B866-438C-90CA-E988B8E4EF74}" type="slidenum">
              <a:rPr lang="en-US"/>
              <a:pPr/>
              <a:t>20</a:t>
            </a:fld>
            <a:endParaRPr lang="en-US"/>
          </a:p>
        </p:txBody>
      </p:sp>
      <p:sp>
        <p:nvSpPr>
          <p:cNvPr id="16404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`</a:t>
            </a:r>
          </a:p>
        </p:txBody>
      </p:sp>
      <p:pic>
        <p:nvPicPr>
          <p:cNvPr id="1640469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563"/>
            <a:ext cx="5143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510" name="Picture 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8475"/>
            <a:ext cx="53181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511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6510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512" name="Picture 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39" y="1489075"/>
            <a:ext cx="23225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513" name="Picture 6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51" y="2298700"/>
            <a:ext cx="1782763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514" name="Picture 6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" y="3505200"/>
            <a:ext cx="39592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515" name="Picture 6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1" y="4618038"/>
            <a:ext cx="318452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09151" y="3765550"/>
            <a:ext cx="1819275" cy="417513"/>
            <a:chOff x="2009775" y="3765550"/>
            <a:chExt cx="1819275" cy="417513"/>
          </a:xfrm>
        </p:grpSpPr>
        <p:sp>
          <p:nvSpPr>
            <p:cNvPr id="1640485" name="Line 37"/>
            <p:cNvSpPr>
              <a:spLocks noChangeShapeType="1"/>
            </p:cNvSpPr>
            <p:nvPr/>
          </p:nvSpPr>
          <p:spPr bwMode="auto">
            <a:xfrm flipH="1">
              <a:off x="2540000" y="3981450"/>
              <a:ext cx="0" cy="2016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86" name="Line 38"/>
            <p:cNvSpPr>
              <a:spLocks noChangeShapeType="1"/>
            </p:cNvSpPr>
            <p:nvPr/>
          </p:nvSpPr>
          <p:spPr bwMode="auto">
            <a:xfrm flipH="1">
              <a:off x="3829050" y="3981450"/>
              <a:ext cx="0" cy="2016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87" name="Line 39"/>
            <p:cNvSpPr>
              <a:spLocks noChangeShapeType="1"/>
            </p:cNvSpPr>
            <p:nvPr/>
          </p:nvSpPr>
          <p:spPr bwMode="auto">
            <a:xfrm flipH="1">
              <a:off x="2009775" y="3765550"/>
              <a:ext cx="0" cy="2016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40493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93" y="2133600"/>
            <a:ext cx="949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3602" y="2590800"/>
            <a:ext cx="2074837" cy="277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050" y="3048000"/>
            <a:ext cx="2059936" cy="277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8552" y="3505200"/>
            <a:ext cx="2074520" cy="277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8552" y="3962400"/>
            <a:ext cx="2074520" cy="277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40499" name="AutoShape 51"/>
          <p:cNvSpPr>
            <a:spLocks noChangeArrowheads="1"/>
          </p:cNvSpPr>
          <p:nvPr/>
        </p:nvSpPr>
        <p:spPr bwMode="auto">
          <a:xfrm>
            <a:off x="7714881" y="3459163"/>
            <a:ext cx="731837" cy="731837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04" name="Rectangle 5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0" y="101669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509" name="Rectangle 61"/>
          <p:cNvSpPr>
            <a:spLocks noChangeArrowheads="1"/>
          </p:cNvSpPr>
          <p:nvPr/>
        </p:nvSpPr>
        <p:spPr bwMode="auto">
          <a:xfrm>
            <a:off x="7416452" y="39498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52216" y="4585401"/>
            <a:ext cx="3960335" cy="519999"/>
            <a:chOff x="5152216" y="4585401"/>
            <a:chExt cx="3960335" cy="519999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2216" y="4585401"/>
              <a:ext cx="3960335" cy="2919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74079" y="4901129"/>
              <a:ext cx="2162823" cy="2042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40506" name="Group 58"/>
          <p:cNvGrpSpPr>
            <a:grpSpLocks/>
          </p:cNvGrpSpPr>
          <p:nvPr/>
        </p:nvGrpSpPr>
        <p:grpSpPr bwMode="auto">
          <a:xfrm>
            <a:off x="5810271" y="5334000"/>
            <a:ext cx="2132012" cy="477837"/>
            <a:chOff x="769" y="3971"/>
            <a:chExt cx="1343" cy="301"/>
          </a:xfrm>
        </p:grpSpPr>
        <p:pic>
          <p:nvPicPr>
            <p:cNvPr id="1640507" name="Picture 5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71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508" name="Picture 6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4158"/>
              <a:ext cx="134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99" grpId="0" animBg="1"/>
      <p:bldP spid="16405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BF17-B2E5-427F-9D1F-1AA8C8305F6B}" type="slidenum">
              <a:rPr lang="en-US"/>
              <a:pPr/>
              <a:t>21</a:t>
            </a:fld>
            <a:endParaRPr lang="en-US"/>
          </a:p>
        </p:txBody>
      </p:sp>
      <p:pic>
        <p:nvPicPr>
          <p:cNvPr id="1534062" name="Picture 1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4024" name="Rectangle 7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4068" name="Picture 1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6513"/>
            <a:ext cx="66929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4066" name="Picture 1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01638"/>
            <a:ext cx="28352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4064" name="Picture 1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1638"/>
            <a:ext cx="56991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4055" name="Picture 10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62547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4070" name="Picture 1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746125"/>
            <a:ext cx="25273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4056" name="Rectangle 10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4074" name="Picture 1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7417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424" y="2819400"/>
            <a:ext cx="2995314" cy="2778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805" y="3200400"/>
            <a:ext cx="2996966" cy="278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32" y="3581400"/>
            <a:ext cx="2982399" cy="2780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424" y="3962400"/>
            <a:ext cx="2995314" cy="2778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424" y="4343400"/>
            <a:ext cx="2995314" cy="2778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424" y="4724400"/>
            <a:ext cx="2995314" cy="2778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424" y="5105400"/>
            <a:ext cx="2995314" cy="2778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876" y="5486400"/>
            <a:ext cx="2980411" cy="2778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67" y="5894388"/>
            <a:ext cx="3140778" cy="277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34182" name="Group 230"/>
          <p:cNvGrpSpPr>
            <a:grpSpLocks/>
          </p:cNvGrpSpPr>
          <p:nvPr/>
        </p:nvGrpSpPr>
        <p:grpSpPr bwMode="auto">
          <a:xfrm>
            <a:off x="49213" y="990600"/>
            <a:ext cx="1855787" cy="609600"/>
            <a:chOff x="31" y="624"/>
            <a:chExt cx="1169" cy="384"/>
          </a:xfrm>
        </p:grpSpPr>
        <p:pic>
          <p:nvPicPr>
            <p:cNvPr id="1534181" name="Picture 22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824"/>
              <a:ext cx="3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4180" name="AutoShape 228"/>
            <p:cNvSpPr>
              <a:spLocks/>
            </p:cNvSpPr>
            <p:nvPr/>
          </p:nvSpPr>
          <p:spPr bwMode="auto">
            <a:xfrm rot="-5400000">
              <a:off x="544" y="111"/>
              <a:ext cx="144" cy="1169"/>
            </a:xfrm>
            <a:prstGeom prst="leftBrace">
              <a:avLst>
                <a:gd name="adj1" fmla="val 6765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 bwMode="auto">
          <a:xfrm>
            <a:off x="0" y="167744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1609344" y="3465576"/>
            <a:ext cx="2185416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3593592" y="704088"/>
            <a:ext cx="2871216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9444" y="1079326"/>
            <a:ext cx="963881" cy="178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74" y="6325429"/>
            <a:ext cx="3140493" cy="277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6493" y="6261236"/>
            <a:ext cx="1490507" cy="291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34058" name="Group 106"/>
          <p:cNvGrpSpPr>
            <a:grpSpLocks/>
          </p:cNvGrpSpPr>
          <p:nvPr/>
        </p:nvGrpSpPr>
        <p:grpSpPr bwMode="auto">
          <a:xfrm>
            <a:off x="4648200" y="5313363"/>
            <a:ext cx="2132012" cy="477837"/>
            <a:chOff x="769" y="3971"/>
            <a:chExt cx="1343" cy="301"/>
          </a:xfrm>
        </p:grpSpPr>
        <p:pic>
          <p:nvPicPr>
            <p:cNvPr id="1534059" name="Picture 10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71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4060" name="Picture 10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4158"/>
              <a:ext cx="134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34061" name="Rectangle 109"/>
          <p:cNvSpPr>
            <a:spLocks noChangeArrowheads="1"/>
          </p:cNvSpPr>
          <p:nvPr/>
        </p:nvSpPr>
        <p:spPr bwMode="auto">
          <a:xfrm>
            <a:off x="7315200" y="10542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3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3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40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B8E2-B6B3-4136-9828-77569FD75ED9}" type="slidenum">
              <a:rPr lang="en-US"/>
              <a:pPr/>
              <a:t>22</a:t>
            </a:fld>
            <a:endParaRPr lang="en-US"/>
          </a:p>
        </p:txBody>
      </p:sp>
      <p:pic>
        <p:nvPicPr>
          <p:cNvPr id="1641509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747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147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1508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808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1375" y="457200"/>
            <a:ext cx="4500525" cy="248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41497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104" y="914400"/>
            <a:ext cx="2177439" cy="2920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6" y="1600200"/>
            <a:ext cx="3463130" cy="774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784" y="1673251"/>
            <a:ext cx="2527942" cy="701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41502" name="Picture 164150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092" y="4800600"/>
            <a:ext cx="3450020" cy="335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41479" name="Picture 164147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987" y="5255885"/>
            <a:ext cx="2105276" cy="335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41474" name="Picture 164147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274" y="5714631"/>
            <a:ext cx="1929437" cy="321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0" y="82671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744" y="2798762"/>
            <a:ext cx="2674370" cy="277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732" y="3092828"/>
            <a:ext cx="2674382" cy="2779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732" y="3410244"/>
            <a:ext cx="2674382" cy="2779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41472" name="Picture 164147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448" y="3727570"/>
            <a:ext cx="2674666" cy="277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41482" name="Group 1641481"/>
          <p:cNvGrpSpPr/>
          <p:nvPr/>
        </p:nvGrpSpPr>
        <p:grpSpPr>
          <a:xfrm>
            <a:off x="838200" y="2658889"/>
            <a:ext cx="3200400" cy="1373327"/>
            <a:chOff x="838200" y="2374726"/>
            <a:chExt cx="3200400" cy="1373327"/>
          </a:xfrm>
        </p:grpSpPr>
        <p:cxnSp>
          <p:nvCxnSpPr>
            <p:cNvPr id="1641481" name="Straight Connector 1641480"/>
            <p:cNvCxnSpPr/>
            <p:nvPr/>
          </p:nvCxnSpPr>
          <p:spPr bwMode="auto">
            <a:xfrm>
              <a:off x="838200" y="2374726"/>
              <a:ext cx="3200400" cy="1373327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 flipH="1">
              <a:off x="838200" y="2374726"/>
              <a:ext cx="3200400" cy="1373327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41485" name="Picture 164148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526" y="4191000"/>
            <a:ext cx="2120510" cy="234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0652" y="2798763"/>
            <a:ext cx="2674364" cy="277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41499" name="Group 1641498"/>
          <p:cNvGrpSpPr/>
          <p:nvPr/>
        </p:nvGrpSpPr>
        <p:grpSpPr bwMode="auto">
          <a:xfrm>
            <a:off x="4898655" y="3092828"/>
            <a:ext cx="2764264" cy="2616121"/>
            <a:chOff x="4898655" y="3092828"/>
            <a:chExt cx="2764264" cy="2616121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34329" y="3092828"/>
              <a:ext cx="2615928" cy="2779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8073" y="3372574"/>
              <a:ext cx="2602473" cy="2780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33163" y="3664817"/>
              <a:ext cx="2617087" cy="2781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32872" y="3957060"/>
              <a:ext cx="2617376" cy="2781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41476" name="Picture 164147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32279" y="4261705"/>
              <a:ext cx="2617966" cy="2782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41486" name="Picture 164148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39587" y="4567549"/>
              <a:ext cx="2617972" cy="2782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41489" name="Picture 164148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6602" y="4857207"/>
              <a:ext cx="2603936" cy="2782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41492" name="Picture 1641491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39575" y="5136955"/>
              <a:ext cx="2617984" cy="2782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41495" name="Picture 1641494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98655" y="5430768"/>
              <a:ext cx="2764264" cy="2781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41500" name="Picture 164149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8941" y="5741096"/>
            <a:ext cx="2763980" cy="2781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41501" name="Picture 164150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2251" y="6363253"/>
            <a:ext cx="3258305" cy="321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41506" name="Rectangle 34"/>
          <p:cNvSpPr>
            <a:spLocks noChangeArrowheads="1"/>
          </p:cNvSpPr>
          <p:nvPr/>
        </p:nvSpPr>
        <p:spPr bwMode="auto">
          <a:xfrm>
            <a:off x="7772400" y="644383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838200" y="6253859"/>
            <a:ext cx="2132012" cy="477837"/>
            <a:chOff x="769" y="3971"/>
            <a:chExt cx="1343" cy="301"/>
          </a:xfrm>
        </p:grpSpPr>
        <p:pic>
          <p:nvPicPr>
            <p:cNvPr id="1641504" name="Picture 3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71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1505" name="Picture 3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4158"/>
              <a:ext cx="134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397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4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41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41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4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4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4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4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5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 bwMode="auto">
          <a:xfrm>
            <a:off x="0" y="115657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22044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202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76200"/>
            <a:ext cx="60658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2034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454025"/>
            <a:ext cx="2060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203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1850"/>
            <a:ext cx="1038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2033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828675"/>
            <a:ext cx="60245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880" y="419100"/>
            <a:ext cx="6316341" cy="307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18EC-811D-48E4-873D-9F8396E22F30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1622128" name="Group 112"/>
          <p:cNvGrpSpPr>
            <a:grpSpLocks/>
          </p:cNvGrpSpPr>
          <p:nvPr/>
        </p:nvGrpSpPr>
        <p:grpSpPr bwMode="auto">
          <a:xfrm>
            <a:off x="455613" y="2513013"/>
            <a:ext cx="8226425" cy="2741612"/>
            <a:chOff x="287" y="1583"/>
            <a:chExt cx="5182" cy="1727"/>
          </a:xfrm>
        </p:grpSpPr>
        <p:sp>
          <p:nvSpPr>
            <p:cNvPr id="1622046" name="Line 30"/>
            <p:cNvSpPr>
              <a:spLocks noChangeShapeType="1"/>
            </p:cNvSpPr>
            <p:nvPr/>
          </p:nvSpPr>
          <p:spPr bwMode="auto">
            <a:xfrm flipV="1">
              <a:off x="2880" y="1583"/>
              <a:ext cx="0" cy="17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2047" name="Line 31"/>
            <p:cNvSpPr>
              <a:spLocks noChangeShapeType="1"/>
            </p:cNvSpPr>
            <p:nvPr/>
          </p:nvSpPr>
          <p:spPr bwMode="auto">
            <a:xfrm>
              <a:off x="287" y="2448"/>
              <a:ext cx="51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2087" name="Freeform 71"/>
            <p:cNvSpPr>
              <a:spLocks/>
            </p:cNvSpPr>
            <p:nvPr/>
          </p:nvSpPr>
          <p:spPr bwMode="auto">
            <a:xfrm>
              <a:off x="315" y="2448"/>
              <a:ext cx="2582" cy="621"/>
            </a:xfrm>
            <a:custGeom>
              <a:avLst/>
              <a:gdLst>
                <a:gd name="T0" fmla="*/ 2570 w 2582"/>
                <a:gd name="T1" fmla="*/ 0 h 621"/>
                <a:gd name="T2" fmla="*/ 2487 w 2582"/>
                <a:gd name="T3" fmla="*/ 186 h 621"/>
                <a:gd name="T4" fmla="*/ 1998 w 2582"/>
                <a:gd name="T5" fmla="*/ 378 h 621"/>
                <a:gd name="T6" fmla="*/ 1485 w 2582"/>
                <a:gd name="T7" fmla="*/ 477 h 621"/>
                <a:gd name="T8" fmla="*/ 450 w 2582"/>
                <a:gd name="T9" fmla="*/ 585 h 621"/>
                <a:gd name="T10" fmla="*/ 0 w 2582"/>
                <a:gd name="T1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2" h="621">
                  <a:moveTo>
                    <a:pt x="2570" y="0"/>
                  </a:moveTo>
                  <a:cubicBezTo>
                    <a:pt x="2556" y="31"/>
                    <a:pt x="2582" y="123"/>
                    <a:pt x="2487" y="186"/>
                  </a:cubicBezTo>
                  <a:cubicBezTo>
                    <a:pt x="2392" y="249"/>
                    <a:pt x="2165" y="330"/>
                    <a:pt x="1998" y="378"/>
                  </a:cubicBezTo>
                  <a:cubicBezTo>
                    <a:pt x="1831" y="426"/>
                    <a:pt x="1743" y="442"/>
                    <a:pt x="1485" y="477"/>
                  </a:cubicBezTo>
                  <a:cubicBezTo>
                    <a:pt x="1227" y="512"/>
                    <a:pt x="697" y="561"/>
                    <a:pt x="450" y="585"/>
                  </a:cubicBezTo>
                  <a:cubicBezTo>
                    <a:pt x="203" y="609"/>
                    <a:pt x="94" y="614"/>
                    <a:pt x="0" y="62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22093" name="Picture 7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000">
              <a:off x="4464" y="1675"/>
              <a:ext cx="69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2119" name="Freeform 103"/>
            <p:cNvSpPr>
              <a:spLocks/>
            </p:cNvSpPr>
            <p:nvPr/>
          </p:nvSpPr>
          <p:spPr bwMode="auto">
            <a:xfrm flipH="1" flipV="1">
              <a:off x="2861" y="1827"/>
              <a:ext cx="2582" cy="621"/>
            </a:xfrm>
            <a:custGeom>
              <a:avLst/>
              <a:gdLst>
                <a:gd name="T0" fmla="*/ 2570 w 2582"/>
                <a:gd name="T1" fmla="*/ 0 h 621"/>
                <a:gd name="T2" fmla="*/ 2487 w 2582"/>
                <a:gd name="T3" fmla="*/ 186 h 621"/>
                <a:gd name="T4" fmla="*/ 1998 w 2582"/>
                <a:gd name="T5" fmla="*/ 378 h 621"/>
                <a:gd name="T6" fmla="*/ 1485 w 2582"/>
                <a:gd name="T7" fmla="*/ 477 h 621"/>
                <a:gd name="T8" fmla="*/ 450 w 2582"/>
                <a:gd name="T9" fmla="*/ 585 h 621"/>
                <a:gd name="T10" fmla="*/ 0 w 2582"/>
                <a:gd name="T1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2" h="621">
                  <a:moveTo>
                    <a:pt x="2570" y="0"/>
                  </a:moveTo>
                  <a:cubicBezTo>
                    <a:pt x="2556" y="31"/>
                    <a:pt x="2582" y="123"/>
                    <a:pt x="2487" y="186"/>
                  </a:cubicBezTo>
                  <a:cubicBezTo>
                    <a:pt x="2392" y="249"/>
                    <a:pt x="2165" y="330"/>
                    <a:pt x="1998" y="378"/>
                  </a:cubicBezTo>
                  <a:cubicBezTo>
                    <a:pt x="1831" y="426"/>
                    <a:pt x="1743" y="442"/>
                    <a:pt x="1485" y="477"/>
                  </a:cubicBezTo>
                  <a:cubicBezTo>
                    <a:pt x="1227" y="512"/>
                    <a:pt x="697" y="561"/>
                    <a:pt x="450" y="585"/>
                  </a:cubicBezTo>
                  <a:cubicBezTo>
                    <a:pt x="203" y="609"/>
                    <a:pt x="94" y="614"/>
                    <a:pt x="0" y="62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2035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2038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2063" name="Line 47"/>
          <p:cNvSpPr>
            <a:spLocks noChangeShapeType="1"/>
          </p:cNvSpPr>
          <p:nvPr/>
        </p:nvSpPr>
        <p:spPr bwMode="auto">
          <a:xfrm flipV="1">
            <a:off x="5838825" y="3208338"/>
            <a:ext cx="0" cy="6762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22097" name="Picture 8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3921125"/>
            <a:ext cx="2746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21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4648200"/>
            <a:ext cx="3128962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2107" name="Picture 9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803900"/>
            <a:ext cx="15494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2109" name="Picture 9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6427788"/>
            <a:ext cx="10810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2111" name="Picture 9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921125"/>
            <a:ext cx="6270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2065" name="Oval 49"/>
          <p:cNvSpPr>
            <a:spLocks noChangeAspect="1" noChangeArrowheads="1"/>
          </p:cNvSpPr>
          <p:nvPr/>
        </p:nvSpPr>
        <p:spPr bwMode="auto">
          <a:xfrm flipH="1" flipV="1">
            <a:off x="1909763" y="3856038"/>
            <a:ext cx="55562" cy="55562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2112" name="Line 96"/>
          <p:cNvSpPr>
            <a:spLocks noChangeShapeType="1"/>
          </p:cNvSpPr>
          <p:nvPr/>
        </p:nvSpPr>
        <p:spPr bwMode="auto">
          <a:xfrm>
            <a:off x="1938338" y="3886200"/>
            <a:ext cx="0" cy="8683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2113" name="Oval 97"/>
          <p:cNvSpPr>
            <a:spLocks noChangeAspect="1" noChangeArrowheads="1"/>
          </p:cNvSpPr>
          <p:nvPr/>
        </p:nvSpPr>
        <p:spPr bwMode="auto">
          <a:xfrm flipH="1" flipV="1">
            <a:off x="1909763" y="4724400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2064" name="Oval 48"/>
          <p:cNvSpPr>
            <a:spLocks noChangeAspect="1" noChangeArrowheads="1"/>
          </p:cNvSpPr>
          <p:nvPr/>
        </p:nvSpPr>
        <p:spPr bwMode="auto">
          <a:xfrm flipH="1" flipV="1">
            <a:off x="5811838" y="3171825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2066" name="Line 50"/>
          <p:cNvSpPr>
            <a:spLocks noChangeShapeType="1"/>
          </p:cNvSpPr>
          <p:nvPr/>
        </p:nvSpPr>
        <p:spPr bwMode="auto">
          <a:xfrm flipH="1">
            <a:off x="1909763" y="3198813"/>
            <a:ext cx="3921125" cy="685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2120" name="Line 104"/>
          <p:cNvSpPr>
            <a:spLocks noChangeShapeType="1"/>
          </p:cNvSpPr>
          <p:nvPr/>
        </p:nvSpPr>
        <p:spPr bwMode="auto">
          <a:xfrm flipV="1">
            <a:off x="1946276" y="3984624"/>
            <a:ext cx="7194550" cy="7588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22125" name="Picture 10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208588"/>
            <a:ext cx="15335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2124" name="Picture 10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662613"/>
            <a:ext cx="5111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2127" name="Picture 11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222875"/>
            <a:ext cx="847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2129" name="Line 113"/>
          <p:cNvSpPr>
            <a:spLocks noChangeShapeType="1"/>
          </p:cNvSpPr>
          <p:nvPr/>
        </p:nvSpPr>
        <p:spPr bwMode="auto">
          <a:xfrm flipH="1" flipV="1">
            <a:off x="1905000" y="4130675"/>
            <a:ext cx="3884613" cy="2339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2062" name="Oval 46"/>
          <p:cNvSpPr>
            <a:spLocks noChangeAspect="1" noChangeArrowheads="1"/>
          </p:cNvSpPr>
          <p:nvPr/>
        </p:nvSpPr>
        <p:spPr bwMode="auto">
          <a:xfrm flipH="1" flipV="1">
            <a:off x="5811838" y="3856038"/>
            <a:ext cx="55562" cy="55562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28600" y="1676400"/>
            <a:ext cx="5920756" cy="738873"/>
            <a:chOff x="1775303" y="1639866"/>
            <a:chExt cx="5920756" cy="738873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5303" y="1639866"/>
              <a:ext cx="4015703" cy="2190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8689" y="1894011"/>
              <a:ext cx="5417370" cy="2917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8546" y="2159696"/>
              <a:ext cx="2978990" cy="2190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22098" name="Line 82"/>
          <p:cNvSpPr>
            <a:spLocks noChangeShapeType="1"/>
          </p:cNvSpPr>
          <p:nvPr/>
        </p:nvSpPr>
        <p:spPr bwMode="auto">
          <a:xfrm>
            <a:off x="609600" y="1066800"/>
            <a:ext cx="5181600" cy="27908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2043" name="Rectangle 27"/>
          <p:cNvSpPr>
            <a:spLocks noChangeArrowheads="1"/>
          </p:cNvSpPr>
          <p:nvPr/>
        </p:nvSpPr>
        <p:spPr bwMode="auto">
          <a:xfrm>
            <a:off x="7543800" y="193005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2042" name="Group 26"/>
          <p:cNvGrpSpPr>
            <a:grpSpLocks/>
          </p:cNvGrpSpPr>
          <p:nvPr/>
        </p:nvGrpSpPr>
        <p:grpSpPr bwMode="auto">
          <a:xfrm>
            <a:off x="6629400" y="1262237"/>
            <a:ext cx="2132012" cy="477837"/>
            <a:chOff x="769" y="3971"/>
            <a:chExt cx="1343" cy="301"/>
          </a:xfrm>
        </p:grpSpPr>
        <p:pic>
          <p:nvPicPr>
            <p:cNvPr id="1622040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71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2041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4158"/>
              <a:ext cx="134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5" name="Picture 19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62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62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62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2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2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2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2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2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2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162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62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2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2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2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2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500"/>
                                        <p:tgtEl>
                                          <p:spTgt spid="162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2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2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2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2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2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2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2063" grpId="0" animBg="1"/>
      <p:bldP spid="1622065" grpId="0" animBg="1"/>
      <p:bldP spid="1622112" grpId="0" animBg="1"/>
      <p:bldP spid="1622113" grpId="0" animBg="1"/>
      <p:bldP spid="1622064" grpId="0" animBg="1"/>
      <p:bldP spid="1622066" grpId="0" animBg="1"/>
      <p:bldP spid="1622120" grpId="0" animBg="1"/>
      <p:bldP spid="1622129" grpId="0" animBg="1"/>
      <p:bldP spid="1622129" grpId="1" animBg="1"/>
      <p:bldP spid="1622062" grpId="0" animBg="1"/>
      <p:bldP spid="1622098" grpId="0" animBg="1"/>
      <p:bldP spid="1622098" grpId="1" animBg="1"/>
      <p:bldP spid="16220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E2E2-CBAE-4C0D-9CCB-2BB64990C9CC}" type="slidenum">
              <a:rPr lang="en-US"/>
              <a:pPr/>
              <a:t>24</a:t>
            </a:fld>
            <a:endParaRPr lang="en-US"/>
          </a:p>
        </p:txBody>
      </p:sp>
      <p:pic>
        <p:nvPicPr>
          <p:cNvPr id="164249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49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51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258888"/>
            <a:ext cx="22923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50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677863"/>
            <a:ext cx="213201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2502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503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2504" name="Group 8"/>
          <p:cNvGrpSpPr>
            <a:grpSpLocks/>
          </p:cNvGrpSpPr>
          <p:nvPr/>
        </p:nvGrpSpPr>
        <p:grpSpPr bwMode="auto">
          <a:xfrm>
            <a:off x="3733800" y="1524000"/>
            <a:ext cx="914400" cy="914400"/>
            <a:chOff x="4853" y="1680"/>
            <a:chExt cx="576" cy="576"/>
          </a:xfrm>
        </p:grpSpPr>
        <p:sp>
          <p:nvSpPr>
            <p:cNvPr id="1642505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06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2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2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C86F-7442-4267-ABDF-D4A543ACC272}" type="slidenum">
              <a:rPr lang="en-US"/>
              <a:pPr/>
              <a:t>3</a:t>
            </a:fld>
            <a:endParaRPr lang="en-US"/>
          </a:p>
        </p:txBody>
      </p:sp>
      <p:pic>
        <p:nvPicPr>
          <p:cNvPr id="162407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0002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4081" name="Freeform 17"/>
          <p:cNvSpPr>
            <a:spLocks/>
          </p:cNvSpPr>
          <p:nvPr/>
        </p:nvSpPr>
        <p:spPr bwMode="auto">
          <a:xfrm>
            <a:off x="131763" y="249238"/>
            <a:ext cx="3927475" cy="2778125"/>
          </a:xfrm>
          <a:custGeom>
            <a:avLst/>
            <a:gdLst>
              <a:gd name="T0" fmla="*/ 0 w 2474"/>
              <a:gd name="T1" fmla="*/ 1584 h 1750"/>
              <a:gd name="T2" fmla="*/ 733 w 2474"/>
              <a:gd name="T3" fmla="*/ 1741 h 1750"/>
              <a:gd name="T4" fmla="*/ 1274 w 2474"/>
              <a:gd name="T5" fmla="*/ 1636 h 1750"/>
              <a:gd name="T6" fmla="*/ 1907 w 2474"/>
              <a:gd name="T7" fmla="*/ 1143 h 1750"/>
              <a:gd name="T8" fmla="*/ 2304 w 2474"/>
              <a:gd name="T9" fmla="*/ 554 h 1750"/>
              <a:gd name="T10" fmla="*/ 2474 w 2474"/>
              <a:gd name="T11" fmla="*/ 0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4" h="1750">
                <a:moveTo>
                  <a:pt x="0" y="1584"/>
                </a:moveTo>
                <a:cubicBezTo>
                  <a:pt x="122" y="1610"/>
                  <a:pt x="521" y="1732"/>
                  <a:pt x="733" y="1741"/>
                </a:cubicBezTo>
                <a:cubicBezTo>
                  <a:pt x="945" y="1750"/>
                  <a:pt x="1078" y="1736"/>
                  <a:pt x="1274" y="1636"/>
                </a:cubicBezTo>
                <a:cubicBezTo>
                  <a:pt x="1470" y="1536"/>
                  <a:pt x="1735" y="1323"/>
                  <a:pt x="1907" y="1143"/>
                </a:cubicBezTo>
                <a:cubicBezTo>
                  <a:pt x="2079" y="963"/>
                  <a:pt x="2210" y="744"/>
                  <a:pt x="2304" y="554"/>
                </a:cubicBezTo>
                <a:cubicBezTo>
                  <a:pt x="2398" y="364"/>
                  <a:pt x="2439" y="115"/>
                  <a:pt x="2474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191" name="Line 127"/>
          <p:cNvSpPr>
            <a:spLocks noChangeShapeType="1"/>
          </p:cNvSpPr>
          <p:nvPr/>
        </p:nvSpPr>
        <p:spPr bwMode="auto">
          <a:xfrm flipV="1">
            <a:off x="3911600" y="812800"/>
            <a:ext cx="0" cy="1755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195" name="Line 131"/>
          <p:cNvSpPr>
            <a:spLocks noChangeAspect="1" noChangeShapeType="1"/>
          </p:cNvSpPr>
          <p:nvPr/>
        </p:nvSpPr>
        <p:spPr bwMode="auto">
          <a:xfrm flipH="1">
            <a:off x="3335338" y="304800"/>
            <a:ext cx="758825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24192" name="Picture 1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635250"/>
            <a:ext cx="2746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4193" name="Oval 129"/>
          <p:cNvSpPr>
            <a:spLocks noChangeArrowheads="1"/>
          </p:cNvSpPr>
          <p:nvPr/>
        </p:nvSpPr>
        <p:spPr bwMode="auto">
          <a:xfrm>
            <a:off x="3884613" y="2559050"/>
            <a:ext cx="55562" cy="555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4190" name="Group 126"/>
          <p:cNvGrpSpPr>
            <a:grpSpLocks/>
          </p:cNvGrpSpPr>
          <p:nvPr/>
        </p:nvGrpSpPr>
        <p:grpSpPr bwMode="auto">
          <a:xfrm>
            <a:off x="1981200" y="90488"/>
            <a:ext cx="7086600" cy="2495550"/>
            <a:chOff x="1248" y="57"/>
            <a:chExt cx="4464" cy="1572"/>
          </a:xfrm>
        </p:grpSpPr>
        <p:pic>
          <p:nvPicPr>
            <p:cNvPr id="1624183" name="Picture 1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" y="487"/>
              <a:ext cx="45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4184" name="Picture 1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488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4185" name="Line 121"/>
            <p:cNvSpPr>
              <a:spLocks noChangeShapeType="1"/>
            </p:cNvSpPr>
            <p:nvPr/>
          </p:nvSpPr>
          <p:spPr bwMode="auto">
            <a:xfrm flipH="1" flipV="1">
              <a:off x="1248" y="57"/>
              <a:ext cx="345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24186" name="Picture 1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40"/>
              <a:ext cx="121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4187" name="Picture 1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240"/>
              <a:ext cx="163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4188" name="Line 124"/>
            <p:cNvSpPr>
              <a:spLocks noChangeShapeType="1"/>
            </p:cNvSpPr>
            <p:nvPr/>
          </p:nvSpPr>
          <p:spPr bwMode="auto">
            <a:xfrm>
              <a:off x="1248" y="57"/>
              <a:ext cx="357" cy="15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89" name="Line 125"/>
            <p:cNvSpPr>
              <a:spLocks noChangeShapeType="1"/>
            </p:cNvSpPr>
            <p:nvPr/>
          </p:nvSpPr>
          <p:spPr bwMode="auto">
            <a:xfrm flipH="1" flipV="1">
              <a:off x="4704" y="57"/>
              <a:ext cx="0" cy="17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098" name="Oval 34"/>
          <p:cNvSpPr>
            <a:spLocks noChangeArrowheads="1"/>
          </p:cNvSpPr>
          <p:nvPr/>
        </p:nvSpPr>
        <p:spPr bwMode="auto">
          <a:xfrm>
            <a:off x="3305175" y="2559050"/>
            <a:ext cx="55563" cy="555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407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4079" name="Line 15"/>
          <p:cNvSpPr>
            <a:spLocks noChangeShapeType="1"/>
          </p:cNvSpPr>
          <p:nvPr/>
        </p:nvSpPr>
        <p:spPr bwMode="auto">
          <a:xfrm flipV="1">
            <a:off x="533400" y="3048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80" name="Line 16"/>
          <p:cNvSpPr>
            <a:spLocks noChangeShapeType="1"/>
          </p:cNvSpPr>
          <p:nvPr/>
        </p:nvSpPr>
        <p:spPr bwMode="auto">
          <a:xfrm>
            <a:off x="76200" y="25908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24094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41" y="2636838"/>
            <a:ext cx="2873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4110" name="Line 46"/>
          <p:cNvSpPr>
            <a:spLocks noChangeShapeType="1"/>
          </p:cNvSpPr>
          <p:nvPr/>
        </p:nvSpPr>
        <p:spPr bwMode="auto">
          <a:xfrm>
            <a:off x="3332163" y="2819400"/>
            <a:ext cx="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112" name="Line 48"/>
          <p:cNvSpPr>
            <a:spLocks noChangeShapeType="1"/>
          </p:cNvSpPr>
          <p:nvPr/>
        </p:nvSpPr>
        <p:spPr bwMode="auto">
          <a:xfrm>
            <a:off x="3911600" y="2819400"/>
            <a:ext cx="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113" name="Line 49"/>
          <p:cNvSpPr>
            <a:spLocks noChangeShapeType="1"/>
          </p:cNvSpPr>
          <p:nvPr/>
        </p:nvSpPr>
        <p:spPr bwMode="auto">
          <a:xfrm>
            <a:off x="3352800" y="3009900"/>
            <a:ext cx="557213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119" name="Line 55"/>
          <p:cNvSpPr>
            <a:spLocks noChangeShapeType="1"/>
          </p:cNvSpPr>
          <p:nvPr/>
        </p:nvSpPr>
        <p:spPr bwMode="auto">
          <a:xfrm flipH="1" flipV="1">
            <a:off x="3619500" y="3006725"/>
            <a:ext cx="76200" cy="2651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120" name="Line 56"/>
          <p:cNvSpPr>
            <a:spLocks noChangeShapeType="1"/>
          </p:cNvSpPr>
          <p:nvPr/>
        </p:nvSpPr>
        <p:spPr bwMode="auto">
          <a:xfrm flipH="1">
            <a:off x="3657600" y="3048000"/>
            <a:ext cx="1471613" cy="2286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24130" name="Group 66"/>
          <p:cNvGrpSpPr>
            <a:grpSpLocks/>
          </p:cNvGrpSpPr>
          <p:nvPr/>
        </p:nvGrpSpPr>
        <p:grpSpPr bwMode="auto">
          <a:xfrm>
            <a:off x="3317875" y="858838"/>
            <a:ext cx="593725" cy="1755775"/>
            <a:chOff x="2082" y="610"/>
            <a:chExt cx="353" cy="1037"/>
          </a:xfrm>
        </p:grpSpPr>
        <p:sp>
          <p:nvSpPr>
            <p:cNvPr id="1624117" name="Line 53"/>
            <p:cNvSpPr>
              <a:spLocks noChangeShapeType="1"/>
            </p:cNvSpPr>
            <p:nvPr/>
          </p:nvSpPr>
          <p:spPr bwMode="auto">
            <a:xfrm flipV="1">
              <a:off x="2101" y="610"/>
              <a:ext cx="334" cy="10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29" name="Oval 65"/>
            <p:cNvSpPr>
              <a:spLocks noChangeArrowheads="1"/>
            </p:cNvSpPr>
            <p:nvPr/>
          </p:nvSpPr>
          <p:spPr bwMode="auto">
            <a:xfrm>
              <a:off x="2082" y="1612"/>
              <a:ext cx="35" cy="35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24147" name="Group 83"/>
          <p:cNvGrpSpPr>
            <a:grpSpLocks/>
          </p:cNvGrpSpPr>
          <p:nvPr/>
        </p:nvGrpSpPr>
        <p:grpSpPr bwMode="auto">
          <a:xfrm>
            <a:off x="228600" y="5661025"/>
            <a:ext cx="2222500" cy="892175"/>
            <a:chOff x="4056" y="2829"/>
            <a:chExt cx="1400" cy="562"/>
          </a:xfrm>
        </p:grpSpPr>
        <p:pic>
          <p:nvPicPr>
            <p:cNvPr id="1624128" name="Picture 6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3216"/>
              <a:ext cx="140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4146" name="Picture 8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2829"/>
              <a:ext cx="12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4145" name="Picture 8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3024"/>
              <a:ext cx="130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24136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971800"/>
            <a:ext cx="17145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4109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111375"/>
            <a:ext cx="15144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4114" name="Line 50"/>
          <p:cNvSpPr>
            <a:spLocks noChangeShapeType="1"/>
          </p:cNvSpPr>
          <p:nvPr/>
        </p:nvSpPr>
        <p:spPr bwMode="auto">
          <a:xfrm flipH="1" flipV="1">
            <a:off x="3921125" y="1690688"/>
            <a:ext cx="576263" cy="457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24106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414463"/>
            <a:ext cx="181451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4107" name="Line 43"/>
          <p:cNvSpPr>
            <a:spLocks noChangeShapeType="1"/>
          </p:cNvSpPr>
          <p:nvPr/>
        </p:nvSpPr>
        <p:spPr bwMode="auto">
          <a:xfrm flipH="1" flipV="1">
            <a:off x="4030663" y="520700"/>
            <a:ext cx="630237" cy="9604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24138" name="Picture 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3810000"/>
            <a:ext cx="23526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4132" name="Rectangle 68"/>
          <p:cNvSpPr>
            <a:spLocks noChangeArrowheads="1"/>
          </p:cNvSpPr>
          <p:nvPr/>
        </p:nvSpPr>
        <p:spPr bwMode="auto">
          <a:xfrm>
            <a:off x="2590800" y="3733800"/>
            <a:ext cx="2667000" cy="31242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4140" name="Picture 7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4922838"/>
            <a:ext cx="2366962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4143" name="Picture 7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6019800"/>
            <a:ext cx="238125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24155" name="Group 91"/>
          <p:cNvGrpSpPr>
            <a:grpSpLocks/>
          </p:cNvGrpSpPr>
          <p:nvPr/>
        </p:nvGrpSpPr>
        <p:grpSpPr bwMode="auto">
          <a:xfrm>
            <a:off x="280988" y="3832225"/>
            <a:ext cx="2081212" cy="587375"/>
            <a:chOff x="177" y="2414"/>
            <a:chExt cx="1311" cy="370"/>
          </a:xfrm>
        </p:grpSpPr>
        <p:pic>
          <p:nvPicPr>
            <p:cNvPr id="1624152" name="Picture 8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" y="2414"/>
              <a:ext cx="120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4154" name="Picture 9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2609"/>
              <a:ext cx="63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24156" name="Arc 92"/>
          <p:cNvSpPr>
            <a:spLocks/>
          </p:cNvSpPr>
          <p:nvPr/>
        </p:nvSpPr>
        <p:spPr bwMode="auto">
          <a:xfrm>
            <a:off x="3276600" y="4349750"/>
            <a:ext cx="1450975" cy="550863"/>
          </a:xfrm>
          <a:custGeom>
            <a:avLst/>
            <a:gdLst>
              <a:gd name="G0" fmla="+- 20283 0 0"/>
              <a:gd name="G1" fmla="+- 697 0 0"/>
              <a:gd name="G2" fmla="+- 21600 0 0"/>
              <a:gd name="T0" fmla="*/ 41872 w 41883"/>
              <a:gd name="T1" fmla="*/ 0 h 22297"/>
              <a:gd name="T2" fmla="*/ 0 w 41883"/>
              <a:gd name="T3" fmla="*/ 8125 h 22297"/>
              <a:gd name="T4" fmla="*/ 20283 w 41883"/>
              <a:gd name="T5" fmla="*/ 697 h 22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83" h="22297" fill="none" extrusionOk="0">
                <a:moveTo>
                  <a:pt x="41871" y="0"/>
                </a:moveTo>
                <a:cubicBezTo>
                  <a:pt x="41879" y="232"/>
                  <a:pt x="41883" y="464"/>
                  <a:pt x="41883" y="697"/>
                </a:cubicBezTo>
                <a:cubicBezTo>
                  <a:pt x="41883" y="12626"/>
                  <a:pt x="32212" y="22297"/>
                  <a:pt x="20283" y="22297"/>
                </a:cubicBezTo>
                <a:cubicBezTo>
                  <a:pt x="11218" y="22297"/>
                  <a:pt x="3117" y="16636"/>
                  <a:pt x="0" y="8124"/>
                </a:cubicBezTo>
              </a:path>
              <a:path w="41883" h="22297" stroke="0" extrusionOk="0">
                <a:moveTo>
                  <a:pt x="41871" y="0"/>
                </a:moveTo>
                <a:cubicBezTo>
                  <a:pt x="41879" y="232"/>
                  <a:pt x="41883" y="464"/>
                  <a:pt x="41883" y="697"/>
                </a:cubicBezTo>
                <a:cubicBezTo>
                  <a:pt x="41883" y="12626"/>
                  <a:pt x="32212" y="22297"/>
                  <a:pt x="20283" y="22297"/>
                </a:cubicBezTo>
                <a:cubicBezTo>
                  <a:pt x="11218" y="22297"/>
                  <a:pt x="3117" y="16636"/>
                  <a:pt x="0" y="8124"/>
                </a:cubicBezTo>
                <a:lnTo>
                  <a:pt x="20283" y="697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4157" name="Arc 93"/>
          <p:cNvSpPr>
            <a:spLocks/>
          </p:cNvSpPr>
          <p:nvPr/>
        </p:nvSpPr>
        <p:spPr bwMode="auto">
          <a:xfrm rot="60000">
            <a:off x="3560763" y="5354638"/>
            <a:ext cx="1333500" cy="622300"/>
          </a:xfrm>
          <a:custGeom>
            <a:avLst/>
            <a:gdLst>
              <a:gd name="G0" fmla="+- 18588 0 0"/>
              <a:gd name="G1" fmla="+- 0 0 0"/>
              <a:gd name="G2" fmla="+- 21600 0 0"/>
              <a:gd name="T0" fmla="*/ 39995 w 39995"/>
              <a:gd name="T1" fmla="*/ 2880 h 21600"/>
              <a:gd name="T2" fmla="*/ 0 w 39995"/>
              <a:gd name="T3" fmla="*/ 11002 h 21600"/>
              <a:gd name="T4" fmla="*/ 18588 w 3999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995" h="21600" fill="none" extrusionOk="0">
                <a:moveTo>
                  <a:pt x="39995" y="2880"/>
                </a:moveTo>
                <a:cubicBezTo>
                  <a:pt x="38552" y="13599"/>
                  <a:pt x="29404" y="21599"/>
                  <a:pt x="18588" y="21600"/>
                </a:cubicBezTo>
                <a:cubicBezTo>
                  <a:pt x="10954" y="21600"/>
                  <a:pt x="3888" y="17570"/>
                  <a:pt x="-1" y="11002"/>
                </a:cubicBezTo>
              </a:path>
              <a:path w="39995" h="21600" stroke="0" extrusionOk="0">
                <a:moveTo>
                  <a:pt x="39995" y="2880"/>
                </a:moveTo>
                <a:cubicBezTo>
                  <a:pt x="38552" y="13599"/>
                  <a:pt x="29404" y="21599"/>
                  <a:pt x="18588" y="21600"/>
                </a:cubicBezTo>
                <a:cubicBezTo>
                  <a:pt x="10954" y="21600"/>
                  <a:pt x="3888" y="17570"/>
                  <a:pt x="-1" y="11002"/>
                </a:cubicBezTo>
                <a:lnTo>
                  <a:pt x="18588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4159" name="Rectangle 95"/>
          <p:cNvSpPr>
            <a:spLocks noChangeArrowheads="1"/>
          </p:cNvSpPr>
          <p:nvPr/>
        </p:nvSpPr>
        <p:spPr bwMode="auto">
          <a:xfrm>
            <a:off x="4789488" y="5191125"/>
            <a:ext cx="347662" cy="2460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4160" name="Rectangle 96"/>
          <p:cNvSpPr>
            <a:spLocks noChangeArrowheads="1"/>
          </p:cNvSpPr>
          <p:nvPr/>
        </p:nvSpPr>
        <p:spPr bwMode="auto">
          <a:xfrm>
            <a:off x="2722563" y="4889500"/>
            <a:ext cx="931862" cy="7588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4161" name="Rectangle 97"/>
          <p:cNvSpPr>
            <a:spLocks noChangeArrowheads="1"/>
          </p:cNvSpPr>
          <p:nvPr/>
        </p:nvSpPr>
        <p:spPr bwMode="auto">
          <a:xfrm>
            <a:off x="2732088" y="4295775"/>
            <a:ext cx="1066800" cy="2460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4162" name="Rectangle 98"/>
          <p:cNvSpPr>
            <a:spLocks noChangeArrowheads="1"/>
          </p:cNvSpPr>
          <p:nvPr/>
        </p:nvSpPr>
        <p:spPr bwMode="auto">
          <a:xfrm>
            <a:off x="4249738" y="3957638"/>
            <a:ext cx="877887" cy="374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4164" name="Picture 10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4438"/>
            <a:ext cx="7445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4197" name="Rectangle 1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2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2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2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2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2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2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2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2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2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2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2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2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4110" grpId="0" animBg="1"/>
      <p:bldP spid="1624112" grpId="0" animBg="1"/>
      <p:bldP spid="1624113" grpId="0" animBg="1"/>
      <p:bldP spid="1624119" grpId="0" animBg="1"/>
      <p:bldP spid="1624120" grpId="0" animBg="1"/>
      <p:bldP spid="1624114" grpId="0" animBg="1"/>
      <p:bldP spid="1624107" grpId="0" animBg="1"/>
      <p:bldP spid="1624132" grpId="0" animBg="1"/>
      <p:bldP spid="1624156" grpId="0" animBg="1"/>
      <p:bldP spid="1624156" grpId="1" animBg="1"/>
      <p:bldP spid="1624157" grpId="0" animBg="1"/>
      <p:bldP spid="1624157" grpId="1" animBg="1"/>
      <p:bldP spid="1624159" grpId="0" animBg="1"/>
      <p:bldP spid="1624159" grpId="1" animBg="1"/>
      <p:bldP spid="1624160" grpId="0" animBg="1"/>
      <p:bldP spid="1624160" grpId="1" animBg="1"/>
      <p:bldP spid="1624161" grpId="0" animBg="1"/>
      <p:bldP spid="1624161" grpId="1" animBg="1"/>
      <p:bldP spid="1624162" grpId="0" animBg="1"/>
      <p:bldP spid="162416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Line 117"/>
          <p:cNvSpPr>
            <a:spLocks noChangeShapeType="1"/>
          </p:cNvSpPr>
          <p:nvPr/>
        </p:nvSpPr>
        <p:spPr bwMode="auto">
          <a:xfrm flipV="1">
            <a:off x="3332163" y="1873250"/>
            <a:ext cx="0" cy="7127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5D45-240E-4982-B70D-FDE9F57C31DF}" type="slidenum">
              <a:rPr lang="en-US"/>
              <a:pPr/>
              <a:t>4</a:t>
            </a:fld>
            <a:endParaRPr lang="en-US"/>
          </a:p>
        </p:txBody>
      </p:sp>
      <p:sp>
        <p:nvSpPr>
          <p:cNvPr id="1625202" name="Line 114"/>
          <p:cNvSpPr>
            <a:spLocks noChangeShapeType="1"/>
          </p:cNvSpPr>
          <p:nvPr/>
        </p:nvSpPr>
        <p:spPr bwMode="auto">
          <a:xfrm flipV="1">
            <a:off x="3911600" y="812800"/>
            <a:ext cx="0" cy="1755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25175" name="Group 87"/>
          <p:cNvGrpSpPr>
            <a:grpSpLocks/>
          </p:cNvGrpSpPr>
          <p:nvPr/>
        </p:nvGrpSpPr>
        <p:grpSpPr bwMode="auto">
          <a:xfrm>
            <a:off x="1981200" y="90488"/>
            <a:ext cx="7086600" cy="2495550"/>
            <a:chOff x="1248" y="57"/>
            <a:chExt cx="4464" cy="1572"/>
          </a:xfrm>
        </p:grpSpPr>
        <p:pic>
          <p:nvPicPr>
            <p:cNvPr id="1625176" name="Picture 8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" y="487"/>
              <a:ext cx="45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5177" name="Picture 8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488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5178" name="Line 90"/>
            <p:cNvSpPr>
              <a:spLocks noChangeShapeType="1"/>
            </p:cNvSpPr>
            <p:nvPr/>
          </p:nvSpPr>
          <p:spPr bwMode="auto">
            <a:xfrm flipH="1" flipV="1">
              <a:off x="1248" y="57"/>
              <a:ext cx="345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25179" name="Picture 9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40"/>
              <a:ext cx="121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5180" name="Picture 9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240"/>
              <a:ext cx="163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5181" name="Line 93"/>
            <p:cNvSpPr>
              <a:spLocks noChangeShapeType="1"/>
            </p:cNvSpPr>
            <p:nvPr/>
          </p:nvSpPr>
          <p:spPr bwMode="auto">
            <a:xfrm>
              <a:off x="1248" y="57"/>
              <a:ext cx="357" cy="15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82" name="Line 94"/>
            <p:cNvSpPr>
              <a:spLocks noChangeShapeType="1"/>
            </p:cNvSpPr>
            <p:nvPr/>
          </p:nvSpPr>
          <p:spPr bwMode="auto">
            <a:xfrm flipH="1" flipV="1">
              <a:off x="4704" y="57"/>
              <a:ext cx="0" cy="17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509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5101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0002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5102" name="Line 14"/>
          <p:cNvSpPr>
            <a:spLocks noChangeShapeType="1"/>
          </p:cNvSpPr>
          <p:nvPr/>
        </p:nvSpPr>
        <p:spPr bwMode="auto">
          <a:xfrm flipV="1">
            <a:off x="533400" y="3048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103" name="Line 15"/>
          <p:cNvSpPr>
            <a:spLocks noChangeShapeType="1"/>
          </p:cNvSpPr>
          <p:nvPr/>
        </p:nvSpPr>
        <p:spPr bwMode="auto">
          <a:xfrm>
            <a:off x="76200" y="25908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104" name="Freeform 16"/>
          <p:cNvSpPr>
            <a:spLocks/>
          </p:cNvSpPr>
          <p:nvPr/>
        </p:nvSpPr>
        <p:spPr bwMode="auto">
          <a:xfrm>
            <a:off x="131763" y="249238"/>
            <a:ext cx="3927475" cy="2778125"/>
          </a:xfrm>
          <a:custGeom>
            <a:avLst/>
            <a:gdLst>
              <a:gd name="T0" fmla="*/ 0 w 2474"/>
              <a:gd name="T1" fmla="*/ 1584 h 1750"/>
              <a:gd name="T2" fmla="*/ 733 w 2474"/>
              <a:gd name="T3" fmla="*/ 1741 h 1750"/>
              <a:gd name="T4" fmla="*/ 1274 w 2474"/>
              <a:gd name="T5" fmla="*/ 1636 h 1750"/>
              <a:gd name="T6" fmla="*/ 1907 w 2474"/>
              <a:gd name="T7" fmla="*/ 1143 h 1750"/>
              <a:gd name="T8" fmla="*/ 2304 w 2474"/>
              <a:gd name="T9" fmla="*/ 554 h 1750"/>
              <a:gd name="T10" fmla="*/ 2474 w 2474"/>
              <a:gd name="T11" fmla="*/ 0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4" h="1750">
                <a:moveTo>
                  <a:pt x="0" y="1584"/>
                </a:moveTo>
                <a:cubicBezTo>
                  <a:pt x="122" y="1610"/>
                  <a:pt x="521" y="1732"/>
                  <a:pt x="733" y="1741"/>
                </a:cubicBezTo>
                <a:cubicBezTo>
                  <a:pt x="945" y="1750"/>
                  <a:pt x="1078" y="1736"/>
                  <a:pt x="1274" y="1636"/>
                </a:cubicBezTo>
                <a:cubicBezTo>
                  <a:pt x="1470" y="1536"/>
                  <a:pt x="1735" y="1323"/>
                  <a:pt x="1907" y="1143"/>
                </a:cubicBezTo>
                <a:cubicBezTo>
                  <a:pt x="2079" y="963"/>
                  <a:pt x="2210" y="744"/>
                  <a:pt x="2304" y="554"/>
                </a:cubicBezTo>
                <a:cubicBezTo>
                  <a:pt x="2398" y="364"/>
                  <a:pt x="2439" y="115"/>
                  <a:pt x="2474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25113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41" y="2636838"/>
            <a:ext cx="2873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5151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08133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5138" name="Picture 5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6019800"/>
            <a:ext cx="238125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5183" name="Picture 9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219200"/>
            <a:ext cx="35226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5184" name="Picture 9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203325"/>
            <a:ext cx="6873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5186" name="Picture 9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855788"/>
            <a:ext cx="14033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5187" name="Line 99"/>
          <p:cNvSpPr>
            <a:spLocks noChangeAspect="1" noChangeShapeType="1"/>
          </p:cNvSpPr>
          <p:nvPr/>
        </p:nvSpPr>
        <p:spPr bwMode="auto">
          <a:xfrm flipH="1">
            <a:off x="3335338" y="304800"/>
            <a:ext cx="758825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0" name="Oval 2"/>
          <p:cNvSpPr>
            <a:spLocks noChangeArrowheads="1"/>
          </p:cNvSpPr>
          <p:nvPr/>
        </p:nvSpPr>
        <p:spPr bwMode="auto">
          <a:xfrm>
            <a:off x="3305175" y="2559050"/>
            <a:ext cx="55563" cy="555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5203" name="Picture 1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635250"/>
            <a:ext cx="2746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5204" name="Oval 116"/>
          <p:cNvSpPr>
            <a:spLocks noChangeArrowheads="1"/>
          </p:cNvSpPr>
          <p:nvPr/>
        </p:nvSpPr>
        <p:spPr bwMode="auto">
          <a:xfrm>
            <a:off x="3884613" y="2559050"/>
            <a:ext cx="55562" cy="555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5214" name="Group 126"/>
          <p:cNvGrpSpPr>
            <a:grpSpLocks/>
          </p:cNvGrpSpPr>
          <p:nvPr/>
        </p:nvGrpSpPr>
        <p:grpSpPr bwMode="auto">
          <a:xfrm>
            <a:off x="2667000" y="1122363"/>
            <a:ext cx="1281113" cy="1697037"/>
            <a:chOff x="1680" y="707"/>
            <a:chExt cx="807" cy="1069"/>
          </a:xfrm>
        </p:grpSpPr>
        <p:pic>
          <p:nvPicPr>
            <p:cNvPr id="1625211" name="Picture 1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661"/>
              <a:ext cx="18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5212" name="Line 124"/>
            <p:cNvSpPr>
              <a:spLocks noChangeShapeType="1"/>
            </p:cNvSpPr>
            <p:nvPr/>
          </p:nvSpPr>
          <p:spPr bwMode="auto">
            <a:xfrm flipH="1">
              <a:off x="1738" y="707"/>
              <a:ext cx="749" cy="9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213" name="Oval 125"/>
            <p:cNvSpPr>
              <a:spLocks noChangeArrowheads="1"/>
            </p:cNvSpPr>
            <p:nvPr/>
          </p:nvSpPr>
          <p:spPr bwMode="auto">
            <a:xfrm>
              <a:off x="1715" y="1612"/>
              <a:ext cx="35" cy="35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215" name="Rectangle 1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5152" name="Picture 6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46438"/>
            <a:ext cx="3081338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36059 -0.54097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62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25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5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2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2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Line 117"/>
          <p:cNvSpPr>
            <a:spLocks noChangeShapeType="1"/>
          </p:cNvSpPr>
          <p:nvPr/>
        </p:nvSpPr>
        <p:spPr bwMode="auto">
          <a:xfrm flipV="1">
            <a:off x="3332163" y="1873250"/>
            <a:ext cx="0" cy="7127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19"/>
          <p:cNvSpPr>
            <a:spLocks noChangeShapeType="1"/>
          </p:cNvSpPr>
          <p:nvPr/>
        </p:nvSpPr>
        <p:spPr bwMode="auto">
          <a:xfrm flipV="1">
            <a:off x="2749550" y="2438400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DE2B-A8E4-4AD2-AE32-24802D300A3D}" type="slidenum">
              <a:rPr lang="en-US"/>
              <a:pPr/>
              <a:t>5</a:t>
            </a:fld>
            <a:endParaRPr lang="en-US"/>
          </a:p>
        </p:txBody>
      </p:sp>
      <p:sp>
        <p:nvSpPr>
          <p:cNvPr id="1626243" name="Line 131"/>
          <p:cNvSpPr>
            <a:spLocks noChangeShapeType="1"/>
          </p:cNvSpPr>
          <p:nvPr/>
        </p:nvSpPr>
        <p:spPr bwMode="auto">
          <a:xfrm flipV="1">
            <a:off x="3911600" y="812800"/>
            <a:ext cx="0" cy="1755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26228" name="Picture 1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219200"/>
            <a:ext cx="35226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6229" name="Picture 1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203325"/>
            <a:ext cx="6873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6230" name="Picture 1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855788"/>
            <a:ext cx="14033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6226" name="Picture 1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08133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6227" name="Picture 1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46438"/>
            <a:ext cx="3081338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26218" name="Group 106"/>
          <p:cNvGrpSpPr>
            <a:grpSpLocks/>
          </p:cNvGrpSpPr>
          <p:nvPr/>
        </p:nvGrpSpPr>
        <p:grpSpPr bwMode="auto">
          <a:xfrm>
            <a:off x="1981200" y="90488"/>
            <a:ext cx="7086600" cy="2495550"/>
            <a:chOff x="1248" y="57"/>
            <a:chExt cx="4464" cy="1572"/>
          </a:xfrm>
        </p:grpSpPr>
        <p:pic>
          <p:nvPicPr>
            <p:cNvPr id="1626219" name="Picture 10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" y="487"/>
              <a:ext cx="45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6220" name="Picture 10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488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6221" name="Line 109"/>
            <p:cNvSpPr>
              <a:spLocks noChangeShapeType="1"/>
            </p:cNvSpPr>
            <p:nvPr/>
          </p:nvSpPr>
          <p:spPr bwMode="auto">
            <a:xfrm flipH="1" flipV="1">
              <a:off x="1248" y="57"/>
              <a:ext cx="345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26222" name="Picture 1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40"/>
              <a:ext cx="121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6223" name="Picture 1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240"/>
              <a:ext cx="163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6224" name="Line 112"/>
            <p:cNvSpPr>
              <a:spLocks noChangeShapeType="1"/>
            </p:cNvSpPr>
            <p:nvPr/>
          </p:nvSpPr>
          <p:spPr bwMode="auto">
            <a:xfrm>
              <a:off x="1248" y="57"/>
              <a:ext cx="357" cy="15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6225" name="Line 113"/>
            <p:cNvSpPr>
              <a:spLocks noChangeShapeType="1"/>
            </p:cNvSpPr>
            <p:nvPr/>
          </p:nvSpPr>
          <p:spPr bwMode="auto">
            <a:xfrm flipH="1" flipV="1">
              <a:off x="4704" y="57"/>
              <a:ext cx="0" cy="17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611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612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0002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6126" name="Line 14"/>
          <p:cNvSpPr>
            <a:spLocks noChangeShapeType="1"/>
          </p:cNvSpPr>
          <p:nvPr/>
        </p:nvSpPr>
        <p:spPr bwMode="auto">
          <a:xfrm flipV="1">
            <a:off x="533400" y="3048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7" name="Line 15"/>
          <p:cNvSpPr>
            <a:spLocks noChangeShapeType="1"/>
          </p:cNvSpPr>
          <p:nvPr/>
        </p:nvSpPr>
        <p:spPr bwMode="auto">
          <a:xfrm>
            <a:off x="76200" y="25908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8" name="Freeform 16"/>
          <p:cNvSpPr>
            <a:spLocks/>
          </p:cNvSpPr>
          <p:nvPr/>
        </p:nvSpPr>
        <p:spPr bwMode="auto">
          <a:xfrm>
            <a:off x="131763" y="249238"/>
            <a:ext cx="3927475" cy="2778125"/>
          </a:xfrm>
          <a:custGeom>
            <a:avLst/>
            <a:gdLst>
              <a:gd name="T0" fmla="*/ 0 w 2474"/>
              <a:gd name="T1" fmla="*/ 1584 h 1750"/>
              <a:gd name="T2" fmla="*/ 733 w 2474"/>
              <a:gd name="T3" fmla="*/ 1741 h 1750"/>
              <a:gd name="T4" fmla="*/ 1274 w 2474"/>
              <a:gd name="T5" fmla="*/ 1636 h 1750"/>
              <a:gd name="T6" fmla="*/ 1907 w 2474"/>
              <a:gd name="T7" fmla="*/ 1143 h 1750"/>
              <a:gd name="T8" fmla="*/ 2304 w 2474"/>
              <a:gd name="T9" fmla="*/ 554 h 1750"/>
              <a:gd name="T10" fmla="*/ 2474 w 2474"/>
              <a:gd name="T11" fmla="*/ 0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4" h="1750">
                <a:moveTo>
                  <a:pt x="0" y="1584"/>
                </a:moveTo>
                <a:cubicBezTo>
                  <a:pt x="122" y="1610"/>
                  <a:pt x="521" y="1732"/>
                  <a:pt x="733" y="1741"/>
                </a:cubicBezTo>
                <a:cubicBezTo>
                  <a:pt x="945" y="1750"/>
                  <a:pt x="1078" y="1736"/>
                  <a:pt x="1274" y="1636"/>
                </a:cubicBezTo>
                <a:cubicBezTo>
                  <a:pt x="1470" y="1536"/>
                  <a:pt x="1735" y="1323"/>
                  <a:pt x="1907" y="1143"/>
                </a:cubicBezTo>
                <a:cubicBezTo>
                  <a:pt x="2079" y="963"/>
                  <a:pt x="2210" y="744"/>
                  <a:pt x="2304" y="554"/>
                </a:cubicBezTo>
                <a:cubicBezTo>
                  <a:pt x="2398" y="364"/>
                  <a:pt x="2439" y="115"/>
                  <a:pt x="2474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26244" name="Picture 1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635250"/>
            <a:ext cx="2746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6245" name="Oval 133"/>
          <p:cNvSpPr>
            <a:spLocks noChangeArrowheads="1"/>
          </p:cNvSpPr>
          <p:nvPr/>
        </p:nvSpPr>
        <p:spPr bwMode="auto">
          <a:xfrm>
            <a:off x="3884613" y="2559050"/>
            <a:ext cx="55562" cy="555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6246" name="Picture 1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41" y="2636838"/>
            <a:ext cx="2873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6247" name="Line 135"/>
          <p:cNvSpPr>
            <a:spLocks noChangeAspect="1" noChangeShapeType="1"/>
          </p:cNvSpPr>
          <p:nvPr/>
        </p:nvSpPr>
        <p:spPr bwMode="auto">
          <a:xfrm flipH="1">
            <a:off x="3335338" y="304800"/>
            <a:ext cx="758825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248" name="Oval 136"/>
          <p:cNvSpPr>
            <a:spLocks noChangeArrowheads="1"/>
          </p:cNvSpPr>
          <p:nvPr/>
        </p:nvSpPr>
        <p:spPr bwMode="auto">
          <a:xfrm>
            <a:off x="3305175" y="2559050"/>
            <a:ext cx="55563" cy="555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6249" name="Group 137"/>
          <p:cNvGrpSpPr>
            <a:grpSpLocks/>
          </p:cNvGrpSpPr>
          <p:nvPr/>
        </p:nvGrpSpPr>
        <p:grpSpPr bwMode="auto">
          <a:xfrm>
            <a:off x="2667000" y="1122363"/>
            <a:ext cx="1271588" cy="1697037"/>
            <a:chOff x="1680" y="707"/>
            <a:chExt cx="801" cy="1069"/>
          </a:xfrm>
        </p:grpSpPr>
        <p:pic>
          <p:nvPicPr>
            <p:cNvPr id="1626250" name="Picture 1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661"/>
              <a:ext cx="18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6251" name="Line 139"/>
            <p:cNvSpPr>
              <a:spLocks noChangeShapeType="1"/>
            </p:cNvSpPr>
            <p:nvPr/>
          </p:nvSpPr>
          <p:spPr bwMode="auto">
            <a:xfrm flipH="1">
              <a:off x="1738" y="707"/>
              <a:ext cx="743" cy="9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6252" name="Oval 140"/>
            <p:cNvSpPr>
              <a:spLocks noChangeArrowheads="1"/>
            </p:cNvSpPr>
            <p:nvPr/>
          </p:nvSpPr>
          <p:spPr bwMode="auto">
            <a:xfrm>
              <a:off x="1715" y="1612"/>
              <a:ext cx="35" cy="35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26257" name="Group 145"/>
          <p:cNvGrpSpPr>
            <a:grpSpLocks/>
          </p:cNvGrpSpPr>
          <p:nvPr/>
        </p:nvGrpSpPr>
        <p:grpSpPr bwMode="auto">
          <a:xfrm>
            <a:off x="2559050" y="1233488"/>
            <a:ext cx="1616075" cy="2073275"/>
            <a:chOff x="1609" y="777"/>
            <a:chExt cx="1018" cy="1306"/>
          </a:xfrm>
        </p:grpSpPr>
        <p:sp>
          <p:nvSpPr>
            <p:cNvPr id="1626253" name="Line 141"/>
            <p:cNvSpPr>
              <a:spLocks noChangeShapeType="1"/>
            </p:cNvSpPr>
            <p:nvPr/>
          </p:nvSpPr>
          <p:spPr bwMode="auto">
            <a:xfrm flipH="1" flipV="1">
              <a:off x="1629" y="1652"/>
              <a:ext cx="48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26254" name="Picture 14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" y="1968"/>
              <a:ext cx="18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6255" name="Line 143"/>
            <p:cNvSpPr>
              <a:spLocks noChangeAspect="1" noChangeShapeType="1"/>
            </p:cNvSpPr>
            <p:nvPr/>
          </p:nvSpPr>
          <p:spPr bwMode="auto">
            <a:xfrm flipH="1">
              <a:off x="1625" y="777"/>
              <a:ext cx="1002" cy="8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6256" name="Oval 144"/>
            <p:cNvSpPr>
              <a:spLocks noChangeArrowheads="1"/>
            </p:cNvSpPr>
            <p:nvPr/>
          </p:nvSpPr>
          <p:spPr bwMode="auto">
            <a:xfrm>
              <a:off x="1609" y="1612"/>
              <a:ext cx="35" cy="35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6258" name="Rectangle 1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6151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37038"/>
            <a:ext cx="3081338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6174" name="Picture 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4999038"/>
            <a:ext cx="2890837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6177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70438"/>
            <a:ext cx="23066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6180" name="Rectangle 68"/>
          <p:cNvSpPr>
            <a:spLocks noChangeArrowheads="1"/>
          </p:cNvSpPr>
          <p:nvPr/>
        </p:nvSpPr>
        <p:spPr bwMode="auto">
          <a:xfrm>
            <a:off x="304800" y="4322763"/>
            <a:ext cx="4267200" cy="1462087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6182" name="Picture 7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32475"/>
            <a:ext cx="1651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6184" name="Picture 7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5849938"/>
            <a:ext cx="3097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6179" name="Picture 6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414838"/>
            <a:ext cx="35941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2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2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2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2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2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626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6D8-3CAA-42A1-95CF-54E12FFDA5BC}" type="slidenum">
              <a:rPr lang="en-US"/>
              <a:pPr/>
              <a:t>6</a:t>
            </a:fld>
            <a:endParaRPr lang="en-US"/>
          </a:p>
        </p:txBody>
      </p:sp>
      <p:sp>
        <p:nvSpPr>
          <p:cNvPr id="1628237" name="Rectangle 77"/>
          <p:cNvSpPr>
            <a:spLocks noChangeArrowheads="1"/>
          </p:cNvSpPr>
          <p:nvPr/>
        </p:nvSpPr>
        <p:spPr bwMode="auto">
          <a:xfrm>
            <a:off x="304800" y="4322763"/>
            <a:ext cx="4267200" cy="1462087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8238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414838"/>
            <a:ext cx="35941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08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0413"/>
            <a:ext cx="1651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09" name="Picture 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5849938"/>
            <a:ext cx="3097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8221" name="Line 61"/>
          <p:cNvSpPr>
            <a:spLocks noChangeShapeType="1"/>
          </p:cNvSpPr>
          <p:nvPr/>
        </p:nvSpPr>
        <p:spPr bwMode="auto">
          <a:xfrm flipH="1">
            <a:off x="5740400" y="25908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17" name="Line 57"/>
          <p:cNvSpPr>
            <a:spLocks noChangeShapeType="1"/>
          </p:cNvSpPr>
          <p:nvPr/>
        </p:nvSpPr>
        <p:spPr bwMode="auto">
          <a:xfrm>
            <a:off x="2613025" y="1295400"/>
            <a:ext cx="0" cy="2133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6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13" name="Line 53"/>
          <p:cNvSpPr>
            <a:spLocks noChangeShapeType="1"/>
          </p:cNvSpPr>
          <p:nvPr/>
        </p:nvSpPr>
        <p:spPr bwMode="auto">
          <a:xfrm flipV="1">
            <a:off x="914400" y="381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14" name="Line 54"/>
          <p:cNvSpPr>
            <a:spLocks noChangeShapeType="1"/>
          </p:cNvSpPr>
          <p:nvPr/>
        </p:nvSpPr>
        <p:spPr bwMode="auto">
          <a:xfrm>
            <a:off x="762000" y="34290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15" name="Freeform 55"/>
          <p:cNvSpPr>
            <a:spLocks/>
          </p:cNvSpPr>
          <p:nvPr/>
        </p:nvSpPr>
        <p:spPr bwMode="auto">
          <a:xfrm>
            <a:off x="1143000" y="1282700"/>
            <a:ext cx="6019800" cy="2371725"/>
          </a:xfrm>
          <a:custGeom>
            <a:avLst/>
            <a:gdLst>
              <a:gd name="T0" fmla="*/ 0 w 3792"/>
              <a:gd name="T1" fmla="*/ 920 h 1494"/>
              <a:gd name="T2" fmla="*/ 929 w 3792"/>
              <a:gd name="T3" fmla="*/ 4 h 1494"/>
              <a:gd name="T4" fmla="*/ 1697 w 3792"/>
              <a:gd name="T5" fmla="*/ 894 h 1494"/>
              <a:gd name="T6" fmla="*/ 2020 w 3792"/>
              <a:gd name="T7" fmla="*/ 702 h 1494"/>
              <a:gd name="T8" fmla="*/ 2335 w 3792"/>
              <a:gd name="T9" fmla="*/ 1051 h 1494"/>
              <a:gd name="T10" fmla="*/ 2448 w 3792"/>
              <a:gd name="T11" fmla="*/ 1487 h 1494"/>
              <a:gd name="T12" fmla="*/ 2692 w 3792"/>
              <a:gd name="T13" fmla="*/ 1007 h 1494"/>
              <a:gd name="T14" fmla="*/ 3072 w 3792"/>
              <a:gd name="T15" fmla="*/ 776 h 1494"/>
              <a:gd name="T16" fmla="*/ 3792 w 3792"/>
              <a:gd name="T17" fmla="*/ 911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2" h="1494">
                <a:moveTo>
                  <a:pt x="0" y="920"/>
                </a:moveTo>
                <a:cubicBezTo>
                  <a:pt x="155" y="767"/>
                  <a:pt x="646" y="8"/>
                  <a:pt x="929" y="4"/>
                </a:cubicBezTo>
                <a:cubicBezTo>
                  <a:pt x="1212" y="0"/>
                  <a:pt x="1515" y="778"/>
                  <a:pt x="1697" y="894"/>
                </a:cubicBezTo>
                <a:cubicBezTo>
                  <a:pt x="1879" y="1010"/>
                  <a:pt x="1914" y="676"/>
                  <a:pt x="2020" y="702"/>
                </a:cubicBezTo>
                <a:cubicBezTo>
                  <a:pt x="2126" y="728"/>
                  <a:pt x="2264" y="920"/>
                  <a:pt x="2335" y="1051"/>
                </a:cubicBezTo>
                <a:cubicBezTo>
                  <a:pt x="2406" y="1182"/>
                  <a:pt x="2389" y="1494"/>
                  <a:pt x="2448" y="1487"/>
                </a:cubicBezTo>
                <a:cubicBezTo>
                  <a:pt x="2507" y="1480"/>
                  <a:pt x="2588" y="1126"/>
                  <a:pt x="2692" y="1007"/>
                </a:cubicBezTo>
                <a:cubicBezTo>
                  <a:pt x="2796" y="888"/>
                  <a:pt x="2889" y="792"/>
                  <a:pt x="3072" y="776"/>
                </a:cubicBezTo>
                <a:cubicBezTo>
                  <a:pt x="3255" y="760"/>
                  <a:pt x="3642" y="883"/>
                  <a:pt x="3792" y="911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16" name="Line 56"/>
          <p:cNvSpPr>
            <a:spLocks noChangeShapeType="1"/>
          </p:cNvSpPr>
          <p:nvPr/>
        </p:nvSpPr>
        <p:spPr bwMode="auto">
          <a:xfrm>
            <a:off x="990600" y="1279525"/>
            <a:ext cx="3352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18" name="Line 58"/>
          <p:cNvSpPr>
            <a:spLocks noChangeShapeType="1"/>
          </p:cNvSpPr>
          <p:nvPr/>
        </p:nvSpPr>
        <p:spPr bwMode="auto">
          <a:xfrm flipV="1">
            <a:off x="2330450" y="2074863"/>
            <a:ext cx="2468563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19" name="Line 59"/>
          <p:cNvSpPr>
            <a:spLocks noChangeShapeType="1"/>
          </p:cNvSpPr>
          <p:nvPr/>
        </p:nvSpPr>
        <p:spPr bwMode="auto">
          <a:xfrm flipH="1">
            <a:off x="4295775" y="2413000"/>
            <a:ext cx="0" cy="10048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20" name="Line 60"/>
          <p:cNvSpPr>
            <a:spLocks noChangeShapeType="1"/>
          </p:cNvSpPr>
          <p:nvPr/>
        </p:nvSpPr>
        <p:spPr bwMode="auto">
          <a:xfrm flipV="1">
            <a:off x="3810000" y="2028825"/>
            <a:ext cx="2895600" cy="1682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28225" name="Group 65"/>
          <p:cNvGrpSpPr>
            <a:grpSpLocks/>
          </p:cNvGrpSpPr>
          <p:nvPr/>
        </p:nvGrpSpPr>
        <p:grpSpPr bwMode="auto">
          <a:xfrm>
            <a:off x="5740400" y="3429000"/>
            <a:ext cx="2170113" cy="1295400"/>
            <a:chOff x="3616" y="2160"/>
            <a:chExt cx="1367" cy="816"/>
          </a:xfrm>
        </p:grpSpPr>
        <p:sp>
          <p:nvSpPr>
            <p:cNvPr id="1628222" name="Line 62"/>
            <p:cNvSpPr>
              <a:spLocks noChangeShapeType="1"/>
            </p:cNvSpPr>
            <p:nvPr/>
          </p:nvSpPr>
          <p:spPr bwMode="auto">
            <a:xfrm flipH="1" flipV="1">
              <a:off x="3616" y="2160"/>
              <a:ext cx="416" cy="6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28224" name="Picture 6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810"/>
              <a:ext cx="109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28226" name="Picture 6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4999038"/>
            <a:ext cx="2890837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27" name="Picture 6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70438"/>
            <a:ext cx="23066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34" name="Picture 7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118225"/>
            <a:ext cx="65151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8235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62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2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62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2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62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2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2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2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2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1" grpId="0" animBg="1"/>
      <p:bldP spid="1628217" grpId="0" animBg="1"/>
      <p:bldP spid="1628216" grpId="0" animBg="1"/>
      <p:bldP spid="1628218" grpId="0" animBg="1"/>
      <p:bldP spid="1628219" grpId="0" animBg="1"/>
      <p:bldP spid="16282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79B4-8022-4362-9194-03B189D674F8}" type="slidenum">
              <a:rPr lang="en-US"/>
              <a:pPr/>
              <a:t>7</a:t>
            </a:fld>
            <a:endParaRPr lang="en-US"/>
          </a:p>
        </p:txBody>
      </p:sp>
      <p:sp>
        <p:nvSpPr>
          <p:cNvPr id="1629222" name="Rectangle 38"/>
          <p:cNvSpPr>
            <a:spLocks noChangeArrowheads="1"/>
          </p:cNvSpPr>
          <p:nvPr/>
        </p:nvSpPr>
        <p:spPr bwMode="auto">
          <a:xfrm>
            <a:off x="304800" y="4322763"/>
            <a:ext cx="4267200" cy="1462087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9223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414838"/>
            <a:ext cx="35941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9218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118225"/>
            <a:ext cx="65151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9211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4999038"/>
            <a:ext cx="2890837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9212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70438"/>
            <a:ext cx="23066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9188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919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0413"/>
            <a:ext cx="1651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919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5849938"/>
            <a:ext cx="3097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9186" name="Line 2"/>
          <p:cNvSpPr>
            <a:spLocks noChangeShapeType="1"/>
          </p:cNvSpPr>
          <p:nvPr/>
        </p:nvSpPr>
        <p:spPr bwMode="auto">
          <a:xfrm flipH="1">
            <a:off x="5740400" y="25908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187" name="Line 3"/>
          <p:cNvSpPr>
            <a:spLocks noChangeShapeType="1"/>
          </p:cNvSpPr>
          <p:nvPr/>
        </p:nvSpPr>
        <p:spPr bwMode="auto">
          <a:xfrm>
            <a:off x="2641600" y="1370013"/>
            <a:ext cx="0" cy="2057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00" name="Line 16"/>
          <p:cNvSpPr>
            <a:spLocks noChangeShapeType="1"/>
          </p:cNvSpPr>
          <p:nvPr/>
        </p:nvSpPr>
        <p:spPr bwMode="auto">
          <a:xfrm flipV="1">
            <a:off x="914400" y="381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01" name="Line 17"/>
          <p:cNvSpPr>
            <a:spLocks noChangeShapeType="1"/>
          </p:cNvSpPr>
          <p:nvPr/>
        </p:nvSpPr>
        <p:spPr bwMode="auto">
          <a:xfrm>
            <a:off x="762000" y="34290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02" name="Freeform 18"/>
          <p:cNvSpPr>
            <a:spLocks/>
          </p:cNvSpPr>
          <p:nvPr/>
        </p:nvSpPr>
        <p:spPr bwMode="auto">
          <a:xfrm>
            <a:off x="1143000" y="1249363"/>
            <a:ext cx="6019800" cy="2405062"/>
          </a:xfrm>
          <a:custGeom>
            <a:avLst/>
            <a:gdLst>
              <a:gd name="T0" fmla="*/ 0 w 3792"/>
              <a:gd name="T1" fmla="*/ 941 h 1515"/>
              <a:gd name="T2" fmla="*/ 833 w 3792"/>
              <a:gd name="T3" fmla="*/ 16 h 1515"/>
              <a:gd name="T4" fmla="*/ 1244 w 3792"/>
              <a:gd name="T5" fmla="*/ 845 h 1515"/>
              <a:gd name="T6" fmla="*/ 1706 w 3792"/>
              <a:gd name="T7" fmla="*/ 1002 h 1515"/>
              <a:gd name="T8" fmla="*/ 2020 w 3792"/>
              <a:gd name="T9" fmla="*/ 723 h 1515"/>
              <a:gd name="T10" fmla="*/ 2335 w 3792"/>
              <a:gd name="T11" fmla="*/ 1072 h 1515"/>
              <a:gd name="T12" fmla="*/ 2448 w 3792"/>
              <a:gd name="T13" fmla="*/ 1508 h 1515"/>
              <a:gd name="T14" fmla="*/ 2692 w 3792"/>
              <a:gd name="T15" fmla="*/ 1028 h 1515"/>
              <a:gd name="T16" fmla="*/ 3072 w 3792"/>
              <a:gd name="T17" fmla="*/ 797 h 1515"/>
              <a:gd name="T18" fmla="*/ 3792 w 3792"/>
              <a:gd name="T19" fmla="*/ 932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92" h="1515">
                <a:moveTo>
                  <a:pt x="0" y="941"/>
                </a:moveTo>
                <a:cubicBezTo>
                  <a:pt x="139" y="787"/>
                  <a:pt x="626" y="32"/>
                  <a:pt x="833" y="16"/>
                </a:cubicBezTo>
                <a:cubicBezTo>
                  <a:pt x="1040" y="0"/>
                  <a:pt x="1099" y="681"/>
                  <a:pt x="1244" y="845"/>
                </a:cubicBezTo>
                <a:cubicBezTo>
                  <a:pt x="1389" y="1009"/>
                  <a:pt x="1577" y="1022"/>
                  <a:pt x="1706" y="1002"/>
                </a:cubicBezTo>
                <a:cubicBezTo>
                  <a:pt x="1835" y="982"/>
                  <a:pt x="1915" y="711"/>
                  <a:pt x="2020" y="723"/>
                </a:cubicBezTo>
                <a:cubicBezTo>
                  <a:pt x="2125" y="735"/>
                  <a:pt x="2264" y="941"/>
                  <a:pt x="2335" y="1072"/>
                </a:cubicBezTo>
                <a:cubicBezTo>
                  <a:pt x="2406" y="1203"/>
                  <a:pt x="2389" y="1515"/>
                  <a:pt x="2448" y="1508"/>
                </a:cubicBezTo>
                <a:cubicBezTo>
                  <a:pt x="2507" y="1501"/>
                  <a:pt x="2588" y="1147"/>
                  <a:pt x="2692" y="1028"/>
                </a:cubicBezTo>
                <a:cubicBezTo>
                  <a:pt x="2796" y="909"/>
                  <a:pt x="2889" y="813"/>
                  <a:pt x="3072" y="797"/>
                </a:cubicBezTo>
                <a:cubicBezTo>
                  <a:pt x="3255" y="781"/>
                  <a:pt x="3642" y="904"/>
                  <a:pt x="3792" y="93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03" name="Line 19"/>
          <p:cNvSpPr>
            <a:spLocks noChangeShapeType="1"/>
          </p:cNvSpPr>
          <p:nvPr/>
        </p:nvSpPr>
        <p:spPr bwMode="auto">
          <a:xfrm>
            <a:off x="2209800" y="838200"/>
            <a:ext cx="2438400" cy="304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04" name="Line 20"/>
          <p:cNvSpPr>
            <a:spLocks noChangeShapeType="1"/>
          </p:cNvSpPr>
          <p:nvPr/>
        </p:nvSpPr>
        <p:spPr bwMode="auto">
          <a:xfrm flipV="1">
            <a:off x="2362200" y="2074863"/>
            <a:ext cx="24384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05" name="Line 21"/>
          <p:cNvSpPr>
            <a:spLocks noChangeShapeType="1"/>
          </p:cNvSpPr>
          <p:nvPr/>
        </p:nvSpPr>
        <p:spPr bwMode="auto">
          <a:xfrm flipH="1">
            <a:off x="4295775" y="2413000"/>
            <a:ext cx="0" cy="10048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06" name="Line 22"/>
          <p:cNvSpPr>
            <a:spLocks noChangeShapeType="1"/>
          </p:cNvSpPr>
          <p:nvPr/>
        </p:nvSpPr>
        <p:spPr bwMode="auto">
          <a:xfrm flipV="1">
            <a:off x="3810000" y="2028825"/>
            <a:ext cx="2895600" cy="1682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29209" name="Group 25"/>
          <p:cNvGrpSpPr>
            <a:grpSpLocks/>
          </p:cNvGrpSpPr>
          <p:nvPr/>
        </p:nvGrpSpPr>
        <p:grpSpPr bwMode="auto">
          <a:xfrm>
            <a:off x="5740400" y="3429000"/>
            <a:ext cx="2170113" cy="1295400"/>
            <a:chOff x="3616" y="2160"/>
            <a:chExt cx="1367" cy="816"/>
          </a:xfrm>
        </p:grpSpPr>
        <p:pic>
          <p:nvPicPr>
            <p:cNvPr id="1629208" name="Picture 2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810"/>
              <a:ext cx="109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9207" name="Line 23"/>
            <p:cNvSpPr>
              <a:spLocks noChangeShapeType="1"/>
            </p:cNvSpPr>
            <p:nvPr/>
          </p:nvSpPr>
          <p:spPr bwMode="auto">
            <a:xfrm flipH="1" flipV="1">
              <a:off x="3616" y="2160"/>
              <a:ext cx="416" cy="6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29221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57950"/>
            <a:ext cx="1724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9219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62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2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62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2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62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62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2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2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186" grpId="0" animBg="1"/>
      <p:bldP spid="1629187" grpId="0" animBg="1"/>
      <p:bldP spid="1629203" grpId="0" animBg="1"/>
      <p:bldP spid="1629204" grpId="0" animBg="1"/>
      <p:bldP spid="1629205" grpId="0" animBg="1"/>
      <p:bldP spid="16292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014B-2A61-411A-9C5B-7BA4A482FF81}" type="slidenum">
              <a:rPr lang="en-US"/>
              <a:pPr/>
              <a:t>8</a:t>
            </a:fld>
            <a:endParaRPr lang="en-US"/>
          </a:p>
        </p:txBody>
      </p:sp>
      <p:sp>
        <p:nvSpPr>
          <p:cNvPr id="1630300" name="Rectangle 92"/>
          <p:cNvSpPr>
            <a:spLocks noChangeArrowheads="1"/>
          </p:cNvSpPr>
          <p:nvPr/>
        </p:nvSpPr>
        <p:spPr bwMode="auto">
          <a:xfrm>
            <a:off x="304800" y="4322763"/>
            <a:ext cx="4267200" cy="1462087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0301" name="Picture 9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414838"/>
            <a:ext cx="35941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0298" name="Picture 9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57950"/>
            <a:ext cx="1724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0295" name="Picture 8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118225"/>
            <a:ext cx="65151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0288" name="Picture 8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4999038"/>
            <a:ext cx="2890837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0289" name="Picture 8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70438"/>
            <a:ext cx="23066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021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0413"/>
            <a:ext cx="1651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022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5849938"/>
            <a:ext cx="3097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0212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24" name="Line 16"/>
          <p:cNvSpPr>
            <a:spLocks noChangeShapeType="1"/>
          </p:cNvSpPr>
          <p:nvPr/>
        </p:nvSpPr>
        <p:spPr bwMode="auto">
          <a:xfrm flipV="1">
            <a:off x="533400" y="381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0286" name="Group 78"/>
          <p:cNvGrpSpPr>
            <a:grpSpLocks/>
          </p:cNvGrpSpPr>
          <p:nvPr/>
        </p:nvGrpSpPr>
        <p:grpSpPr bwMode="auto">
          <a:xfrm>
            <a:off x="7329488" y="3024188"/>
            <a:ext cx="1738312" cy="1700212"/>
            <a:chOff x="4617" y="1905"/>
            <a:chExt cx="1095" cy="1071"/>
          </a:xfrm>
        </p:grpSpPr>
        <p:sp>
          <p:nvSpPr>
            <p:cNvPr id="1630231" name="Line 23"/>
            <p:cNvSpPr>
              <a:spLocks noChangeShapeType="1"/>
            </p:cNvSpPr>
            <p:nvPr/>
          </p:nvSpPr>
          <p:spPr bwMode="auto">
            <a:xfrm flipV="1">
              <a:off x="4780" y="1905"/>
              <a:ext cx="231" cy="8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30232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" y="2810"/>
              <a:ext cx="109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30225" name="Line 17"/>
          <p:cNvSpPr>
            <a:spLocks noChangeAspect="1" noChangeShapeType="1"/>
          </p:cNvSpPr>
          <p:nvPr/>
        </p:nvSpPr>
        <p:spPr bwMode="auto">
          <a:xfrm>
            <a:off x="412750" y="3013075"/>
            <a:ext cx="81724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10" name="Line 2"/>
          <p:cNvSpPr>
            <a:spLocks noChangeAspect="1" noChangeShapeType="1"/>
          </p:cNvSpPr>
          <p:nvPr/>
        </p:nvSpPr>
        <p:spPr bwMode="auto">
          <a:xfrm flipH="1">
            <a:off x="7954963" y="2454275"/>
            <a:ext cx="0" cy="557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26" name="Freeform 18"/>
          <p:cNvSpPr>
            <a:spLocks noChangeAspect="1"/>
          </p:cNvSpPr>
          <p:nvPr/>
        </p:nvSpPr>
        <p:spPr bwMode="auto">
          <a:xfrm>
            <a:off x="7129463" y="2357438"/>
            <a:ext cx="1352550" cy="1062037"/>
          </a:xfrm>
          <a:custGeom>
            <a:avLst/>
            <a:gdLst>
              <a:gd name="T0" fmla="*/ 0 w 858"/>
              <a:gd name="T1" fmla="*/ 487 h 681"/>
              <a:gd name="T2" fmla="*/ 139 w 858"/>
              <a:gd name="T3" fmla="*/ 636 h 681"/>
              <a:gd name="T4" fmla="*/ 358 w 858"/>
              <a:gd name="T5" fmla="*/ 217 h 681"/>
              <a:gd name="T6" fmla="*/ 612 w 858"/>
              <a:gd name="T7" fmla="*/ 46 h 681"/>
              <a:gd name="T8" fmla="*/ 858 w 858"/>
              <a:gd name="T9" fmla="*/ 49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681">
                <a:moveTo>
                  <a:pt x="0" y="487"/>
                </a:moveTo>
                <a:cubicBezTo>
                  <a:pt x="23" y="512"/>
                  <a:pt x="79" y="681"/>
                  <a:pt x="139" y="636"/>
                </a:cubicBezTo>
                <a:cubicBezTo>
                  <a:pt x="199" y="591"/>
                  <a:pt x="279" y="315"/>
                  <a:pt x="358" y="217"/>
                </a:cubicBezTo>
                <a:cubicBezTo>
                  <a:pt x="437" y="119"/>
                  <a:pt x="529" y="0"/>
                  <a:pt x="612" y="46"/>
                </a:cubicBezTo>
                <a:cubicBezTo>
                  <a:pt x="695" y="92"/>
                  <a:pt x="807" y="400"/>
                  <a:pt x="858" y="49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6" name="Line 58"/>
          <p:cNvSpPr>
            <a:spLocks noChangeAspect="1" noChangeShapeType="1"/>
          </p:cNvSpPr>
          <p:nvPr/>
        </p:nvSpPr>
        <p:spPr bwMode="auto">
          <a:xfrm flipH="1">
            <a:off x="6611938" y="2454275"/>
            <a:ext cx="0" cy="557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7" name="Freeform 59"/>
          <p:cNvSpPr>
            <a:spLocks noChangeAspect="1"/>
          </p:cNvSpPr>
          <p:nvPr/>
        </p:nvSpPr>
        <p:spPr bwMode="auto">
          <a:xfrm>
            <a:off x="5786438" y="2357438"/>
            <a:ext cx="1352550" cy="1062037"/>
          </a:xfrm>
          <a:custGeom>
            <a:avLst/>
            <a:gdLst>
              <a:gd name="T0" fmla="*/ 0 w 858"/>
              <a:gd name="T1" fmla="*/ 487 h 681"/>
              <a:gd name="T2" fmla="*/ 139 w 858"/>
              <a:gd name="T3" fmla="*/ 636 h 681"/>
              <a:gd name="T4" fmla="*/ 358 w 858"/>
              <a:gd name="T5" fmla="*/ 217 h 681"/>
              <a:gd name="T6" fmla="*/ 612 w 858"/>
              <a:gd name="T7" fmla="*/ 46 h 681"/>
              <a:gd name="T8" fmla="*/ 858 w 858"/>
              <a:gd name="T9" fmla="*/ 49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681">
                <a:moveTo>
                  <a:pt x="0" y="487"/>
                </a:moveTo>
                <a:cubicBezTo>
                  <a:pt x="23" y="512"/>
                  <a:pt x="79" y="681"/>
                  <a:pt x="139" y="636"/>
                </a:cubicBezTo>
                <a:cubicBezTo>
                  <a:pt x="199" y="591"/>
                  <a:pt x="279" y="315"/>
                  <a:pt x="358" y="217"/>
                </a:cubicBezTo>
                <a:cubicBezTo>
                  <a:pt x="437" y="119"/>
                  <a:pt x="529" y="0"/>
                  <a:pt x="612" y="46"/>
                </a:cubicBezTo>
                <a:cubicBezTo>
                  <a:pt x="695" y="92"/>
                  <a:pt x="807" y="400"/>
                  <a:pt x="858" y="49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70" name="Line 62"/>
          <p:cNvSpPr>
            <a:spLocks noChangeAspect="1" noChangeShapeType="1"/>
          </p:cNvSpPr>
          <p:nvPr/>
        </p:nvSpPr>
        <p:spPr bwMode="auto">
          <a:xfrm flipH="1">
            <a:off x="5267325" y="2454275"/>
            <a:ext cx="0" cy="557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71" name="Freeform 63"/>
          <p:cNvSpPr>
            <a:spLocks noChangeAspect="1"/>
          </p:cNvSpPr>
          <p:nvPr/>
        </p:nvSpPr>
        <p:spPr bwMode="auto">
          <a:xfrm>
            <a:off x="4441825" y="2357438"/>
            <a:ext cx="1352550" cy="1062037"/>
          </a:xfrm>
          <a:custGeom>
            <a:avLst/>
            <a:gdLst>
              <a:gd name="T0" fmla="*/ 0 w 858"/>
              <a:gd name="T1" fmla="*/ 487 h 681"/>
              <a:gd name="T2" fmla="*/ 139 w 858"/>
              <a:gd name="T3" fmla="*/ 636 h 681"/>
              <a:gd name="T4" fmla="*/ 358 w 858"/>
              <a:gd name="T5" fmla="*/ 217 h 681"/>
              <a:gd name="T6" fmla="*/ 612 w 858"/>
              <a:gd name="T7" fmla="*/ 46 h 681"/>
              <a:gd name="T8" fmla="*/ 858 w 858"/>
              <a:gd name="T9" fmla="*/ 49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681">
                <a:moveTo>
                  <a:pt x="0" y="487"/>
                </a:moveTo>
                <a:cubicBezTo>
                  <a:pt x="23" y="512"/>
                  <a:pt x="79" y="681"/>
                  <a:pt x="139" y="636"/>
                </a:cubicBezTo>
                <a:cubicBezTo>
                  <a:pt x="199" y="591"/>
                  <a:pt x="279" y="315"/>
                  <a:pt x="358" y="217"/>
                </a:cubicBezTo>
                <a:cubicBezTo>
                  <a:pt x="437" y="119"/>
                  <a:pt x="529" y="0"/>
                  <a:pt x="612" y="46"/>
                </a:cubicBezTo>
                <a:cubicBezTo>
                  <a:pt x="695" y="92"/>
                  <a:pt x="807" y="400"/>
                  <a:pt x="858" y="49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74" name="Line 66"/>
          <p:cNvSpPr>
            <a:spLocks noChangeAspect="1" noChangeShapeType="1"/>
          </p:cNvSpPr>
          <p:nvPr/>
        </p:nvSpPr>
        <p:spPr bwMode="auto">
          <a:xfrm flipH="1">
            <a:off x="3924300" y="2454275"/>
            <a:ext cx="0" cy="557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75" name="Freeform 67"/>
          <p:cNvSpPr>
            <a:spLocks noChangeAspect="1"/>
          </p:cNvSpPr>
          <p:nvPr/>
        </p:nvSpPr>
        <p:spPr bwMode="auto">
          <a:xfrm>
            <a:off x="3098800" y="2357438"/>
            <a:ext cx="1352550" cy="1062037"/>
          </a:xfrm>
          <a:custGeom>
            <a:avLst/>
            <a:gdLst>
              <a:gd name="T0" fmla="*/ 0 w 858"/>
              <a:gd name="T1" fmla="*/ 487 h 681"/>
              <a:gd name="T2" fmla="*/ 139 w 858"/>
              <a:gd name="T3" fmla="*/ 636 h 681"/>
              <a:gd name="T4" fmla="*/ 358 w 858"/>
              <a:gd name="T5" fmla="*/ 217 h 681"/>
              <a:gd name="T6" fmla="*/ 612 w 858"/>
              <a:gd name="T7" fmla="*/ 46 h 681"/>
              <a:gd name="T8" fmla="*/ 858 w 858"/>
              <a:gd name="T9" fmla="*/ 49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681">
                <a:moveTo>
                  <a:pt x="0" y="487"/>
                </a:moveTo>
                <a:cubicBezTo>
                  <a:pt x="23" y="512"/>
                  <a:pt x="79" y="681"/>
                  <a:pt x="139" y="636"/>
                </a:cubicBezTo>
                <a:cubicBezTo>
                  <a:pt x="199" y="591"/>
                  <a:pt x="279" y="315"/>
                  <a:pt x="358" y="217"/>
                </a:cubicBezTo>
                <a:cubicBezTo>
                  <a:pt x="437" y="119"/>
                  <a:pt x="529" y="0"/>
                  <a:pt x="612" y="46"/>
                </a:cubicBezTo>
                <a:cubicBezTo>
                  <a:pt x="695" y="92"/>
                  <a:pt x="807" y="400"/>
                  <a:pt x="858" y="49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78" name="Line 70"/>
          <p:cNvSpPr>
            <a:spLocks noChangeAspect="1" noChangeShapeType="1"/>
          </p:cNvSpPr>
          <p:nvPr/>
        </p:nvSpPr>
        <p:spPr bwMode="auto">
          <a:xfrm flipH="1">
            <a:off x="2579688" y="2454275"/>
            <a:ext cx="0" cy="557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79" name="Freeform 71"/>
          <p:cNvSpPr>
            <a:spLocks noChangeAspect="1"/>
          </p:cNvSpPr>
          <p:nvPr/>
        </p:nvSpPr>
        <p:spPr bwMode="auto">
          <a:xfrm>
            <a:off x="1754188" y="2357438"/>
            <a:ext cx="1352550" cy="1062037"/>
          </a:xfrm>
          <a:custGeom>
            <a:avLst/>
            <a:gdLst>
              <a:gd name="T0" fmla="*/ 0 w 858"/>
              <a:gd name="T1" fmla="*/ 487 h 681"/>
              <a:gd name="T2" fmla="*/ 139 w 858"/>
              <a:gd name="T3" fmla="*/ 636 h 681"/>
              <a:gd name="T4" fmla="*/ 358 w 858"/>
              <a:gd name="T5" fmla="*/ 217 h 681"/>
              <a:gd name="T6" fmla="*/ 612 w 858"/>
              <a:gd name="T7" fmla="*/ 46 h 681"/>
              <a:gd name="T8" fmla="*/ 858 w 858"/>
              <a:gd name="T9" fmla="*/ 49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681">
                <a:moveTo>
                  <a:pt x="0" y="487"/>
                </a:moveTo>
                <a:cubicBezTo>
                  <a:pt x="23" y="512"/>
                  <a:pt x="79" y="681"/>
                  <a:pt x="139" y="636"/>
                </a:cubicBezTo>
                <a:cubicBezTo>
                  <a:pt x="199" y="591"/>
                  <a:pt x="279" y="315"/>
                  <a:pt x="358" y="217"/>
                </a:cubicBezTo>
                <a:cubicBezTo>
                  <a:pt x="437" y="119"/>
                  <a:pt x="529" y="0"/>
                  <a:pt x="612" y="46"/>
                </a:cubicBezTo>
                <a:cubicBezTo>
                  <a:pt x="695" y="92"/>
                  <a:pt x="807" y="400"/>
                  <a:pt x="858" y="49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82" name="Line 74"/>
          <p:cNvSpPr>
            <a:spLocks noChangeAspect="1" noChangeShapeType="1"/>
          </p:cNvSpPr>
          <p:nvPr/>
        </p:nvSpPr>
        <p:spPr bwMode="auto">
          <a:xfrm flipH="1">
            <a:off x="1238250" y="2454275"/>
            <a:ext cx="0" cy="557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83" name="Freeform 75"/>
          <p:cNvSpPr>
            <a:spLocks noChangeAspect="1"/>
          </p:cNvSpPr>
          <p:nvPr/>
        </p:nvSpPr>
        <p:spPr bwMode="auto">
          <a:xfrm>
            <a:off x="412750" y="2357438"/>
            <a:ext cx="1352550" cy="1062037"/>
          </a:xfrm>
          <a:custGeom>
            <a:avLst/>
            <a:gdLst>
              <a:gd name="T0" fmla="*/ 0 w 858"/>
              <a:gd name="T1" fmla="*/ 487 h 681"/>
              <a:gd name="T2" fmla="*/ 139 w 858"/>
              <a:gd name="T3" fmla="*/ 636 h 681"/>
              <a:gd name="T4" fmla="*/ 358 w 858"/>
              <a:gd name="T5" fmla="*/ 217 h 681"/>
              <a:gd name="T6" fmla="*/ 612 w 858"/>
              <a:gd name="T7" fmla="*/ 46 h 681"/>
              <a:gd name="T8" fmla="*/ 858 w 858"/>
              <a:gd name="T9" fmla="*/ 49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681">
                <a:moveTo>
                  <a:pt x="0" y="487"/>
                </a:moveTo>
                <a:cubicBezTo>
                  <a:pt x="23" y="512"/>
                  <a:pt x="79" y="681"/>
                  <a:pt x="139" y="636"/>
                </a:cubicBezTo>
                <a:cubicBezTo>
                  <a:pt x="199" y="591"/>
                  <a:pt x="279" y="315"/>
                  <a:pt x="358" y="217"/>
                </a:cubicBezTo>
                <a:cubicBezTo>
                  <a:pt x="437" y="119"/>
                  <a:pt x="529" y="0"/>
                  <a:pt x="612" y="46"/>
                </a:cubicBezTo>
                <a:cubicBezTo>
                  <a:pt x="695" y="92"/>
                  <a:pt x="807" y="400"/>
                  <a:pt x="858" y="49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0299" name="Picture 9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6457950"/>
            <a:ext cx="31416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0296" name="Rectangle 8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3" name="Line 25"/>
          <p:cNvSpPr>
            <a:spLocks noChangeAspect="1" noChangeShapeType="1"/>
          </p:cNvSpPr>
          <p:nvPr/>
        </p:nvSpPr>
        <p:spPr bwMode="auto">
          <a:xfrm flipV="1">
            <a:off x="6022975" y="2133600"/>
            <a:ext cx="2587625" cy="1138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8" name="Line 60"/>
          <p:cNvSpPr>
            <a:spLocks noChangeAspect="1" noChangeShapeType="1"/>
          </p:cNvSpPr>
          <p:nvPr/>
        </p:nvSpPr>
        <p:spPr bwMode="auto">
          <a:xfrm flipV="1">
            <a:off x="4679950" y="2133600"/>
            <a:ext cx="2587625" cy="1138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72" name="Line 64"/>
          <p:cNvSpPr>
            <a:spLocks noChangeAspect="1" noChangeShapeType="1"/>
          </p:cNvSpPr>
          <p:nvPr/>
        </p:nvSpPr>
        <p:spPr bwMode="auto">
          <a:xfrm flipV="1">
            <a:off x="3335338" y="2133600"/>
            <a:ext cx="2587625" cy="1138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76" name="Line 68"/>
          <p:cNvSpPr>
            <a:spLocks noChangeAspect="1" noChangeShapeType="1"/>
          </p:cNvSpPr>
          <p:nvPr/>
        </p:nvSpPr>
        <p:spPr bwMode="auto">
          <a:xfrm flipV="1">
            <a:off x="1992313" y="2133600"/>
            <a:ext cx="2587625" cy="1138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80" name="Line 72"/>
          <p:cNvSpPr>
            <a:spLocks noChangeAspect="1" noChangeShapeType="1"/>
          </p:cNvSpPr>
          <p:nvPr/>
        </p:nvSpPr>
        <p:spPr bwMode="auto">
          <a:xfrm flipV="1">
            <a:off x="647700" y="2133600"/>
            <a:ext cx="2587625" cy="1138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84" name="Line 76"/>
          <p:cNvSpPr>
            <a:spLocks noChangeAspect="1" noChangeShapeType="1"/>
          </p:cNvSpPr>
          <p:nvPr/>
        </p:nvSpPr>
        <p:spPr bwMode="auto">
          <a:xfrm flipV="1">
            <a:off x="396875" y="2133600"/>
            <a:ext cx="1508125" cy="663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63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63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3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63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63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0210" grpId="0" animBg="1"/>
      <p:bldP spid="1630266" grpId="0" animBg="1"/>
      <p:bldP spid="1630270" grpId="0" animBg="1"/>
      <p:bldP spid="1630274" grpId="0" animBg="1"/>
      <p:bldP spid="1630278" grpId="0" animBg="1"/>
      <p:bldP spid="1630282" grpId="0" animBg="1"/>
      <p:bldP spid="1630233" grpId="0" animBg="1"/>
      <p:bldP spid="1630268" grpId="0" animBg="1"/>
      <p:bldP spid="1630272" grpId="0" animBg="1"/>
      <p:bldP spid="1630276" grpId="0" animBg="1"/>
      <p:bldP spid="1630280" grpId="0" animBg="1"/>
      <p:bldP spid="16302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2ED5-8D8E-4429-BB29-D80FBB7E8A52}" type="slidenum">
              <a:rPr lang="en-US"/>
              <a:pPr/>
              <a:t>9</a:t>
            </a:fld>
            <a:endParaRPr lang="en-US"/>
          </a:p>
        </p:txBody>
      </p:sp>
      <p:sp>
        <p:nvSpPr>
          <p:cNvPr id="163124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341" name="Rectangle 10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1364" name="Group 132"/>
          <p:cNvGrpSpPr>
            <a:grpSpLocks/>
          </p:cNvGrpSpPr>
          <p:nvPr/>
        </p:nvGrpSpPr>
        <p:grpSpPr bwMode="auto">
          <a:xfrm>
            <a:off x="152400" y="441325"/>
            <a:ext cx="6635750" cy="2378075"/>
            <a:chOff x="96" y="2723"/>
            <a:chExt cx="4180" cy="1498"/>
          </a:xfrm>
        </p:grpSpPr>
        <p:pic>
          <p:nvPicPr>
            <p:cNvPr id="1631365" name="Picture 1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3851"/>
              <a:ext cx="410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1366" name="Picture 13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" y="3146"/>
              <a:ext cx="182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1367" name="Picture 1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3002"/>
              <a:ext cx="145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1368" name="Picture 1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676"/>
              <a:ext cx="104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1369" name="Picture 13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" y="3682"/>
              <a:ext cx="195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1370" name="Picture 1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065"/>
              <a:ext cx="108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1371" name="Picture 1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" y="4065"/>
              <a:ext cx="197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1372" name="Rectangle 140"/>
            <p:cNvSpPr>
              <a:spLocks noChangeArrowheads="1"/>
            </p:cNvSpPr>
            <p:nvPr/>
          </p:nvSpPr>
          <p:spPr bwMode="auto">
            <a:xfrm>
              <a:off x="192" y="2723"/>
              <a:ext cx="2688" cy="921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31373" name="Picture 1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2781"/>
              <a:ext cx="226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31363" name="Group 131"/>
          <p:cNvGrpSpPr>
            <a:grpSpLocks/>
          </p:cNvGrpSpPr>
          <p:nvPr/>
        </p:nvGrpSpPr>
        <p:grpSpPr bwMode="auto">
          <a:xfrm>
            <a:off x="152400" y="4322763"/>
            <a:ext cx="6635750" cy="2378075"/>
            <a:chOff x="96" y="2723"/>
            <a:chExt cx="4180" cy="1498"/>
          </a:xfrm>
        </p:grpSpPr>
        <p:pic>
          <p:nvPicPr>
            <p:cNvPr id="1631348" name="Picture 11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3851"/>
              <a:ext cx="410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1349" name="Picture 11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" y="3146"/>
              <a:ext cx="182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1350" name="Picture 11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3002"/>
              <a:ext cx="145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1356" name="Picture 12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676"/>
              <a:ext cx="104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1357" name="Picture 12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" y="3682"/>
              <a:ext cx="195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1358" name="Picture 12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065"/>
              <a:ext cx="108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1359" name="Picture 12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" y="4065"/>
              <a:ext cx="197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1360" name="Rectangle 128"/>
            <p:cNvSpPr>
              <a:spLocks noChangeArrowheads="1"/>
            </p:cNvSpPr>
            <p:nvPr/>
          </p:nvSpPr>
          <p:spPr bwMode="auto">
            <a:xfrm>
              <a:off x="192" y="2723"/>
              <a:ext cx="2688" cy="921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31361" name="Picture 12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2781"/>
              <a:ext cx="226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31379" name="Group 147"/>
          <p:cNvGrpSpPr>
            <a:grpSpLocks/>
          </p:cNvGrpSpPr>
          <p:nvPr/>
        </p:nvGrpSpPr>
        <p:grpSpPr bwMode="auto">
          <a:xfrm>
            <a:off x="273050" y="3352800"/>
            <a:ext cx="7286625" cy="550863"/>
            <a:chOff x="172" y="2112"/>
            <a:chExt cx="4590" cy="347"/>
          </a:xfrm>
        </p:grpSpPr>
        <p:pic>
          <p:nvPicPr>
            <p:cNvPr id="1631377" name="Picture 14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2112"/>
              <a:ext cx="400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1376" name="Picture 14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2303"/>
              <a:ext cx="38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03704E-6 L 5.55556E-7 -0.56666 " pathEditMode="relative" ptsTypes="AA">
                                      <p:cBhvr>
                                        <p:cTn id="6" dur="500" fill="hold"/>
                                        <p:tgtEl>
                                          <p:spTgt spid="1631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19&quot;/&gt;&lt;property id=&quot;20307&quot; value=&quot;597&quot;/&gt;&lt;/object&gt;&lt;object type=&quot;3&quot; unique_id=&quot;64600&quot;&gt;&lt;property id=&quot;20148&quot; value=&quot;5&quot;/&gt;&lt;property id=&quot;20300&quot; value=&quot;Slide 2&quot;/&gt;&lt;property id=&quot;20307&quot; value=&quot;637&quot;/&gt;&lt;/object&gt;&lt;object type=&quot;3&quot; unique_id=&quot;105360&quot;&gt;&lt;property id=&quot;20148&quot; value=&quot;5&quot;/&gt;&lt;property id=&quot;20300&quot; value=&quot;Slide 21&quot;/&gt;&lt;property id=&quot;20307&quot; value=&quot;638&quot;/&gt;&lt;/object&gt;&lt;object type=&quot;3&quot; unique_id=&quot;105406&quot;&gt;&lt;property id=&quot;20148&quot; value=&quot;5&quot;/&gt;&lt;property id=&quot;20300&quot; value=&quot;Slide 3&quot;/&gt;&lt;property id=&quot;20307&quot; value=&quot;639&quot;/&gt;&lt;/object&gt;&lt;object type=&quot;3&quot; unique_id=&quot;105457&quot;&gt;&lt;property id=&quot;20148&quot; value=&quot;5&quot;/&gt;&lt;property id=&quot;20300&quot; value=&quot;Slide 4&quot;/&gt;&lt;property id=&quot;20307&quot; value=&quot;640&quot;/&gt;&lt;/object&gt;&lt;object type=&quot;3&quot; unique_id=&quot;105458&quot;&gt;&lt;property id=&quot;20148&quot; value=&quot;5&quot;/&gt;&lt;property id=&quot;20300&quot; value=&quot;Slide 5&quot;/&gt;&lt;property id=&quot;20307&quot; value=&quot;641&quot;/&gt;&lt;/object&gt;&lt;object type=&quot;3&quot; unique_id=&quot;105495&quot;&gt;&lt;property id=&quot;20148&quot; value=&quot;5&quot;/&gt;&lt;property id=&quot;20300&quot; value=&quot;Slide 6&quot;/&gt;&lt;property id=&quot;20307&quot; value=&quot;642&quot;/&gt;&lt;/object&gt;&lt;object type=&quot;3&quot; unique_id=&quot;105496&quot;&gt;&lt;property id=&quot;20148&quot; value=&quot;5&quot;/&gt;&lt;property id=&quot;20300&quot; value=&quot;Slide 7&quot;/&gt;&lt;property id=&quot;20307&quot; value=&quot;643&quot;/&gt;&lt;/object&gt;&lt;object type=&quot;3&quot; unique_id=&quot;105497&quot;&gt;&lt;property id=&quot;20148&quot; value=&quot;5&quot;/&gt;&lt;property id=&quot;20300&quot; value=&quot;Slide 8&quot;/&gt;&lt;property id=&quot;20307&quot; value=&quot;644&quot;/&gt;&lt;/object&gt;&lt;object type=&quot;3&quot; unique_id=&quot;105528&quot;&gt;&lt;property id=&quot;20148&quot; value=&quot;5&quot;/&gt;&lt;property id=&quot;20300&quot; value=&quot;Slide 9&quot;/&gt;&lt;property id=&quot;20307&quot; value=&quot;645&quot;/&gt;&lt;/object&gt;&lt;object type=&quot;3&quot; unique_id=&quot;105529&quot;&gt;&lt;property id=&quot;20148&quot; value=&quot;5&quot;/&gt;&lt;property id=&quot;20300&quot; value=&quot;Slide 10&quot;/&gt;&lt;property id=&quot;20307&quot; value=&quot;646&quot;/&gt;&lt;/object&gt;&lt;object type=&quot;3&quot; unique_id=&quot;105768&quot;&gt;&lt;property id=&quot;20148&quot; value=&quot;5&quot;/&gt;&lt;property id=&quot;20300&quot; value=&quot;Slide 12&quot;/&gt;&lt;property id=&quot;20307&quot; value=&quot;647&quot;/&gt;&lt;/object&gt;&lt;object type=&quot;3&quot; unique_id=&quot;105823&quot;&gt;&lt;property id=&quot;20148&quot; value=&quot;5&quot;/&gt;&lt;property id=&quot;20300&quot; value=&quot;Slide 11&quot;/&gt;&lt;property id=&quot;20307&quot; value=&quot;648&quot;/&gt;&lt;/object&gt;&lt;object type=&quot;3&quot; unique_id=&quot;105976&quot;&gt;&lt;property id=&quot;20148&quot; value=&quot;5&quot;/&gt;&lt;property id=&quot;20300&quot; value=&quot;Slide 13&quot;/&gt;&lt;property id=&quot;20307&quot; value=&quot;649&quot;/&gt;&lt;/object&gt;&lt;object type=&quot;3&quot; unique_id=&quot;106097&quot;&gt;&lt;property id=&quot;20148&quot; value=&quot;5&quot;/&gt;&lt;property id=&quot;20300&quot; value=&quot;Slide 14&quot;/&gt;&lt;property id=&quot;20307&quot; value=&quot;650&quot;/&gt;&lt;/object&gt;&lt;object type=&quot;3&quot; unique_id=&quot;106098&quot;&gt;&lt;property id=&quot;20148&quot; value=&quot;5&quot;/&gt;&lt;property id=&quot;20300&quot; value=&quot;Slide 15&quot;/&gt;&lt;property id=&quot;20307&quot; value=&quot;651&quot;/&gt;&lt;/object&gt;&lt;object type=&quot;3&quot; unique_id=&quot;106099&quot;&gt;&lt;property id=&quot;20148&quot; value=&quot;5&quot;/&gt;&lt;property id=&quot;20300&quot; value=&quot;Slide 16&quot;/&gt;&lt;property id=&quot;20307&quot; value=&quot;652&quot;/&gt;&lt;/object&gt;&lt;object type=&quot;3&quot; unique_id=&quot;106100&quot;&gt;&lt;property id=&quot;20148&quot; value=&quot;5&quot;/&gt;&lt;property id=&quot;20300&quot; value=&quot;Slide 17&quot;/&gt;&lt;property id=&quot;20307&quot; value=&quot;653&quot;/&gt;&lt;/object&gt;&lt;object type=&quot;3&quot; unique_id=&quot;106173&quot;&gt;&lt;property id=&quot;20148&quot; value=&quot;5&quot;/&gt;&lt;property id=&quot;20300&quot; value=&quot;Slide 18&quot;/&gt;&lt;property id=&quot;20307&quot; value=&quot;654&quot;/&gt;&lt;/object&gt;&lt;object type=&quot;3&quot; unique_id=&quot;106324&quot;&gt;&lt;property id=&quot;20148&quot; value=&quot;5&quot;/&gt;&lt;property id=&quot;20300&quot; value=&quot;Slide 20&quot;/&gt;&lt;property id=&quot;20307&quot; value=&quot;655&quot;/&gt;&lt;/object&gt;&lt;object type=&quot;3&quot; unique_id=&quot;106348&quot;&gt;&lt;property id=&quot;20148&quot; value=&quot;5&quot;/&gt;&lt;property id=&quot;20300&quot; value=&quot;Slide 22&quot;/&gt;&lt;property id=&quot;20307&quot; value=&quot;656&quot;/&gt;&lt;/object&gt;&lt;object type=&quot;3&quot; unique_id=&quot;106373&quot;&gt;&lt;property id=&quot;20148&quot; value=&quot;5&quot;/&gt;&lt;property id=&quot;20300&quot; value=&quot;Slide 1&quot;/&gt;&lt;property id=&quot;20307&quot; value=&quot;65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o} up to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30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x_{n+1}:=x_n-\frac{f(x_n)}{f'(x_n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199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esn't} always work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13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{\color{red}not} have a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itial gue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1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owever, {\color[rgb]{0,.8,0}for many}&#10;({\color[rgb]{0,.8,0}if} {\color{red}not} most) func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305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works incredibly wel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210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metimes the denominator, $f'(x_n)$, is ze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8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1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x_{n+1}:=x_n-\frac{f(x_n)}{f'(x_n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199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esn't} always work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13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repea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66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{\color{red}not} have a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3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NEWTON'S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49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metimes the denominator, $f'(x_n)$, is ze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85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x_{n+1}:=x_n-\frac{f(x_n)}{f'(x_n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199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9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esn't} always work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13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repea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66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{\color{red}not} have a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3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NEWTON'S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49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metimes the denominator, $f'(x_n)$, is ze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85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x_{n+1}:=x_n-\frac{f(x_n)}{f'(x_n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199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2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esn't} always work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13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repea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66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{\color{red}not} have a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3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NEWTON'S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49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is instan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93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number of decimal places of accurac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023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UBLES} with each iteratio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5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, {\color[rgb]{0,.8,0}if}&#10;we start with an inital guess of $1.414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34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, after 20 itera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23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'll have more than one mill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26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4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cimal places of accuracy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on this lat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23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example, to compute $\sqrt{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21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can find roots of $f(x)=x^2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399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owever, {\color[rgb]{0,.8,0}for many}&#10;({\color[rgb]{0,.8,0}if} {\color{red}not} most) func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305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works incredibly wel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210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NEWTON'S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49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$x_{n+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2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ake} the logarithmic derivative of $f(x)$ w.r.t.~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67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56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at $x_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80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ciproc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54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la}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19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ea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2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f(x)}{f'(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1042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f(x_n)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1237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n {\color[rgb]{1,0,1}subtract} from $x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71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04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62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x_{n+1}:=x_n-\frac{f(x_n)}{f'(x_n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199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reciprocate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72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(x)$ w.r.t.~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1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ogarithmic deriva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37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dvic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6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ack down to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86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s are h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30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remember; perha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6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orithms are easi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03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561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ollow}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43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la}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19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f(x)}{f'(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1042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f(x_n)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1237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04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62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rting at $x_1=2$, {\color[rgb]{0,.8,0}find} the thi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65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$ to the root of the 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20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-4x+2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985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 terms of $x_1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128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-4x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01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0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90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VALU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38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t $x:\to x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55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ECIPROC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727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GARITHM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666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365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w.r.t.~$x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006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reciprocate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7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an we find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04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(x)$ w.r.t.~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1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ogarithmic deriva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37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561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ula for $x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19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la}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19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f(x)}{f'(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1042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f(x_n)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1237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04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62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rting at $x_1=2$, {\color[rgb]{0,.8,0}find} the thi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65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$ to the root of the 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20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-4x+2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985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9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:=x_n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77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^3-4x_n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39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_n^2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86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-\frac{2^3-4(2)+2}{3(2)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120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.7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47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BTRACT FROM $x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27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:\to 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373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2}:=x_1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561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1^3-4x_1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8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_1^2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reciprocate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72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(x)$ w.r.t.~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1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ogarithmic deriva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37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rting at $x_1=2$, {\color[rgb]{0,.8,0}find} the thi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65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$ to the root of the 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20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-4x+2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985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90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:=x_n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77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^3-4x_n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39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_n^2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86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-\frac{2^3-4(2)+2}{3(2)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120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.7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47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.75-\frac{(1.75)^3-4(1.75)+2}{3(1.75)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94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,\dot=\,1.680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31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:\to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15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1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3}:=x_2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577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2^3-4x_2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17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_2^2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97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2}:=x_1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561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1^3-4x_1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8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_1^2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7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sqrt{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-7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610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9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2-7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53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2-7}{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754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x_n-\frac{x_n^2}{2x_n}-\frac{-7}{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582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x_n-\frac{x_n}{2}+\frac{7}{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414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x_n\left(1-\frac{1}{2}\right)+\frac{7}{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912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(x_n+\frac{7}{x_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76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x_n+\frac{1}{2}\left(\frac{7}{x_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755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sqrt{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un = $x_1-x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60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54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(x_n+\frac{7}{x_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76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(x_n+\frac{7}{x_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76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54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verage} tog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27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$ {\color{black}and} $\displaystyle{\frac{7}{x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62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54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(x_n+\frac{7}{x_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7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rise = $f(x_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32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sqrt{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7}{\sqrt{7}}=\sqrt{7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08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,&#10;{\color[rgb]{0,.8,0}if} $x_n=\sqrt{7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075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{n+1}=\sqrt{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186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is is probably h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88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your calculator's $\sqrt{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65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utton work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00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verage} tog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27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$ {\color{black}and} $\displaystyle{\frac{7}{x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6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lope = $f'(x_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91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54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(x_n+\frac{7}{x_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76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sqrt{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7}{\sqrt{7}}=\sqrt{7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08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_n\approx\sqrt{7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37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{n+1}\approx\sqrt{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74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method is ``stable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70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0,.8,0}f(x_1)}}{{\color[rgb]{1,.38,0}x_1-x_2}}&#10;={\color{red}f'(x_1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972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rting with $x_1=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33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o} a few itera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35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for y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49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1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umber of decim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62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accuracy {\it DOUBL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45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ith each iteratio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88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is is probably h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88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your calculator's $\sqrt{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65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0,.8,0}f(x_1)}}{{\color{red}f'(x_1)}}&#10;={\color[rgb]{1,.38,0}x_1-x_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939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utton work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00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verage} tog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27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$ {\color{black}and} $\displaystyle{\frac{7}{x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62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rrect to eight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06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Newton's method to find $\sqrt[5]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775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5-3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634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5-3}{5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900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-3}{5x_n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84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.38,0}x_2}&#10;={\color[rgb]{1,.38,0}x_1}-\frac{{\color[rgb]{0,.8,0}f(x_1)}}{{\color{red}f'(x_1)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991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1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12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2=1.40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044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\,\dot=\,1.2761849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26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4\,\dot=\,1.247150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97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5\,\dot=\,1.245734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38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6\,\dot=\,1.2457309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80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7\,\dot=\,1.2457309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38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.245730935\le\sqrt[5]{3}&lt; 1.2457309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18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YES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69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, correct to six decimal plac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566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oot of the equation $\cos x=2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405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cos x)-2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86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cos x)-2x}{(-\sin x)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776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(\cos x_n)-2x_n}{(-\sin x_n)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908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x_n+\frac{(\cos x_n)-2x_n}{(\sin x_n)+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603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1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12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2\,\dot=\,0.48628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7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an we sol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83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\,\dot=\,0.4504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0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4\,\dot=\,0.45018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75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5\,\dot=\,0.45018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69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1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[0.4501835,0.45018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309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\cos x=2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02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 $x_2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93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Newton's method with the initial appr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387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1=-3$ to find $x_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268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third approximation to the roo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751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Give your answer to four decimal places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261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5+2x^2-1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065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2x_n^2-1}{5x_n^4+4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817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2\,\dot=\,-2.42493638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73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\,\dot=\,-1.97706135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09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4\,\dot=\,-1.63553778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61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5\,\dot=\,-1.38402248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8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 terms of $x_1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128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6\,\dot=\,-1.20859393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85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7\,\dot=\,-1.0959221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26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8\,\dot=\,-1.03272078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36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9\,\dot=\,-1.00596468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30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10}\,\dot=\,-1.0002634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.977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01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11}\,\dot=\,-1.00000055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221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-1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31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an we find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04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670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Newton's method to approximate $\sqrt[100]{15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742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rrect to nin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11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00}-150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985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{100}-150}{100x_n^{99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522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(0.99)x_n+\frac{1.5}{x_n^{99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901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.1)^{100}\,\dot=\,13780.6123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7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mula for $x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19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.1)^{100}&gt;15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36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.1&gt;\sqrt[100]{15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30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1=1.000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023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2=2.490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167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=2.4651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61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4=2.440449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98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OO SLOW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48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1=1.100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025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11}\,\dot=\,1.05138290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35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[100]{150}\,\dot=\,1.05138290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93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1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2\,\dot=\,1.08911973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03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\,\dot=\,1.07854887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4\,\dot=\,1.06860467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28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5\,\dot=\,1.06002338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08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6\,\dot=\,1.05409901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44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7\,\dot=\,1.0517019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74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8\,\dot=\,1.05138765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34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9\,\dot=\,1.05138290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5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 $f(x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7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 $f(x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77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10}\,\dot=\,1.05138290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60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xplain} why Newton's method fails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284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90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1\n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73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Illustrate} your explanation with a sketc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38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pplied to the eq'n $\sqrt[3]{x}=0$ with any init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216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&#10;$x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1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x_2=x_1-\frac{x_1^{1/3}}{(1/3)x_1^{-2/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39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stateme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09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x_1-3x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624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-2x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42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&#10;$-2x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80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_3=-2x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698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4x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5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1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ach answer is twice as f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49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is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03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from the correct answer (which is $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29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s the one before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73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[3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6.3, p.~130, \#1-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61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x_2:=x_1-\frac{f(x_1)}{f'(x_1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149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.38,0}x_2}&#10;={\color[rgb]{1,.38,0}x_1}-\frac{{\color[rgb]{0,.8,0}f(x_1)}}{{\color{red}f'(x_1)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99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ake} an ``initial guess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69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ake} an ``initial guess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69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l} it $x_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6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1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x_3:=x_2-\frac{f(x_2)}{f'(x_2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21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2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 $f(x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7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stateme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09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is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03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ake} an ``initial guess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6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l} it $x_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6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x_2:=x_1-\frac{f(x_1)}{f'(x_1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149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x_3:=x_2-\frac{f(x_2)}{f'(x_2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21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9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x_4:=x_3-\frac{f(x_3)}{f'(x_3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24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x_{n+1}:=x_n-\frac{f(x_n)}{f'(x_n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199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stateme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09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esn't} always work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13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NEWTON'S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49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4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2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 $f(x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77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stateme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09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is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03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is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0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NEWTON'S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49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esn't} always work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13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x_{n+1}:=x_n-\frac{f(x_n)}{f'(x_n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199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metimes the denominator, $f'(x_n)$, is ze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85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itial gue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1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NEWTON'S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49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metimes the denominator, $f'(x_n)$, is ze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8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it on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49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x_{n+1}:=x_n-\frac{f(x_n)}{f'(x_n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199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esn't} always work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13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repea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66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itial gue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1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2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NEWTON'S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49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repea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66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metimes the denominator, $f'(x_n)$, is ze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85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15873</TotalTime>
  <Words>30</Words>
  <Application>Microsoft Office PowerPoint</Application>
  <PresentationFormat>On-screen Show (4:3)</PresentationFormat>
  <Paragraphs>29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1779</cp:revision>
  <dcterms:created xsi:type="dcterms:W3CDTF">2008-09-20T13:47:00Z</dcterms:created>
  <dcterms:modified xsi:type="dcterms:W3CDTF">2011-08-29T19:01:19Z</dcterms:modified>
</cp:coreProperties>
</file>