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3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4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5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6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7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8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9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0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11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12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3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4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15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16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notesSlides/notesSlide17.xml" ContentType="application/vnd.openxmlformats-officedocument.presentationml.notesSl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18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19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notesSlides/notesSlide20.xml" ContentType="application/vnd.openxmlformats-officedocument.presentationml.notesSlide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notesSlides/notesSlide21.xml" ContentType="application/vnd.openxmlformats-officedocument.presentationml.notesSlide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notesSlides/notesSlide22.xml" ContentType="application/vnd.openxmlformats-officedocument.presentationml.notesSlide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notesSlides/notesSlide23.xml" ContentType="application/vnd.openxmlformats-officedocument.presentationml.notesSlide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notesSlides/notesSlide24.xml" ContentType="application/vnd.openxmlformats-officedocument.presentationml.notesSlide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notesSlides/notesSlide25.xml" ContentType="application/vnd.openxmlformats-officedocument.presentationml.notesSlide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notesSlides/notesSlide26.xml" ContentType="application/vnd.openxmlformats-officedocument.presentationml.notesSlide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548" r:id="rId2"/>
    <p:sldId id="559" r:id="rId3"/>
    <p:sldId id="564" r:id="rId4"/>
    <p:sldId id="565" r:id="rId5"/>
    <p:sldId id="567" r:id="rId6"/>
    <p:sldId id="508" r:id="rId7"/>
    <p:sldId id="535" r:id="rId8"/>
    <p:sldId id="550" r:id="rId9"/>
    <p:sldId id="551" r:id="rId10"/>
    <p:sldId id="552" r:id="rId11"/>
    <p:sldId id="557" r:id="rId12"/>
    <p:sldId id="553" r:id="rId13"/>
    <p:sldId id="554" r:id="rId14"/>
    <p:sldId id="555" r:id="rId15"/>
    <p:sldId id="558" r:id="rId16"/>
    <p:sldId id="556" r:id="rId17"/>
    <p:sldId id="562" r:id="rId18"/>
    <p:sldId id="563" r:id="rId19"/>
    <p:sldId id="530" r:id="rId20"/>
    <p:sldId id="538" r:id="rId21"/>
    <p:sldId id="541" r:id="rId22"/>
    <p:sldId id="539" r:id="rId23"/>
    <p:sldId id="544" r:id="rId24"/>
    <p:sldId id="545" r:id="rId25"/>
    <p:sldId id="546" r:id="rId26"/>
    <p:sldId id="529" r:id="rId27"/>
    <p:sldId id="547" r:id="rId28"/>
  </p:sldIdLst>
  <p:sldSz cx="9144000" cy="6858000" type="screen4x3"/>
  <p:notesSz cx="7315200" cy="96012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4" autoAdjust="0"/>
    <p:restoredTop sz="99313" autoAdjust="0"/>
  </p:normalViewPr>
  <p:slideViewPr>
    <p:cSldViewPr>
      <p:cViewPr varScale="1">
        <p:scale>
          <a:sx n="76" d="100"/>
          <a:sy n="76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3BD19E59-C3DA-48E8-A43D-5F6424B20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71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75F9A-5407-4285-B1D8-A91A5E2F24DC}" type="slidenum">
              <a:rPr lang="en-US"/>
              <a:pPr/>
              <a:t>1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9051F-B219-490E-B889-C92A35D50B00}" type="slidenum">
              <a:rPr lang="en-US"/>
              <a:pPr/>
              <a:t>10</a:t>
            </a:fld>
            <a:endParaRPr lang="en-US"/>
          </a:p>
        </p:txBody>
      </p:sp>
      <p:sp>
        <p:nvSpPr>
          <p:cNvPr id="133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9051F-B219-490E-B889-C92A35D50B00}" type="slidenum">
              <a:rPr lang="en-US"/>
              <a:pPr/>
              <a:t>11</a:t>
            </a:fld>
            <a:endParaRPr lang="en-US"/>
          </a:p>
        </p:txBody>
      </p:sp>
      <p:sp>
        <p:nvSpPr>
          <p:cNvPr id="133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9051F-B219-490E-B889-C92A35D50B00}" type="slidenum">
              <a:rPr lang="en-US"/>
              <a:pPr/>
              <a:t>12</a:t>
            </a:fld>
            <a:endParaRPr lang="en-US"/>
          </a:p>
        </p:txBody>
      </p:sp>
      <p:sp>
        <p:nvSpPr>
          <p:cNvPr id="133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9051F-B219-490E-B889-C92A35D50B00}" type="slidenum">
              <a:rPr lang="en-US"/>
              <a:pPr/>
              <a:t>13</a:t>
            </a:fld>
            <a:endParaRPr lang="en-US"/>
          </a:p>
        </p:txBody>
      </p:sp>
      <p:sp>
        <p:nvSpPr>
          <p:cNvPr id="133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9051F-B219-490E-B889-C92A35D50B00}" type="slidenum">
              <a:rPr lang="en-US"/>
              <a:pPr/>
              <a:t>14</a:t>
            </a:fld>
            <a:endParaRPr lang="en-US"/>
          </a:p>
        </p:txBody>
      </p:sp>
      <p:sp>
        <p:nvSpPr>
          <p:cNvPr id="133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9051F-B219-490E-B889-C92A35D50B00}" type="slidenum">
              <a:rPr lang="en-US"/>
              <a:pPr/>
              <a:t>15</a:t>
            </a:fld>
            <a:endParaRPr lang="en-US"/>
          </a:p>
        </p:txBody>
      </p:sp>
      <p:sp>
        <p:nvSpPr>
          <p:cNvPr id="133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9051F-B219-490E-B889-C92A35D50B00}" type="slidenum">
              <a:rPr lang="en-US"/>
              <a:pPr/>
              <a:t>16</a:t>
            </a:fld>
            <a:endParaRPr lang="en-US"/>
          </a:p>
        </p:txBody>
      </p:sp>
      <p:sp>
        <p:nvSpPr>
          <p:cNvPr id="133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9051F-B219-490E-B889-C92A35D50B00}" type="slidenum">
              <a:rPr lang="en-US"/>
              <a:pPr/>
              <a:t>17</a:t>
            </a:fld>
            <a:endParaRPr lang="en-US"/>
          </a:p>
        </p:txBody>
      </p:sp>
      <p:sp>
        <p:nvSpPr>
          <p:cNvPr id="133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9051F-B219-490E-B889-C92A35D50B00}" type="slidenum">
              <a:rPr lang="en-US"/>
              <a:pPr/>
              <a:t>18</a:t>
            </a:fld>
            <a:endParaRPr lang="en-US"/>
          </a:p>
        </p:txBody>
      </p:sp>
      <p:sp>
        <p:nvSpPr>
          <p:cNvPr id="133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78F95-85F6-412D-BD78-9E8571D8082E}" type="slidenum">
              <a:rPr lang="en-US"/>
              <a:pPr/>
              <a:t>19</a:t>
            </a:fld>
            <a:endParaRPr lang="en-US"/>
          </a:p>
        </p:txBody>
      </p:sp>
      <p:sp>
        <p:nvSpPr>
          <p:cNvPr id="133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F4140-A5E7-40CA-8A57-5CB0DBB6A3B2}" type="slidenum">
              <a:rPr lang="en-US"/>
              <a:pPr/>
              <a:t>2</a:t>
            </a:fld>
            <a:endParaRPr lang="en-US"/>
          </a:p>
        </p:txBody>
      </p:sp>
      <p:sp>
        <p:nvSpPr>
          <p:cNvPr id="134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A4535-E092-438C-8F1F-27791D705C93}" type="slidenum">
              <a:rPr lang="en-US"/>
              <a:pPr/>
              <a:t>20</a:t>
            </a:fld>
            <a:endParaRPr lang="en-US"/>
          </a:p>
        </p:txBody>
      </p:sp>
      <p:sp>
        <p:nvSpPr>
          <p:cNvPr id="135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4D87C-3E2B-4203-AC2B-05B88353398B}" type="slidenum">
              <a:rPr lang="en-US"/>
              <a:pPr/>
              <a:t>21</a:t>
            </a:fld>
            <a:endParaRPr lang="en-US"/>
          </a:p>
        </p:txBody>
      </p:sp>
      <p:sp>
        <p:nvSpPr>
          <p:cNvPr id="136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EA53FE-8D60-4EB7-B1A5-EA092F07DFA3}" type="slidenum">
              <a:rPr lang="en-US"/>
              <a:pPr/>
              <a:t>22</a:t>
            </a:fld>
            <a:endParaRPr lang="en-US"/>
          </a:p>
        </p:txBody>
      </p:sp>
      <p:sp>
        <p:nvSpPr>
          <p:cNvPr id="13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31570-DB92-4CA2-A8F4-EAB6E4F45B07}" type="slidenum">
              <a:rPr lang="en-US"/>
              <a:pPr/>
              <a:t>23</a:t>
            </a:fld>
            <a:endParaRPr lang="en-US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C19EA-55C0-4E60-930B-DA95C5A9AF82}" type="slidenum">
              <a:rPr lang="en-US"/>
              <a:pPr/>
              <a:t>24</a:t>
            </a:fld>
            <a:endParaRPr lang="en-US"/>
          </a:p>
        </p:txBody>
      </p:sp>
      <p:sp>
        <p:nvSpPr>
          <p:cNvPr id="137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F5074-65D4-47ED-B80B-FE7055F77927}" type="slidenum">
              <a:rPr lang="en-US"/>
              <a:pPr/>
              <a:t>25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90F18-BF03-4B7E-AD86-8A624670F323}" type="slidenum">
              <a:rPr lang="en-US"/>
              <a:pPr/>
              <a:t>26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F4140-A5E7-40CA-8A57-5CB0DBB6A3B2}" type="slidenum">
              <a:rPr lang="en-US"/>
              <a:pPr/>
              <a:t>3</a:t>
            </a:fld>
            <a:endParaRPr lang="en-US"/>
          </a:p>
        </p:txBody>
      </p:sp>
      <p:sp>
        <p:nvSpPr>
          <p:cNvPr id="134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F4140-A5E7-40CA-8A57-5CB0DBB6A3B2}" type="slidenum">
              <a:rPr lang="en-US"/>
              <a:pPr/>
              <a:t>4</a:t>
            </a:fld>
            <a:endParaRPr lang="en-US"/>
          </a:p>
        </p:txBody>
      </p:sp>
      <p:sp>
        <p:nvSpPr>
          <p:cNvPr id="134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F4140-A5E7-40CA-8A57-5CB0DBB6A3B2}" type="slidenum">
              <a:rPr lang="en-US"/>
              <a:pPr/>
              <a:t>5</a:t>
            </a:fld>
            <a:endParaRPr lang="en-US"/>
          </a:p>
        </p:txBody>
      </p:sp>
      <p:sp>
        <p:nvSpPr>
          <p:cNvPr id="134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AD2092-55CB-48D3-9072-6B8C76DB5177}" type="slidenum">
              <a:rPr lang="en-US"/>
              <a:pPr/>
              <a:t>6</a:t>
            </a:fld>
            <a:endParaRPr lang="en-US"/>
          </a:p>
        </p:txBody>
      </p:sp>
      <p:sp>
        <p:nvSpPr>
          <p:cNvPr id="127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F4140-A5E7-40CA-8A57-5CB0DBB6A3B2}" type="slidenum">
              <a:rPr lang="en-US"/>
              <a:pPr/>
              <a:t>7</a:t>
            </a:fld>
            <a:endParaRPr lang="en-US"/>
          </a:p>
        </p:txBody>
      </p:sp>
      <p:sp>
        <p:nvSpPr>
          <p:cNvPr id="134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28B65-56A7-4DDB-8495-D0649BD5FA61}" type="slidenum">
              <a:rPr lang="en-US"/>
              <a:pPr/>
              <a:t>8</a:t>
            </a:fld>
            <a:endParaRPr lang="en-US"/>
          </a:p>
        </p:txBody>
      </p:sp>
      <p:sp>
        <p:nvSpPr>
          <p:cNvPr id="135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9051F-B219-490E-B889-C92A35D50B00}" type="slidenum">
              <a:rPr lang="en-US"/>
              <a:pPr/>
              <a:t>9</a:t>
            </a:fld>
            <a:endParaRPr lang="en-US"/>
          </a:p>
        </p:txBody>
      </p:sp>
      <p:sp>
        <p:nvSpPr>
          <p:cNvPr id="133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D69FA-5DE8-4C83-99E2-A207D9D381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7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8FF8C-2D4E-4703-9E1C-AAC564045F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15F18-796B-42AE-8E61-AB2EFA155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3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2CF58-251C-4CAB-A1B7-CA7B87CBA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8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4BE9D-B7F6-4C54-AEB7-471D406D4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3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9D66C-3442-421A-807D-EE5E1F81FF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FCB3B-B8B4-40B0-A81B-D34A24884B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ECE11-1B04-4FB8-A34A-D409299911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2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9F50B-0CCA-4706-9641-9D5C25AB1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5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504E-B0FE-4850-A110-6E433D9E3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9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DBC00-CE00-4714-B74E-3764516624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0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543279-8C03-47C7-8B79-6BBA25529A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notesSlide" Target="../notesSlides/notesSlide10.xml"/><Relationship Id="rId39" Type="http://schemas.openxmlformats.org/officeDocument/2006/relationships/image" Target="../media/image114.png"/><Relationship Id="rId3" Type="http://schemas.openxmlformats.org/officeDocument/2006/relationships/tags" Target="../tags/tag184.xml"/><Relationship Id="rId21" Type="http://schemas.openxmlformats.org/officeDocument/2006/relationships/tags" Target="../tags/tag202.xml"/><Relationship Id="rId34" Type="http://schemas.openxmlformats.org/officeDocument/2006/relationships/image" Target="../media/image97.png"/><Relationship Id="rId42" Type="http://schemas.openxmlformats.org/officeDocument/2006/relationships/image" Target="../media/image88.png"/><Relationship Id="rId47" Type="http://schemas.openxmlformats.org/officeDocument/2006/relationships/image" Target="../media/image120.png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01.png"/><Relationship Id="rId38" Type="http://schemas.openxmlformats.org/officeDocument/2006/relationships/image" Target="../media/image113.png"/><Relationship Id="rId46" Type="http://schemas.openxmlformats.org/officeDocument/2006/relationships/image" Target="../media/image119.png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0" Type="http://schemas.openxmlformats.org/officeDocument/2006/relationships/tags" Target="../tags/tag201.xml"/><Relationship Id="rId29" Type="http://schemas.openxmlformats.org/officeDocument/2006/relationships/image" Target="../media/image81.png"/><Relationship Id="rId41" Type="http://schemas.openxmlformats.org/officeDocument/2006/relationships/image" Target="../media/image115.pn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24" Type="http://schemas.openxmlformats.org/officeDocument/2006/relationships/tags" Target="../tags/tag205.xml"/><Relationship Id="rId32" Type="http://schemas.openxmlformats.org/officeDocument/2006/relationships/image" Target="../media/image1.png"/><Relationship Id="rId37" Type="http://schemas.openxmlformats.org/officeDocument/2006/relationships/image" Target="../media/image112.png"/><Relationship Id="rId40" Type="http://schemas.openxmlformats.org/officeDocument/2006/relationships/image" Target="../media/image106.png"/><Relationship Id="rId45" Type="http://schemas.openxmlformats.org/officeDocument/2006/relationships/image" Target="../media/image118.png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28" Type="http://schemas.openxmlformats.org/officeDocument/2006/relationships/image" Target="../media/image80.png"/><Relationship Id="rId36" Type="http://schemas.openxmlformats.org/officeDocument/2006/relationships/image" Target="../media/image111.png"/><Relationship Id="rId49" Type="http://schemas.openxmlformats.org/officeDocument/2006/relationships/image" Target="../media/image122.png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31" Type="http://schemas.openxmlformats.org/officeDocument/2006/relationships/image" Target="../media/image105.png"/><Relationship Id="rId44" Type="http://schemas.openxmlformats.org/officeDocument/2006/relationships/image" Target="../media/image117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image" Target="../media/image96.png"/><Relationship Id="rId30" Type="http://schemas.openxmlformats.org/officeDocument/2006/relationships/image" Target="../media/image103.png"/><Relationship Id="rId35" Type="http://schemas.openxmlformats.org/officeDocument/2006/relationships/image" Target="../media/image110.png"/><Relationship Id="rId43" Type="http://schemas.openxmlformats.org/officeDocument/2006/relationships/image" Target="../media/image116.png"/><Relationship Id="rId48" Type="http://schemas.openxmlformats.org/officeDocument/2006/relationships/image" Target="../media/image121.png"/><Relationship Id="rId8" Type="http://schemas.openxmlformats.org/officeDocument/2006/relationships/tags" Target="../tags/tag18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image" Target="../media/image80.png"/><Relationship Id="rId26" Type="http://schemas.openxmlformats.org/officeDocument/2006/relationships/image" Target="../media/image124.png"/><Relationship Id="rId3" Type="http://schemas.openxmlformats.org/officeDocument/2006/relationships/tags" Target="../tags/tag208.xml"/><Relationship Id="rId21" Type="http://schemas.openxmlformats.org/officeDocument/2006/relationships/image" Target="../media/image105.png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image" Target="../media/image1.png"/><Relationship Id="rId25" Type="http://schemas.openxmlformats.org/officeDocument/2006/relationships/image" Target="../media/image123.png"/><Relationship Id="rId2" Type="http://schemas.openxmlformats.org/officeDocument/2006/relationships/tags" Target="../tags/tag207.xml"/><Relationship Id="rId16" Type="http://schemas.openxmlformats.org/officeDocument/2006/relationships/image" Target="../media/image96.png"/><Relationship Id="rId20" Type="http://schemas.openxmlformats.org/officeDocument/2006/relationships/image" Target="../media/image103.png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image" Target="../media/image110.png"/><Relationship Id="rId5" Type="http://schemas.openxmlformats.org/officeDocument/2006/relationships/tags" Target="../tags/tag210.xml"/><Relationship Id="rId15" Type="http://schemas.openxmlformats.org/officeDocument/2006/relationships/notesSlide" Target="../notesSlides/notesSlide11.xml"/><Relationship Id="rId23" Type="http://schemas.openxmlformats.org/officeDocument/2006/relationships/image" Target="../media/image113.png"/><Relationship Id="rId10" Type="http://schemas.openxmlformats.org/officeDocument/2006/relationships/tags" Target="../tags/tag215.xml"/><Relationship Id="rId19" Type="http://schemas.openxmlformats.org/officeDocument/2006/relationships/image" Target="../media/image81.png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20.png"/><Relationship Id="rId27" Type="http://schemas.openxmlformats.org/officeDocument/2006/relationships/image" Target="../media/image1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image" Target="../media/image125.png"/><Relationship Id="rId26" Type="http://schemas.openxmlformats.org/officeDocument/2006/relationships/image" Target="../media/image127.png"/><Relationship Id="rId3" Type="http://schemas.openxmlformats.org/officeDocument/2006/relationships/tags" Target="../tags/tag221.xml"/><Relationship Id="rId21" Type="http://schemas.openxmlformats.org/officeDocument/2006/relationships/image" Target="../media/image110.png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image" Target="../media/image96.png"/><Relationship Id="rId25" Type="http://schemas.openxmlformats.org/officeDocument/2006/relationships/image" Target="../media/image126.png"/><Relationship Id="rId2" Type="http://schemas.openxmlformats.org/officeDocument/2006/relationships/tags" Target="../tags/tag220.xml"/><Relationship Id="rId16" Type="http://schemas.openxmlformats.org/officeDocument/2006/relationships/notesSlide" Target="../notesSlides/notesSlide12.xml"/><Relationship Id="rId20" Type="http://schemas.openxmlformats.org/officeDocument/2006/relationships/image" Target="../media/image113.png"/><Relationship Id="rId29" Type="http://schemas.openxmlformats.org/officeDocument/2006/relationships/image" Target="../media/image130.png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image" Target="../media/image6.png"/><Relationship Id="rId5" Type="http://schemas.openxmlformats.org/officeDocument/2006/relationships/tags" Target="../tags/tag22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24.png"/><Relationship Id="rId28" Type="http://schemas.openxmlformats.org/officeDocument/2006/relationships/image" Target="../media/image129.png"/><Relationship Id="rId10" Type="http://schemas.openxmlformats.org/officeDocument/2006/relationships/tags" Target="../tags/tag228.xml"/><Relationship Id="rId19" Type="http://schemas.openxmlformats.org/officeDocument/2006/relationships/image" Target="../media/image1.pn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image" Target="../media/image123.png"/><Relationship Id="rId27" Type="http://schemas.openxmlformats.org/officeDocument/2006/relationships/image" Target="../media/image1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13.png"/><Relationship Id="rId3" Type="http://schemas.openxmlformats.org/officeDocument/2006/relationships/tags" Target="../tags/tag235.xml"/><Relationship Id="rId21" Type="http://schemas.openxmlformats.org/officeDocument/2006/relationships/image" Target="../media/image6.png"/><Relationship Id="rId34" Type="http://schemas.openxmlformats.org/officeDocument/2006/relationships/image" Target="../media/image137.png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image" Target="../media/image110.png"/><Relationship Id="rId33" Type="http://schemas.openxmlformats.org/officeDocument/2006/relationships/image" Target="../media/image136.png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0" Type="http://schemas.openxmlformats.org/officeDocument/2006/relationships/image" Target="../media/image96.png"/><Relationship Id="rId29" Type="http://schemas.openxmlformats.org/officeDocument/2006/relationships/image" Target="../media/image104.png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24" Type="http://schemas.openxmlformats.org/officeDocument/2006/relationships/image" Target="../media/image1.png"/><Relationship Id="rId32" Type="http://schemas.openxmlformats.org/officeDocument/2006/relationships/image" Target="../media/image88.png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image" Target="../media/image132.png"/><Relationship Id="rId28" Type="http://schemas.openxmlformats.org/officeDocument/2006/relationships/image" Target="../media/image134.png"/><Relationship Id="rId10" Type="http://schemas.openxmlformats.org/officeDocument/2006/relationships/tags" Target="../tags/tag242.xml"/><Relationship Id="rId19" Type="http://schemas.openxmlformats.org/officeDocument/2006/relationships/notesSlide" Target="../notesSlides/notesSlide13.xml"/><Relationship Id="rId31" Type="http://schemas.openxmlformats.org/officeDocument/2006/relationships/image" Target="../media/image135.png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image" Target="../media/image131.png"/><Relationship Id="rId27" Type="http://schemas.openxmlformats.org/officeDocument/2006/relationships/image" Target="../media/image133.png"/><Relationship Id="rId30" Type="http://schemas.openxmlformats.org/officeDocument/2006/relationships/image" Target="../media/image127.png"/><Relationship Id="rId35" Type="http://schemas.openxmlformats.org/officeDocument/2006/relationships/image" Target="../media/image13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26" Type="http://schemas.openxmlformats.org/officeDocument/2006/relationships/tags" Target="../tags/tag275.xml"/><Relationship Id="rId39" Type="http://schemas.openxmlformats.org/officeDocument/2006/relationships/image" Target="../media/image133.png"/><Relationship Id="rId3" Type="http://schemas.openxmlformats.org/officeDocument/2006/relationships/tags" Target="../tags/tag252.xml"/><Relationship Id="rId21" Type="http://schemas.openxmlformats.org/officeDocument/2006/relationships/tags" Target="../tags/tag270.xml"/><Relationship Id="rId34" Type="http://schemas.openxmlformats.org/officeDocument/2006/relationships/image" Target="../media/image131.png"/><Relationship Id="rId42" Type="http://schemas.openxmlformats.org/officeDocument/2006/relationships/image" Target="../media/image134.png"/><Relationship Id="rId47" Type="http://schemas.openxmlformats.org/officeDocument/2006/relationships/image" Target="../media/image139.png"/><Relationship Id="rId50" Type="http://schemas.openxmlformats.org/officeDocument/2006/relationships/image" Target="../media/image140.png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5" Type="http://schemas.openxmlformats.org/officeDocument/2006/relationships/tags" Target="../tags/tag274.xml"/><Relationship Id="rId33" Type="http://schemas.openxmlformats.org/officeDocument/2006/relationships/image" Target="../media/image137.png"/><Relationship Id="rId38" Type="http://schemas.openxmlformats.org/officeDocument/2006/relationships/image" Target="../media/image1.png"/><Relationship Id="rId46" Type="http://schemas.openxmlformats.org/officeDocument/2006/relationships/image" Target="../media/image123.png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tags" Target="../tags/tag269.xml"/><Relationship Id="rId29" Type="http://schemas.openxmlformats.org/officeDocument/2006/relationships/image" Target="../media/image6.png"/><Relationship Id="rId41" Type="http://schemas.openxmlformats.org/officeDocument/2006/relationships/image" Target="../media/image113.png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tags" Target="../tags/tag273.xml"/><Relationship Id="rId32" Type="http://schemas.openxmlformats.org/officeDocument/2006/relationships/image" Target="../media/image136.png"/><Relationship Id="rId37" Type="http://schemas.openxmlformats.org/officeDocument/2006/relationships/image" Target="../media/image125.png"/><Relationship Id="rId40" Type="http://schemas.openxmlformats.org/officeDocument/2006/relationships/image" Target="../media/image110.png"/><Relationship Id="rId45" Type="http://schemas.openxmlformats.org/officeDocument/2006/relationships/image" Target="../media/image89.png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tags" Target="../tags/tag272.xml"/><Relationship Id="rId28" Type="http://schemas.openxmlformats.org/officeDocument/2006/relationships/notesSlide" Target="../notesSlides/notesSlide14.xml"/><Relationship Id="rId36" Type="http://schemas.openxmlformats.org/officeDocument/2006/relationships/image" Target="../media/image132.png"/><Relationship Id="rId49" Type="http://schemas.openxmlformats.org/officeDocument/2006/relationships/image" Target="../media/image128.png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31" Type="http://schemas.openxmlformats.org/officeDocument/2006/relationships/image" Target="../media/image96.png"/><Relationship Id="rId44" Type="http://schemas.openxmlformats.org/officeDocument/2006/relationships/image" Target="../media/image124.png"/><Relationship Id="rId52" Type="http://schemas.openxmlformats.org/officeDocument/2006/relationships/image" Target="../media/image108.png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tags" Target="../tags/tag27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26.png"/><Relationship Id="rId35" Type="http://schemas.openxmlformats.org/officeDocument/2006/relationships/image" Target="../media/image127.png"/><Relationship Id="rId43" Type="http://schemas.openxmlformats.org/officeDocument/2006/relationships/image" Target="../media/image104.png"/><Relationship Id="rId48" Type="http://schemas.openxmlformats.org/officeDocument/2006/relationships/image" Target="../media/image129.png"/><Relationship Id="rId8" Type="http://schemas.openxmlformats.org/officeDocument/2006/relationships/tags" Target="../tags/tag257.xml"/><Relationship Id="rId51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26" Type="http://schemas.openxmlformats.org/officeDocument/2006/relationships/image" Target="../media/image126.png"/><Relationship Id="rId3" Type="http://schemas.openxmlformats.org/officeDocument/2006/relationships/tags" Target="../tags/tag278.xml"/><Relationship Id="rId21" Type="http://schemas.openxmlformats.org/officeDocument/2006/relationships/tags" Target="../tags/tag296.xml"/><Relationship Id="rId34" Type="http://schemas.openxmlformats.org/officeDocument/2006/relationships/image" Target="../media/image142.png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5" Type="http://schemas.openxmlformats.org/officeDocument/2006/relationships/image" Target="../media/image6.png"/><Relationship Id="rId33" Type="http://schemas.openxmlformats.org/officeDocument/2006/relationships/image" Target="../media/image141.png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tags" Target="../tags/tag295.xml"/><Relationship Id="rId29" Type="http://schemas.openxmlformats.org/officeDocument/2006/relationships/image" Target="../media/image132.png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24" Type="http://schemas.openxmlformats.org/officeDocument/2006/relationships/notesSlide" Target="../notesSlides/notesSlide15.xml"/><Relationship Id="rId32" Type="http://schemas.openxmlformats.org/officeDocument/2006/relationships/image" Target="../media/image103.png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27.png"/><Relationship Id="rId10" Type="http://schemas.openxmlformats.org/officeDocument/2006/relationships/tags" Target="../tags/tag285.xml"/><Relationship Id="rId19" Type="http://schemas.openxmlformats.org/officeDocument/2006/relationships/tags" Target="../tags/tag294.xml"/><Relationship Id="rId31" Type="http://schemas.openxmlformats.org/officeDocument/2006/relationships/image" Target="../media/image140.png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tags" Target="../tags/tag297.xml"/><Relationship Id="rId27" Type="http://schemas.openxmlformats.org/officeDocument/2006/relationships/image" Target="../media/image131.png"/><Relationship Id="rId30" Type="http://schemas.openxmlformats.org/officeDocument/2006/relationships/image" Target="../media/image128.png"/><Relationship Id="rId35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tags" Target="../tags/tag310.xml"/><Relationship Id="rId18" Type="http://schemas.openxmlformats.org/officeDocument/2006/relationships/tags" Target="../tags/tag315.xml"/><Relationship Id="rId26" Type="http://schemas.openxmlformats.org/officeDocument/2006/relationships/notesSlide" Target="../notesSlides/notesSlide16.xml"/><Relationship Id="rId39" Type="http://schemas.openxmlformats.org/officeDocument/2006/relationships/image" Target="../media/image144.png"/><Relationship Id="rId3" Type="http://schemas.openxmlformats.org/officeDocument/2006/relationships/tags" Target="../tags/tag300.xml"/><Relationship Id="rId21" Type="http://schemas.openxmlformats.org/officeDocument/2006/relationships/tags" Target="../tags/tag318.xml"/><Relationship Id="rId34" Type="http://schemas.openxmlformats.org/officeDocument/2006/relationships/image" Target="../media/image103.png"/><Relationship Id="rId42" Type="http://schemas.openxmlformats.org/officeDocument/2006/relationships/image" Target="../media/image147.png"/><Relationship Id="rId47" Type="http://schemas.openxmlformats.org/officeDocument/2006/relationships/image" Target="../media/image152.png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40.png"/><Relationship Id="rId38" Type="http://schemas.openxmlformats.org/officeDocument/2006/relationships/image" Target="../media/image143.png"/><Relationship Id="rId46" Type="http://schemas.openxmlformats.org/officeDocument/2006/relationships/image" Target="../media/image151.png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0" Type="http://schemas.openxmlformats.org/officeDocument/2006/relationships/tags" Target="../tags/tag317.xml"/><Relationship Id="rId29" Type="http://schemas.openxmlformats.org/officeDocument/2006/relationships/image" Target="../media/image131.png"/><Relationship Id="rId41" Type="http://schemas.openxmlformats.org/officeDocument/2006/relationships/image" Target="../media/image146.png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24" Type="http://schemas.openxmlformats.org/officeDocument/2006/relationships/tags" Target="../tags/tag321.xml"/><Relationship Id="rId32" Type="http://schemas.openxmlformats.org/officeDocument/2006/relationships/image" Target="../media/image128.png"/><Relationship Id="rId37" Type="http://schemas.openxmlformats.org/officeDocument/2006/relationships/image" Target="../media/image1.png"/><Relationship Id="rId40" Type="http://schemas.openxmlformats.org/officeDocument/2006/relationships/image" Target="../media/image145.png"/><Relationship Id="rId45" Type="http://schemas.openxmlformats.org/officeDocument/2006/relationships/image" Target="../media/image150.png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23" Type="http://schemas.openxmlformats.org/officeDocument/2006/relationships/tags" Target="../tags/tag320.xml"/><Relationship Id="rId28" Type="http://schemas.openxmlformats.org/officeDocument/2006/relationships/image" Target="../media/image126.png"/><Relationship Id="rId36" Type="http://schemas.openxmlformats.org/officeDocument/2006/relationships/image" Target="../media/image142.png"/><Relationship Id="rId10" Type="http://schemas.openxmlformats.org/officeDocument/2006/relationships/tags" Target="../tags/tag307.xml"/><Relationship Id="rId19" Type="http://schemas.openxmlformats.org/officeDocument/2006/relationships/tags" Target="../tags/tag316.xml"/><Relationship Id="rId31" Type="http://schemas.openxmlformats.org/officeDocument/2006/relationships/image" Target="../media/image132.png"/><Relationship Id="rId44" Type="http://schemas.openxmlformats.org/officeDocument/2006/relationships/image" Target="../media/image149.png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tags" Target="../tags/tag319.xml"/><Relationship Id="rId27" Type="http://schemas.openxmlformats.org/officeDocument/2006/relationships/image" Target="../media/image6.png"/><Relationship Id="rId30" Type="http://schemas.openxmlformats.org/officeDocument/2006/relationships/image" Target="../media/image127.png"/><Relationship Id="rId35" Type="http://schemas.openxmlformats.org/officeDocument/2006/relationships/image" Target="../media/image141.png"/><Relationship Id="rId43" Type="http://schemas.openxmlformats.org/officeDocument/2006/relationships/image" Target="../media/image148.png"/><Relationship Id="rId48" Type="http://schemas.openxmlformats.org/officeDocument/2006/relationships/image" Target="../media/image1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tags" Target="../tags/tag334.xml"/><Relationship Id="rId18" Type="http://schemas.openxmlformats.org/officeDocument/2006/relationships/tags" Target="../tags/tag339.xml"/><Relationship Id="rId26" Type="http://schemas.openxmlformats.org/officeDocument/2006/relationships/image" Target="../media/image127.png"/><Relationship Id="rId39" Type="http://schemas.openxmlformats.org/officeDocument/2006/relationships/image" Target="../media/image155.png"/><Relationship Id="rId3" Type="http://schemas.openxmlformats.org/officeDocument/2006/relationships/tags" Target="../tags/tag32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52.png"/><Relationship Id="rId7" Type="http://schemas.openxmlformats.org/officeDocument/2006/relationships/tags" Target="../tags/tag328.xml"/><Relationship Id="rId12" Type="http://schemas.openxmlformats.org/officeDocument/2006/relationships/tags" Target="../tags/tag333.xml"/><Relationship Id="rId17" Type="http://schemas.openxmlformats.org/officeDocument/2006/relationships/tags" Target="../tags/tag338.xml"/><Relationship Id="rId25" Type="http://schemas.openxmlformats.org/officeDocument/2006/relationships/image" Target="../media/image131.png"/><Relationship Id="rId33" Type="http://schemas.openxmlformats.org/officeDocument/2006/relationships/image" Target="../media/image1.png"/><Relationship Id="rId38" Type="http://schemas.openxmlformats.org/officeDocument/2006/relationships/image" Target="../media/image154.png"/><Relationship Id="rId2" Type="http://schemas.openxmlformats.org/officeDocument/2006/relationships/tags" Target="../tags/tag323.xml"/><Relationship Id="rId16" Type="http://schemas.openxmlformats.org/officeDocument/2006/relationships/tags" Target="../tags/tag337.xml"/><Relationship Id="rId20" Type="http://schemas.openxmlformats.org/officeDocument/2006/relationships/tags" Target="../tags/tag341.xml"/><Relationship Id="rId29" Type="http://schemas.openxmlformats.org/officeDocument/2006/relationships/image" Target="../media/image140.png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24" Type="http://schemas.openxmlformats.org/officeDocument/2006/relationships/image" Target="../media/image126.png"/><Relationship Id="rId32" Type="http://schemas.openxmlformats.org/officeDocument/2006/relationships/image" Target="../media/image151.png"/><Relationship Id="rId37" Type="http://schemas.openxmlformats.org/officeDocument/2006/relationships/image" Target="../media/image105.png"/><Relationship Id="rId40" Type="http://schemas.openxmlformats.org/officeDocument/2006/relationships/image" Target="../media/image120.png"/><Relationship Id="rId5" Type="http://schemas.openxmlformats.org/officeDocument/2006/relationships/tags" Target="../tags/tag326.xml"/><Relationship Id="rId15" Type="http://schemas.openxmlformats.org/officeDocument/2006/relationships/tags" Target="../tags/tag336.xml"/><Relationship Id="rId23" Type="http://schemas.openxmlformats.org/officeDocument/2006/relationships/image" Target="../media/image6.png"/><Relationship Id="rId28" Type="http://schemas.openxmlformats.org/officeDocument/2006/relationships/image" Target="../media/image128.png"/><Relationship Id="rId36" Type="http://schemas.openxmlformats.org/officeDocument/2006/relationships/image" Target="../media/image153.png"/><Relationship Id="rId10" Type="http://schemas.openxmlformats.org/officeDocument/2006/relationships/tags" Target="../tags/tag331.xml"/><Relationship Id="rId19" Type="http://schemas.openxmlformats.org/officeDocument/2006/relationships/tags" Target="../tags/tag340.xml"/><Relationship Id="rId31" Type="http://schemas.openxmlformats.org/officeDocument/2006/relationships/image" Target="../media/image150.png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tags" Target="../tags/tag335.xml"/><Relationship Id="rId22" Type="http://schemas.openxmlformats.org/officeDocument/2006/relationships/notesSlide" Target="../notesSlides/notesSlide17.xml"/><Relationship Id="rId27" Type="http://schemas.openxmlformats.org/officeDocument/2006/relationships/image" Target="../media/image132.png"/><Relationship Id="rId30" Type="http://schemas.openxmlformats.org/officeDocument/2006/relationships/image" Target="../media/image103.png"/><Relationship Id="rId35" Type="http://schemas.openxmlformats.org/officeDocument/2006/relationships/image" Target="../media/image1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13" Type="http://schemas.openxmlformats.org/officeDocument/2006/relationships/tags" Target="../tags/tag354.xml"/><Relationship Id="rId18" Type="http://schemas.openxmlformats.org/officeDocument/2006/relationships/tags" Target="../tags/tag359.xml"/><Relationship Id="rId26" Type="http://schemas.openxmlformats.org/officeDocument/2006/relationships/image" Target="../media/image132.png"/><Relationship Id="rId3" Type="http://schemas.openxmlformats.org/officeDocument/2006/relationships/tags" Target="../tags/tag344.xml"/><Relationship Id="rId21" Type="http://schemas.openxmlformats.org/officeDocument/2006/relationships/notesSlide" Target="../notesSlides/notesSlide18.xml"/><Relationship Id="rId34" Type="http://schemas.openxmlformats.org/officeDocument/2006/relationships/image" Target="../media/image81.png"/><Relationship Id="rId7" Type="http://schemas.openxmlformats.org/officeDocument/2006/relationships/tags" Target="../tags/tag348.xml"/><Relationship Id="rId12" Type="http://schemas.openxmlformats.org/officeDocument/2006/relationships/tags" Target="../tags/tag353.xml"/><Relationship Id="rId17" Type="http://schemas.openxmlformats.org/officeDocument/2006/relationships/tags" Target="../tags/tag358.xml"/><Relationship Id="rId25" Type="http://schemas.openxmlformats.org/officeDocument/2006/relationships/image" Target="../media/image127.png"/><Relationship Id="rId33" Type="http://schemas.openxmlformats.org/officeDocument/2006/relationships/image" Target="../media/image80.png"/><Relationship Id="rId2" Type="http://schemas.openxmlformats.org/officeDocument/2006/relationships/tags" Target="../tags/tag343.xml"/><Relationship Id="rId16" Type="http://schemas.openxmlformats.org/officeDocument/2006/relationships/tags" Target="../tags/tag35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3.png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24" Type="http://schemas.openxmlformats.org/officeDocument/2006/relationships/image" Target="../media/image131.png"/><Relationship Id="rId32" Type="http://schemas.openxmlformats.org/officeDocument/2006/relationships/image" Target="../media/image120.png"/><Relationship Id="rId5" Type="http://schemas.openxmlformats.org/officeDocument/2006/relationships/tags" Target="../tags/tag346.xml"/><Relationship Id="rId15" Type="http://schemas.openxmlformats.org/officeDocument/2006/relationships/tags" Target="../tags/tag356.xml"/><Relationship Id="rId23" Type="http://schemas.openxmlformats.org/officeDocument/2006/relationships/image" Target="../media/image126.png"/><Relationship Id="rId28" Type="http://schemas.openxmlformats.org/officeDocument/2006/relationships/image" Target="../media/image140.png"/><Relationship Id="rId10" Type="http://schemas.openxmlformats.org/officeDocument/2006/relationships/tags" Target="../tags/tag351.xml"/><Relationship Id="rId19" Type="http://schemas.openxmlformats.org/officeDocument/2006/relationships/tags" Target="../tags/tag360.xml"/><Relationship Id="rId31" Type="http://schemas.openxmlformats.org/officeDocument/2006/relationships/image" Target="../media/image105.png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tags" Target="../tags/tag355.xml"/><Relationship Id="rId22" Type="http://schemas.openxmlformats.org/officeDocument/2006/relationships/image" Target="../media/image6.png"/><Relationship Id="rId27" Type="http://schemas.openxmlformats.org/officeDocument/2006/relationships/image" Target="../media/image128.png"/><Relationship Id="rId30" Type="http://schemas.openxmlformats.org/officeDocument/2006/relationships/image" Target="../media/image1.png"/><Relationship Id="rId35" Type="http://schemas.openxmlformats.org/officeDocument/2006/relationships/image" Target="../media/image1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18" Type="http://schemas.openxmlformats.org/officeDocument/2006/relationships/image" Target="../media/image158.png"/><Relationship Id="rId26" Type="http://schemas.openxmlformats.org/officeDocument/2006/relationships/image" Target="../media/image166.png"/><Relationship Id="rId3" Type="http://schemas.openxmlformats.org/officeDocument/2006/relationships/tags" Target="../tags/tag363.xml"/><Relationship Id="rId21" Type="http://schemas.openxmlformats.org/officeDocument/2006/relationships/image" Target="../media/image161.png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image" Target="../media/image157.png"/><Relationship Id="rId25" Type="http://schemas.openxmlformats.org/officeDocument/2006/relationships/image" Target="../media/image165.png"/><Relationship Id="rId2" Type="http://schemas.openxmlformats.org/officeDocument/2006/relationships/tags" Target="../tags/tag362.xml"/><Relationship Id="rId16" Type="http://schemas.openxmlformats.org/officeDocument/2006/relationships/image" Target="../media/image1.png"/><Relationship Id="rId20" Type="http://schemas.openxmlformats.org/officeDocument/2006/relationships/image" Target="../media/image160.png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image" Target="../media/image164.png"/><Relationship Id="rId5" Type="http://schemas.openxmlformats.org/officeDocument/2006/relationships/tags" Target="../tags/tag365.xml"/><Relationship Id="rId15" Type="http://schemas.openxmlformats.org/officeDocument/2006/relationships/notesSlide" Target="../notesSlides/notesSlide19.xml"/><Relationship Id="rId23" Type="http://schemas.openxmlformats.org/officeDocument/2006/relationships/image" Target="../media/image163.png"/><Relationship Id="rId10" Type="http://schemas.openxmlformats.org/officeDocument/2006/relationships/tags" Target="../tags/tag370.xml"/><Relationship Id="rId19" Type="http://schemas.openxmlformats.org/officeDocument/2006/relationships/image" Target="../media/image159.png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3.png"/><Relationship Id="rId39" Type="http://schemas.openxmlformats.org/officeDocument/2006/relationships/image" Target="../media/image16.png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11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2.png"/><Relationship Id="rId33" Type="http://schemas.openxmlformats.org/officeDocument/2006/relationships/image" Target="../media/image10.png"/><Relationship Id="rId38" Type="http://schemas.openxmlformats.org/officeDocument/2006/relationships/image" Target="../media/image15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.png"/><Relationship Id="rId32" Type="http://schemas.openxmlformats.org/officeDocument/2006/relationships/image" Target="../media/image9.png"/><Relationship Id="rId37" Type="http://schemas.openxmlformats.org/officeDocument/2006/relationships/image" Target="../media/image14.png"/><Relationship Id="rId40" Type="http://schemas.openxmlformats.org/officeDocument/2006/relationships/image" Target="../media/image17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notesSlide" Target="../notesSlides/notesSlide2.xml"/><Relationship Id="rId28" Type="http://schemas.openxmlformats.org/officeDocument/2006/relationships/image" Target="../media/image5.png"/><Relationship Id="rId36" Type="http://schemas.openxmlformats.org/officeDocument/2006/relationships/image" Target="../media/image13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8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Relationship Id="rId35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86.xml"/><Relationship Id="rId18" Type="http://schemas.openxmlformats.org/officeDocument/2006/relationships/tags" Target="../tags/tag391.xml"/><Relationship Id="rId26" Type="http://schemas.openxmlformats.org/officeDocument/2006/relationships/tags" Target="../tags/tag399.xml"/><Relationship Id="rId39" Type="http://schemas.openxmlformats.org/officeDocument/2006/relationships/image" Target="../media/image170.png"/><Relationship Id="rId3" Type="http://schemas.openxmlformats.org/officeDocument/2006/relationships/tags" Target="../tags/tag376.xml"/><Relationship Id="rId21" Type="http://schemas.openxmlformats.org/officeDocument/2006/relationships/tags" Target="../tags/tag394.xml"/><Relationship Id="rId34" Type="http://schemas.openxmlformats.org/officeDocument/2006/relationships/image" Target="../media/image160.png"/><Relationship Id="rId42" Type="http://schemas.openxmlformats.org/officeDocument/2006/relationships/image" Target="../media/image171.png"/><Relationship Id="rId47" Type="http://schemas.openxmlformats.org/officeDocument/2006/relationships/image" Target="../media/image176.png"/><Relationship Id="rId50" Type="http://schemas.openxmlformats.org/officeDocument/2006/relationships/image" Target="../media/image179.png"/><Relationship Id="rId7" Type="http://schemas.openxmlformats.org/officeDocument/2006/relationships/tags" Target="../tags/tag380.xml"/><Relationship Id="rId12" Type="http://schemas.openxmlformats.org/officeDocument/2006/relationships/tags" Target="../tags/tag385.xml"/><Relationship Id="rId17" Type="http://schemas.openxmlformats.org/officeDocument/2006/relationships/tags" Target="../tags/tag390.xml"/><Relationship Id="rId25" Type="http://schemas.openxmlformats.org/officeDocument/2006/relationships/tags" Target="../tags/tag398.xml"/><Relationship Id="rId33" Type="http://schemas.openxmlformats.org/officeDocument/2006/relationships/image" Target="../media/image159.png"/><Relationship Id="rId38" Type="http://schemas.openxmlformats.org/officeDocument/2006/relationships/image" Target="../media/image169.png"/><Relationship Id="rId46" Type="http://schemas.openxmlformats.org/officeDocument/2006/relationships/image" Target="../media/image175.png"/><Relationship Id="rId2" Type="http://schemas.openxmlformats.org/officeDocument/2006/relationships/tags" Target="../tags/tag375.xml"/><Relationship Id="rId16" Type="http://schemas.openxmlformats.org/officeDocument/2006/relationships/tags" Target="../tags/tag389.xml"/><Relationship Id="rId20" Type="http://schemas.openxmlformats.org/officeDocument/2006/relationships/tags" Target="../tags/tag393.xml"/><Relationship Id="rId29" Type="http://schemas.openxmlformats.org/officeDocument/2006/relationships/image" Target="../media/image1.png"/><Relationship Id="rId41" Type="http://schemas.openxmlformats.org/officeDocument/2006/relationships/image" Target="../media/image158.png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1" Type="http://schemas.openxmlformats.org/officeDocument/2006/relationships/tags" Target="../tags/tag384.xml"/><Relationship Id="rId24" Type="http://schemas.openxmlformats.org/officeDocument/2006/relationships/tags" Target="../tags/tag397.xml"/><Relationship Id="rId32" Type="http://schemas.openxmlformats.org/officeDocument/2006/relationships/image" Target="../media/image157.png"/><Relationship Id="rId37" Type="http://schemas.openxmlformats.org/officeDocument/2006/relationships/image" Target="../media/image168.png"/><Relationship Id="rId40" Type="http://schemas.openxmlformats.org/officeDocument/2006/relationships/image" Target="../media/image163.png"/><Relationship Id="rId45" Type="http://schemas.openxmlformats.org/officeDocument/2006/relationships/image" Target="../media/image174.png"/><Relationship Id="rId5" Type="http://schemas.openxmlformats.org/officeDocument/2006/relationships/tags" Target="../tags/tag378.xml"/><Relationship Id="rId15" Type="http://schemas.openxmlformats.org/officeDocument/2006/relationships/tags" Target="../tags/tag388.xml"/><Relationship Id="rId23" Type="http://schemas.openxmlformats.org/officeDocument/2006/relationships/tags" Target="../tags/tag396.xml"/><Relationship Id="rId28" Type="http://schemas.openxmlformats.org/officeDocument/2006/relationships/notesSlide" Target="../notesSlides/notesSlide20.xml"/><Relationship Id="rId36" Type="http://schemas.openxmlformats.org/officeDocument/2006/relationships/image" Target="../media/image167.png"/><Relationship Id="rId49" Type="http://schemas.openxmlformats.org/officeDocument/2006/relationships/image" Target="../media/image178.png"/><Relationship Id="rId10" Type="http://schemas.openxmlformats.org/officeDocument/2006/relationships/tags" Target="../tags/tag383.xml"/><Relationship Id="rId19" Type="http://schemas.openxmlformats.org/officeDocument/2006/relationships/tags" Target="../tags/tag392.xml"/><Relationship Id="rId31" Type="http://schemas.openxmlformats.org/officeDocument/2006/relationships/image" Target="../media/image166.png"/><Relationship Id="rId44" Type="http://schemas.openxmlformats.org/officeDocument/2006/relationships/image" Target="../media/image173.png"/><Relationship Id="rId4" Type="http://schemas.openxmlformats.org/officeDocument/2006/relationships/tags" Target="../tags/tag377.xml"/><Relationship Id="rId9" Type="http://schemas.openxmlformats.org/officeDocument/2006/relationships/tags" Target="../tags/tag382.xml"/><Relationship Id="rId14" Type="http://schemas.openxmlformats.org/officeDocument/2006/relationships/tags" Target="../tags/tag387.xml"/><Relationship Id="rId22" Type="http://schemas.openxmlformats.org/officeDocument/2006/relationships/tags" Target="../tags/tag39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61.png"/><Relationship Id="rId35" Type="http://schemas.openxmlformats.org/officeDocument/2006/relationships/image" Target="../media/image162.png"/><Relationship Id="rId43" Type="http://schemas.openxmlformats.org/officeDocument/2006/relationships/image" Target="../media/image172.png"/><Relationship Id="rId48" Type="http://schemas.openxmlformats.org/officeDocument/2006/relationships/image" Target="../media/image177.png"/><Relationship Id="rId8" Type="http://schemas.openxmlformats.org/officeDocument/2006/relationships/tags" Target="../tags/tag381.xml"/><Relationship Id="rId51" Type="http://schemas.openxmlformats.org/officeDocument/2006/relationships/image" Target="../media/image18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12.xml"/><Relationship Id="rId18" Type="http://schemas.openxmlformats.org/officeDocument/2006/relationships/tags" Target="../tags/tag417.xml"/><Relationship Id="rId26" Type="http://schemas.openxmlformats.org/officeDocument/2006/relationships/tags" Target="../tags/tag425.xml"/><Relationship Id="rId39" Type="http://schemas.openxmlformats.org/officeDocument/2006/relationships/image" Target="../media/image170.png"/><Relationship Id="rId21" Type="http://schemas.openxmlformats.org/officeDocument/2006/relationships/tags" Target="../tags/tag420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66.png"/><Relationship Id="rId47" Type="http://schemas.openxmlformats.org/officeDocument/2006/relationships/image" Target="../media/image167.png"/><Relationship Id="rId50" Type="http://schemas.openxmlformats.org/officeDocument/2006/relationships/image" Target="../media/image183.png"/><Relationship Id="rId55" Type="http://schemas.openxmlformats.org/officeDocument/2006/relationships/image" Target="../media/image188.png"/><Relationship Id="rId63" Type="http://schemas.openxmlformats.org/officeDocument/2006/relationships/image" Target="../media/image194.png"/><Relationship Id="rId7" Type="http://schemas.openxmlformats.org/officeDocument/2006/relationships/tags" Target="../tags/tag406.xml"/><Relationship Id="rId2" Type="http://schemas.openxmlformats.org/officeDocument/2006/relationships/tags" Target="../tags/tag401.xml"/><Relationship Id="rId16" Type="http://schemas.openxmlformats.org/officeDocument/2006/relationships/tags" Target="../tags/tag415.xml"/><Relationship Id="rId20" Type="http://schemas.openxmlformats.org/officeDocument/2006/relationships/tags" Target="../tags/tag419.xml"/><Relationship Id="rId29" Type="http://schemas.openxmlformats.org/officeDocument/2006/relationships/tags" Target="../tags/tag428.xml"/><Relationship Id="rId41" Type="http://schemas.openxmlformats.org/officeDocument/2006/relationships/image" Target="../media/image161.png"/><Relationship Id="rId54" Type="http://schemas.openxmlformats.org/officeDocument/2006/relationships/image" Target="../media/image187.png"/><Relationship Id="rId62" Type="http://schemas.openxmlformats.org/officeDocument/2006/relationships/image" Target="../media/image193.png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24" Type="http://schemas.openxmlformats.org/officeDocument/2006/relationships/tags" Target="../tags/tag423.xml"/><Relationship Id="rId32" Type="http://schemas.openxmlformats.org/officeDocument/2006/relationships/tags" Target="../tags/tag431.xml"/><Relationship Id="rId37" Type="http://schemas.openxmlformats.org/officeDocument/2006/relationships/image" Target="../media/image163.png"/><Relationship Id="rId40" Type="http://schemas.openxmlformats.org/officeDocument/2006/relationships/image" Target="../media/image169.png"/><Relationship Id="rId45" Type="http://schemas.openxmlformats.org/officeDocument/2006/relationships/image" Target="../media/image160.png"/><Relationship Id="rId53" Type="http://schemas.openxmlformats.org/officeDocument/2006/relationships/image" Target="../media/image186.png"/><Relationship Id="rId58" Type="http://schemas.openxmlformats.org/officeDocument/2006/relationships/image" Target="../media/image168.png"/><Relationship Id="rId66" Type="http://schemas.openxmlformats.org/officeDocument/2006/relationships/image" Target="../media/image197.png"/><Relationship Id="rId5" Type="http://schemas.openxmlformats.org/officeDocument/2006/relationships/tags" Target="../tags/tag404.xml"/><Relationship Id="rId15" Type="http://schemas.openxmlformats.org/officeDocument/2006/relationships/tags" Target="../tags/tag414.xml"/><Relationship Id="rId23" Type="http://schemas.openxmlformats.org/officeDocument/2006/relationships/tags" Target="../tags/tag422.xml"/><Relationship Id="rId28" Type="http://schemas.openxmlformats.org/officeDocument/2006/relationships/tags" Target="../tags/tag427.xml"/><Relationship Id="rId36" Type="http://schemas.openxmlformats.org/officeDocument/2006/relationships/image" Target="../media/image1.png"/><Relationship Id="rId49" Type="http://schemas.openxmlformats.org/officeDocument/2006/relationships/image" Target="../media/image182.png"/><Relationship Id="rId57" Type="http://schemas.openxmlformats.org/officeDocument/2006/relationships/image" Target="../media/image190.png"/><Relationship Id="rId61" Type="http://schemas.openxmlformats.org/officeDocument/2006/relationships/image" Target="../media/image192.png"/><Relationship Id="rId10" Type="http://schemas.openxmlformats.org/officeDocument/2006/relationships/tags" Target="../tags/tag409.xml"/><Relationship Id="rId19" Type="http://schemas.openxmlformats.org/officeDocument/2006/relationships/tags" Target="../tags/tag418.xml"/><Relationship Id="rId31" Type="http://schemas.openxmlformats.org/officeDocument/2006/relationships/tags" Target="../tags/tag430.xml"/><Relationship Id="rId44" Type="http://schemas.openxmlformats.org/officeDocument/2006/relationships/image" Target="../media/image159.png"/><Relationship Id="rId52" Type="http://schemas.openxmlformats.org/officeDocument/2006/relationships/image" Target="../media/image185.png"/><Relationship Id="rId60" Type="http://schemas.openxmlformats.org/officeDocument/2006/relationships/image" Target="../media/image180.png"/><Relationship Id="rId65" Type="http://schemas.openxmlformats.org/officeDocument/2006/relationships/image" Target="../media/image196.png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tags" Target="../tags/tag413.xml"/><Relationship Id="rId22" Type="http://schemas.openxmlformats.org/officeDocument/2006/relationships/tags" Target="../tags/tag421.xml"/><Relationship Id="rId27" Type="http://schemas.openxmlformats.org/officeDocument/2006/relationships/tags" Target="../tags/tag426.xml"/><Relationship Id="rId30" Type="http://schemas.openxmlformats.org/officeDocument/2006/relationships/tags" Target="../tags/tag429.xml"/><Relationship Id="rId35" Type="http://schemas.openxmlformats.org/officeDocument/2006/relationships/notesSlide" Target="../notesSlides/notesSlide21.xml"/><Relationship Id="rId43" Type="http://schemas.openxmlformats.org/officeDocument/2006/relationships/image" Target="../media/image157.png"/><Relationship Id="rId48" Type="http://schemas.openxmlformats.org/officeDocument/2006/relationships/image" Target="../media/image181.png"/><Relationship Id="rId56" Type="http://schemas.openxmlformats.org/officeDocument/2006/relationships/image" Target="../media/image189.png"/><Relationship Id="rId64" Type="http://schemas.openxmlformats.org/officeDocument/2006/relationships/image" Target="../media/image195.png"/><Relationship Id="rId8" Type="http://schemas.openxmlformats.org/officeDocument/2006/relationships/tags" Target="../tags/tag407.xml"/><Relationship Id="rId51" Type="http://schemas.openxmlformats.org/officeDocument/2006/relationships/image" Target="../media/image184.png"/><Relationship Id="rId3" Type="http://schemas.openxmlformats.org/officeDocument/2006/relationships/tags" Target="../tags/tag402.xml"/><Relationship Id="rId12" Type="http://schemas.openxmlformats.org/officeDocument/2006/relationships/tags" Target="../tags/tag411.xml"/><Relationship Id="rId17" Type="http://schemas.openxmlformats.org/officeDocument/2006/relationships/tags" Target="../tags/tag416.xml"/><Relationship Id="rId25" Type="http://schemas.openxmlformats.org/officeDocument/2006/relationships/tags" Target="../tags/tag424.xml"/><Relationship Id="rId33" Type="http://schemas.openxmlformats.org/officeDocument/2006/relationships/tags" Target="../tags/tag432.xml"/><Relationship Id="rId38" Type="http://schemas.openxmlformats.org/officeDocument/2006/relationships/image" Target="../media/image158.png"/><Relationship Id="rId46" Type="http://schemas.openxmlformats.org/officeDocument/2006/relationships/image" Target="../media/image162.png"/><Relationship Id="rId59" Type="http://schemas.openxmlformats.org/officeDocument/2006/relationships/image" Target="../media/image191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445.xml"/><Relationship Id="rId18" Type="http://schemas.openxmlformats.org/officeDocument/2006/relationships/tags" Target="../tags/tag450.xml"/><Relationship Id="rId26" Type="http://schemas.openxmlformats.org/officeDocument/2006/relationships/tags" Target="../tags/tag458.xml"/><Relationship Id="rId39" Type="http://schemas.openxmlformats.org/officeDocument/2006/relationships/tags" Target="../tags/tag471.xml"/><Relationship Id="rId21" Type="http://schemas.openxmlformats.org/officeDocument/2006/relationships/tags" Target="../tags/tag453.xml"/><Relationship Id="rId34" Type="http://schemas.openxmlformats.org/officeDocument/2006/relationships/tags" Target="../tags/tag466.xml"/><Relationship Id="rId42" Type="http://schemas.openxmlformats.org/officeDocument/2006/relationships/tags" Target="../tags/tag474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182.png"/><Relationship Id="rId55" Type="http://schemas.openxmlformats.org/officeDocument/2006/relationships/image" Target="../media/image187.png"/><Relationship Id="rId63" Type="http://schemas.openxmlformats.org/officeDocument/2006/relationships/image" Target="../media/image157.png"/><Relationship Id="rId68" Type="http://schemas.openxmlformats.org/officeDocument/2006/relationships/image" Target="../media/image198.png"/><Relationship Id="rId76" Type="http://schemas.openxmlformats.org/officeDocument/2006/relationships/image" Target="../media/image199.png"/><Relationship Id="rId84" Type="http://schemas.openxmlformats.org/officeDocument/2006/relationships/image" Target="../media/image206.png"/><Relationship Id="rId7" Type="http://schemas.openxmlformats.org/officeDocument/2006/relationships/tags" Target="../tags/tag439.xml"/><Relationship Id="rId71" Type="http://schemas.openxmlformats.org/officeDocument/2006/relationships/image" Target="../media/image192.png"/><Relationship Id="rId2" Type="http://schemas.openxmlformats.org/officeDocument/2006/relationships/tags" Target="../tags/tag434.xml"/><Relationship Id="rId16" Type="http://schemas.openxmlformats.org/officeDocument/2006/relationships/tags" Target="../tags/tag448.xml"/><Relationship Id="rId29" Type="http://schemas.openxmlformats.org/officeDocument/2006/relationships/tags" Target="../tags/tag461.xml"/><Relationship Id="rId11" Type="http://schemas.openxmlformats.org/officeDocument/2006/relationships/tags" Target="../tags/tag443.xml"/><Relationship Id="rId24" Type="http://schemas.openxmlformats.org/officeDocument/2006/relationships/tags" Target="../tags/tag456.xml"/><Relationship Id="rId32" Type="http://schemas.openxmlformats.org/officeDocument/2006/relationships/tags" Target="../tags/tag464.xml"/><Relationship Id="rId37" Type="http://schemas.openxmlformats.org/officeDocument/2006/relationships/tags" Target="../tags/tag469.xml"/><Relationship Id="rId40" Type="http://schemas.openxmlformats.org/officeDocument/2006/relationships/tags" Target="../tags/tag472.xml"/><Relationship Id="rId45" Type="http://schemas.openxmlformats.org/officeDocument/2006/relationships/tags" Target="../tags/tag477.xml"/><Relationship Id="rId53" Type="http://schemas.openxmlformats.org/officeDocument/2006/relationships/image" Target="../media/image185.png"/><Relationship Id="rId58" Type="http://schemas.openxmlformats.org/officeDocument/2006/relationships/image" Target="../media/image158.png"/><Relationship Id="rId66" Type="http://schemas.openxmlformats.org/officeDocument/2006/relationships/image" Target="../media/image162.png"/><Relationship Id="rId74" Type="http://schemas.openxmlformats.org/officeDocument/2006/relationships/image" Target="../media/image180.png"/><Relationship Id="rId79" Type="http://schemas.openxmlformats.org/officeDocument/2006/relationships/image" Target="../media/image202.png"/><Relationship Id="rId87" Type="http://schemas.openxmlformats.org/officeDocument/2006/relationships/image" Target="../media/image209.png"/><Relationship Id="rId5" Type="http://schemas.openxmlformats.org/officeDocument/2006/relationships/tags" Target="../tags/tag437.xml"/><Relationship Id="rId61" Type="http://schemas.openxmlformats.org/officeDocument/2006/relationships/image" Target="../media/image161.png"/><Relationship Id="rId82" Type="http://schemas.openxmlformats.org/officeDocument/2006/relationships/image" Target="../media/image204.png"/><Relationship Id="rId19" Type="http://schemas.openxmlformats.org/officeDocument/2006/relationships/tags" Target="../tags/tag451.xml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tags" Target="../tags/tag446.xml"/><Relationship Id="rId22" Type="http://schemas.openxmlformats.org/officeDocument/2006/relationships/tags" Target="../tags/tag454.xml"/><Relationship Id="rId27" Type="http://schemas.openxmlformats.org/officeDocument/2006/relationships/tags" Target="../tags/tag459.xml"/><Relationship Id="rId30" Type="http://schemas.openxmlformats.org/officeDocument/2006/relationships/tags" Target="../tags/tag462.xml"/><Relationship Id="rId35" Type="http://schemas.openxmlformats.org/officeDocument/2006/relationships/tags" Target="../tags/tag467.xml"/><Relationship Id="rId43" Type="http://schemas.openxmlformats.org/officeDocument/2006/relationships/tags" Target="../tags/tag475.xml"/><Relationship Id="rId48" Type="http://schemas.openxmlformats.org/officeDocument/2006/relationships/notesSlide" Target="../notesSlides/notesSlide22.xml"/><Relationship Id="rId56" Type="http://schemas.openxmlformats.org/officeDocument/2006/relationships/image" Target="../media/image191.png"/><Relationship Id="rId64" Type="http://schemas.openxmlformats.org/officeDocument/2006/relationships/image" Target="../media/image159.png"/><Relationship Id="rId69" Type="http://schemas.openxmlformats.org/officeDocument/2006/relationships/image" Target="../media/image188.png"/><Relationship Id="rId77" Type="http://schemas.openxmlformats.org/officeDocument/2006/relationships/image" Target="../media/image200.png"/><Relationship Id="rId8" Type="http://schemas.openxmlformats.org/officeDocument/2006/relationships/tags" Target="../tags/tag440.xml"/><Relationship Id="rId51" Type="http://schemas.openxmlformats.org/officeDocument/2006/relationships/image" Target="../media/image183.png"/><Relationship Id="rId72" Type="http://schemas.openxmlformats.org/officeDocument/2006/relationships/image" Target="../media/image193.png"/><Relationship Id="rId80" Type="http://schemas.openxmlformats.org/officeDocument/2006/relationships/image" Target="../media/image203.png"/><Relationship Id="rId85" Type="http://schemas.openxmlformats.org/officeDocument/2006/relationships/image" Target="../media/image207.png"/><Relationship Id="rId3" Type="http://schemas.openxmlformats.org/officeDocument/2006/relationships/tags" Target="../tags/tag435.xml"/><Relationship Id="rId12" Type="http://schemas.openxmlformats.org/officeDocument/2006/relationships/tags" Target="../tags/tag444.xml"/><Relationship Id="rId17" Type="http://schemas.openxmlformats.org/officeDocument/2006/relationships/tags" Target="../tags/tag449.xml"/><Relationship Id="rId25" Type="http://schemas.openxmlformats.org/officeDocument/2006/relationships/tags" Target="../tags/tag457.xml"/><Relationship Id="rId33" Type="http://schemas.openxmlformats.org/officeDocument/2006/relationships/tags" Target="../tags/tag465.xml"/><Relationship Id="rId38" Type="http://schemas.openxmlformats.org/officeDocument/2006/relationships/tags" Target="../tags/tag470.xml"/><Relationship Id="rId46" Type="http://schemas.openxmlformats.org/officeDocument/2006/relationships/tags" Target="../tags/tag478.xml"/><Relationship Id="rId59" Type="http://schemas.openxmlformats.org/officeDocument/2006/relationships/image" Target="../media/image170.png"/><Relationship Id="rId67" Type="http://schemas.openxmlformats.org/officeDocument/2006/relationships/image" Target="../media/image197.png"/><Relationship Id="rId20" Type="http://schemas.openxmlformats.org/officeDocument/2006/relationships/tags" Target="../tags/tag452.xml"/><Relationship Id="rId41" Type="http://schemas.openxmlformats.org/officeDocument/2006/relationships/tags" Target="../tags/tag473.xml"/><Relationship Id="rId54" Type="http://schemas.openxmlformats.org/officeDocument/2006/relationships/image" Target="../media/image186.png"/><Relationship Id="rId62" Type="http://schemas.openxmlformats.org/officeDocument/2006/relationships/image" Target="../media/image166.png"/><Relationship Id="rId70" Type="http://schemas.openxmlformats.org/officeDocument/2006/relationships/image" Target="../media/image189.png"/><Relationship Id="rId75" Type="http://schemas.openxmlformats.org/officeDocument/2006/relationships/image" Target="../media/image168.png"/><Relationship Id="rId83" Type="http://schemas.openxmlformats.org/officeDocument/2006/relationships/image" Target="../media/image205.png"/><Relationship Id="rId88" Type="http://schemas.openxmlformats.org/officeDocument/2006/relationships/image" Target="../media/image210.png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5" Type="http://schemas.openxmlformats.org/officeDocument/2006/relationships/tags" Target="../tags/tag447.xml"/><Relationship Id="rId23" Type="http://schemas.openxmlformats.org/officeDocument/2006/relationships/tags" Target="../tags/tag455.xml"/><Relationship Id="rId28" Type="http://schemas.openxmlformats.org/officeDocument/2006/relationships/tags" Target="../tags/tag460.xml"/><Relationship Id="rId36" Type="http://schemas.openxmlformats.org/officeDocument/2006/relationships/tags" Target="../tags/tag468.xml"/><Relationship Id="rId49" Type="http://schemas.openxmlformats.org/officeDocument/2006/relationships/image" Target="../media/image1.png"/><Relationship Id="rId57" Type="http://schemas.openxmlformats.org/officeDocument/2006/relationships/image" Target="../media/image163.png"/><Relationship Id="rId10" Type="http://schemas.openxmlformats.org/officeDocument/2006/relationships/tags" Target="../tags/tag442.xml"/><Relationship Id="rId31" Type="http://schemas.openxmlformats.org/officeDocument/2006/relationships/tags" Target="../tags/tag463.xml"/><Relationship Id="rId44" Type="http://schemas.openxmlformats.org/officeDocument/2006/relationships/tags" Target="../tags/tag476.xml"/><Relationship Id="rId52" Type="http://schemas.openxmlformats.org/officeDocument/2006/relationships/image" Target="../media/image184.png"/><Relationship Id="rId60" Type="http://schemas.openxmlformats.org/officeDocument/2006/relationships/image" Target="../media/image169.png"/><Relationship Id="rId65" Type="http://schemas.openxmlformats.org/officeDocument/2006/relationships/image" Target="../media/image160.png"/><Relationship Id="rId73" Type="http://schemas.openxmlformats.org/officeDocument/2006/relationships/image" Target="../media/image167.png"/><Relationship Id="rId78" Type="http://schemas.openxmlformats.org/officeDocument/2006/relationships/image" Target="../media/image201.png"/><Relationship Id="rId81" Type="http://schemas.openxmlformats.org/officeDocument/2006/relationships/image" Target="../media/image181.png"/><Relationship Id="rId86" Type="http://schemas.openxmlformats.org/officeDocument/2006/relationships/image" Target="../media/image208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504.xml"/><Relationship Id="rId21" Type="http://schemas.openxmlformats.org/officeDocument/2006/relationships/tags" Target="../tags/tag499.xml"/><Relationship Id="rId42" Type="http://schemas.openxmlformats.org/officeDocument/2006/relationships/tags" Target="../tags/tag520.xml"/><Relationship Id="rId47" Type="http://schemas.openxmlformats.org/officeDocument/2006/relationships/tags" Target="../tags/tag525.xml"/><Relationship Id="rId63" Type="http://schemas.openxmlformats.org/officeDocument/2006/relationships/image" Target="../media/image186.png"/><Relationship Id="rId68" Type="http://schemas.openxmlformats.org/officeDocument/2006/relationships/image" Target="../media/image163.png"/><Relationship Id="rId84" Type="http://schemas.openxmlformats.org/officeDocument/2006/relationships/image" Target="../media/image209.png"/><Relationship Id="rId89" Type="http://schemas.openxmlformats.org/officeDocument/2006/relationships/image" Target="../media/image167.png"/><Relationship Id="rId7" Type="http://schemas.openxmlformats.org/officeDocument/2006/relationships/tags" Target="../tags/tag485.xml"/><Relationship Id="rId71" Type="http://schemas.openxmlformats.org/officeDocument/2006/relationships/image" Target="../media/image169.png"/><Relationship Id="rId92" Type="http://schemas.openxmlformats.org/officeDocument/2006/relationships/image" Target="../media/image189.png"/><Relationship Id="rId2" Type="http://schemas.openxmlformats.org/officeDocument/2006/relationships/tags" Target="../tags/tag480.xml"/><Relationship Id="rId16" Type="http://schemas.openxmlformats.org/officeDocument/2006/relationships/tags" Target="../tags/tag494.xml"/><Relationship Id="rId29" Type="http://schemas.openxmlformats.org/officeDocument/2006/relationships/tags" Target="../tags/tag507.xml"/><Relationship Id="rId11" Type="http://schemas.openxmlformats.org/officeDocument/2006/relationships/tags" Target="../tags/tag489.xml"/><Relationship Id="rId24" Type="http://schemas.openxmlformats.org/officeDocument/2006/relationships/tags" Target="../tags/tag502.xml"/><Relationship Id="rId32" Type="http://schemas.openxmlformats.org/officeDocument/2006/relationships/tags" Target="../tags/tag510.xml"/><Relationship Id="rId37" Type="http://schemas.openxmlformats.org/officeDocument/2006/relationships/tags" Target="../tags/tag515.xml"/><Relationship Id="rId40" Type="http://schemas.openxmlformats.org/officeDocument/2006/relationships/tags" Target="../tags/tag518.xml"/><Relationship Id="rId45" Type="http://schemas.openxmlformats.org/officeDocument/2006/relationships/tags" Target="../tags/tag523.xml"/><Relationship Id="rId53" Type="http://schemas.openxmlformats.org/officeDocument/2006/relationships/tags" Target="../tags/tag531.xml"/><Relationship Id="rId58" Type="http://schemas.openxmlformats.org/officeDocument/2006/relationships/notesSlide" Target="../notesSlides/notesSlide23.xml"/><Relationship Id="rId66" Type="http://schemas.openxmlformats.org/officeDocument/2006/relationships/image" Target="../media/image206.png"/><Relationship Id="rId74" Type="http://schemas.openxmlformats.org/officeDocument/2006/relationships/image" Target="../media/image157.png"/><Relationship Id="rId79" Type="http://schemas.openxmlformats.org/officeDocument/2006/relationships/image" Target="../media/image199.png"/><Relationship Id="rId87" Type="http://schemas.openxmlformats.org/officeDocument/2006/relationships/image" Target="../media/image205.png"/><Relationship Id="rId102" Type="http://schemas.openxmlformats.org/officeDocument/2006/relationships/image" Target="../media/image215.png"/><Relationship Id="rId5" Type="http://schemas.openxmlformats.org/officeDocument/2006/relationships/tags" Target="../tags/tag483.xml"/><Relationship Id="rId61" Type="http://schemas.openxmlformats.org/officeDocument/2006/relationships/image" Target="../media/image184.png"/><Relationship Id="rId82" Type="http://schemas.openxmlformats.org/officeDocument/2006/relationships/image" Target="../media/image181.png"/><Relationship Id="rId90" Type="http://schemas.openxmlformats.org/officeDocument/2006/relationships/image" Target="../media/image180.png"/><Relationship Id="rId95" Type="http://schemas.openxmlformats.org/officeDocument/2006/relationships/image" Target="../media/image197.png"/><Relationship Id="rId19" Type="http://schemas.openxmlformats.org/officeDocument/2006/relationships/tags" Target="../tags/tag497.xml"/><Relationship Id="rId14" Type="http://schemas.openxmlformats.org/officeDocument/2006/relationships/tags" Target="../tags/tag492.xml"/><Relationship Id="rId22" Type="http://schemas.openxmlformats.org/officeDocument/2006/relationships/tags" Target="../tags/tag500.xml"/><Relationship Id="rId27" Type="http://schemas.openxmlformats.org/officeDocument/2006/relationships/tags" Target="../tags/tag505.xml"/><Relationship Id="rId30" Type="http://schemas.openxmlformats.org/officeDocument/2006/relationships/tags" Target="../tags/tag508.xml"/><Relationship Id="rId35" Type="http://schemas.openxmlformats.org/officeDocument/2006/relationships/tags" Target="../tags/tag513.xml"/><Relationship Id="rId43" Type="http://schemas.openxmlformats.org/officeDocument/2006/relationships/tags" Target="../tags/tag521.xml"/><Relationship Id="rId48" Type="http://schemas.openxmlformats.org/officeDocument/2006/relationships/tags" Target="../tags/tag526.xml"/><Relationship Id="rId56" Type="http://schemas.openxmlformats.org/officeDocument/2006/relationships/tags" Target="../tags/tag534.xml"/><Relationship Id="rId64" Type="http://schemas.openxmlformats.org/officeDocument/2006/relationships/image" Target="../media/image187.png"/><Relationship Id="rId69" Type="http://schemas.openxmlformats.org/officeDocument/2006/relationships/image" Target="../media/image158.png"/><Relationship Id="rId77" Type="http://schemas.openxmlformats.org/officeDocument/2006/relationships/image" Target="../media/image162.png"/><Relationship Id="rId100" Type="http://schemas.openxmlformats.org/officeDocument/2006/relationships/image" Target="../media/image213.png"/><Relationship Id="rId8" Type="http://schemas.openxmlformats.org/officeDocument/2006/relationships/tags" Target="../tags/tag486.xml"/><Relationship Id="rId51" Type="http://schemas.openxmlformats.org/officeDocument/2006/relationships/tags" Target="../tags/tag529.xml"/><Relationship Id="rId72" Type="http://schemas.openxmlformats.org/officeDocument/2006/relationships/image" Target="../media/image161.png"/><Relationship Id="rId80" Type="http://schemas.openxmlformats.org/officeDocument/2006/relationships/image" Target="../media/image200.png"/><Relationship Id="rId85" Type="http://schemas.openxmlformats.org/officeDocument/2006/relationships/image" Target="../media/image211.png"/><Relationship Id="rId93" Type="http://schemas.openxmlformats.org/officeDocument/2006/relationships/image" Target="../media/image202.png"/><Relationship Id="rId98" Type="http://schemas.openxmlformats.org/officeDocument/2006/relationships/image" Target="../media/image193.png"/><Relationship Id="rId3" Type="http://schemas.openxmlformats.org/officeDocument/2006/relationships/tags" Target="../tags/tag481.xml"/><Relationship Id="rId12" Type="http://schemas.openxmlformats.org/officeDocument/2006/relationships/tags" Target="../tags/tag490.xml"/><Relationship Id="rId17" Type="http://schemas.openxmlformats.org/officeDocument/2006/relationships/tags" Target="../tags/tag495.xml"/><Relationship Id="rId25" Type="http://schemas.openxmlformats.org/officeDocument/2006/relationships/tags" Target="../tags/tag503.xml"/><Relationship Id="rId33" Type="http://schemas.openxmlformats.org/officeDocument/2006/relationships/tags" Target="../tags/tag511.xml"/><Relationship Id="rId38" Type="http://schemas.openxmlformats.org/officeDocument/2006/relationships/tags" Target="../tags/tag516.xml"/><Relationship Id="rId46" Type="http://schemas.openxmlformats.org/officeDocument/2006/relationships/tags" Target="../tags/tag524.xml"/><Relationship Id="rId59" Type="http://schemas.openxmlformats.org/officeDocument/2006/relationships/image" Target="../media/image1.png"/><Relationship Id="rId67" Type="http://schemas.openxmlformats.org/officeDocument/2006/relationships/image" Target="../media/image207.png"/><Relationship Id="rId103" Type="http://schemas.openxmlformats.org/officeDocument/2006/relationships/image" Target="../media/image216.png"/><Relationship Id="rId20" Type="http://schemas.openxmlformats.org/officeDocument/2006/relationships/tags" Target="../tags/tag498.xml"/><Relationship Id="rId41" Type="http://schemas.openxmlformats.org/officeDocument/2006/relationships/tags" Target="../tags/tag519.xml"/><Relationship Id="rId54" Type="http://schemas.openxmlformats.org/officeDocument/2006/relationships/tags" Target="../tags/tag532.xml"/><Relationship Id="rId62" Type="http://schemas.openxmlformats.org/officeDocument/2006/relationships/image" Target="../media/image185.png"/><Relationship Id="rId70" Type="http://schemas.openxmlformats.org/officeDocument/2006/relationships/image" Target="../media/image170.png"/><Relationship Id="rId75" Type="http://schemas.openxmlformats.org/officeDocument/2006/relationships/image" Target="../media/image159.png"/><Relationship Id="rId83" Type="http://schemas.openxmlformats.org/officeDocument/2006/relationships/image" Target="../media/image182.png"/><Relationship Id="rId88" Type="http://schemas.openxmlformats.org/officeDocument/2006/relationships/image" Target="../media/image204.png"/><Relationship Id="rId91" Type="http://schemas.openxmlformats.org/officeDocument/2006/relationships/image" Target="../media/image168.png"/><Relationship Id="rId96" Type="http://schemas.openxmlformats.org/officeDocument/2006/relationships/image" Target="../media/image188.png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15" Type="http://schemas.openxmlformats.org/officeDocument/2006/relationships/tags" Target="../tags/tag493.xml"/><Relationship Id="rId23" Type="http://schemas.openxmlformats.org/officeDocument/2006/relationships/tags" Target="../tags/tag501.xml"/><Relationship Id="rId28" Type="http://schemas.openxmlformats.org/officeDocument/2006/relationships/tags" Target="../tags/tag506.xml"/><Relationship Id="rId36" Type="http://schemas.openxmlformats.org/officeDocument/2006/relationships/tags" Target="../tags/tag514.xml"/><Relationship Id="rId49" Type="http://schemas.openxmlformats.org/officeDocument/2006/relationships/tags" Target="../tags/tag527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488.xml"/><Relationship Id="rId31" Type="http://schemas.openxmlformats.org/officeDocument/2006/relationships/tags" Target="../tags/tag509.xml"/><Relationship Id="rId44" Type="http://schemas.openxmlformats.org/officeDocument/2006/relationships/tags" Target="../tags/tag522.xml"/><Relationship Id="rId52" Type="http://schemas.openxmlformats.org/officeDocument/2006/relationships/tags" Target="../tags/tag530.xml"/><Relationship Id="rId60" Type="http://schemas.openxmlformats.org/officeDocument/2006/relationships/image" Target="../media/image183.png"/><Relationship Id="rId65" Type="http://schemas.openxmlformats.org/officeDocument/2006/relationships/image" Target="../media/image191.png"/><Relationship Id="rId73" Type="http://schemas.openxmlformats.org/officeDocument/2006/relationships/image" Target="../media/image166.png"/><Relationship Id="rId78" Type="http://schemas.openxmlformats.org/officeDocument/2006/relationships/image" Target="../media/image198.png"/><Relationship Id="rId81" Type="http://schemas.openxmlformats.org/officeDocument/2006/relationships/image" Target="../media/image201.png"/><Relationship Id="rId86" Type="http://schemas.openxmlformats.org/officeDocument/2006/relationships/image" Target="../media/image208.png"/><Relationship Id="rId94" Type="http://schemas.openxmlformats.org/officeDocument/2006/relationships/image" Target="../media/image203.png"/><Relationship Id="rId99" Type="http://schemas.openxmlformats.org/officeDocument/2006/relationships/image" Target="../media/image212.png"/><Relationship Id="rId101" Type="http://schemas.openxmlformats.org/officeDocument/2006/relationships/image" Target="../media/image214.png"/><Relationship Id="rId4" Type="http://schemas.openxmlformats.org/officeDocument/2006/relationships/tags" Target="../tags/tag482.xml"/><Relationship Id="rId9" Type="http://schemas.openxmlformats.org/officeDocument/2006/relationships/tags" Target="../tags/tag487.xml"/><Relationship Id="rId13" Type="http://schemas.openxmlformats.org/officeDocument/2006/relationships/tags" Target="../tags/tag491.xml"/><Relationship Id="rId18" Type="http://schemas.openxmlformats.org/officeDocument/2006/relationships/tags" Target="../tags/tag496.xml"/><Relationship Id="rId39" Type="http://schemas.openxmlformats.org/officeDocument/2006/relationships/tags" Target="../tags/tag517.xml"/><Relationship Id="rId34" Type="http://schemas.openxmlformats.org/officeDocument/2006/relationships/tags" Target="../tags/tag512.xml"/><Relationship Id="rId50" Type="http://schemas.openxmlformats.org/officeDocument/2006/relationships/tags" Target="../tags/tag528.xml"/><Relationship Id="rId55" Type="http://schemas.openxmlformats.org/officeDocument/2006/relationships/tags" Target="../tags/tag533.xml"/><Relationship Id="rId76" Type="http://schemas.openxmlformats.org/officeDocument/2006/relationships/image" Target="../media/image160.png"/><Relationship Id="rId97" Type="http://schemas.openxmlformats.org/officeDocument/2006/relationships/image" Target="../media/image192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547.xml"/><Relationship Id="rId18" Type="http://schemas.openxmlformats.org/officeDocument/2006/relationships/tags" Target="../tags/tag552.xml"/><Relationship Id="rId26" Type="http://schemas.openxmlformats.org/officeDocument/2006/relationships/tags" Target="../tags/tag560.xml"/><Relationship Id="rId39" Type="http://schemas.openxmlformats.org/officeDocument/2006/relationships/image" Target="../media/image219.png"/><Relationship Id="rId21" Type="http://schemas.openxmlformats.org/officeDocument/2006/relationships/tags" Target="../tags/tag555.xml"/><Relationship Id="rId34" Type="http://schemas.openxmlformats.org/officeDocument/2006/relationships/notesSlide" Target="../notesSlides/notesSlide24.xml"/><Relationship Id="rId42" Type="http://schemas.openxmlformats.org/officeDocument/2006/relationships/image" Target="../media/image222.png"/><Relationship Id="rId47" Type="http://schemas.openxmlformats.org/officeDocument/2006/relationships/image" Target="../media/image227.png"/><Relationship Id="rId50" Type="http://schemas.openxmlformats.org/officeDocument/2006/relationships/image" Target="../media/image230.png"/><Relationship Id="rId55" Type="http://schemas.openxmlformats.org/officeDocument/2006/relationships/image" Target="../media/image235.png"/><Relationship Id="rId63" Type="http://schemas.openxmlformats.org/officeDocument/2006/relationships/image" Target="../media/image216.png"/><Relationship Id="rId7" Type="http://schemas.openxmlformats.org/officeDocument/2006/relationships/tags" Target="../tags/tag541.xml"/><Relationship Id="rId2" Type="http://schemas.openxmlformats.org/officeDocument/2006/relationships/tags" Target="../tags/tag536.xml"/><Relationship Id="rId16" Type="http://schemas.openxmlformats.org/officeDocument/2006/relationships/tags" Target="../tags/tag550.xml"/><Relationship Id="rId20" Type="http://schemas.openxmlformats.org/officeDocument/2006/relationships/tags" Target="../tags/tag554.xml"/><Relationship Id="rId29" Type="http://schemas.openxmlformats.org/officeDocument/2006/relationships/tags" Target="../tags/tag563.xml"/><Relationship Id="rId41" Type="http://schemas.openxmlformats.org/officeDocument/2006/relationships/image" Target="../media/image221.png"/><Relationship Id="rId54" Type="http://schemas.openxmlformats.org/officeDocument/2006/relationships/image" Target="../media/image234.png"/><Relationship Id="rId62" Type="http://schemas.openxmlformats.org/officeDocument/2006/relationships/image" Target="../media/image215.png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11" Type="http://schemas.openxmlformats.org/officeDocument/2006/relationships/tags" Target="../tags/tag545.xml"/><Relationship Id="rId24" Type="http://schemas.openxmlformats.org/officeDocument/2006/relationships/tags" Target="../tags/tag558.xml"/><Relationship Id="rId32" Type="http://schemas.openxmlformats.org/officeDocument/2006/relationships/tags" Target="../tags/tag566.xml"/><Relationship Id="rId37" Type="http://schemas.openxmlformats.org/officeDocument/2006/relationships/image" Target="../media/image217.png"/><Relationship Id="rId40" Type="http://schemas.openxmlformats.org/officeDocument/2006/relationships/image" Target="../media/image220.png"/><Relationship Id="rId45" Type="http://schemas.openxmlformats.org/officeDocument/2006/relationships/image" Target="../media/image225.png"/><Relationship Id="rId53" Type="http://schemas.openxmlformats.org/officeDocument/2006/relationships/image" Target="../media/image233.png"/><Relationship Id="rId58" Type="http://schemas.openxmlformats.org/officeDocument/2006/relationships/image" Target="../media/image238.png"/><Relationship Id="rId5" Type="http://schemas.openxmlformats.org/officeDocument/2006/relationships/tags" Target="../tags/tag539.xml"/><Relationship Id="rId15" Type="http://schemas.openxmlformats.org/officeDocument/2006/relationships/tags" Target="../tags/tag549.xml"/><Relationship Id="rId23" Type="http://schemas.openxmlformats.org/officeDocument/2006/relationships/tags" Target="../tags/tag557.xml"/><Relationship Id="rId28" Type="http://schemas.openxmlformats.org/officeDocument/2006/relationships/tags" Target="../tags/tag562.xml"/><Relationship Id="rId36" Type="http://schemas.openxmlformats.org/officeDocument/2006/relationships/image" Target="../media/image159.png"/><Relationship Id="rId49" Type="http://schemas.openxmlformats.org/officeDocument/2006/relationships/image" Target="../media/image229.png"/><Relationship Id="rId57" Type="http://schemas.openxmlformats.org/officeDocument/2006/relationships/image" Target="../media/image237.png"/><Relationship Id="rId61" Type="http://schemas.openxmlformats.org/officeDocument/2006/relationships/image" Target="../media/image241.png"/><Relationship Id="rId10" Type="http://schemas.openxmlformats.org/officeDocument/2006/relationships/tags" Target="../tags/tag544.xml"/><Relationship Id="rId19" Type="http://schemas.openxmlformats.org/officeDocument/2006/relationships/tags" Target="../tags/tag553.xml"/><Relationship Id="rId31" Type="http://schemas.openxmlformats.org/officeDocument/2006/relationships/tags" Target="../tags/tag565.xml"/><Relationship Id="rId44" Type="http://schemas.openxmlformats.org/officeDocument/2006/relationships/image" Target="../media/image224.png"/><Relationship Id="rId52" Type="http://schemas.openxmlformats.org/officeDocument/2006/relationships/image" Target="../media/image232.png"/><Relationship Id="rId60" Type="http://schemas.openxmlformats.org/officeDocument/2006/relationships/image" Target="../media/image240.png"/><Relationship Id="rId4" Type="http://schemas.openxmlformats.org/officeDocument/2006/relationships/tags" Target="../tags/tag538.xml"/><Relationship Id="rId9" Type="http://schemas.openxmlformats.org/officeDocument/2006/relationships/tags" Target="../tags/tag543.xml"/><Relationship Id="rId14" Type="http://schemas.openxmlformats.org/officeDocument/2006/relationships/tags" Target="../tags/tag548.xml"/><Relationship Id="rId22" Type="http://schemas.openxmlformats.org/officeDocument/2006/relationships/tags" Target="../tags/tag556.xml"/><Relationship Id="rId27" Type="http://schemas.openxmlformats.org/officeDocument/2006/relationships/tags" Target="../tags/tag561.xml"/><Relationship Id="rId30" Type="http://schemas.openxmlformats.org/officeDocument/2006/relationships/tags" Target="../tags/tag564.xml"/><Relationship Id="rId35" Type="http://schemas.openxmlformats.org/officeDocument/2006/relationships/image" Target="../media/image1.png"/><Relationship Id="rId43" Type="http://schemas.openxmlformats.org/officeDocument/2006/relationships/image" Target="../media/image223.png"/><Relationship Id="rId48" Type="http://schemas.openxmlformats.org/officeDocument/2006/relationships/image" Target="../media/image228.png"/><Relationship Id="rId56" Type="http://schemas.openxmlformats.org/officeDocument/2006/relationships/image" Target="../media/image236.png"/><Relationship Id="rId8" Type="http://schemas.openxmlformats.org/officeDocument/2006/relationships/tags" Target="../tags/tag542.xml"/><Relationship Id="rId51" Type="http://schemas.openxmlformats.org/officeDocument/2006/relationships/image" Target="../media/image231.png"/><Relationship Id="rId3" Type="http://schemas.openxmlformats.org/officeDocument/2006/relationships/tags" Target="../tags/tag537.xml"/><Relationship Id="rId12" Type="http://schemas.openxmlformats.org/officeDocument/2006/relationships/tags" Target="../tags/tag546.xml"/><Relationship Id="rId17" Type="http://schemas.openxmlformats.org/officeDocument/2006/relationships/tags" Target="../tags/tag551.xml"/><Relationship Id="rId25" Type="http://schemas.openxmlformats.org/officeDocument/2006/relationships/tags" Target="../tags/tag559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18.png"/><Relationship Id="rId46" Type="http://schemas.openxmlformats.org/officeDocument/2006/relationships/image" Target="../media/image226.png"/><Relationship Id="rId59" Type="http://schemas.openxmlformats.org/officeDocument/2006/relationships/image" Target="../media/image2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74.xml"/><Relationship Id="rId13" Type="http://schemas.openxmlformats.org/officeDocument/2006/relationships/tags" Target="../tags/tag579.xml"/><Relationship Id="rId18" Type="http://schemas.openxmlformats.org/officeDocument/2006/relationships/tags" Target="../tags/tag584.xml"/><Relationship Id="rId26" Type="http://schemas.openxmlformats.org/officeDocument/2006/relationships/image" Target="../media/image244.png"/><Relationship Id="rId39" Type="http://schemas.openxmlformats.org/officeDocument/2006/relationships/image" Target="../media/image216.png"/><Relationship Id="rId3" Type="http://schemas.openxmlformats.org/officeDocument/2006/relationships/tags" Target="../tags/tag569.xml"/><Relationship Id="rId21" Type="http://schemas.openxmlformats.org/officeDocument/2006/relationships/notesSlide" Target="../notesSlides/notesSlide25.xml"/><Relationship Id="rId34" Type="http://schemas.openxmlformats.org/officeDocument/2006/relationships/image" Target="../media/image252.png"/><Relationship Id="rId7" Type="http://schemas.openxmlformats.org/officeDocument/2006/relationships/tags" Target="../tags/tag573.xml"/><Relationship Id="rId12" Type="http://schemas.openxmlformats.org/officeDocument/2006/relationships/tags" Target="../tags/tag578.xml"/><Relationship Id="rId17" Type="http://schemas.openxmlformats.org/officeDocument/2006/relationships/tags" Target="../tags/tag583.xml"/><Relationship Id="rId25" Type="http://schemas.openxmlformats.org/officeDocument/2006/relationships/image" Target="../media/image243.png"/><Relationship Id="rId33" Type="http://schemas.openxmlformats.org/officeDocument/2006/relationships/image" Target="../media/image251.png"/><Relationship Id="rId38" Type="http://schemas.openxmlformats.org/officeDocument/2006/relationships/image" Target="../media/image215.png"/><Relationship Id="rId2" Type="http://schemas.openxmlformats.org/officeDocument/2006/relationships/tags" Target="../tags/tag568.xml"/><Relationship Id="rId16" Type="http://schemas.openxmlformats.org/officeDocument/2006/relationships/tags" Target="../tags/tag58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47.png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tags" Target="../tags/tag577.xml"/><Relationship Id="rId24" Type="http://schemas.openxmlformats.org/officeDocument/2006/relationships/image" Target="../media/image159.png"/><Relationship Id="rId32" Type="http://schemas.openxmlformats.org/officeDocument/2006/relationships/image" Target="../media/image250.png"/><Relationship Id="rId37" Type="http://schemas.openxmlformats.org/officeDocument/2006/relationships/image" Target="../media/image255.png"/><Relationship Id="rId5" Type="http://schemas.openxmlformats.org/officeDocument/2006/relationships/tags" Target="../tags/tag571.xml"/><Relationship Id="rId15" Type="http://schemas.openxmlformats.org/officeDocument/2006/relationships/tags" Target="../tags/tag581.xml"/><Relationship Id="rId23" Type="http://schemas.openxmlformats.org/officeDocument/2006/relationships/image" Target="../media/image242.png"/><Relationship Id="rId28" Type="http://schemas.openxmlformats.org/officeDocument/2006/relationships/image" Target="../media/image246.png"/><Relationship Id="rId36" Type="http://schemas.openxmlformats.org/officeDocument/2006/relationships/image" Target="../media/image254.png"/><Relationship Id="rId10" Type="http://schemas.openxmlformats.org/officeDocument/2006/relationships/tags" Target="../tags/tag576.xml"/><Relationship Id="rId19" Type="http://schemas.openxmlformats.org/officeDocument/2006/relationships/tags" Target="../tags/tag585.xml"/><Relationship Id="rId31" Type="http://schemas.openxmlformats.org/officeDocument/2006/relationships/image" Target="../media/image249.png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4" Type="http://schemas.openxmlformats.org/officeDocument/2006/relationships/tags" Target="../tags/tag580.xml"/><Relationship Id="rId22" Type="http://schemas.openxmlformats.org/officeDocument/2006/relationships/image" Target="../media/image1.png"/><Relationship Id="rId27" Type="http://schemas.openxmlformats.org/officeDocument/2006/relationships/image" Target="../media/image245.png"/><Relationship Id="rId30" Type="http://schemas.openxmlformats.org/officeDocument/2006/relationships/image" Target="../media/image248.png"/><Relationship Id="rId35" Type="http://schemas.openxmlformats.org/officeDocument/2006/relationships/image" Target="../media/image2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93.xml"/><Relationship Id="rId13" Type="http://schemas.openxmlformats.org/officeDocument/2006/relationships/tags" Target="../tags/tag598.xml"/><Relationship Id="rId18" Type="http://schemas.openxmlformats.org/officeDocument/2006/relationships/tags" Target="../tags/tag603.xml"/><Relationship Id="rId26" Type="http://schemas.openxmlformats.org/officeDocument/2006/relationships/image" Target="../media/image259.png"/><Relationship Id="rId3" Type="http://schemas.openxmlformats.org/officeDocument/2006/relationships/tags" Target="../tags/tag588.xml"/><Relationship Id="rId21" Type="http://schemas.openxmlformats.org/officeDocument/2006/relationships/image" Target="../media/image1.png"/><Relationship Id="rId34" Type="http://schemas.openxmlformats.org/officeDocument/2006/relationships/image" Target="../media/image264.png"/><Relationship Id="rId7" Type="http://schemas.openxmlformats.org/officeDocument/2006/relationships/tags" Target="../tags/tag592.xml"/><Relationship Id="rId12" Type="http://schemas.openxmlformats.org/officeDocument/2006/relationships/tags" Target="../tags/tag597.xml"/><Relationship Id="rId17" Type="http://schemas.openxmlformats.org/officeDocument/2006/relationships/tags" Target="../tags/tag602.xml"/><Relationship Id="rId25" Type="http://schemas.openxmlformats.org/officeDocument/2006/relationships/image" Target="../media/image258.png"/><Relationship Id="rId33" Type="http://schemas.openxmlformats.org/officeDocument/2006/relationships/image" Target="../media/image263.png"/><Relationship Id="rId2" Type="http://schemas.openxmlformats.org/officeDocument/2006/relationships/tags" Target="../tags/tag587.xml"/><Relationship Id="rId16" Type="http://schemas.openxmlformats.org/officeDocument/2006/relationships/tags" Target="../tags/tag601.xml"/><Relationship Id="rId20" Type="http://schemas.openxmlformats.org/officeDocument/2006/relationships/notesSlide" Target="../notesSlides/notesSlide26.xml"/><Relationship Id="rId29" Type="http://schemas.openxmlformats.org/officeDocument/2006/relationships/image" Target="../media/image255.png"/><Relationship Id="rId1" Type="http://schemas.openxmlformats.org/officeDocument/2006/relationships/tags" Target="../tags/tag586.xml"/><Relationship Id="rId6" Type="http://schemas.openxmlformats.org/officeDocument/2006/relationships/tags" Target="../tags/tag591.xml"/><Relationship Id="rId11" Type="http://schemas.openxmlformats.org/officeDocument/2006/relationships/tags" Target="../tags/tag596.xml"/><Relationship Id="rId24" Type="http://schemas.openxmlformats.org/officeDocument/2006/relationships/image" Target="../media/image257.png"/><Relationship Id="rId32" Type="http://schemas.openxmlformats.org/officeDocument/2006/relationships/image" Target="../media/image262.png"/><Relationship Id="rId37" Type="http://schemas.openxmlformats.org/officeDocument/2006/relationships/image" Target="../media/image216.png"/><Relationship Id="rId5" Type="http://schemas.openxmlformats.org/officeDocument/2006/relationships/tags" Target="../tags/tag590.xml"/><Relationship Id="rId15" Type="http://schemas.openxmlformats.org/officeDocument/2006/relationships/tags" Target="../tags/tag600.xml"/><Relationship Id="rId23" Type="http://schemas.openxmlformats.org/officeDocument/2006/relationships/image" Target="../media/image256.png"/><Relationship Id="rId28" Type="http://schemas.openxmlformats.org/officeDocument/2006/relationships/image" Target="../media/image248.png"/><Relationship Id="rId36" Type="http://schemas.openxmlformats.org/officeDocument/2006/relationships/image" Target="../media/image215.png"/><Relationship Id="rId10" Type="http://schemas.openxmlformats.org/officeDocument/2006/relationships/tags" Target="../tags/tag59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61.png"/><Relationship Id="rId4" Type="http://schemas.openxmlformats.org/officeDocument/2006/relationships/tags" Target="../tags/tag589.xml"/><Relationship Id="rId9" Type="http://schemas.openxmlformats.org/officeDocument/2006/relationships/tags" Target="../tags/tag594.xml"/><Relationship Id="rId14" Type="http://schemas.openxmlformats.org/officeDocument/2006/relationships/tags" Target="../tags/tag599.xml"/><Relationship Id="rId22" Type="http://schemas.openxmlformats.org/officeDocument/2006/relationships/image" Target="../media/image159.png"/><Relationship Id="rId27" Type="http://schemas.openxmlformats.org/officeDocument/2006/relationships/image" Target="../media/image247.png"/><Relationship Id="rId30" Type="http://schemas.openxmlformats.org/officeDocument/2006/relationships/image" Target="../media/image260.png"/><Relationship Id="rId35" Type="http://schemas.openxmlformats.org/officeDocument/2006/relationships/image" Target="../media/image2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tags" Target="../tags/tag60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.png"/><Relationship Id="rId2" Type="http://schemas.openxmlformats.org/officeDocument/2006/relationships/tags" Target="../tags/tag605.xml"/><Relationship Id="rId1" Type="http://schemas.openxmlformats.org/officeDocument/2006/relationships/tags" Target="../tags/tag604.xml"/><Relationship Id="rId6" Type="http://schemas.openxmlformats.org/officeDocument/2006/relationships/tags" Target="../tags/tag609.xml"/><Relationship Id="rId11" Type="http://schemas.openxmlformats.org/officeDocument/2006/relationships/image" Target="../media/image216.png"/><Relationship Id="rId5" Type="http://schemas.openxmlformats.org/officeDocument/2006/relationships/tags" Target="../tags/tag608.xml"/><Relationship Id="rId10" Type="http://schemas.openxmlformats.org/officeDocument/2006/relationships/image" Target="../media/image267.png"/><Relationship Id="rId4" Type="http://schemas.openxmlformats.org/officeDocument/2006/relationships/tags" Target="../tags/tag607.xml"/><Relationship Id="rId9" Type="http://schemas.openxmlformats.org/officeDocument/2006/relationships/image" Target="../media/image2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notesSlide" Target="../notesSlides/notesSlide3.xml"/><Relationship Id="rId39" Type="http://schemas.openxmlformats.org/officeDocument/2006/relationships/image" Target="../media/image20.png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34" Type="http://schemas.openxmlformats.org/officeDocument/2006/relationships/image" Target="../media/image17.png"/><Relationship Id="rId42" Type="http://schemas.openxmlformats.org/officeDocument/2006/relationships/image" Target="../media/image23.png"/><Relationship Id="rId47" Type="http://schemas.openxmlformats.org/officeDocument/2006/relationships/image" Target="../media/image28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5.png"/><Relationship Id="rId38" Type="http://schemas.openxmlformats.org/officeDocument/2006/relationships/image" Target="../media/image19.png"/><Relationship Id="rId46" Type="http://schemas.openxmlformats.org/officeDocument/2006/relationships/image" Target="../media/image27.png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29" Type="http://schemas.openxmlformats.org/officeDocument/2006/relationships/image" Target="../media/image6.png"/><Relationship Id="rId41" Type="http://schemas.openxmlformats.org/officeDocument/2006/relationships/image" Target="../media/image22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32" Type="http://schemas.openxmlformats.org/officeDocument/2006/relationships/image" Target="../media/image7.png"/><Relationship Id="rId37" Type="http://schemas.openxmlformats.org/officeDocument/2006/relationships/image" Target="../media/image18.png"/><Relationship Id="rId40" Type="http://schemas.openxmlformats.org/officeDocument/2006/relationships/image" Target="../media/image21.png"/><Relationship Id="rId45" Type="http://schemas.openxmlformats.org/officeDocument/2006/relationships/image" Target="../media/image26.png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image" Target="../media/image16.png"/><Relationship Id="rId36" Type="http://schemas.openxmlformats.org/officeDocument/2006/relationships/image" Target="../media/image1.png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31" Type="http://schemas.openxmlformats.org/officeDocument/2006/relationships/image" Target="../media/image13.png"/><Relationship Id="rId44" Type="http://schemas.openxmlformats.org/officeDocument/2006/relationships/image" Target="../media/image25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image" Target="../media/image14.png"/><Relationship Id="rId30" Type="http://schemas.openxmlformats.org/officeDocument/2006/relationships/image" Target="../media/image4.png"/><Relationship Id="rId35" Type="http://schemas.openxmlformats.org/officeDocument/2006/relationships/image" Target="../media/image2.png"/><Relationship Id="rId43" Type="http://schemas.openxmlformats.org/officeDocument/2006/relationships/image" Target="../media/image24.png"/><Relationship Id="rId48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9" Type="http://schemas.openxmlformats.org/officeDocument/2006/relationships/image" Target="../media/image21.png"/><Relationship Id="rId21" Type="http://schemas.openxmlformats.org/officeDocument/2006/relationships/tags" Target="../tags/tag68.xml"/><Relationship Id="rId34" Type="http://schemas.openxmlformats.org/officeDocument/2006/relationships/image" Target="../media/image2.png"/><Relationship Id="rId42" Type="http://schemas.openxmlformats.org/officeDocument/2006/relationships/image" Target="../media/image24.png"/><Relationship Id="rId47" Type="http://schemas.openxmlformats.org/officeDocument/2006/relationships/image" Target="../media/image29.png"/><Relationship Id="rId50" Type="http://schemas.openxmlformats.org/officeDocument/2006/relationships/image" Target="../media/image32.png"/><Relationship Id="rId55" Type="http://schemas.openxmlformats.org/officeDocument/2006/relationships/image" Target="../media/image37.png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tags" Target="../tags/tag76.xml"/><Relationship Id="rId41" Type="http://schemas.openxmlformats.org/officeDocument/2006/relationships/image" Target="../media/image23.png"/><Relationship Id="rId54" Type="http://schemas.openxmlformats.org/officeDocument/2006/relationships/image" Target="../media/image36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32" Type="http://schemas.openxmlformats.org/officeDocument/2006/relationships/notesSlide" Target="../notesSlides/notesSlide4.xml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6.png"/><Relationship Id="rId53" Type="http://schemas.openxmlformats.org/officeDocument/2006/relationships/image" Target="../media/image35.png"/><Relationship Id="rId58" Type="http://schemas.openxmlformats.org/officeDocument/2006/relationships/image" Target="../media/image40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36" Type="http://schemas.openxmlformats.org/officeDocument/2006/relationships/image" Target="../media/image18.png"/><Relationship Id="rId49" Type="http://schemas.openxmlformats.org/officeDocument/2006/relationships/image" Target="../media/image31.png"/><Relationship Id="rId57" Type="http://schemas.openxmlformats.org/officeDocument/2006/relationships/image" Target="../media/image39.png"/><Relationship Id="rId61" Type="http://schemas.openxmlformats.org/officeDocument/2006/relationships/image" Target="../media/image43.png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5.png"/><Relationship Id="rId52" Type="http://schemas.openxmlformats.org/officeDocument/2006/relationships/image" Target="../media/image34.png"/><Relationship Id="rId60" Type="http://schemas.openxmlformats.org/officeDocument/2006/relationships/image" Target="../media/image42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tags" Target="../tags/tag77.xml"/><Relationship Id="rId35" Type="http://schemas.openxmlformats.org/officeDocument/2006/relationships/image" Target="../media/image6.png"/><Relationship Id="rId43" Type="http://schemas.openxmlformats.org/officeDocument/2006/relationships/image" Target="../media/image27.png"/><Relationship Id="rId48" Type="http://schemas.openxmlformats.org/officeDocument/2006/relationships/image" Target="../media/image30.png"/><Relationship Id="rId56" Type="http://schemas.openxmlformats.org/officeDocument/2006/relationships/image" Target="../media/image38.png"/><Relationship Id="rId8" Type="http://schemas.openxmlformats.org/officeDocument/2006/relationships/tags" Target="../tags/tag55.xml"/><Relationship Id="rId51" Type="http://schemas.openxmlformats.org/officeDocument/2006/relationships/image" Target="../media/image33.png"/><Relationship Id="rId3" Type="http://schemas.openxmlformats.org/officeDocument/2006/relationships/tags" Target="../tags/tag50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33" Type="http://schemas.openxmlformats.org/officeDocument/2006/relationships/image" Target="../media/image1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5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tags" Target="../tags/tag103.xml"/><Relationship Id="rId39" Type="http://schemas.openxmlformats.org/officeDocument/2006/relationships/image" Target="../media/image32.png"/><Relationship Id="rId21" Type="http://schemas.openxmlformats.org/officeDocument/2006/relationships/tags" Target="../tags/tag98.xml"/><Relationship Id="rId34" Type="http://schemas.openxmlformats.org/officeDocument/2006/relationships/tags" Target="../tags/tag111.xml"/><Relationship Id="rId42" Type="http://schemas.openxmlformats.org/officeDocument/2006/relationships/image" Target="../media/image35.png"/><Relationship Id="rId47" Type="http://schemas.openxmlformats.org/officeDocument/2006/relationships/image" Target="../media/image19.png"/><Relationship Id="rId50" Type="http://schemas.openxmlformats.org/officeDocument/2006/relationships/image" Target="../media/image22.png"/><Relationship Id="rId55" Type="http://schemas.openxmlformats.org/officeDocument/2006/relationships/image" Target="../media/image26.png"/><Relationship Id="rId63" Type="http://schemas.openxmlformats.org/officeDocument/2006/relationships/image" Target="../media/image49.png"/><Relationship Id="rId68" Type="http://schemas.openxmlformats.org/officeDocument/2006/relationships/image" Target="../media/image54.png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9" Type="http://schemas.openxmlformats.org/officeDocument/2006/relationships/tags" Target="../tags/tag106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tags" Target="../tags/tag101.xml"/><Relationship Id="rId32" Type="http://schemas.openxmlformats.org/officeDocument/2006/relationships/tags" Target="../tags/tag109.xml"/><Relationship Id="rId37" Type="http://schemas.openxmlformats.org/officeDocument/2006/relationships/image" Target="../media/image30.png"/><Relationship Id="rId40" Type="http://schemas.openxmlformats.org/officeDocument/2006/relationships/image" Target="../media/image44.png"/><Relationship Id="rId45" Type="http://schemas.openxmlformats.org/officeDocument/2006/relationships/image" Target="../media/image6.png"/><Relationship Id="rId53" Type="http://schemas.openxmlformats.org/officeDocument/2006/relationships/image" Target="../media/image27.png"/><Relationship Id="rId58" Type="http://schemas.openxmlformats.org/officeDocument/2006/relationships/image" Target="../media/image1.png"/><Relationship Id="rId66" Type="http://schemas.openxmlformats.org/officeDocument/2006/relationships/image" Target="../media/image52.png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28" Type="http://schemas.openxmlformats.org/officeDocument/2006/relationships/tags" Target="../tags/tag105.xml"/><Relationship Id="rId36" Type="http://schemas.openxmlformats.org/officeDocument/2006/relationships/notesSlide" Target="../notesSlides/notesSlide5.xml"/><Relationship Id="rId49" Type="http://schemas.openxmlformats.org/officeDocument/2006/relationships/image" Target="../media/image21.png"/><Relationship Id="rId57" Type="http://schemas.openxmlformats.org/officeDocument/2006/relationships/image" Target="../media/image29.png"/><Relationship Id="rId61" Type="http://schemas.openxmlformats.org/officeDocument/2006/relationships/image" Target="../media/image47.png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31" Type="http://schemas.openxmlformats.org/officeDocument/2006/relationships/tags" Target="../tags/tag108.xml"/><Relationship Id="rId44" Type="http://schemas.openxmlformats.org/officeDocument/2006/relationships/image" Target="../media/image2.png"/><Relationship Id="rId52" Type="http://schemas.openxmlformats.org/officeDocument/2006/relationships/image" Target="../media/image24.png"/><Relationship Id="rId60" Type="http://schemas.openxmlformats.org/officeDocument/2006/relationships/image" Target="../media/image46.png"/><Relationship Id="rId65" Type="http://schemas.openxmlformats.org/officeDocument/2006/relationships/image" Target="../media/image51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tags" Target="../tags/tag99.xml"/><Relationship Id="rId27" Type="http://schemas.openxmlformats.org/officeDocument/2006/relationships/tags" Target="../tags/tag104.xml"/><Relationship Id="rId30" Type="http://schemas.openxmlformats.org/officeDocument/2006/relationships/tags" Target="../tags/tag107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39.png"/><Relationship Id="rId48" Type="http://schemas.openxmlformats.org/officeDocument/2006/relationships/image" Target="../media/image20.png"/><Relationship Id="rId56" Type="http://schemas.openxmlformats.org/officeDocument/2006/relationships/image" Target="../media/image28.png"/><Relationship Id="rId64" Type="http://schemas.openxmlformats.org/officeDocument/2006/relationships/image" Target="../media/image50.png"/><Relationship Id="rId69" Type="http://schemas.openxmlformats.org/officeDocument/2006/relationships/image" Target="../media/image55.png"/><Relationship Id="rId8" Type="http://schemas.openxmlformats.org/officeDocument/2006/relationships/tags" Target="../tags/tag85.xml"/><Relationship Id="rId51" Type="http://schemas.openxmlformats.org/officeDocument/2006/relationships/image" Target="../media/image23.png"/><Relationship Id="rId3" Type="http://schemas.openxmlformats.org/officeDocument/2006/relationships/tags" Target="../tags/tag80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tags" Target="../tags/tag102.xml"/><Relationship Id="rId33" Type="http://schemas.openxmlformats.org/officeDocument/2006/relationships/tags" Target="../tags/tag110.xml"/><Relationship Id="rId38" Type="http://schemas.openxmlformats.org/officeDocument/2006/relationships/image" Target="../media/image31.png"/><Relationship Id="rId46" Type="http://schemas.openxmlformats.org/officeDocument/2006/relationships/image" Target="../media/image18.png"/><Relationship Id="rId59" Type="http://schemas.openxmlformats.org/officeDocument/2006/relationships/image" Target="../media/image45.png"/><Relationship Id="rId67" Type="http://schemas.openxmlformats.org/officeDocument/2006/relationships/image" Target="../media/image53.png"/><Relationship Id="rId20" Type="http://schemas.openxmlformats.org/officeDocument/2006/relationships/tags" Target="../tags/tag97.xml"/><Relationship Id="rId41" Type="http://schemas.openxmlformats.org/officeDocument/2006/relationships/image" Target="../media/image34.png"/><Relationship Id="rId54" Type="http://schemas.openxmlformats.org/officeDocument/2006/relationships/image" Target="../media/image25.png"/><Relationship Id="rId6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image" Target="../media/image1.png"/><Relationship Id="rId17" Type="http://schemas.openxmlformats.org/officeDocument/2006/relationships/image" Target="../media/image60.png"/><Relationship Id="rId2" Type="http://schemas.openxmlformats.org/officeDocument/2006/relationships/tags" Target="../tags/tag113.xml"/><Relationship Id="rId16" Type="http://schemas.openxmlformats.org/officeDocument/2006/relationships/image" Target="../media/image59.pn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116.xml"/><Relationship Id="rId15" Type="http://schemas.openxmlformats.org/officeDocument/2006/relationships/image" Target="../media/image5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62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image" Target="../media/image1.png"/><Relationship Id="rId26" Type="http://schemas.openxmlformats.org/officeDocument/2006/relationships/image" Target="../media/image66.png"/><Relationship Id="rId3" Type="http://schemas.openxmlformats.org/officeDocument/2006/relationships/tags" Target="../tags/tag123.xml"/><Relationship Id="rId21" Type="http://schemas.openxmlformats.org/officeDocument/2006/relationships/image" Target="../media/image58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notesSlide" Target="../notesSlides/notesSlide7.xml"/><Relationship Id="rId25" Type="http://schemas.openxmlformats.org/officeDocument/2006/relationships/image" Target="../media/image65.png"/><Relationship Id="rId2" Type="http://schemas.openxmlformats.org/officeDocument/2006/relationships/tags" Target="../tags/tag12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7.png"/><Relationship Id="rId29" Type="http://schemas.openxmlformats.org/officeDocument/2006/relationships/image" Target="../media/image69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image" Target="../media/image64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tags" Target="../tags/tag130.xml"/><Relationship Id="rId19" Type="http://schemas.openxmlformats.org/officeDocument/2006/relationships/image" Target="../media/image56.png"/><Relationship Id="rId31" Type="http://schemas.openxmlformats.org/officeDocument/2006/relationships/image" Target="../media/image71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image" Target="../media/image59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tags" Target="../tags/tag161.xml"/><Relationship Id="rId39" Type="http://schemas.openxmlformats.org/officeDocument/2006/relationships/image" Target="../media/image80.png"/><Relationship Id="rId3" Type="http://schemas.openxmlformats.org/officeDocument/2006/relationships/tags" Target="../tags/tag138.xml"/><Relationship Id="rId21" Type="http://schemas.openxmlformats.org/officeDocument/2006/relationships/tags" Target="../tags/tag156.xml"/><Relationship Id="rId34" Type="http://schemas.openxmlformats.org/officeDocument/2006/relationships/image" Target="../media/image76.png"/><Relationship Id="rId42" Type="http://schemas.openxmlformats.org/officeDocument/2006/relationships/image" Target="../media/image83.png"/><Relationship Id="rId47" Type="http://schemas.openxmlformats.org/officeDocument/2006/relationships/image" Target="../media/image88.png"/><Relationship Id="rId50" Type="http://schemas.openxmlformats.org/officeDocument/2006/relationships/image" Target="../media/image91.png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tags" Target="../tags/tag160.xml"/><Relationship Id="rId33" Type="http://schemas.openxmlformats.org/officeDocument/2006/relationships/image" Target="../media/image75.png"/><Relationship Id="rId38" Type="http://schemas.openxmlformats.org/officeDocument/2006/relationships/image" Target="../media/image1.png"/><Relationship Id="rId46" Type="http://schemas.openxmlformats.org/officeDocument/2006/relationships/image" Target="../media/image87.png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tags" Target="../tags/tag155.xml"/><Relationship Id="rId29" Type="http://schemas.openxmlformats.org/officeDocument/2006/relationships/notesSlide" Target="../notesSlides/notesSlide8.xml"/><Relationship Id="rId41" Type="http://schemas.openxmlformats.org/officeDocument/2006/relationships/image" Target="../media/image82.png"/><Relationship Id="rId54" Type="http://schemas.openxmlformats.org/officeDocument/2006/relationships/image" Target="../media/image95.pn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tags" Target="../tags/tag159.xml"/><Relationship Id="rId32" Type="http://schemas.openxmlformats.org/officeDocument/2006/relationships/image" Target="../media/image74.png"/><Relationship Id="rId37" Type="http://schemas.openxmlformats.org/officeDocument/2006/relationships/image" Target="../media/image79.pn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3" Type="http://schemas.openxmlformats.org/officeDocument/2006/relationships/image" Target="../media/image94.png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tags" Target="../tags/tag158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78.png"/><Relationship Id="rId49" Type="http://schemas.openxmlformats.org/officeDocument/2006/relationships/image" Target="../media/image90.png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31" Type="http://schemas.openxmlformats.org/officeDocument/2006/relationships/image" Target="../media/image73.png"/><Relationship Id="rId44" Type="http://schemas.openxmlformats.org/officeDocument/2006/relationships/image" Target="../media/image85.png"/><Relationship Id="rId52" Type="http://schemas.openxmlformats.org/officeDocument/2006/relationships/image" Target="../media/image93.png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tags" Target="../tags/tag157.xml"/><Relationship Id="rId27" Type="http://schemas.openxmlformats.org/officeDocument/2006/relationships/tags" Target="../tags/tag162.xml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image" Target="../media/image84.png"/><Relationship Id="rId48" Type="http://schemas.openxmlformats.org/officeDocument/2006/relationships/image" Target="../media/image89.png"/><Relationship Id="rId8" Type="http://schemas.openxmlformats.org/officeDocument/2006/relationships/tags" Target="../tags/tag143.xml"/><Relationship Id="rId51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image" Target="../media/image99.png"/><Relationship Id="rId39" Type="http://schemas.openxmlformats.org/officeDocument/2006/relationships/image" Target="../media/image109.png"/><Relationship Id="rId3" Type="http://schemas.openxmlformats.org/officeDocument/2006/relationships/tags" Target="../tags/tag165.xml"/><Relationship Id="rId21" Type="http://schemas.openxmlformats.org/officeDocument/2006/relationships/notesSlide" Target="../notesSlides/notesSlide9.xml"/><Relationship Id="rId34" Type="http://schemas.openxmlformats.org/officeDocument/2006/relationships/image" Target="../media/image105.png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image" Target="../media/image98.png"/><Relationship Id="rId33" Type="http://schemas.openxmlformats.org/officeDocument/2006/relationships/image" Target="../media/image104.png"/><Relationship Id="rId38" Type="http://schemas.openxmlformats.org/officeDocument/2006/relationships/image" Target="../media/image108.png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0.pn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image" Target="../media/image97.png"/><Relationship Id="rId32" Type="http://schemas.openxmlformats.org/officeDocument/2006/relationships/image" Target="../media/image103.png"/><Relationship Id="rId37" Type="http://schemas.openxmlformats.org/officeDocument/2006/relationships/image" Target="../media/image107.png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image" Target="../media/image1.png"/><Relationship Id="rId28" Type="http://schemas.openxmlformats.org/officeDocument/2006/relationships/image" Target="../media/image101.png"/><Relationship Id="rId36" Type="http://schemas.openxmlformats.org/officeDocument/2006/relationships/image" Target="../media/image88.png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31" Type="http://schemas.openxmlformats.org/officeDocument/2006/relationships/image" Target="../media/image102.pn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image" Target="../media/image96.png"/><Relationship Id="rId27" Type="http://schemas.openxmlformats.org/officeDocument/2006/relationships/image" Target="../media/image100.png"/><Relationship Id="rId30" Type="http://schemas.openxmlformats.org/officeDocument/2006/relationships/image" Target="../media/image81.png"/><Relationship Id="rId35" Type="http://schemas.openxmlformats.org/officeDocument/2006/relationships/image" Target="../media/image1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68B1-7458-451A-9FCF-6C4AE3084BEB}" type="slidenum">
              <a:rPr lang="en-US"/>
              <a:pPr/>
              <a:t>1</a:t>
            </a:fld>
            <a:endParaRPr lang="en-US"/>
          </a:p>
        </p:txBody>
      </p:sp>
      <p:sp>
        <p:nvSpPr>
          <p:cNvPr id="13793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9331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Linear approximation</a:t>
            </a:r>
          </a:p>
        </p:txBody>
      </p:sp>
      <p:sp>
        <p:nvSpPr>
          <p:cNvPr id="137933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5474" y="2199036"/>
            <a:ext cx="159782" cy="276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7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62861"/>
            <a:ext cx="48482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" name="Picture 7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532736"/>
            <a:ext cx="2409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694007"/>
            <a:ext cx="6775555" cy="233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4" name="Straight Connector 23"/>
          <p:cNvCxnSpPr/>
          <p:nvPr/>
        </p:nvCxnSpPr>
        <p:spPr bwMode="auto">
          <a:xfrm>
            <a:off x="0" y="4634649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3" name="Picture 7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534" y="5176259"/>
            <a:ext cx="6075213" cy="306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Line 30"/>
          <p:cNvSpPr>
            <a:spLocks noChangeShapeType="1"/>
          </p:cNvSpPr>
          <p:nvPr/>
        </p:nvSpPr>
        <p:spPr bwMode="auto">
          <a:xfrm flipH="1">
            <a:off x="3048000" y="978408"/>
            <a:ext cx="2211388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37"/>
          <p:cNvSpPr>
            <a:spLocks noChangeShapeType="1"/>
          </p:cNvSpPr>
          <p:nvPr/>
        </p:nvSpPr>
        <p:spPr bwMode="auto">
          <a:xfrm flipH="1">
            <a:off x="3048000" y="914400"/>
            <a:ext cx="2211388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72" name="Line 28"/>
          <p:cNvSpPr>
            <a:spLocks noChangeShapeType="1"/>
          </p:cNvSpPr>
          <p:nvPr/>
        </p:nvSpPr>
        <p:spPr bwMode="auto">
          <a:xfrm>
            <a:off x="5257800" y="1022350"/>
            <a:ext cx="0" cy="19288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" name="Picture 29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151351" y="1187450"/>
            <a:ext cx="1883948" cy="969538"/>
            <a:chOff x="1151351" y="1187450"/>
            <a:chExt cx="1883948" cy="969538"/>
          </a:xfrm>
        </p:grpSpPr>
        <p:pic>
          <p:nvPicPr>
            <p:cNvPr id="63" name="Picture 7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351" y="1866475"/>
              <a:ext cx="596900" cy="290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" name="Line 64"/>
            <p:cNvSpPr>
              <a:spLocks noChangeShapeType="1"/>
            </p:cNvSpPr>
            <p:nvPr/>
          </p:nvSpPr>
          <p:spPr bwMode="auto">
            <a:xfrm flipV="1">
              <a:off x="1748250" y="1187450"/>
              <a:ext cx="1287049" cy="73659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AB44-4D8C-46DC-A2AD-E71B1B699C08}" type="slidenum">
              <a:rPr lang="en-US"/>
              <a:pPr/>
              <a:t>10</a:t>
            </a:fld>
            <a:endParaRPr lang="en-US"/>
          </a:p>
        </p:txBody>
      </p:sp>
      <p:sp>
        <p:nvSpPr>
          <p:cNvPr id="1337367" name="Line 23"/>
          <p:cNvSpPr>
            <a:spLocks noChangeShapeType="1"/>
          </p:cNvSpPr>
          <p:nvPr/>
        </p:nvSpPr>
        <p:spPr bwMode="auto">
          <a:xfrm flipH="1">
            <a:off x="3048000" y="1187450"/>
            <a:ext cx="19050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66" name="Line 22"/>
          <p:cNvSpPr>
            <a:spLocks noChangeShapeType="1"/>
          </p:cNvSpPr>
          <p:nvPr/>
        </p:nvSpPr>
        <p:spPr bwMode="auto">
          <a:xfrm>
            <a:off x="4938713" y="1187450"/>
            <a:ext cx="0" cy="17637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62" name="Line 18"/>
          <p:cNvSpPr>
            <a:spLocks noChangeShapeType="1"/>
          </p:cNvSpPr>
          <p:nvPr/>
        </p:nvSpPr>
        <p:spPr bwMode="auto">
          <a:xfrm>
            <a:off x="2819400" y="2971800"/>
            <a:ext cx="480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63" name="Freeform 19"/>
          <p:cNvSpPr>
            <a:spLocks/>
          </p:cNvSpPr>
          <p:nvPr/>
        </p:nvSpPr>
        <p:spPr bwMode="auto">
          <a:xfrm>
            <a:off x="2744788" y="815975"/>
            <a:ext cx="4462462" cy="1971675"/>
          </a:xfrm>
          <a:custGeom>
            <a:avLst/>
            <a:gdLst>
              <a:gd name="T0" fmla="*/ 0 w 2811"/>
              <a:gd name="T1" fmla="*/ 878 h 1242"/>
              <a:gd name="T2" fmla="*/ 240 w 2811"/>
              <a:gd name="T3" fmla="*/ 638 h 1242"/>
              <a:gd name="T4" fmla="*/ 721 w 2811"/>
              <a:gd name="T5" fmla="*/ 878 h 1242"/>
              <a:gd name="T6" fmla="*/ 1012 w 2811"/>
              <a:gd name="T7" fmla="*/ 879 h 1242"/>
              <a:gd name="T8" fmla="*/ 1375 w 2811"/>
              <a:gd name="T9" fmla="*/ 240 h 1242"/>
              <a:gd name="T10" fmla="*/ 1951 w 2811"/>
              <a:gd name="T11" fmla="*/ 58 h 1242"/>
              <a:gd name="T12" fmla="*/ 2219 w 2811"/>
              <a:gd name="T13" fmla="*/ 587 h 1242"/>
              <a:gd name="T14" fmla="*/ 2448 w 2811"/>
              <a:gd name="T15" fmla="*/ 918 h 1242"/>
              <a:gd name="T16" fmla="*/ 2811 w 2811"/>
              <a:gd name="T17" fmla="*/ 1242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1" h="1242">
                <a:moveTo>
                  <a:pt x="0" y="878"/>
                </a:moveTo>
                <a:cubicBezTo>
                  <a:pt x="60" y="758"/>
                  <a:pt x="120" y="638"/>
                  <a:pt x="240" y="638"/>
                </a:cubicBezTo>
                <a:cubicBezTo>
                  <a:pt x="360" y="638"/>
                  <a:pt x="592" y="838"/>
                  <a:pt x="721" y="878"/>
                </a:cubicBezTo>
                <a:cubicBezTo>
                  <a:pt x="850" y="918"/>
                  <a:pt x="903" y="985"/>
                  <a:pt x="1012" y="879"/>
                </a:cubicBezTo>
                <a:cubicBezTo>
                  <a:pt x="1121" y="773"/>
                  <a:pt x="1219" y="377"/>
                  <a:pt x="1375" y="240"/>
                </a:cubicBezTo>
                <a:cubicBezTo>
                  <a:pt x="1531" y="103"/>
                  <a:pt x="1810" y="0"/>
                  <a:pt x="1951" y="58"/>
                </a:cubicBezTo>
                <a:cubicBezTo>
                  <a:pt x="2092" y="116"/>
                  <a:pt x="2136" y="444"/>
                  <a:pt x="2219" y="587"/>
                </a:cubicBezTo>
                <a:cubicBezTo>
                  <a:pt x="2302" y="730"/>
                  <a:pt x="2349" y="809"/>
                  <a:pt x="2448" y="918"/>
                </a:cubicBezTo>
                <a:cubicBezTo>
                  <a:pt x="2547" y="1027"/>
                  <a:pt x="2736" y="1175"/>
                  <a:pt x="2811" y="1242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356644" y="2971800"/>
            <a:ext cx="582069" cy="776614"/>
            <a:chOff x="4356644" y="2971800"/>
            <a:chExt cx="582069" cy="776614"/>
          </a:xfrm>
        </p:grpSpPr>
        <p:pic>
          <p:nvPicPr>
            <p:cNvPr id="1337419" name="Picture 7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644" y="3602364"/>
              <a:ext cx="146050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7387" name="Line 43"/>
            <p:cNvSpPr>
              <a:spLocks noChangeShapeType="1"/>
            </p:cNvSpPr>
            <p:nvPr/>
          </p:nvSpPr>
          <p:spPr bwMode="auto">
            <a:xfrm flipV="1">
              <a:off x="4481513" y="2971800"/>
              <a:ext cx="457200" cy="6096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57800" y="2971800"/>
            <a:ext cx="606960" cy="762000"/>
            <a:chOff x="5257800" y="2971800"/>
            <a:chExt cx="606960" cy="762000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9948" y="3587832"/>
              <a:ext cx="174812" cy="1459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37382" name="Line 38"/>
            <p:cNvSpPr>
              <a:spLocks noChangeShapeType="1"/>
            </p:cNvSpPr>
            <p:nvPr/>
          </p:nvSpPr>
          <p:spPr bwMode="auto">
            <a:xfrm flipH="1" flipV="1">
              <a:off x="5257800" y="2971800"/>
              <a:ext cx="457200" cy="6096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7380" name="Line 36"/>
          <p:cNvSpPr>
            <a:spLocks noChangeShapeType="1"/>
          </p:cNvSpPr>
          <p:nvPr/>
        </p:nvSpPr>
        <p:spPr bwMode="auto">
          <a:xfrm>
            <a:off x="5257800" y="912813"/>
            <a:ext cx="0" cy="920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962400" y="303756"/>
            <a:ext cx="1905000" cy="1698082"/>
            <a:chOff x="3962400" y="303756"/>
            <a:chExt cx="1905000" cy="1698082"/>
          </a:xfrm>
        </p:grpSpPr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1556" y="303756"/>
              <a:ext cx="189124" cy="2030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37365" name="Line 21"/>
            <p:cNvSpPr>
              <a:spLocks noChangeShapeType="1"/>
            </p:cNvSpPr>
            <p:nvPr/>
          </p:nvSpPr>
          <p:spPr bwMode="auto">
            <a:xfrm flipV="1">
              <a:off x="3962400" y="401638"/>
              <a:ext cx="1905000" cy="1600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7463" name="Rectangle 1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752600" y="421015"/>
            <a:ext cx="1295400" cy="493385"/>
            <a:chOff x="1752600" y="421015"/>
            <a:chExt cx="1295400" cy="493385"/>
          </a:xfrm>
        </p:grpSpPr>
        <p:sp>
          <p:nvSpPr>
            <p:cNvPr id="57" name="Line 61"/>
            <p:cNvSpPr>
              <a:spLocks noChangeShapeType="1"/>
            </p:cNvSpPr>
            <p:nvPr/>
          </p:nvSpPr>
          <p:spPr bwMode="auto">
            <a:xfrm>
              <a:off x="2391774" y="647700"/>
              <a:ext cx="656226" cy="2667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52600" y="421015"/>
              <a:ext cx="626309" cy="2908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37361" name="Line 17"/>
          <p:cNvSpPr>
            <a:spLocks noChangeShapeType="1"/>
          </p:cNvSpPr>
          <p:nvPr/>
        </p:nvSpPr>
        <p:spPr bwMode="auto">
          <a:xfrm flipV="1">
            <a:off x="3048000" y="228600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26444" y="974084"/>
            <a:ext cx="1908855" cy="383597"/>
            <a:chOff x="1126444" y="974084"/>
            <a:chExt cx="1908855" cy="383597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6444" y="1066800"/>
              <a:ext cx="596610" cy="2908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5" name="Line 64"/>
            <p:cNvSpPr>
              <a:spLocks noChangeShapeType="1"/>
            </p:cNvSpPr>
            <p:nvPr/>
          </p:nvSpPr>
          <p:spPr bwMode="auto">
            <a:xfrm flipV="1">
              <a:off x="1752600" y="974084"/>
              <a:ext cx="1282699" cy="22765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00000">
            <a:off x="1620250" y="799578"/>
            <a:ext cx="218272" cy="145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5739777" y="533400"/>
            <a:ext cx="2845771" cy="672230"/>
            <a:chOff x="5739777" y="533400"/>
            <a:chExt cx="2845771" cy="672230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80047" y="900121"/>
              <a:ext cx="1905501" cy="3055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5739777" y="533400"/>
              <a:ext cx="927744" cy="455895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4933949" y="2971801"/>
            <a:ext cx="320675" cy="989555"/>
            <a:chOff x="4933949" y="2971801"/>
            <a:chExt cx="320675" cy="989555"/>
          </a:xfrm>
        </p:grpSpPr>
        <p:sp>
          <p:nvSpPr>
            <p:cNvPr id="1337383" name="AutoShape 39"/>
            <p:cNvSpPr>
              <a:spLocks/>
            </p:cNvSpPr>
            <p:nvPr/>
          </p:nvSpPr>
          <p:spPr bwMode="auto">
            <a:xfrm rot="16200000">
              <a:off x="4979987" y="2925763"/>
              <a:ext cx="228600" cy="320675"/>
            </a:xfrm>
            <a:prstGeom prst="leftBrace">
              <a:avLst>
                <a:gd name="adj1" fmla="val 11690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4744646" y="3531850"/>
              <a:ext cx="713224" cy="1457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673543" y="3493427"/>
            <a:ext cx="437031" cy="1599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7772" y="4251960"/>
            <a:ext cx="1745524" cy="3054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514" y="3980943"/>
            <a:ext cx="1091899" cy="218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926" y="4270248"/>
            <a:ext cx="2269182" cy="2906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7178" y="4306817"/>
            <a:ext cx="4145901" cy="276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1472" y="5713103"/>
            <a:ext cx="6586970" cy="306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1549052" y="699370"/>
            <a:ext cx="2903538" cy="5013733"/>
            <a:chOff x="1549052" y="699370"/>
            <a:chExt cx="2903538" cy="5013733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>
              <a:off x="2328805" y="699370"/>
              <a:ext cx="2123785" cy="5001207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>
              <a:off x="1549052" y="1357681"/>
              <a:ext cx="1108205" cy="435542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5" name="Group 54"/>
          <p:cNvGrpSpPr/>
          <p:nvPr/>
        </p:nvGrpSpPr>
        <p:grpSpPr bwMode="auto">
          <a:xfrm>
            <a:off x="5924040" y="3162837"/>
            <a:ext cx="3168812" cy="532361"/>
            <a:chOff x="5803005" y="3162837"/>
            <a:chExt cx="3168812" cy="532361"/>
          </a:xfrm>
        </p:grpSpPr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03005" y="3162837"/>
              <a:ext cx="3168812" cy="2479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51059" y="3432301"/>
              <a:ext cx="2819136" cy="2628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3037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6" grpId="0" animBg="1"/>
      <p:bldP spid="1337372" grpId="0" animBg="1"/>
      <p:bldP spid="13373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5474" y="2199036"/>
            <a:ext cx="159782" cy="276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6" name="Line 30"/>
          <p:cNvSpPr>
            <a:spLocks noChangeShapeType="1"/>
          </p:cNvSpPr>
          <p:nvPr/>
        </p:nvSpPr>
        <p:spPr bwMode="auto">
          <a:xfrm flipH="1">
            <a:off x="3048000" y="978408"/>
            <a:ext cx="2211388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" name="Picture 29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AB44-4D8C-46DC-A2AD-E71B1B699C08}" type="slidenum">
              <a:rPr lang="en-US"/>
              <a:pPr/>
              <a:t>11</a:t>
            </a:fld>
            <a:endParaRPr lang="en-US"/>
          </a:p>
        </p:txBody>
      </p:sp>
      <p:sp>
        <p:nvSpPr>
          <p:cNvPr id="13373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463" name="Rectangle 1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62861"/>
            <a:ext cx="48482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" name="Picture 7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532736"/>
            <a:ext cx="2409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694007"/>
            <a:ext cx="6775555" cy="233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534" y="5176259"/>
            <a:ext cx="6075213" cy="306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1472" y="5713103"/>
            <a:ext cx="6586970" cy="306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Line 64"/>
          <p:cNvSpPr>
            <a:spLocks noChangeShapeType="1"/>
          </p:cNvSpPr>
          <p:nvPr/>
        </p:nvSpPr>
        <p:spPr bwMode="auto">
          <a:xfrm flipV="1">
            <a:off x="1748250" y="1187450"/>
            <a:ext cx="1287049" cy="736599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28"/>
          <p:cNvSpPr>
            <a:spLocks noChangeShapeType="1"/>
          </p:cNvSpPr>
          <p:nvPr/>
        </p:nvSpPr>
        <p:spPr bwMode="auto">
          <a:xfrm>
            <a:off x="5257800" y="1022350"/>
            <a:ext cx="0" cy="19288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23"/>
          <p:cNvSpPr>
            <a:spLocks noChangeShapeType="1"/>
          </p:cNvSpPr>
          <p:nvPr/>
        </p:nvSpPr>
        <p:spPr bwMode="auto">
          <a:xfrm flipH="1">
            <a:off x="3048000" y="1187450"/>
            <a:ext cx="19050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22"/>
          <p:cNvSpPr>
            <a:spLocks noChangeShapeType="1"/>
          </p:cNvSpPr>
          <p:nvPr/>
        </p:nvSpPr>
        <p:spPr bwMode="auto">
          <a:xfrm>
            <a:off x="4938713" y="1187450"/>
            <a:ext cx="0" cy="17637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" name="Picture 6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496" y="1866475"/>
            <a:ext cx="596610" cy="290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Line 18"/>
          <p:cNvSpPr>
            <a:spLocks noChangeShapeType="1"/>
          </p:cNvSpPr>
          <p:nvPr/>
        </p:nvSpPr>
        <p:spPr bwMode="auto">
          <a:xfrm>
            <a:off x="2819400" y="2971800"/>
            <a:ext cx="480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19"/>
          <p:cNvSpPr>
            <a:spLocks/>
          </p:cNvSpPr>
          <p:nvPr/>
        </p:nvSpPr>
        <p:spPr bwMode="auto">
          <a:xfrm>
            <a:off x="2744788" y="815975"/>
            <a:ext cx="4462462" cy="1971675"/>
          </a:xfrm>
          <a:custGeom>
            <a:avLst/>
            <a:gdLst>
              <a:gd name="T0" fmla="*/ 0 w 2811"/>
              <a:gd name="T1" fmla="*/ 878 h 1242"/>
              <a:gd name="T2" fmla="*/ 240 w 2811"/>
              <a:gd name="T3" fmla="*/ 638 h 1242"/>
              <a:gd name="T4" fmla="*/ 721 w 2811"/>
              <a:gd name="T5" fmla="*/ 878 h 1242"/>
              <a:gd name="T6" fmla="*/ 1012 w 2811"/>
              <a:gd name="T7" fmla="*/ 879 h 1242"/>
              <a:gd name="T8" fmla="*/ 1375 w 2811"/>
              <a:gd name="T9" fmla="*/ 240 h 1242"/>
              <a:gd name="T10" fmla="*/ 1951 w 2811"/>
              <a:gd name="T11" fmla="*/ 58 h 1242"/>
              <a:gd name="T12" fmla="*/ 2219 w 2811"/>
              <a:gd name="T13" fmla="*/ 587 h 1242"/>
              <a:gd name="T14" fmla="*/ 2448 w 2811"/>
              <a:gd name="T15" fmla="*/ 918 h 1242"/>
              <a:gd name="T16" fmla="*/ 2811 w 2811"/>
              <a:gd name="T17" fmla="*/ 1242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1" h="1242">
                <a:moveTo>
                  <a:pt x="0" y="878"/>
                </a:moveTo>
                <a:cubicBezTo>
                  <a:pt x="60" y="758"/>
                  <a:pt x="120" y="638"/>
                  <a:pt x="240" y="638"/>
                </a:cubicBezTo>
                <a:cubicBezTo>
                  <a:pt x="360" y="638"/>
                  <a:pt x="592" y="838"/>
                  <a:pt x="721" y="878"/>
                </a:cubicBezTo>
                <a:cubicBezTo>
                  <a:pt x="850" y="918"/>
                  <a:pt x="903" y="985"/>
                  <a:pt x="1012" y="879"/>
                </a:cubicBezTo>
                <a:cubicBezTo>
                  <a:pt x="1121" y="773"/>
                  <a:pt x="1219" y="377"/>
                  <a:pt x="1375" y="240"/>
                </a:cubicBezTo>
                <a:cubicBezTo>
                  <a:pt x="1531" y="103"/>
                  <a:pt x="1810" y="0"/>
                  <a:pt x="1951" y="58"/>
                </a:cubicBezTo>
                <a:cubicBezTo>
                  <a:pt x="2092" y="116"/>
                  <a:pt x="2136" y="444"/>
                  <a:pt x="2219" y="587"/>
                </a:cubicBezTo>
                <a:cubicBezTo>
                  <a:pt x="2302" y="730"/>
                  <a:pt x="2349" y="809"/>
                  <a:pt x="2448" y="918"/>
                </a:cubicBezTo>
                <a:cubicBezTo>
                  <a:pt x="2547" y="1027"/>
                  <a:pt x="2736" y="1175"/>
                  <a:pt x="2811" y="1242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4342039" y="2971800"/>
            <a:ext cx="596674" cy="776906"/>
            <a:chOff x="4342039" y="2971800"/>
            <a:chExt cx="596674" cy="776906"/>
          </a:xfrm>
        </p:grpSpPr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42039" y="3602364"/>
              <a:ext cx="175260" cy="1463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9" name="Line 43"/>
            <p:cNvSpPr>
              <a:spLocks noChangeShapeType="1"/>
            </p:cNvSpPr>
            <p:nvPr/>
          </p:nvSpPr>
          <p:spPr bwMode="auto">
            <a:xfrm flipV="1">
              <a:off x="4481513" y="2971800"/>
              <a:ext cx="457200" cy="6096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257800" y="2971800"/>
            <a:ext cx="1459282" cy="803094"/>
            <a:chOff x="5257800" y="2971800"/>
            <a:chExt cx="1459282" cy="803094"/>
          </a:xfrm>
        </p:grpSpPr>
        <p:pic>
          <p:nvPicPr>
            <p:cNvPr id="81" name="Picture 8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3067" y="3512676"/>
              <a:ext cx="1034015" cy="2622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2" name="Line 38"/>
            <p:cNvSpPr>
              <a:spLocks noChangeShapeType="1"/>
            </p:cNvSpPr>
            <p:nvPr/>
          </p:nvSpPr>
          <p:spPr bwMode="auto">
            <a:xfrm flipH="1" flipV="1">
              <a:off x="5257800" y="2971800"/>
              <a:ext cx="457200" cy="6096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Line 17"/>
          <p:cNvSpPr>
            <a:spLocks noChangeShapeType="1"/>
          </p:cNvSpPr>
          <p:nvPr/>
        </p:nvSpPr>
        <p:spPr bwMode="auto">
          <a:xfrm flipV="1">
            <a:off x="3048000" y="228600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4877907" y="2971801"/>
            <a:ext cx="421650" cy="499232"/>
            <a:chOff x="4877907" y="2971801"/>
            <a:chExt cx="421650" cy="499232"/>
          </a:xfrm>
        </p:grpSpPr>
        <p:sp>
          <p:nvSpPr>
            <p:cNvPr id="89" name="AutoShape 39"/>
            <p:cNvSpPr>
              <a:spLocks/>
            </p:cNvSpPr>
            <p:nvPr/>
          </p:nvSpPr>
          <p:spPr bwMode="auto">
            <a:xfrm rot="16200000">
              <a:off x="4979987" y="2925763"/>
              <a:ext cx="228600" cy="320675"/>
            </a:xfrm>
            <a:prstGeom prst="leftBrace">
              <a:avLst>
                <a:gd name="adj1" fmla="val 11690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7907" y="3252788"/>
              <a:ext cx="421650" cy="2182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95" name="Straight Connector 94"/>
          <p:cNvCxnSpPr/>
          <p:nvPr/>
        </p:nvCxnSpPr>
        <p:spPr bwMode="auto">
          <a:xfrm>
            <a:off x="0" y="4634649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267222" y="382044"/>
            <a:ext cx="2768077" cy="592040"/>
            <a:chOff x="267222" y="382044"/>
            <a:chExt cx="2768077" cy="592040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222" y="382044"/>
              <a:ext cx="1455441" cy="2907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9" name="Line 64"/>
            <p:cNvSpPr>
              <a:spLocks noChangeShapeType="1"/>
            </p:cNvSpPr>
            <p:nvPr/>
          </p:nvSpPr>
          <p:spPr bwMode="auto">
            <a:xfrm>
              <a:off x="1723054" y="602640"/>
              <a:ext cx="1312245" cy="3714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8197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5474" y="2199036"/>
            <a:ext cx="159782" cy="276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Line 30"/>
          <p:cNvSpPr>
            <a:spLocks noChangeShapeType="1"/>
          </p:cNvSpPr>
          <p:nvPr/>
        </p:nvSpPr>
        <p:spPr bwMode="auto">
          <a:xfrm flipH="1">
            <a:off x="3048000" y="978408"/>
            <a:ext cx="2211388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267222" y="382044"/>
            <a:ext cx="2768077" cy="592040"/>
            <a:chOff x="267222" y="382044"/>
            <a:chExt cx="2768077" cy="592040"/>
          </a:xfrm>
        </p:grpSpPr>
        <p:pic>
          <p:nvPicPr>
            <p:cNvPr id="97" name="Picture 9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222" y="382044"/>
              <a:ext cx="1455441" cy="2907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8" name="Line 64"/>
            <p:cNvSpPr>
              <a:spLocks noChangeShapeType="1"/>
            </p:cNvSpPr>
            <p:nvPr/>
          </p:nvSpPr>
          <p:spPr bwMode="auto">
            <a:xfrm>
              <a:off x="1723054" y="602640"/>
              <a:ext cx="1312245" cy="3714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8" name="Picture 29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" name="Line 64"/>
          <p:cNvSpPr>
            <a:spLocks noChangeShapeType="1"/>
          </p:cNvSpPr>
          <p:nvPr/>
        </p:nvSpPr>
        <p:spPr bwMode="auto">
          <a:xfrm flipV="1">
            <a:off x="1748250" y="1187450"/>
            <a:ext cx="1287049" cy="736599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72" name="Line 28"/>
          <p:cNvSpPr>
            <a:spLocks noChangeShapeType="1"/>
          </p:cNvSpPr>
          <p:nvPr/>
        </p:nvSpPr>
        <p:spPr bwMode="auto">
          <a:xfrm>
            <a:off x="5257800" y="1022350"/>
            <a:ext cx="0" cy="19288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5EA6AB44-4D8C-46DC-A2AD-E71B1B699C08}" type="slidenum">
              <a:rPr lang="en-US"/>
              <a:pPr/>
              <a:t>12</a:t>
            </a:fld>
            <a:endParaRPr lang="en-US"/>
          </a:p>
        </p:txBody>
      </p:sp>
      <p:sp>
        <p:nvSpPr>
          <p:cNvPr id="1337367" name="Line 23"/>
          <p:cNvSpPr>
            <a:spLocks noChangeShapeType="1"/>
          </p:cNvSpPr>
          <p:nvPr/>
        </p:nvSpPr>
        <p:spPr bwMode="auto">
          <a:xfrm flipH="1">
            <a:off x="3048000" y="1187450"/>
            <a:ext cx="19050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66" name="Line 22"/>
          <p:cNvSpPr>
            <a:spLocks noChangeShapeType="1"/>
          </p:cNvSpPr>
          <p:nvPr/>
        </p:nvSpPr>
        <p:spPr bwMode="auto">
          <a:xfrm>
            <a:off x="4938713" y="1187450"/>
            <a:ext cx="0" cy="17637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496" y="1866475"/>
            <a:ext cx="596610" cy="290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373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62" name="Line 18"/>
          <p:cNvSpPr>
            <a:spLocks noChangeShapeType="1"/>
          </p:cNvSpPr>
          <p:nvPr/>
        </p:nvSpPr>
        <p:spPr bwMode="auto">
          <a:xfrm>
            <a:off x="2819400" y="2971800"/>
            <a:ext cx="480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63" name="Freeform 19"/>
          <p:cNvSpPr>
            <a:spLocks/>
          </p:cNvSpPr>
          <p:nvPr/>
        </p:nvSpPr>
        <p:spPr bwMode="auto">
          <a:xfrm>
            <a:off x="2744788" y="815975"/>
            <a:ext cx="4462462" cy="1971675"/>
          </a:xfrm>
          <a:custGeom>
            <a:avLst/>
            <a:gdLst>
              <a:gd name="T0" fmla="*/ 0 w 2811"/>
              <a:gd name="T1" fmla="*/ 878 h 1242"/>
              <a:gd name="T2" fmla="*/ 240 w 2811"/>
              <a:gd name="T3" fmla="*/ 638 h 1242"/>
              <a:gd name="T4" fmla="*/ 721 w 2811"/>
              <a:gd name="T5" fmla="*/ 878 h 1242"/>
              <a:gd name="T6" fmla="*/ 1012 w 2811"/>
              <a:gd name="T7" fmla="*/ 879 h 1242"/>
              <a:gd name="T8" fmla="*/ 1375 w 2811"/>
              <a:gd name="T9" fmla="*/ 240 h 1242"/>
              <a:gd name="T10" fmla="*/ 1951 w 2811"/>
              <a:gd name="T11" fmla="*/ 58 h 1242"/>
              <a:gd name="T12" fmla="*/ 2219 w 2811"/>
              <a:gd name="T13" fmla="*/ 587 h 1242"/>
              <a:gd name="T14" fmla="*/ 2448 w 2811"/>
              <a:gd name="T15" fmla="*/ 918 h 1242"/>
              <a:gd name="T16" fmla="*/ 2811 w 2811"/>
              <a:gd name="T17" fmla="*/ 1242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1" h="1242">
                <a:moveTo>
                  <a:pt x="0" y="878"/>
                </a:moveTo>
                <a:cubicBezTo>
                  <a:pt x="60" y="758"/>
                  <a:pt x="120" y="638"/>
                  <a:pt x="240" y="638"/>
                </a:cubicBezTo>
                <a:cubicBezTo>
                  <a:pt x="360" y="638"/>
                  <a:pt x="592" y="838"/>
                  <a:pt x="721" y="878"/>
                </a:cubicBezTo>
                <a:cubicBezTo>
                  <a:pt x="850" y="918"/>
                  <a:pt x="903" y="985"/>
                  <a:pt x="1012" y="879"/>
                </a:cubicBezTo>
                <a:cubicBezTo>
                  <a:pt x="1121" y="773"/>
                  <a:pt x="1219" y="377"/>
                  <a:pt x="1375" y="240"/>
                </a:cubicBezTo>
                <a:cubicBezTo>
                  <a:pt x="1531" y="103"/>
                  <a:pt x="1810" y="0"/>
                  <a:pt x="1951" y="58"/>
                </a:cubicBezTo>
                <a:cubicBezTo>
                  <a:pt x="2092" y="116"/>
                  <a:pt x="2136" y="444"/>
                  <a:pt x="2219" y="587"/>
                </a:cubicBezTo>
                <a:cubicBezTo>
                  <a:pt x="2302" y="730"/>
                  <a:pt x="2349" y="809"/>
                  <a:pt x="2448" y="918"/>
                </a:cubicBezTo>
                <a:cubicBezTo>
                  <a:pt x="2547" y="1027"/>
                  <a:pt x="2736" y="1175"/>
                  <a:pt x="2811" y="1242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342039" y="2971800"/>
            <a:ext cx="596674" cy="776906"/>
            <a:chOff x="4342039" y="2971800"/>
            <a:chExt cx="596674" cy="776906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42039" y="3602364"/>
              <a:ext cx="175260" cy="1463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37387" name="Line 43"/>
            <p:cNvSpPr>
              <a:spLocks noChangeShapeType="1"/>
            </p:cNvSpPr>
            <p:nvPr/>
          </p:nvSpPr>
          <p:spPr bwMode="auto">
            <a:xfrm flipV="1">
              <a:off x="4481513" y="2971800"/>
              <a:ext cx="457200" cy="6096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57800" y="2971800"/>
            <a:ext cx="1459282" cy="803094"/>
            <a:chOff x="5257800" y="2971800"/>
            <a:chExt cx="1459282" cy="803094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3067" y="3512676"/>
              <a:ext cx="1034015" cy="2622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37382" name="Line 38"/>
            <p:cNvSpPr>
              <a:spLocks noChangeShapeType="1"/>
            </p:cNvSpPr>
            <p:nvPr/>
          </p:nvSpPr>
          <p:spPr bwMode="auto">
            <a:xfrm flipH="1" flipV="1">
              <a:off x="5257800" y="2971800"/>
              <a:ext cx="457200" cy="6096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7463" name="Rectangle 1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61" name="Line 17"/>
          <p:cNvSpPr>
            <a:spLocks noChangeShapeType="1"/>
          </p:cNvSpPr>
          <p:nvPr/>
        </p:nvSpPr>
        <p:spPr bwMode="auto">
          <a:xfrm flipV="1">
            <a:off x="3048000" y="228600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877907" y="2971801"/>
            <a:ext cx="421650" cy="499232"/>
            <a:chOff x="4877907" y="2971801"/>
            <a:chExt cx="421650" cy="499232"/>
          </a:xfrm>
        </p:grpSpPr>
        <p:sp>
          <p:nvSpPr>
            <p:cNvPr id="1337383" name="AutoShape 39"/>
            <p:cNvSpPr>
              <a:spLocks/>
            </p:cNvSpPr>
            <p:nvPr/>
          </p:nvSpPr>
          <p:spPr bwMode="auto">
            <a:xfrm rot="16200000">
              <a:off x="4979987" y="2925763"/>
              <a:ext cx="228600" cy="320675"/>
            </a:xfrm>
            <a:prstGeom prst="leftBrace">
              <a:avLst>
                <a:gd name="adj1" fmla="val 11690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7907" y="3252788"/>
              <a:ext cx="421650" cy="2182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73" name="Straight Connector 72"/>
          <p:cNvCxnSpPr/>
          <p:nvPr/>
        </p:nvCxnSpPr>
        <p:spPr bwMode="auto">
          <a:xfrm>
            <a:off x="0" y="4634649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317326" y="5005192"/>
            <a:ext cx="5070574" cy="465725"/>
            <a:chOff x="317326" y="5005192"/>
            <a:chExt cx="5070574" cy="465725"/>
          </a:xfrm>
        </p:grpSpPr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5090525"/>
              <a:ext cx="1485279" cy="2184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0156" y="5005192"/>
              <a:ext cx="3407744" cy="465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9" name="Rectangle 88"/>
            <p:cNvSpPr/>
            <p:nvPr/>
          </p:nvSpPr>
          <p:spPr bwMode="auto">
            <a:xfrm>
              <a:off x="1960727" y="5086817"/>
              <a:ext cx="457200" cy="301752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0301" y="4688114"/>
            <a:ext cx="1907543" cy="290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5087449"/>
            <a:ext cx="3232989" cy="290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Connector 40"/>
          <p:cNvCxnSpPr/>
          <p:nvPr/>
        </p:nvCxnSpPr>
        <p:spPr bwMode="auto">
          <a:xfrm>
            <a:off x="3581400" y="969264"/>
            <a:ext cx="0" cy="2286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38622" y="1082374"/>
            <a:ext cx="3530252" cy="3475685"/>
            <a:chOff x="38622" y="1082374"/>
            <a:chExt cx="3530252" cy="3475685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622" y="4281099"/>
              <a:ext cx="2315282" cy="2769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4" name="Straight Arrow Connector 43"/>
            <p:cNvCxnSpPr/>
            <p:nvPr/>
          </p:nvCxnSpPr>
          <p:spPr bwMode="auto">
            <a:xfrm flipV="1">
              <a:off x="665956" y="1082374"/>
              <a:ext cx="2902918" cy="106838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H="1" flipV="1">
              <a:off x="665956" y="1189213"/>
              <a:ext cx="216552" cy="3127248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9" name="Picture 2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259" y="4272920"/>
            <a:ext cx="3081493" cy="2628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21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5474" y="2199036"/>
            <a:ext cx="159782" cy="276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06023" y="5514584"/>
            <a:ext cx="3706275" cy="655244"/>
            <a:chOff x="606023" y="5477006"/>
            <a:chExt cx="3706275" cy="655244"/>
          </a:xfrm>
        </p:grpSpPr>
        <p:pic>
          <p:nvPicPr>
            <p:cNvPr id="85" name="Picture 8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6023" y="5668755"/>
              <a:ext cx="1485279" cy="2184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32" name="Group 31"/>
            <p:cNvGrpSpPr/>
            <p:nvPr/>
          </p:nvGrpSpPr>
          <p:grpSpPr>
            <a:xfrm>
              <a:off x="2368296" y="5477006"/>
              <a:ext cx="1944002" cy="655244"/>
              <a:chOff x="2368296" y="5477006"/>
              <a:chExt cx="1944002" cy="655244"/>
            </a:xfrm>
          </p:grpSpPr>
          <p:pic>
            <p:nvPicPr>
              <p:cNvPr id="86" name="Picture 85" descr="txp_fi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90248" y="5477006"/>
                <a:ext cx="1922050" cy="655244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7" name="Rectangle 86"/>
              <p:cNvSpPr/>
              <p:nvPr/>
            </p:nvSpPr>
            <p:spPr bwMode="auto">
              <a:xfrm>
                <a:off x="2368296" y="5659552"/>
                <a:ext cx="347472" cy="310896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88" name="Picture 8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3089" y="5687668"/>
            <a:ext cx="1645333" cy="3058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29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" name="Line 64"/>
          <p:cNvSpPr>
            <a:spLocks noChangeShapeType="1"/>
          </p:cNvSpPr>
          <p:nvPr/>
        </p:nvSpPr>
        <p:spPr bwMode="auto">
          <a:xfrm flipV="1">
            <a:off x="1748250" y="1187450"/>
            <a:ext cx="1287049" cy="736599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72" name="Line 28"/>
          <p:cNvSpPr>
            <a:spLocks noChangeShapeType="1"/>
          </p:cNvSpPr>
          <p:nvPr/>
        </p:nvSpPr>
        <p:spPr bwMode="auto">
          <a:xfrm>
            <a:off x="5257800" y="1022350"/>
            <a:ext cx="0" cy="19288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37"/>
          <p:cNvSpPr>
            <a:spLocks noChangeShapeType="1"/>
          </p:cNvSpPr>
          <p:nvPr/>
        </p:nvSpPr>
        <p:spPr bwMode="auto">
          <a:xfrm flipH="1">
            <a:off x="3048000" y="914400"/>
            <a:ext cx="2211388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5EA6AB44-4D8C-46DC-A2AD-E71B1B699C08}" type="slidenum">
              <a:rPr lang="en-US"/>
              <a:pPr/>
              <a:t>13</a:t>
            </a:fld>
            <a:endParaRPr lang="en-US"/>
          </a:p>
        </p:txBody>
      </p:sp>
      <p:sp>
        <p:nvSpPr>
          <p:cNvPr id="1337367" name="Line 23"/>
          <p:cNvSpPr>
            <a:spLocks noChangeShapeType="1"/>
          </p:cNvSpPr>
          <p:nvPr/>
        </p:nvSpPr>
        <p:spPr bwMode="auto">
          <a:xfrm flipH="1">
            <a:off x="3048000" y="1187450"/>
            <a:ext cx="19050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66" name="Line 22"/>
          <p:cNvSpPr>
            <a:spLocks noChangeShapeType="1"/>
          </p:cNvSpPr>
          <p:nvPr/>
        </p:nvSpPr>
        <p:spPr bwMode="auto">
          <a:xfrm>
            <a:off x="4938713" y="1187450"/>
            <a:ext cx="0" cy="17637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2039" y="3602364"/>
            <a:ext cx="175260" cy="1463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496" y="1866475"/>
            <a:ext cx="596610" cy="290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373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62" name="Line 18"/>
          <p:cNvSpPr>
            <a:spLocks noChangeShapeType="1"/>
          </p:cNvSpPr>
          <p:nvPr/>
        </p:nvSpPr>
        <p:spPr bwMode="auto">
          <a:xfrm>
            <a:off x="2819400" y="2971800"/>
            <a:ext cx="480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63" name="Freeform 19"/>
          <p:cNvSpPr>
            <a:spLocks/>
          </p:cNvSpPr>
          <p:nvPr/>
        </p:nvSpPr>
        <p:spPr bwMode="auto">
          <a:xfrm>
            <a:off x="2744788" y="815975"/>
            <a:ext cx="4462462" cy="1971675"/>
          </a:xfrm>
          <a:custGeom>
            <a:avLst/>
            <a:gdLst>
              <a:gd name="T0" fmla="*/ 0 w 2811"/>
              <a:gd name="T1" fmla="*/ 878 h 1242"/>
              <a:gd name="T2" fmla="*/ 240 w 2811"/>
              <a:gd name="T3" fmla="*/ 638 h 1242"/>
              <a:gd name="T4" fmla="*/ 721 w 2811"/>
              <a:gd name="T5" fmla="*/ 878 h 1242"/>
              <a:gd name="T6" fmla="*/ 1012 w 2811"/>
              <a:gd name="T7" fmla="*/ 879 h 1242"/>
              <a:gd name="T8" fmla="*/ 1375 w 2811"/>
              <a:gd name="T9" fmla="*/ 240 h 1242"/>
              <a:gd name="T10" fmla="*/ 1951 w 2811"/>
              <a:gd name="T11" fmla="*/ 58 h 1242"/>
              <a:gd name="T12" fmla="*/ 2219 w 2811"/>
              <a:gd name="T13" fmla="*/ 587 h 1242"/>
              <a:gd name="T14" fmla="*/ 2448 w 2811"/>
              <a:gd name="T15" fmla="*/ 918 h 1242"/>
              <a:gd name="T16" fmla="*/ 2811 w 2811"/>
              <a:gd name="T17" fmla="*/ 1242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1" h="1242">
                <a:moveTo>
                  <a:pt x="0" y="878"/>
                </a:moveTo>
                <a:cubicBezTo>
                  <a:pt x="60" y="758"/>
                  <a:pt x="120" y="638"/>
                  <a:pt x="240" y="638"/>
                </a:cubicBezTo>
                <a:cubicBezTo>
                  <a:pt x="360" y="638"/>
                  <a:pt x="592" y="838"/>
                  <a:pt x="721" y="878"/>
                </a:cubicBezTo>
                <a:cubicBezTo>
                  <a:pt x="850" y="918"/>
                  <a:pt x="903" y="985"/>
                  <a:pt x="1012" y="879"/>
                </a:cubicBezTo>
                <a:cubicBezTo>
                  <a:pt x="1121" y="773"/>
                  <a:pt x="1219" y="377"/>
                  <a:pt x="1375" y="240"/>
                </a:cubicBezTo>
                <a:cubicBezTo>
                  <a:pt x="1531" y="103"/>
                  <a:pt x="1810" y="0"/>
                  <a:pt x="1951" y="58"/>
                </a:cubicBezTo>
                <a:cubicBezTo>
                  <a:pt x="2092" y="116"/>
                  <a:pt x="2136" y="444"/>
                  <a:pt x="2219" y="587"/>
                </a:cubicBezTo>
                <a:cubicBezTo>
                  <a:pt x="2302" y="730"/>
                  <a:pt x="2349" y="809"/>
                  <a:pt x="2448" y="918"/>
                </a:cubicBezTo>
                <a:cubicBezTo>
                  <a:pt x="2547" y="1027"/>
                  <a:pt x="2736" y="1175"/>
                  <a:pt x="2811" y="1242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87" name="Line 43"/>
          <p:cNvSpPr>
            <a:spLocks noChangeShapeType="1"/>
          </p:cNvSpPr>
          <p:nvPr/>
        </p:nvSpPr>
        <p:spPr bwMode="auto">
          <a:xfrm flipV="1">
            <a:off x="4481513" y="2971800"/>
            <a:ext cx="457200" cy="609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257800" y="2971800"/>
            <a:ext cx="1350925" cy="800692"/>
            <a:chOff x="5257800" y="2971800"/>
            <a:chExt cx="1350925" cy="800692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91216" y="3525202"/>
              <a:ext cx="917509" cy="247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37382" name="Line 38"/>
            <p:cNvSpPr>
              <a:spLocks noChangeShapeType="1"/>
            </p:cNvSpPr>
            <p:nvPr/>
          </p:nvSpPr>
          <p:spPr bwMode="auto">
            <a:xfrm flipH="1" flipV="1">
              <a:off x="5257800" y="2971800"/>
              <a:ext cx="457200" cy="6096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7380" name="Line 36"/>
          <p:cNvSpPr>
            <a:spLocks noChangeShapeType="1"/>
          </p:cNvSpPr>
          <p:nvPr/>
        </p:nvSpPr>
        <p:spPr bwMode="auto">
          <a:xfrm>
            <a:off x="5257800" y="912813"/>
            <a:ext cx="0" cy="920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65" name="Line 21"/>
          <p:cNvSpPr>
            <a:spLocks noChangeShapeType="1"/>
          </p:cNvSpPr>
          <p:nvPr/>
        </p:nvSpPr>
        <p:spPr bwMode="auto">
          <a:xfrm flipV="1">
            <a:off x="3962400" y="401638"/>
            <a:ext cx="190500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463" name="Rectangle 1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61" name="Line 17"/>
          <p:cNvSpPr>
            <a:spLocks noChangeShapeType="1"/>
          </p:cNvSpPr>
          <p:nvPr/>
        </p:nvSpPr>
        <p:spPr bwMode="auto">
          <a:xfrm flipV="1">
            <a:off x="3048000" y="228600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928650" y="2971801"/>
            <a:ext cx="325974" cy="499082"/>
            <a:chOff x="4928650" y="2971801"/>
            <a:chExt cx="325974" cy="499082"/>
          </a:xfrm>
        </p:grpSpPr>
        <p:sp>
          <p:nvSpPr>
            <p:cNvPr id="1337383" name="AutoShape 39"/>
            <p:cNvSpPr>
              <a:spLocks/>
            </p:cNvSpPr>
            <p:nvPr/>
          </p:nvSpPr>
          <p:spPr bwMode="auto">
            <a:xfrm rot="16200000">
              <a:off x="4979987" y="2925763"/>
              <a:ext cx="228600" cy="320675"/>
            </a:xfrm>
            <a:prstGeom prst="leftBrace">
              <a:avLst>
                <a:gd name="adj1" fmla="val 11690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28650" y="3252788"/>
              <a:ext cx="320164" cy="2180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42" name="Straight Connector 41"/>
          <p:cNvCxnSpPr/>
          <p:nvPr/>
        </p:nvCxnSpPr>
        <p:spPr bwMode="auto">
          <a:xfrm>
            <a:off x="3968496" y="914399"/>
            <a:ext cx="0" cy="27432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" name="Group 30"/>
          <p:cNvGrpSpPr/>
          <p:nvPr/>
        </p:nvGrpSpPr>
        <p:grpSpPr>
          <a:xfrm>
            <a:off x="3974927" y="76200"/>
            <a:ext cx="5092873" cy="976964"/>
            <a:chOff x="3974927" y="76200"/>
            <a:chExt cx="5092873" cy="976964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53762" y="76200"/>
              <a:ext cx="3014038" cy="247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0" name="Straight Arrow Connector 49"/>
            <p:cNvCxnSpPr/>
            <p:nvPr/>
          </p:nvCxnSpPr>
          <p:spPr bwMode="auto">
            <a:xfrm flipH="1">
              <a:off x="3974927" y="1034876"/>
              <a:ext cx="467268" cy="182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H="1">
              <a:off x="4983657" y="174767"/>
              <a:ext cx="1045053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H="1">
              <a:off x="4429669" y="174766"/>
              <a:ext cx="579040" cy="86868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3" name="Straight Connector 72"/>
          <p:cNvCxnSpPr/>
          <p:nvPr/>
        </p:nvCxnSpPr>
        <p:spPr bwMode="auto">
          <a:xfrm>
            <a:off x="0" y="4634649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4" name="Picture 8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0301" y="4688114"/>
            <a:ext cx="1907543" cy="290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5435252" y="788142"/>
            <a:ext cx="2845628" cy="672184"/>
            <a:chOff x="5739777" y="533400"/>
            <a:chExt cx="2845628" cy="672184"/>
          </a:xfrm>
        </p:grpSpPr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80191" y="900121"/>
              <a:ext cx="1905214" cy="3054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9" name="Straight Arrow Connector 98"/>
            <p:cNvCxnSpPr/>
            <p:nvPr/>
          </p:nvCxnSpPr>
          <p:spPr bwMode="auto">
            <a:xfrm flipH="1" flipV="1">
              <a:off x="5739777" y="533400"/>
              <a:ext cx="927744" cy="455895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1" name="Picture 10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0873" y="3573847"/>
            <a:ext cx="437031" cy="1599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3192" y="368474"/>
            <a:ext cx="1645778" cy="3059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7622" y="737665"/>
            <a:ext cx="670080" cy="276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0192" y="4048900"/>
            <a:ext cx="2663270" cy="2183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330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372" grpId="0" animBg="1"/>
      <p:bldP spid="56" grpId="0" animBg="1"/>
      <p:bldP spid="1337380" grpId="0" animBg="1"/>
      <p:bldP spid="13373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317326" y="5005192"/>
            <a:ext cx="5070574" cy="465725"/>
            <a:chOff x="317326" y="5005192"/>
            <a:chExt cx="5070574" cy="465725"/>
          </a:xfrm>
        </p:grpSpPr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5090525"/>
              <a:ext cx="1485279" cy="2184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1" name="Picture 80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0156" y="5005192"/>
              <a:ext cx="3407744" cy="465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8" name="Rectangle 87"/>
            <p:cNvSpPr/>
            <p:nvPr/>
          </p:nvSpPr>
          <p:spPr bwMode="auto">
            <a:xfrm>
              <a:off x="1960727" y="5086817"/>
              <a:ext cx="457200" cy="301752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65" name="Picture 6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5474" y="2199036"/>
            <a:ext cx="159782" cy="276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3192" y="368474"/>
            <a:ext cx="1645778" cy="3059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9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7622" y="737665"/>
            <a:ext cx="670080" cy="276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3" name="Straight Connector 72"/>
          <p:cNvCxnSpPr/>
          <p:nvPr/>
        </p:nvCxnSpPr>
        <p:spPr bwMode="auto">
          <a:xfrm>
            <a:off x="0" y="4634649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5" name="Picture 7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023" y="5706333"/>
            <a:ext cx="1485279" cy="218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0248" y="5514584"/>
            <a:ext cx="1922050" cy="655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7" name="Rectangle 76"/>
          <p:cNvSpPr/>
          <p:nvPr/>
        </p:nvSpPr>
        <p:spPr bwMode="auto">
          <a:xfrm>
            <a:off x="2368296" y="5697130"/>
            <a:ext cx="347472" cy="31089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" name="Picture 7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0301" y="4681728"/>
            <a:ext cx="1907543" cy="290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3089" y="5687668"/>
            <a:ext cx="1645333" cy="3058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Line 30"/>
          <p:cNvSpPr>
            <a:spLocks noChangeShapeType="1"/>
          </p:cNvSpPr>
          <p:nvPr/>
        </p:nvSpPr>
        <p:spPr bwMode="auto">
          <a:xfrm flipH="1">
            <a:off x="3048000" y="978408"/>
            <a:ext cx="2211388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267222" y="382044"/>
            <a:ext cx="2768077" cy="592040"/>
            <a:chOff x="267222" y="382044"/>
            <a:chExt cx="2768077" cy="592040"/>
          </a:xfrm>
        </p:grpSpPr>
        <p:pic>
          <p:nvPicPr>
            <p:cNvPr id="83" name="Picture 8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222" y="382044"/>
              <a:ext cx="1455441" cy="2907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4" name="Line 64"/>
            <p:cNvSpPr>
              <a:spLocks noChangeShapeType="1"/>
            </p:cNvSpPr>
            <p:nvPr/>
          </p:nvSpPr>
          <p:spPr bwMode="auto">
            <a:xfrm>
              <a:off x="1723054" y="602640"/>
              <a:ext cx="1312245" cy="3714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9" name="Picture 29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16" y="3525202"/>
            <a:ext cx="917509" cy="247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4" name="Line 64"/>
          <p:cNvSpPr>
            <a:spLocks noChangeShapeType="1"/>
          </p:cNvSpPr>
          <p:nvPr/>
        </p:nvSpPr>
        <p:spPr bwMode="auto">
          <a:xfrm flipV="1">
            <a:off x="1748250" y="1187450"/>
            <a:ext cx="1287049" cy="736599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72" name="Line 28"/>
          <p:cNvSpPr>
            <a:spLocks noChangeShapeType="1"/>
          </p:cNvSpPr>
          <p:nvPr/>
        </p:nvSpPr>
        <p:spPr bwMode="auto">
          <a:xfrm>
            <a:off x="5257800" y="1022350"/>
            <a:ext cx="0" cy="19288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37"/>
          <p:cNvSpPr>
            <a:spLocks noChangeShapeType="1"/>
          </p:cNvSpPr>
          <p:nvPr/>
        </p:nvSpPr>
        <p:spPr bwMode="auto">
          <a:xfrm flipH="1">
            <a:off x="3048000" y="914400"/>
            <a:ext cx="2211388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5EA6AB44-4D8C-46DC-A2AD-E71B1B699C08}" type="slidenum">
              <a:rPr lang="en-US"/>
              <a:pPr/>
              <a:t>14</a:t>
            </a:fld>
            <a:endParaRPr lang="en-US"/>
          </a:p>
        </p:txBody>
      </p:sp>
      <p:sp>
        <p:nvSpPr>
          <p:cNvPr id="1337367" name="Line 23"/>
          <p:cNvSpPr>
            <a:spLocks noChangeShapeType="1"/>
          </p:cNvSpPr>
          <p:nvPr/>
        </p:nvSpPr>
        <p:spPr bwMode="auto">
          <a:xfrm flipH="1">
            <a:off x="3048000" y="1187450"/>
            <a:ext cx="19050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66" name="Line 22"/>
          <p:cNvSpPr>
            <a:spLocks noChangeShapeType="1"/>
          </p:cNvSpPr>
          <p:nvPr/>
        </p:nvSpPr>
        <p:spPr bwMode="auto">
          <a:xfrm>
            <a:off x="4938713" y="1187450"/>
            <a:ext cx="0" cy="17637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2039" y="3602364"/>
            <a:ext cx="175260" cy="1463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496" y="1866475"/>
            <a:ext cx="596610" cy="290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373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62" name="Line 18"/>
          <p:cNvSpPr>
            <a:spLocks noChangeShapeType="1"/>
          </p:cNvSpPr>
          <p:nvPr/>
        </p:nvSpPr>
        <p:spPr bwMode="auto">
          <a:xfrm>
            <a:off x="2819400" y="2971800"/>
            <a:ext cx="480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63" name="Freeform 19"/>
          <p:cNvSpPr>
            <a:spLocks/>
          </p:cNvSpPr>
          <p:nvPr/>
        </p:nvSpPr>
        <p:spPr bwMode="auto">
          <a:xfrm>
            <a:off x="2744788" y="815975"/>
            <a:ext cx="4462462" cy="1971675"/>
          </a:xfrm>
          <a:custGeom>
            <a:avLst/>
            <a:gdLst>
              <a:gd name="T0" fmla="*/ 0 w 2811"/>
              <a:gd name="T1" fmla="*/ 878 h 1242"/>
              <a:gd name="T2" fmla="*/ 240 w 2811"/>
              <a:gd name="T3" fmla="*/ 638 h 1242"/>
              <a:gd name="T4" fmla="*/ 721 w 2811"/>
              <a:gd name="T5" fmla="*/ 878 h 1242"/>
              <a:gd name="T6" fmla="*/ 1012 w 2811"/>
              <a:gd name="T7" fmla="*/ 879 h 1242"/>
              <a:gd name="T8" fmla="*/ 1375 w 2811"/>
              <a:gd name="T9" fmla="*/ 240 h 1242"/>
              <a:gd name="T10" fmla="*/ 1951 w 2811"/>
              <a:gd name="T11" fmla="*/ 58 h 1242"/>
              <a:gd name="T12" fmla="*/ 2219 w 2811"/>
              <a:gd name="T13" fmla="*/ 587 h 1242"/>
              <a:gd name="T14" fmla="*/ 2448 w 2811"/>
              <a:gd name="T15" fmla="*/ 918 h 1242"/>
              <a:gd name="T16" fmla="*/ 2811 w 2811"/>
              <a:gd name="T17" fmla="*/ 1242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1" h="1242">
                <a:moveTo>
                  <a:pt x="0" y="878"/>
                </a:moveTo>
                <a:cubicBezTo>
                  <a:pt x="60" y="758"/>
                  <a:pt x="120" y="638"/>
                  <a:pt x="240" y="638"/>
                </a:cubicBezTo>
                <a:cubicBezTo>
                  <a:pt x="360" y="638"/>
                  <a:pt x="592" y="838"/>
                  <a:pt x="721" y="878"/>
                </a:cubicBezTo>
                <a:cubicBezTo>
                  <a:pt x="850" y="918"/>
                  <a:pt x="903" y="985"/>
                  <a:pt x="1012" y="879"/>
                </a:cubicBezTo>
                <a:cubicBezTo>
                  <a:pt x="1121" y="773"/>
                  <a:pt x="1219" y="377"/>
                  <a:pt x="1375" y="240"/>
                </a:cubicBezTo>
                <a:cubicBezTo>
                  <a:pt x="1531" y="103"/>
                  <a:pt x="1810" y="0"/>
                  <a:pt x="1951" y="58"/>
                </a:cubicBezTo>
                <a:cubicBezTo>
                  <a:pt x="2092" y="116"/>
                  <a:pt x="2136" y="444"/>
                  <a:pt x="2219" y="587"/>
                </a:cubicBezTo>
                <a:cubicBezTo>
                  <a:pt x="2302" y="730"/>
                  <a:pt x="2349" y="809"/>
                  <a:pt x="2448" y="918"/>
                </a:cubicBezTo>
                <a:cubicBezTo>
                  <a:pt x="2547" y="1027"/>
                  <a:pt x="2736" y="1175"/>
                  <a:pt x="2811" y="1242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87" name="Line 43"/>
          <p:cNvSpPr>
            <a:spLocks noChangeShapeType="1"/>
          </p:cNvSpPr>
          <p:nvPr/>
        </p:nvSpPr>
        <p:spPr bwMode="auto">
          <a:xfrm flipV="1">
            <a:off x="4481513" y="2971800"/>
            <a:ext cx="457200" cy="609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83" name="AutoShape 39"/>
          <p:cNvSpPr>
            <a:spLocks/>
          </p:cNvSpPr>
          <p:nvPr/>
        </p:nvSpPr>
        <p:spPr bwMode="auto">
          <a:xfrm rot="16200000">
            <a:off x="4979987" y="2925763"/>
            <a:ext cx="228600" cy="320675"/>
          </a:xfrm>
          <a:prstGeom prst="leftBrace">
            <a:avLst>
              <a:gd name="adj1" fmla="val 11690"/>
              <a:gd name="adj2" fmla="val 50000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82" name="Line 38"/>
          <p:cNvSpPr>
            <a:spLocks noChangeShapeType="1"/>
          </p:cNvSpPr>
          <p:nvPr/>
        </p:nvSpPr>
        <p:spPr bwMode="auto">
          <a:xfrm flipH="1" flipV="1">
            <a:off x="5257800" y="2971800"/>
            <a:ext cx="457200" cy="609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80" name="Line 36"/>
          <p:cNvSpPr>
            <a:spLocks noChangeShapeType="1"/>
          </p:cNvSpPr>
          <p:nvPr/>
        </p:nvSpPr>
        <p:spPr bwMode="auto">
          <a:xfrm>
            <a:off x="5257800" y="912813"/>
            <a:ext cx="0" cy="920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65" name="Line 21"/>
          <p:cNvSpPr>
            <a:spLocks noChangeShapeType="1"/>
          </p:cNvSpPr>
          <p:nvPr/>
        </p:nvSpPr>
        <p:spPr bwMode="auto">
          <a:xfrm flipV="1">
            <a:off x="3962400" y="401638"/>
            <a:ext cx="190500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463" name="Rectangle 1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61" name="Line 17"/>
          <p:cNvSpPr>
            <a:spLocks noChangeShapeType="1"/>
          </p:cNvSpPr>
          <p:nvPr/>
        </p:nvSpPr>
        <p:spPr bwMode="auto">
          <a:xfrm flipV="1">
            <a:off x="3048000" y="228600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8650" y="3252788"/>
            <a:ext cx="320164" cy="218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2" name="Straight Connector 41"/>
          <p:cNvCxnSpPr/>
          <p:nvPr/>
        </p:nvCxnSpPr>
        <p:spPr bwMode="auto">
          <a:xfrm>
            <a:off x="3968496" y="914399"/>
            <a:ext cx="0" cy="27432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8" name="Picture 4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3762" y="76200"/>
            <a:ext cx="3014038" cy="247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0" name="Straight Arrow Connector 49"/>
          <p:cNvCxnSpPr/>
          <p:nvPr/>
        </p:nvCxnSpPr>
        <p:spPr bwMode="auto">
          <a:xfrm flipH="1">
            <a:off x="3974927" y="1034876"/>
            <a:ext cx="467268" cy="18288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4983657" y="174767"/>
            <a:ext cx="1045053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4429669" y="174766"/>
            <a:ext cx="579040" cy="86868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oup 14"/>
          <p:cNvGrpSpPr/>
          <p:nvPr/>
        </p:nvGrpSpPr>
        <p:grpSpPr>
          <a:xfrm>
            <a:off x="4877907" y="3491630"/>
            <a:ext cx="1858296" cy="914400"/>
            <a:chOff x="4877907" y="3491630"/>
            <a:chExt cx="1858296" cy="914400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7907" y="3795303"/>
              <a:ext cx="421650" cy="2182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4957875" y="3571453"/>
              <a:ext cx="261714" cy="1020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02474" y="4143885"/>
              <a:ext cx="1033729" cy="2621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5952731" y="3906812"/>
              <a:ext cx="261714" cy="1020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54" name="Straight Connector 53"/>
          <p:cNvCxnSpPr/>
          <p:nvPr/>
        </p:nvCxnSpPr>
        <p:spPr bwMode="auto">
          <a:xfrm>
            <a:off x="3581400" y="969264"/>
            <a:ext cx="0" cy="2286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roup 15"/>
          <p:cNvGrpSpPr/>
          <p:nvPr/>
        </p:nvGrpSpPr>
        <p:grpSpPr>
          <a:xfrm>
            <a:off x="38622" y="1082374"/>
            <a:ext cx="3530252" cy="3475685"/>
            <a:chOff x="38622" y="1082374"/>
            <a:chExt cx="3530252" cy="3475685"/>
          </a:xfrm>
        </p:grpSpPr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622" y="4281099"/>
              <a:ext cx="2315282" cy="2769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7" name="Straight Arrow Connector 56"/>
            <p:cNvCxnSpPr/>
            <p:nvPr/>
          </p:nvCxnSpPr>
          <p:spPr bwMode="auto">
            <a:xfrm flipV="1">
              <a:off x="665956" y="1082374"/>
              <a:ext cx="2902918" cy="106838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H="1" flipV="1">
              <a:off x="665956" y="1189213"/>
              <a:ext cx="216552" cy="3127248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70" name="Picture 6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5087449"/>
            <a:ext cx="3232989" cy="290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4" name="Straight Connector 73"/>
          <p:cNvCxnSpPr/>
          <p:nvPr/>
        </p:nvCxnSpPr>
        <p:spPr bwMode="auto">
          <a:xfrm>
            <a:off x="0" y="6197252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>
            <a:off x="0" y="4991622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0" y="5498926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3374" y="6565726"/>
            <a:ext cx="4995229" cy="2769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244103"/>
            <a:ext cx="6775555" cy="233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7525" y="1010233"/>
            <a:ext cx="219068" cy="146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2353904" y="978408"/>
            <a:ext cx="5593798" cy="5616861"/>
            <a:chOff x="2353904" y="978408"/>
            <a:chExt cx="5593798" cy="5616861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7771650" y="978408"/>
              <a:ext cx="176052" cy="557479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Arrow Connector 86"/>
            <p:cNvCxnSpPr>
              <a:stCxn id="55" idx="3"/>
            </p:cNvCxnSpPr>
            <p:nvPr/>
          </p:nvCxnSpPr>
          <p:spPr bwMode="auto">
            <a:xfrm>
              <a:off x="2353904" y="4419579"/>
              <a:ext cx="4651352" cy="217569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674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-12526" y="31192"/>
            <a:ext cx="9144000" cy="2160976"/>
            <a:chOff x="0" y="4681728"/>
            <a:chExt cx="9144000" cy="2160976"/>
          </a:xfrm>
        </p:grpSpPr>
        <p:grpSp>
          <p:nvGrpSpPr>
            <p:cNvPr id="58" name="Group 57"/>
            <p:cNvGrpSpPr/>
            <p:nvPr/>
          </p:nvGrpSpPr>
          <p:grpSpPr>
            <a:xfrm>
              <a:off x="317326" y="5005192"/>
              <a:ext cx="5070574" cy="465725"/>
              <a:chOff x="317326" y="5005192"/>
              <a:chExt cx="5070574" cy="465725"/>
            </a:xfrm>
          </p:grpSpPr>
          <p:pic>
            <p:nvPicPr>
              <p:cNvPr id="91" name="Picture 90" descr="txp_fi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7326" y="5090525"/>
                <a:ext cx="1485279" cy="218423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03" name="Picture 102" descr="txp_fi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80156" y="5005192"/>
                <a:ext cx="3407744" cy="465725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04" name="Rectangle 103"/>
              <p:cNvSpPr/>
              <p:nvPr/>
            </p:nvSpPr>
            <p:spPr bwMode="auto">
              <a:xfrm>
                <a:off x="1960727" y="5086817"/>
                <a:ext cx="457200" cy="301752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6023" y="5706333"/>
              <a:ext cx="1485279" cy="2184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90248" y="5514584"/>
              <a:ext cx="1922050" cy="6552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2" name="Rectangle 61"/>
            <p:cNvSpPr/>
            <p:nvPr/>
          </p:nvSpPr>
          <p:spPr bwMode="auto">
            <a:xfrm>
              <a:off x="2368296" y="5697130"/>
              <a:ext cx="347472" cy="310896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80301" y="4681728"/>
              <a:ext cx="1907543" cy="2909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13089" y="5687668"/>
              <a:ext cx="1645333" cy="3058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86400" y="5087449"/>
              <a:ext cx="3232989" cy="2909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9" name="Straight Connector 78"/>
            <p:cNvCxnSpPr/>
            <p:nvPr/>
          </p:nvCxnSpPr>
          <p:spPr bwMode="auto">
            <a:xfrm>
              <a:off x="0" y="6197252"/>
              <a:ext cx="9144000" cy="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0" y="4991622"/>
              <a:ext cx="914400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0" y="5498926"/>
              <a:ext cx="914400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4" name="Picture 8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83374" y="6565726"/>
              <a:ext cx="4995229" cy="2769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6244103"/>
              <a:ext cx="6775555" cy="233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5EA6AB44-4D8C-46DC-A2AD-E71B1B699C08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4681728"/>
            <a:ext cx="9144000" cy="2160976"/>
            <a:chOff x="0" y="4681728"/>
            <a:chExt cx="9144000" cy="2160976"/>
          </a:xfrm>
        </p:grpSpPr>
        <p:grpSp>
          <p:nvGrpSpPr>
            <p:cNvPr id="41" name="Group 40"/>
            <p:cNvGrpSpPr/>
            <p:nvPr/>
          </p:nvGrpSpPr>
          <p:grpSpPr>
            <a:xfrm>
              <a:off x="317326" y="5005192"/>
              <a:ext cx="5070574" cy="465725"/>
              <a:chOff x="317326" y="5005192"/>
              <a:chExt cx="5070574" cy="465725"/>
            </a:xfrm>
          </p:grpSpPr>
          <p:pic>
            <p:nvPicPr>
              <p:cNvPr id="42" name="Picture 41" descr="txp_fi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7326" y="5090525"/>
                <a:ext cx="1485279" cy="218423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3" name="Picture 42" descr="txp_fi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80156" y="5005192"/>
                <a:ext cx="3407744" cy="465725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4" name="Rectangle 43"/>
              <p:cNvSpPr/>
              <p:nvPr/>
            </p:nvSpPr>
            <p:spPr bwMode="auto">
              <a:xfrm>
                <a:off x="1960727" y="5086817"/>
                <a:ext cx="457200" cy="301752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6023" y="5706333"/>
              <a:ext cx="1485279" cy="2184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90248" y="5514584"/>
              <a:ext cx="1922050" cy="6552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7" name="Rectangle 46"/>
            <p:cNvSpPr/>
            <p:nvPr/>
          </p:nvSpPr>
          <p:spPr bwMode="auto">
            <a:xfrm>
              <a:off x="2368296" y="5697130"/>
              <a:ext cx="347472" cy="310896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80301" y="4681728"/>
              <a:ext cx="1907543" cy="2909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13089" y="5687668"/>
              <a:ext cx="1645333" cy="3058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86400" y="5087449"/>
              <a:ext cx="3232989" cy="2909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1" name="Straight Connector 50"/>
            <p:cNvCxnSpPr/>
            <p:nvPr/>
          </p:nvCxnSpPr>
          <p:spPr bwMode="auto">
            <a:xfrm>
              <a:off x="0" y="6197252"/>
              <a:ext cx="9144000" cy="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0" y="4991622"/>
              <a:ext cx="914400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0" y="5498926"/>
              <a:ext cx="914400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83374" y="6565726"/>
              <a:ext cx="4995229" cy="2769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6244103"/>
              <a:ext cx="6775555" cy="233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373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2" name="Straight Connector 101"/>
          <p:cNvCxnSpPr/>
          <p:nvPr/>
        </p:nvCxnSpPr>
        <p:spPr bwMode="auto">
          <a:xfrm>
            <a:off x="0" y="224123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7" name="Picture 10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6088" y="2349674"/>
            <a:ext cx="2156133" cy="6406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8" name="Picture 10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50259"/>
            <a:ext cx="2862395" cy="262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9" name="Picture 29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" name="Rectangle 1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08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37 L -0.00139 -0.6764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6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/>
          <p:cNvCxnSpPr/>
          <p:nvPr/>
        </p:nvCxnSpPr>
        <p:spPr bwMode="auto">
          <a:xfrm>
            <a:off x="0" y="224123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8" name="Group 47"/>
          <p:cNvGrpSpPr/>
          <p:nvPr/>
        </p:nvGrpSpPr>
        <p:grpSpPr>
          <a:xfrm>
            <a:off x="304800" y="354656"/>
            <a:ext cx="5070574" cy="465725"/>
            <a:chOff x="317326" y="5005192"/>
            <a:chExt cx="5070574" cy="465725"/>
          </a:xfrm>
        </p:grpSpPr>
        <p:pic>
          <p:nvPicPr>
            <p:cNvPr id="84" name="Picture 8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5090525"/>
              <a:ext cx="1485279" cy="2184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5" name="Picture 84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0156" y="5005192"/>
              <a:ext cx="3407744" cy="465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6" name="Rectangle 85"/>
            <p:cNvSpPr/>
            <p:nvPr/>
          </p:nvSpPr>
          <p:spPr bwMode="auto">
            <a:xfrm>
              <a:off x="1960727" y="5086817"/>
              <a:ext cx="457200" cy="301752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1" name="Picture 5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497" y="1055797"/>
            <a:ext cx="1485279" cy="218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7722" y="864048"/>
            <a:ext cx="1922050" cy="655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Rectangle 53"/>
          <p:cNvSpPr/>
          <p:nvPr/>
        </p:nvSpPr>
        <p:spPr bwMode="auto">
          <a:xfrm>
            <a:off x="2355770" y="1046594"/>
            <a:ext cx="347472" cy="31089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5" name="Picture 5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7775" y="31192"/>
            <a:ext cx="1907543" cy="290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0563" y="1037132"/>
            <a:ext cx="1645333" cy="3058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3874" y="436913"/>
            <a:ext cx="3232989" cy="290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0" name="Straight Connector 59"/>
          <p:cNvCxnSpPr/>
          <p:nvPr/>
        </p:nvCxnSpPr>
        <p:spPr bwMode="auto">
          <a:xfrm>
            <a:off x="-12526" y="1546716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-12526" y="341086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-12526" y="84839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1" name="Picture 8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848" y="1915190"/>
            <a:ext cx="4995229" cy="2769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74" y="1593567"/>
            <a:ext cx="6775555" cy="233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" name="Picture 10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6088" y="2349674"/>
            <a:ext cx="2156133" cy="6406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50259"/>
            <a:ext cx="2862395" cy="262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29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5EA6AB44-4D8C-46DC-A2AD-E71B1B699C08}" type="slidenum">
              <a:rPr lang="en-US"/>
              <a:pPr/>
              <a:t>16</a:t>
            </a:fld>
            <a:endParaRPr lang="en-US"/>
          </a:p>
        </p:txBody>
      </p:sp>
      <p:sp>
        <p:nvSpPr>
          <p:cNvPr id="13373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463" name="Rectangle 1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31" y="3491630"/>
            <a:ext cx="5565064" cy="6406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1250" y="4625307"/>
            <a:ext cx="1879194" cy="277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043" y="4622104"/>
            <a:ext cx="744730" cy="262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0" name="Group 89"/>
          <p:cNvGrpSpPr/>
          <p:nvPr/>
        </p:nvGrpSpPr>
        <p:grpSpPr>
          <a:xfrm>
            <a:off x="1041831" y="3684488"/>
            <a:ext cx="5354437" cy="256738"/>
            <a:chOff x="1041831" y="3684488"/>
            <a:chExt cx="5354437" cy="256738"/>
          </a:xfrm>
        </p:grpSpPr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1831" y="3684488"/>
              <a:ext cx="684673" cy="2186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96818" y="3693632"/>
              <a:ext cx="553513" cy="2186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86205" y="3693632"/>
              <a:ext cx="510063" cy="2475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9" name="Group 88"/>
          <p:cNvGrpSpPr/>
          <p:nvPr/>
        </p:nvGrpSpPr>
        <p:grpSpPr>
          <a:xfrm>
            <a:off x="3948830" y="3754676"/>
            <a:ext cx="2375770" cy="352190"/>
            <a:chOff x="3948830" y="3754676"/>
            <a:chExt cx="2375770" cy="352190"/>
          </a:xfrm>
        </p:grpSpPr>
        <p:cxnSp>
          <p:nvCxnSpPr>
            <p:cNvPr id="25" name="Straight Connector 24"/>
            <p:cNvCxnSpPr/>
            <p:nvPr/>
          </p:nvCxnSpPr>
          <p:spPr bwMode="auto">
            <a:xfrm flipV="1">
              <a:off x="5998249" y="3779729"/>
              <a:ext cx="326351" cy="94989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5438753" y="4007285"/>
              <a:ext cx="326351" cy="94989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3948830" y="3754676"/>
              <a:ext cx="365760" cy="13716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4621060" y="3969706"/>
              <a:ext cx="365760" cy="13716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3" name="Straight Connector 42"/>
          <p:cNvCxnSpPr/>
          <p:nvPr/>
        </p:nvCxnSpPr>
        <p:spPr bwMode="auto">
          <a:xfrm>
            <a:off x="0" y="4990578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0" name="Picture 4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825300"/>
            <a:ext cx="2610483" cy="2195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8843" y="5438022"/>
            <a:ext cx="4646009" cy="3058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7444" y="6428622"/>
            <a:ext cx="4369305" cy="305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105400"/>
            <a:ext cx="3611426" cy="262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964" y="6096000"/>
            <a:ext cx="2562662" cy="262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351273" y="2158652"/>
            <a:ext cx="4576575" cy="3282696"/>
            <a:chOff x="3351273" y="2158652"/>
            <a:chExt cx="4576575" cy="3282696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H="1">
              <a:off x="3351273" y="2158652"/>
              <a:ext cx="3833157" cy="327937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H="1">
              <a:off x="5641848" y="2158652"/>
              <a:ext cx="2286000" cy="328269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158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 bwMode="auto">
          <a:xfrm>
            <a:off x="0" y="224123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" name="Group 39"/>
          <p:cNvGrpSpPr/>
          <p:nvPr/>
        </p:nvGrpSpPr>
        <p:grpSpPr>
          <a:xfrm>
            <a:off x="304800" y="354656"/>
            <a:ext cx="5070574" cy="465725"/>
            <a:chOff x="317326" y="5005192"/>
            <a:chExt cx="5070574" cy="465725"/>
          </a:xfrm>
        </p:grpSpPr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5090525"/>
              <a:ext cx="1485279" cy="2184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0156" y="5005192"/>
              <a:ext cx="3407744" cy="465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7" name="Rectangle 46"/>
            <p:cNvSpPr/>
            <p:nvPr/>
          </p:nvSpPr>
          <p:spPr bwMode="auto">
            <a:xfrm>
              <a:off x="1960727" y="5086817"/>
              <a:ext cx="457200" cy="301752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497" y="1055797"/>
            <a:ext cx="1485279" cy="218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7722" y="864048"/>
            <a:ext cx="1922050" cy="655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Rectangle 50"/>
          <p:cNvSpPr/>
          <p:nvPr/>
        </p:nvSpPr>
        <p:spPr bwMode="auto">
          <a:xfrm>
            <a:off x="2355770" y="1046594"/>
            <a:ext cx="347472" cy="31089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7775" y="31192"/>
            <a:ext cx="1907543" cy="290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0563" y="1037132"/>
            <a:ext cx="1645333" cy="3058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3874" y="436913"/>
            <a:ext cx="3232989" cy="290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6" name="Straight Connector 55"/>
          <p:cNvCxnSpPr/>
          <p:nvPr/>
        </p:nvCxnSpPr>
        <p:spPr bwMode="auto">
          <a:xfrm>
            <a:off x="-12526" y="1546716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-12526" y="341086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-12526" y="84839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" name="Picture 6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848" y="1915190"/>
            <a:ext cx="4995229" cy="2769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74" y="1593567"/>
            <a:ext cx="6775555" cy="233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8843" y="5438022"/>
            <a:ext cx="4646009" cy="3058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7444" y="6428622"/>
            <a:ext cx="4369305" cy="305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29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5EA6AB44-4D8C-46DC-A2AD-E71B1B699C08}" type="slidenum">
              <a:rPr lang="en-US"/>
              <a:pPr/>
              <a:t>17</a:t>
            </a:fld>
            <a:endParaRPr lang="en-US"/>
          </a:p>
        </p:txBody>
      </p:sp>
      <p:sp>
        <p:nvSpPr>
          <p:cNvPr id="13373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463" name="Rectangle 1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0" y="4990578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105400"/>
            <a:ext cx="3611426" cy="262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825300"/>
            <a:ext cx="2610483" cy="2195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964" y="6096000"/>
            <a:ext cx="2562662" cy="262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7444" y="2588903"/>
            <a:ext cx="6075213" cy="306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2054" y="3492674"/>
            <a:ext cx="1220346" cy="183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9430" y="3046103"/>
            <a:ext cx="5943227" cy="3066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1472" y="3808103"/>
            <a:ext cx="6586970" cy="306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 flipV="1">
            <a:off x="3258681" y="2895600"/>
            <a:ext cx="0" cy="3475047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 flipV="1">
            <a:off x="2819400" y="2816352"/>
            <a:ext cx="4224528" cy="328269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" name="Group 31"/>
          <p:cNvGrpSpPr/>
          <p:nvPr/>
        </p:nvGrpSpPr>
        <p:grpSpPr>
          <a:xfrm>
            <a:off x="3447288" y="2438400"/>
            <a:ext cx="1207008" cy="469726"/>
            <a:chOff x="3447288" y="2438400"/>
            <a:chExt cx="1207008" cy="469726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447288" y="2576377"/>
              <a:ext cx="813816" cy="331749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4648200" y="2438400"/>
              <a:ext cx="0" cy="303851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3854196" y="2438400"/>
              <a:ext cx="0" cy="137977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849624" y="2438400"/>
              <a:ext cx="80467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106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 bwMode="auto">
          <a:xfrm>
            <a:off x="0" y="224123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" name="Group 36"/>
          <p:cNvGrpSpPr/>
          <p:nvPr/>
        </p:nvGrpSpPr>
        <p:grpSpPr>
          <a:xfrm>
            <a:off x="304800" y="354656"/>
            <a:ext cx="5070574" cy="465725"/>
            <a:chOff x="317326" y="5005192"/>
            <a:chExt cx="5070574" cy="465725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5090525"/>
              <a:ext cx="1485279" cy="2184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0156" y="5005192"/>
              <a:ext cx="3407744" cy="465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3" name="Rectangle 42"/>
            <p:cNvSpPr/>
            <p:nvPr/>
          </p:nvSpPr>
          <p:spPr bwMode="auto">
            <a:xfrm>
              <a:off x="1960727" y="5086817"/>
              <a:ext cx="457200" cy="301752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4" name="Picture 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497" y="1055797"/>
            <a:ext cx="1485279" cy="218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7722" y="864048"/>
            <a:ext cx="1922050" cy="655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Rectangle 49"/>
          <p:cNvSpPr/>
          <p:nvPr/>
        </p:nvSpPr>
        <p:spPr bwMode="auto">
          <a:xfrm>
            <a:off x="2355770" y="1046594"/>
            <a:ext cx="347472" cy="31089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6" name="Picture 5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7775" y="31192"/>
            <a:ext cx="1907543" cy="290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0563" y="1037132"/>
            <a:ext cx="1645333" cy="3058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3874" y="436913"/>
            <a:ext cx="3232989" cy="290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0" name="Straight Connector 59"/>
          <p:cNvCxnSpPr/>
          <p:nvPr/>
        </p:nvCxnSpPr>
        <p:spPr bwMode="auto">
          <a:xfrm>
            <a:off x="-12526" y="1546716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-12526" y="341086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-12526" y="84839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4" name="Picture 6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848" y="1915190"/>
            <a:ext cx="4995229" cy="2769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74" y="1593567"/>
            <a:ext cx="6775555" cy="233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29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5EA6AB44-4D8C-46DC-A2AD-E71B1B699C08}" type="slidenum">
              <a:rPr lang="en-US"/>
              <a:pPr/>
              <a:t>18</a:t>
            </a:fld>
            <a:endParaRPr lang="en-US"/>
          </a:p>
        </p:txBody>
      </p:sp>
      <p:sp>
        <p:nvSpPr>
          <p:cNvPr id="13373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463" name="Rectangle 1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4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7444" y="2588903"/>
            <a:ext cx="6075213" cy="306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1472" y="3808103"/>
            <a:ext cx="6586970" cy="306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4800" y="4694007"/>
            <a:ext cx="8673642" cy="2057804"/>
            <a:chOff x="304800" y="4694007"/>
            <a:chExt cx="8673642" cy="2057804"/>
          </a:xfrm>
        </p:grpSpPr>
        <p:pic>
          <p:nvPicPr>
            <p:cNvPr id="40" name="Picture 7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6262861"/>
              <a:ext cx="484822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" name="Picture 7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532736"/>
              <a:ext cx="24098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4694007"/>
              <a:ext cx="6775555" cy="233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7534" y="5176259"/>
              <a:ext cx="6075213" cy="3066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91472" y="5713103"/>
              <a:ext cx="6586970" cy="3066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49" name="Straight Connector 48"/>
          <p:cNvCxnSpPr/>
          <p:nvPr/>
        </p:nvCxnSpPr>
        <p:spPr bwMode="auto">
          <a:xfrm>
            <a:off x="0" y="4634649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393191" y="5166360"/>
            <a:ext cx="6117336" cy="331749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655064" y="2576377"/>
            <a:ext cx="6117336" cy="331749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377440" y="3794760"/>
            <a:ext cx="6611112" cy="33174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377440" y="5705856"/>
            <a:ext cx="6611112" cy="33174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5" name="Picture 5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1068" y="3352800"/>
            <a:ext cx="2241517" cy="24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536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9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A70E-01FE-452D-B9F3-80739BDF6CDB}" type="slidenum">
              <a:rPr lang="en-US"/>
              <a:pPr/>
              <a:t>19</a:t>
            </a:fld>
            <a:endParaRPr lang="en-US"/>
          </a:p>
        </p:txBody>
      </p:sp>
      <p:pic>
        <p:nvPicPr>
          <p:cNvPr id="1335354" name="Picture 5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925" y="39666"/>
            <a:ext cx="6302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4004" y="548014"/>
            <a:ext cx="1016077" cy="2569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352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5360" name="Picture 6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4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6286" y="293318"/>
            <a:ext cx="1131514" cy="192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132" y="3503613"/>
            <a:ext cx="1649124" cy="306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27348"/>
            <a:ext cx="5767805" cy="3066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635" y="545926"/>
            <a:ext cx="6235071" cy="3066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35371" name="Group 75"/>
          <p:cNvGrpSpPr>
            <a:grpSpLocks/>
          </p:cNvGrpSpPr>
          <p:nvPr/>
        </p:nvGrpSpPr>
        <p:grpSpPr bwMode="auto">
          <a:xfrm>
            <a:off x="1143088" y="2209800"/>
            <a:ext cx="7497763" cy="2438400"/>
            <a:chOff x="436" y="1392"/>
            <a:chExt cx="4723" cy="1536"/>
          </a:xfrm>
        </p:grpSpPr>
        <p:sp>
          <p:nvSpPr>
            <p:cNvPr id="1335325" name="Line 29"/>
            <p:cNvSpPr>
              <a:spLocks noChangeShapeType="1"/>
            </p:cNvSpPr>
            <p:nvPr/>
          </p:nvSpPr>
          <p:spPr bwMode="auto">
            <a:xfrm flipV="1">
              <a:off x="2016" y="1392"/>
              <a:ext cx="0" cy="15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26" name="Line 30"/>
            <p:cNvSpPr>
              <a:spLocks noChangeShapeType="1"/>
            </p:cNvSpPr>
            <p:nvPr/>
          </p:nvSpPr>
          <p:spPr bwMode="auto">
            <a:xfrm>
              <a:off x="436" y="2736"/>
              <a:ext cx="472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27" name="Freeform 31"/>
            <p:cNvSpPr>
              <a:spLocks/>
            </p:cNvSpPr>
            <p:nvPr/>
          </p:nvSpPr>
          <p:spPr bwMode="auto">
            <a:xfrm>
              <a:off x="2016" y="1719"/>
              <a:ext cx="2809" cy="1017"/>
            </a:xfrm>
            <a:custGeom>
              <a:avLst/>
              <a:gdLst>
                <a:gd name="T0" fmla="*/ 0 w 2809"/>
                <a:gd name="T1" fmla="*/ 1017 h 1017"/>
                <a:gd name="T2" fmla="*/ 48 w 2809"/>
                <a:gd name="T3" fmla="*/ 729 h 1017"/>
                <a:gd name="T4" fmla="*/ 288 w 2809"/>
                <a:gd name="T5" fmla="*/ 441 h 1017"/>
                <a:gd name="T6" fmla="*/ 720 w 2809"/>
                <a:gd name="T7" fmla="*/ 249 h 1017"/>
                <a:gd name="T8" fmla="*/ 1632 w 2809"/>
                <a:gd name="T9" fmla="*/ 105 h 1017"/>
                <a:gd name="T10" fmla="*/ 2809 w 2809"/>
                <a:gd name="T11" fmla="*/ 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9" h="1017">
                  <a:moveTo>
                    <a:pt x="0" y="1017"/>
                  </a:moveTo>
                  <a:cubicBezTo>
                    <a:pt x="0" y="921"/>
                    <a:pt x="0" y="825"/>
                    <a:pt x="48" y="729"/>
                  </a:cubicBezTo>
                  <a:cubicBezTo>
                    <a:pt x="96" y="633"/>
                    <a:pt x="176" y="521"/>
                    <a:pt x="288" y="441"/>
                  </a:cubicBezTo>
                  <a:cubicBezTo>
                    <a:pt x="400" y="361"/>
                    <a:pt x="496" y="305"/>
                    <a:pt x="720" y="249"/>
                  </a:cubicBezTo>
                  <a:cubicBezTo>
                    <a:pt x="944" y="193"/>
                    <a:pt x="1284" y="146"/>
                    <a:pt x="1632" y="105"/>
                  </a:cubicBezTo>
                  <a:cubicBezTo>
                    <a:pt x="1980" y="64"/>
                    <a:pt x="2564" y="22"/>
                    <a:pt x="2809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35337" name="Picture 4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" y="1496"/>
              <a:ext cx="66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0242" y="2063750"/>
            <a:ext cx="1360229" cy="222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0369" y="5408613"/>
            <a:ext cx="1649125" cy="306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35342" name="Line 46"/>
          <p:cNvSpPr>
            <a:spLocks noChangeShapeType="1"/>
          </p:cNvSpPr>
          <p:nvPr/>
        </p:nvSpPr>
        <p:spPr bwMode="auto">
          <a:xfrm>
            <a:off x="7622110" y="383903"/>
            <a:ext cx="869950" cy="167984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48" name="Freeform 52"/>
          <p:cNvSpPr>
            <a:spLocks/>
          </p:cNvSpPr>
          <p:nvPr/>
        </p:nvSpPr>
        <p:spPr bwMode="auto">
          <a:xfrm>
            <a:off x="3651336" y="2728913"/>
            <a:ext cx="4459288" cy="1614487"/>
          </a:xfrm>
          <a:custGeom>
            <a:avLst/>
            <a:gdLst>
              <a:gd name="T0" fmla="*/ 0 w 2809"/>
              <a:gd name="T1" fmla="*/ 1017 h 1017"/>
              <a:gd name="T2" fmla="*/ 48 w 2809"/>
              <a:gd name="T3" fmla="*/ 729 h 1017"/>
              <a:gd name="T4" fmla="*/ 288 w 2809"/>
              <a:gd name="T5" fmla="*/ 441 h 1017"/>
              <a:gd name="T6" fmla="*/ 720 w 2809"/>
              <a:gd name="T7" fmla="*/ 249 h 1017"/>
              <a:gd name="T8" fmla="*/ 1632 w 2809"/>
              <a:gd name="T9" fmla="*/ 105 h 1017"/>
              <a:gd name="T10" fmla="*/ 2809 w 2809"/>
              <a:gd name="T11" fmla="*/ 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9" h="1017">
                <a:moveTo>
                  <a:pt x="0" y="1017"/>
                </a:moveTo>
                <a:cubicBezTo>
                  <a:pt x="0" y="921"/>
                  <a:pt x="0" y="825"/>
                  <a:pt x="48" y="729"/>
                </a:cubicBezTo>
                <a:cubicBezTo>
                  <a:pt x="96" y="633"/>
                  <a:pt x="176" y="521"/>
                  <a:pt x="288" y="441"/>
                </a:cubicBezTo>
                <a:cubicBezTo>
                  <a:pt x="400" y="361"/>
                  <a:pt x="496" y="305"/>
                  <a:pt x="720" y="249"/>
                </a:cubicBezTo>
                <a:cubicBezTo>
                  <a:pt x="944" y="193"/>
                  <a:pt x="1284" y="146"/>
                  <a:pt x="1632" y="105"/>
                </a:cubicBezTo>
                <a:cubicBezTo>
                  <a:pt x="1980" y="64"/>
                  <a:pt x="2564" y="22"/>
                  <a:pt x="2809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811" y="4451350"/>
            <a:ext cx="395655" cy="219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35353" name="Line 57"/>
          <p:cNvSpPr>
            <a:spLocks noChangeShapeType="1"/>
          </p:cNvSpPr>
          <p:nvPr/>
        </p:nvSpPr>
        <p:spPr bwMode="auto">
          <a:xfrm>
            <a:off x="2284413" y="4267200"/>
            <a:ext cx="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58" name="Rectangle 6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36" name="Freeform 40"/>
          <p:cNvSpPr>
            <a:spLocks/>
          </p:cNvSpPr>
          <p:nvPr/>
        </p:nvSpPr>
        <p:spPr bwMode="auto">
          <a:xfrm>
            <a:off x="2284413" y="2743200"/>
            <a:ext cx="4459287" cy="1614488"/>
          </a:xfrm>
          <a:custGeom>
            <a:avLst/>
            <a:gdLst>
              <a:gd name="T0" fmla="*/ 0 w 2809"/>
              <a:gd name="T1" fmla="*/ 1017 h 1017"/>
              <a:gd name="T2" fmla="*/ 48 w 2809"/>
              <a:gd name="T3" fmla="*/ 729 h 1017"/>
              <a:gd name="T4" fmla="*/ 288 w 2809"/>
              <a:gd name="T5" fmla="*/ 441 h 1017"/>
              <a:gd name="T6" fmla="*/ 720 w 2809"/>
              <a:gd name="T7" fmla="*/ 249 h 1017"/>
              <a:gd name="T8" fmla="*/ 1632 w 2809"/>
              <a:gd name="T9" fmla="*/ 105 h 1017"/>
              <a:gd name="T10" fmla="*/ 2809 w 2809"/>
              <a:gd name="T11" fmla="*/ 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9" h="1017">
                <a:moveTo>
                  <a:pt x="0" y="1017"/>
                </a:moveTo>
                <a:cubicBezTo>
                  <a:pt x="0" y="921"/>
                  <a:pt x="0" y="825"/>
                  <a:pt x="48" y="729"/>
                </a:cubicBezTo>
                <a:cubicBezTo>
                  <a:pt x="96" y="633"/>
                  <a:pt x="176" y="521"/>
                  <a:pt x="288" y="441"/>
                </a:cubicBezTo>
                <a:cubicBezTo>
                  <a:pt x="400" y="361"/>
                  <a:pt x="496" y="305"/>
                  <a:pt x="720" y="249"/>
                </a:cubicBezTo>
                <a:cubicBezTo>
                  <a:pt x="944" y="193"/>
                  <a:pt x="1284" y="146"/>
                  <a:pt x="1632" y="105"/>
                </a:cubicBezTo>
                <a:cubicBezTo>
                  <a:pt x="1980" y="64"/>
                  <a:pt x="2564" y="22"/>
                  <a:pt x="2809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33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90287E-7 L -0.6592 -0.27729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69" y="-1387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2.37743E-6 L -0.14584 -2.37743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35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342" grpId="0" animBg="1"/>
      <p:bldP spid="1335342" grpId="1" animBg="1"/>
      <p:bldP spid="1335348" grpId="0" animBg="1"/>
      <p:bldP spid="1335348" grpId="1" animBg="1"/>
      <p:bldP spid="1335348" grpId="2" animBg="1"/>
      <p:bldP spid="1335353" grpId="0" animBg="1"/>
      <p:bldP spid="13353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9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8978E22F-4537-4C85-8B3E-2149652D91A4}" type="slidenum">
              <a:rPr lang="en-US"/>
              <a:pPr/>
              <a:t>2</a:t>
            </a:fld>
            <a:endParaRPr lang="en-US"/>
          </a:p>
        </p:txBody>
      </p:sp>
      <p:sp>
        <p:nvSpPr>
          <p:cNvPr id="13455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3739" y="76200"/>
            <a:ext cx="2556523" cy="234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45577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379956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0" y="1796467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oup 8"/>
          <p:cNvGrpSpPr/>
          <p:nvPr/>
        </p:nvGrpSpPr>
        <p:grpSpPr>
          <a:xfrm>
            <a:off x="329852" y="546970"/>
            <a:ext cx="8344422" cy="1109824"/>
            <a:chOff x="329852" y="546970"/>
            <a:chExt cx="8344422" cy="1109824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7465" y="864296"/>
              <a:ext cx="4426809" cy="4672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7246" y="552215"/>
              <a:ext cx="3783954" cy="2778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6706" y="1393835"/>
              <a:ext cx="5274094" cy="2629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45574" name="Rectangle 1345573"/>
            <p:cNvSpPr/>
            <p:nvPr/>
          </p:nvSpPr>
          <p:spPr bwMode="auto">
            <a:xfrm>
              <a:off x="4233672" y="934927"/>
              <a:ext cx="457200" cy="320040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852" y="546970"/>
              <a:ext cx="1489986" cy="2191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0234" y="2007296"/>
            <a:ext cx="657366" cy="2629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843" y="1931096"/>
            <a:ext cx="4513691" cy="335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45571" name="Picture 134557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3862" y="2446146"/>
            <a:ext cx="6164347" cy="379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6527" y="2883074"/>
            <a:ext cx="2483681" cy="234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" name="Straight Connector 26"/>
          <p:cNvCxnSpPr/>
          <p:nvPr/>
        </p:nvCxnSpPr>
        <p:spPr bwMode="auto">
          <a:xfrm>
            <a:off x="0" y="3912296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Picture 2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499281"/>
            <a:ext cx="759916" cy="20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45572" name="Picture 134557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4993" y="3422861"/>
            <a:ext cx="5712091" cy="3944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852" y="4036603"/>
            <a:ext cx="1489986" cy="2191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7246" y="4034451"/>
            <a:ext cx="3783954" cy="2778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712" y="5125262"/>
            <a:ext cx="5171486" cy="2629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0234" y="5610829"/>
            <a:ext cx="657366" cy="2629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45579" name="Picture 134557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592" y="5539090"/>
            <a:ext cx="3111843" cy="3357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45585" name="Group 1345584"/>
          <p:cNvGrpSpPr/>
          <p:nvPr/>
        </p:nvGrpSpPr>
        <p:grpSpPr>
          <a:xfrm>
            <a:off x="4325112" y="4354017"/>
            <a:ext cx="2764213" cy="657448"/>
            <a:chOff x="4325112" y="3874870"/>
            <a:chExt cx="2764213" cy="657448"/>
          </a:xfrm>
        </p:grpSpPr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56970" y="3874870"/>
              <a:ext cx="2732355" cy="6574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1" name="Rectangle 60"/>
            <p:cNvSpPr/>
            <p:nvPr/>
          </p:nvSpPr>
          <p:spPr bwMode="auto">
            <a:xfrm>
              <a:off x="4325112" y="4064696"/>
              <a:ext cx="356616" cy="310896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345576" name="Picture 134557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422" y="6086060"/>
            <a:ext cx="5799455" cy="46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45573" name="Picture 134557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6527" y="6601243"/>
            <a:ext cx="2206699" cy="2191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8" name="Straight Connector 27"/>
          <p:cNvCxnSpPr/>
          <p:nvPr/>
        </p:nvCxnSpPr>
        <p:spPr bwMode="auto">
          <a:xfrm>
            <a:off x="0" y="5458243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97383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5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45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45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4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45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45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9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132" y="3503613"/>
            <a:ext cx="1649124" cy="306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811" y="4451350"/>
            <a:ext cx="395655" cy="219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Line 29"/>
          <p:cNvSpPr>
            <a:spLocks noChangeShapeType="1"/>
          </p:cNvSpPr>
          <p:nvPr/>
        </p:nvSpPr>
        <p:spPr bwMode="auto">
          <a:xfrm flipV="1">
            <a:off x="3651338" y="2209800"/>
            <a:ext cx="0" cy="243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30"/>
          <p:cNvSpPr>
            <a:spLocks noChangeShapeType="1"/>
          </p:cNvSpPr>
          <p:nvPr/>
        </p:nvSpPr>
        <p:spPr bwMode="auto">
          <a:xfrm>
            <a:off x="1143088" y="4343400"/>
            <a:ext cx="74977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925" y="39666"/>
            <a:ext cx="6302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" name="Picture 6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4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6286" y="293318"/>
            <a:ext cx="1131514" cy="192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27348"/>
            <a:ext cx="5767805" cy="3066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1DE6-28D4-4690-90E8-C1A176B705E9}" type="slidenum">
              <a:rPr lang="en-US"/>
              <a:pPr/>
              <a:t>20</a:t>
            </a:fld>
            <a:endParaRPr lang="en-US"/>
          </a:p>
        </p:txBody>
      </p:sp>
      <p:pic>
        <p:nvPicPr>
          <p:cNvPr id="1355831" name="Picture 5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5910263" y="2181225"/>
            <a:ext cx="1404937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55799" name="Line 23"/>
          <p:cNvSpPr>
            <a:spLocks noChangeShapeType="1"/>
          </p:cNvSpPr>
          <p:nvPr/>
        </p:nvSpPr>
        <p:spPr bwMode="auto">
          <a:xfrm flipH="1" flipV="1">
            <a:off x="4114800" y="3048000"/>
            <a:ext cx="1588" cy="1295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577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5801" name="Line 25"/>
          <p:cNvSpPr>
            <a:spLocks noChangeShapeType="1"/>
          </p:cNvSpPr>
          <p:nvPr/>
        </p:nvSpPr>
        <p:spPr bwMode="auto">
          <a:xfrm>
            <a:off x="4116388" y="4267200"/>
            <a:ext cx="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5806" name="Line 30"/>
          <p:cNvSpPr>
            <a:spLocks noChangeShapeType="1"/>
          </p:cNvSpPr>
          <p:nvPr/>
        </p:nvSpPr>
        <p:spPr bwMode="auto">
          <a:xfrm>
            <a:off x="2284413" y="4267200"/>
            <a:ext cx="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55857" name="Picture 8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7226300" y="2590800"/>
            <a:ext cx="1651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55860" name="Rectangle 8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9526" y="4451350"/>
            <a:ext cx="131186" cy="203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1919" y="3544888"/>
            <a:ext cx="1420550" cy="265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635" y="545926"/>
            <a:ext cx="6235071" cy="3066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4004" y="548014"/>
            <a:ext cx="1016077" cy="2569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55812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5334000"/>
            <a:ext cx="25257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55814" name="Picture 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5402263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797" y="5418138"/>
            <a:ext cx="774708" cy="2482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55810" name="Picture 3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94325"/>
            <a:ext cx="67151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55818" name="Picture 4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5503863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8796" y="6170613"/>
            <a:ext cx="685509" cy="306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55821" name="Picture 4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6096000"/>
            <a:ext cx="25257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9049" y="6180138"/>
            <a:ext cx="745790" cy="248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55823" name="Picture 4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6265863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55827" name="Picture 5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96000"/>
            <a:ext cx="11557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55829" name="Picture 5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6086475"/>
            <a:ext cx="541337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55796" name="Freeform 20"/>
          <p:cNvSpPr>
            <a:spLocks/>
          </p:cNvSpPr>
          <p:nvPr/>
        </p:nvSpPr>
        <p:spPr bwMode="auto">
          <a:xfrm>
            <a:off x="2284413" y="2743200"/>
            <a:ext cx="4459287" cy="1614488"/>
          </a:xfrm>
          <a:custGeom>
            <a:avLst/>
            <a:gdLst>
              <a:gd name="T0" fmla="*/ 0 w 2809"/>
              <a:gd name="T1" fmla="*/ 1017 h 1017"/>
              <a:gd name="T2" fmla="*/ 48 w 2809"/>
              <a:gd name="T3" fmla="*/ 729 h 1017"/>
              <a:gd name="T4" fmla="*/ 288 w 2809"/>
              <a:gd name="T5" fmla="*/ 441 h 1017"/>
              <a:gd name="T6" fmla="*/ 720 w 2809"/>
              <a:gd name="T7" fmla="*/ 249 h 1017"/>
              <a:gd name="T8" fmla="*/ 1632 w 2809"/>
              <a:gd name="T9" fmla="*/ 105 h 1017"/>
              <a:gd name="T10" fmla="*/ 2809 w 2809"/>
              <a:gd name="T11" fmla="*/ 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9" h="1017">
                <a:moveTo>
                  <a:pt x="0" y="1017"/>
                </a:moveTo>
                <a:cubicBezTo>
                  <a:pt x="0" y="921"/>
                  <a:pt x="0" y="825"/>
                  <a:pt x="48" y="729"/>
                </a:cubicBezTo>
                <a:cubicBezTo>
                  <a:pt x="96" y="633"/>
                  <a:pt x="176" y="521"/>
                  <a:pt x="288" y="441"/>
                </a:cubicBezTo>
                <a:cubicBezTo>
                  <a:pt x="400" y="361"/>
                  <a:pt x="496" y="305"/>
                  <a:pt x="720" y="249"/>
                </a:cubicBezTo>
                <a:cubicBezTo>
                  <a:pt x="944" y="193"/>
                  <a:pt x="1284" y="146"/>
                  <a:pt x="1632" y="105"/>
                </a:cubicBezTo>
                <a:cubicBezTo>
                  <a:pt x="1980" y="64"/>
                  <a:pt x="2564" y="22"/>
                  <a:pt x="2809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5800" name="Line 24"/>
          <p:cNvSpPr>
            <a:spLocks noChangeShapeType="1"/>
          </p:cNvSpPr>
          <p:nvPr/>
        </p:nvSpPr>
        <p:spPr bwMode="auto">
          <a:xfrm flipV="1">
            <a:off x="2133600" y="2513013"/>
            <a:ext cx="533400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5832" name="Line 56"/>
          <p:cNvSpPr>
            <a:spLocks noChangeShapeType="1"/>
          </p:cNvSpPr>
          <p:nvPr/>
        </p:nvSpPr>
        <p:spPr bwMode="auto">
          <a:xfrm flipH="1" flipV="1">
            <a:off x="7258050" y="2493963"/>
            <a:ext cx="265113" cy="3581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5807" name="Line 31"/>
          <p:cNvSpPr>
            <a:spLocks noChangeShapeType="1"/>
          </p:cNvSpPr>
          <p:nvPr/>
        </p:nvSpPr>
        <p:spPr bwMode="auto">
          <a:xfrm>
            <a:off x="1490472" y="811023"/>
            <a:ext cx="2596896" cy="36393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55856" name="Picture 8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63938"/>
            <a:ext cx="477838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5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5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5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13558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5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5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13558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55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55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55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55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55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55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55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55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55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55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5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5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5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5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5" dur="500"/>
                                        <p:tgtEl>
                                          <p:spTgt spid="135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799" grpId="0" animBg="1"/>
      <p:bldP spid="1355801" grpId="0" animBg="1"/>
      <p:bldP spid="1355800" grpId="0" animBg="1"/>
      <p:bldP spid="1355832" grpId="0" animBg="1"/>
      <p:bldP spid="1355807" grpId="0" animBg="1"/>
      <p:bldP spid="135580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9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635" y="545926"/>
            <a:ext cx="6235071" cy="3066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4004" y="548014"/>
            <a:ext cx="1016077" cy="2569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1919" y="3544888"/>
            <a:ext cx="1420550" cy="265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9526" y="4451350"/>
            <a:ext cx="131186" cy="203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132" y="3503613"/>
            <a:ext cx="1649124" cy="306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811" y="4451350"/>
            <a:ext cx="395655" cy="219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3" name="Line 29"/>
          <p:cNvSpPr>
            <a:spLocks noChangeShapeType="1"/>
          </p:cNvSpPr>
          <p:nvPr/>
        </p:nvSpPr>
        <p:spPr bwMode="auto">
          <a:xfrm flipV="1">
            <a:off x="3651338" y="2209800"/>
            <a:ext cx="0" cy="243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30"/>
          <p:cNvSpPr>
            <a:spLocks noChangeShapeType="1"/>
          </p:cNvSpPr>
          <p:nvPr/>
        </p:nvSpPr>
        <p:spPr bwMode="auto">
          <a:xfrm>
            <a:off x="1143088" y="4343400"/>
            <a:ext cx="74977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" name="Picture 5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925" y="39666"/>
            <a:ext cx="6302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" name="Picture 6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4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6286" y="293318"/>
            <a:ext cx="1131514" cy="192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27348"/>
            <a:ext cx="5767805" cy="3066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D1BA-5BD2-4B0B-844D-4CAA6723FA41}" type="slidenum">
              <a:rPr lang="en-US"/>
              <a:pPr/>
              <a:t>21</a:t>
            </a:fld>
            <a:endParaRPr lang="en-US"/>
          </a:p>
        </p:txBody>
      </p:sp>
      <p:pic>
        <p:nvPicPr>
          <p:cNvPr id="1361930" name="Picture 1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5910263" y="2181225"/>
            <a:ext cx="1404937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1931" name="Line 11"/>
          <p:cNvSpPr>
            <a:spLocks noChangeShapeType="1"/>
          </p:cNvSpPr>
          <p:nvPr/>
        </p:nvSpPr>
        <p:spPr bwMode="auto">
          <a:xfrm flipH="1" flipV="1">
            <a:off x="4114800" y="3048000"/>
            <a:ext cx="1588" cy="1295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1933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47" name="Line 27"/>
          <p:cNvSpPr>
            <a:spLocks noChangeShapeType="1"/>
          </p:cNvSpPr>
          <p:nvPr/>
        </p:nvSpPr>
        <p:spPr bwMode="auto">
          <a:xfrm>
            <a:off x="4116388" y="4267200"/>
            <a:ext cx="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1950" name="Line 30"/>
          <p:cNvSpPr>
            <a:spLocks noChangeShapeType="1"/>
          </p:cNvSpPr>
          <p:nvPr/>
        </p:nvSpPr>
        <p:spPr bwMode="auto">
          <a:xfrm>
            <a:off x="2284413" y="4267200"/>
            <a:ext cx="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61962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4197350" y="2147888"/>
            <a:ext cx="54768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1963" name="Picture 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4852988" y="2165350"/>
            <a:ext cx="228600" cy="8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1964" name="Picture 4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5476304" y="2011906"/>
            <a:ext cx="228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1961" name="Picture 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5804916" y="1892844"/>
            <a:ext cx="139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1967" name="Picture 4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5989066" y="1938881"/>
            <a:ext cx="889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1968" name="Picture 4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6728841" y="1827756"/>
            <a:ext cx="889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20000">
            <a:off x="6079441" y="1892844"/>
            <a:ext cx="624112" cy="1909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85945" y="6400800"/>
            <a:ext cx="3892406" cy="407988"/>
            <a:chOff x="685945" y="6400800"/>
            <a:chExt cx="3892406" cy="407988"/>
          </a:xfrm>
        </p:grpSpPr>
        <p:pic>
          <p:nvPicPr>
            <p:cNvPr id="1362002" name="Picture 8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600" y="6575425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61999" name="Picture 7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438" y="6400800"/>
              <a:ext cx="1458913" cy="407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62000" name="Picture 8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13" y="6502400"/>
              <a:ext cx="160338" cy="204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945" y="6473825"/>
              <a:ext cx="1077624" cy="2910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62015" name="Picture 9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7226300" y="2590800"/>
            <a:ext cx="1651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20000">
            <a:off x="5218357" y="2048021"/>
            <a:ext cx="139779" cy="177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62027" name="Picture 10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63938"/>
            <a:ext cx="477838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2029" name="Line 109"/>
          <p:cNvSpPr>
            <a:spLocks noChangeShapeType="1"/>
          </p:cNvSpPr>
          <p:nvPr/>
        </p:nvSpPr>
        <p:spPr bwMode="auto">
          <a:xfrm flipH="1" flipV="1">
            <a:off x="5971822" y="2149875"/>
            <a:ext cx="1114776" cy="1038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047" name="Rectangle 1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45" name="Freeform 25"/>
          <p:cNvSpPr>
            <a:spLocks/>
          </p:cNvSpPr>
          <p:nvPr/>
        </p:nvSpPr>
        <p:spPr bwMode="auto">
          <a:xfrm>
            <a:off x="2284413" y="2743200"/>
            <a:ext cx="4459287" cy="1614488"/>
          </a:xfrm>
          <a:custGeom>
            <a:avLst/>
            <a:gdLst>
              <a:gd name="T0" fmla="*/ 0 w 2809"/>
              <a:gd name="T1" fmla="*/ 1017 h 1017"/>
              <a:gd name="T2" fmla="*/ 48 w 2809"/>
              <a:gd name="T3" fmla="*/ 729 h 1017"/>
              <a:gd name="T4" fmla="*/ 288 w 2809"/>
              <a:gd name="T5" fmla="*/ 441 h 1017"/>
              <a:gd name="T6" fmla="*/ 720 w 2809"/>
              <a:gd name="T7" fmla="*/ 249 h 1017"/>
              <a:gd name="T8" fmla="*/ 1632 w 2809"/>
              <a:gd name="T9" fmla="*/ 105 h 1017"/>
              <a:gd name="T10" fmla="*/ 2809 w 2809"/>
              <a:gd name="T11" fmla="*/ 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9" h="1017">
                <a:moveTo>
                  <a:pt x="0" y="1017"/>
                </a:moveTo>
                <a:cubicBezTo>
                  <a:pt x="0" y="921"/>
                  <a:pt x="0" y="825"/>
                  <a:pt x="48" y="729"/>
                </a:cubicBezTo>
                <a:cubicBezTo>
                  <a:pt x="96" y="633"/>
                  <a:pt x="176" y="521"/>
                  <a:pt x="288" y="441"/>
                </a:cubicBezTo>
                <a:cubicBezTo>
                  <a:pt x="400" y="361"/>
                  <a:pt x="496" y="305"/>
                  <a:pt x="720" y="249"/>
                </a:cubicBezTo>
                <a:cubicBezTo>
                  <a:pt x="944" y="193"/>
                  <a:pt x="1284" y="146"/>
                  <a:pt x="1632" y="105"/>
                </a:cubicBezTo>
                <a:cubicBezTo>
                  <a:pt x="1980" y="64"/>
                  <a:pt x="2564" y="22"/>
                  <a:pt x="2809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1946" name="Line 26"/>
          <p:cNvSpPr>
            <a:spLocks noChangeShapeType="1"/>
          </p:cNvSpPr>
          <p:nvPr/>
        </p:nvSpPr>
        <p:spPr bwMode="auto">
          <a:xfrm flipV="1">
            <a:off x="2133600" y="2513013"/>
            <a:ext cx="533400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028" name="Line 108"/>
          <p:cNvSpPr>
            <a:spLocks noChangeShapeType="1"/>
          </p:cNvSpPr>
          <p:nvPr/>
        </p:nvSpPr>
        <p:spPr bwMode="auto">
          <a:xfrm flipH="1" flipV="1">
            <a:off x="5307903" y="2234850"/>
            <a:ext cx="663919" cy="13290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62012" name="Group 92"/>
          <p:cNvGrpSpPr>
            <a:grpSpLocks/>
          </p:cNvGrpSpPr>
          <p:nvPr/>
        </p:nvGrpSpPr>
        <p:grpSpPr bwMode="auto">
          <a:xfrm>
            <a:off x="4754563" y="6497638"/>
            <a:ext cx="3398837" cy="247650"/>
            <a:chOff x="2803" y="3780"/>
            <a:chExt cx="2141" cy="156"/>
          </a:xfrm>
        </p:grpSpPr>
        <p:pic>
          <p:nvPicPr>
            <p:cNvPr id="1362003" name="Picture 8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" y="3780"/>
              <a:ext cx="122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62004" name="Picture 8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9" y="3783"/>
              <a:ext cx="84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962" y="5867400"/>
            <a:ext cx="1049339" cy="291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62037" name="Picture 11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6181725"/>
            <a:ext cx="146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6701" y="5895975"/>
            <a:ext cx="1923299" cy="2185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62011" name="Line 91"/>
          <p:cNvSpPr>
            <a:spLocks noChangeShapeType="1"/>
          </p:cNvSpPr>
          <p:nvPr/>
        </p:nvSpPr>
        <p:spPr bwMode="auto">
          <a:xfrm>
            <a:off x="2133600" y="5486400"/>
            <a:ext cx="0" cy="107899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62046" name="Picture 12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4800600"/>
            <a:ext cx="42703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2009" name="Line 89"/>
          <p:cNvSpPr>
            <a:spLocks noChangeShapeType="1"/>
          </p:cNvSpPr>
          <p:nvPr/>
        </p:nvSpPr>
        <p:spPr bwMode="auto">
          <a:xfrm flipH="1">
            <a:off x="2128838" y="2247900"/>
            <a:ext cx="2852737" cy="32448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038" name="Line 118"/>
          <p:cNvSpPr>
            <a:spLocks noChangeShapeType="1"/>
          </p:cNvSpPr>
          <p:nvPr/>
        </p:nvSpPr>
        <p:spPr bwMode="auto">
          <a:xfrm flipH="1">
            <a:off x="1613694" y="804927"/>
            <a:ext cx="6539706" cy="498627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1361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36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36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6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6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1361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36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6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6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6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6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6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6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29" grpId="0" animBg="1"/>
      <p:bldP spid="1362029" grpId="1" animBg="1"/>
      <p:bldP spid="1362028" grpId="0" animBg="1"/>
      <p:bldP spid="1362028" grpId="1" animBg="1"/>
      <p:bldP spid="1362011" grpId="0" animBg="1"/>
      <p:bldP spid="1362011" grpId="1" animBg="1"/>
      <p:bldP spid="1362009" grpId="0" animBg="1"/>
      <p:bldP spid="1362009" grpId="1" animBg="1"/>
      <p:bldP spid="1362038" grpId="0" animBg="1"/>
      <p:bldP spid="136203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9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8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4852988" y="2165350"/>
            <a:ext cx="228600" cy="8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" name="Picture 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5476304" y="2011906"/>
            <a:ext cx="228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" name="Picture 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5804916" y="1892844"/>
            <a:ext cx="139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" name="Picture 4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5989066" y="1938881"/>
            <a:ext cx="889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" name="Picture 4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6728841" y="1827756"/>
            <a:ext cx="889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" name="Picture 1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20000">
            <a:off x="6079441" y="1892844"/>
            <a:ext cx="624112" cy="1909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4" name="Picture 1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20000">
            <a:off x="5218357" y="2048021"/>
            <a:ext cx="139779" cy="177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1" name="Picture 10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635" y="545926"/>
            <a:ext cx="6235071" cy="3066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" name="Picture 10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4004" y="548014"/>
            <a:ext cx="1016077" cy="2569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" name="Picture 9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1919" y="3544888"/>
            <a:ext cx="1420550" cy="265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" name="Picture 9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9526" y="4451350"/>
            <a:ext cx="131186" cy="203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7" name="Picture 9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132" y="3503613"/>
            <a:ext cx="1649124" cy="306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8" name="Picture 9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811" y="4451350"/>
            <a:ext cx="395655" cy="219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5" name="Line 29"/>
          <p:cNvSpPr>
            <a:spLocks noChangeShapeType="1"/>
          </p:cNvSpPr>
          <p:nvPr/>
        </p:nvSpPr>
        <p:spPr bwMode="auto">
          <a:xfrm flipV="1">
            <a:off x="3651338" y="2209800"/>
            <a:ext cx="0" cy="243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30"/>
          <p:cNvSpPr>
            <a:spLocks noChangeShapeType="1"/>
          </p:cNvSpPr>
          <p:nvPr/>
        </p:nvSpPr>
        <p:spPr bwMode="auto">
          <a:xfrm>
            <a:off x="1143088" y="4343400"/>
            <a:ext cx="74977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" name="Picture 5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925" y="39666"/>
            <a:ext cx="6302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" name="Picture 6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4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6286" y="293318"/>
            <a:ext cx="1131514" cy="192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9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27348"/>
            <a:ext cx="5767805" cy="3066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58047" name="Picture 22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4800600"/>
            <a:ext cx="42703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4F35-AA60-4E47-A8A9-C66C54E8BC1C}" type="slidenum">
              <a:rPr lang="en-US"/>
              <a:pPr/>
              <a:t>22</a:t>
            </a:fld>
            <a:endParaRPr lang="en-US"/>
          </a:p>
        </p:txBody>
      </p:sp>
      <p:sp>
        <p:nvSpPr>
          <p:cNvPr id="135782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58078" name="Picture 25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73825"/>
            <a:ext cx="10779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58030" name="Picture 20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657542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58031" name="Picture 20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6400800"/>
            <a:ext cx="145891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58032" name="Picture 20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6502400"/>
            <a:ext cx="16033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58033" name="Group 209"/>
          <p:cNvGrpSpPr>
            <a:grpSpLocks/>
          </p:cNvGrpSpPr>
          <p:nvPr/>
        </p:nvGrpSpPr>
        <p:grpSpPr bwMode="auto">
          <a:xfrm>
            <a:off x="4754563" y="6497638"/>
            <a:ext cx="3398837" cy="247650"/>
            <a:chOff x="2803" y="3780"/>
            <a:chExt cx="2141" cy="156"/>
          </a:xfrm>
        </p:grpSpPr>
        <p:pic>
          <p:nvPicPr>
            <p:cNvPr id="1358034" name="Picture 210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" y="3780"/>
              <a:ext cx="122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58035" name="Picture 211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9" y="3783"/>
              <a:ext cx="84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58037" name="Line 213"/>
          <p:cNvSpPr>
            <a:spLocks noChangeShapeType="1"/>
          </p:cNvSpPr>
          <p:nvPr/>
        </p:nvSpPr>
        <p:spPr bwMode="auto">
          <a:xfrm>
            <a:off x="0" y="6324600"/>
            <a:ext cx="819943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8038" name="Line 214"/>
          <p:cNvSpPr>
            <a:spLocks noChangeShapeType="1"/>
          </p:cNvSpPr>
          <p:nvPr/>
        </p:nvSpPr>
        <p:spPr bwMode="auto">
          <a:xfrm>
            <a:off x="8180388" y="6324600"/>
            <a:ext cx="0" cy="533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8048" name="Rectangle 2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7827" name="Line 3"/>
          <p:cNvSpPr>
            <a:spLocks noChangeShapeType="1"/>
          </p:cNvSpPr>
          <p:nvPr/>
        </p:nvSpPr>
        <p:spPr bwMode="auto">
          <a:xfrm flipH="1" flipV="1">
            <a:off x="4114800" y="3048000"/>
            <a:ext cx="1588" cy="1295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7841" name="Freeform 17"/>
          <p:cNvSpPr>
            <a:spLocks/>
          </p:cNvSpPr>
          <p:nvPr/>
        </p:nvSpPr>
        <p:spPr bwMode="auto">
          <a:xfrm>
            <a:off x="2284413" y="2743200"/>
            <a:ext cx="4459287" cy="1614488"/>
          </a:xfrm>
          <a:custGeom>
            <a:avLst/>
            <a:gdLst>
              <a:gd name="T0" fmla="*/ 0 w 2809"/>
              <a:gd name="T1" fmla="*/ 1017 h 1017"/>
              <a:gd name="T2" fmla="*/ 48 w 2809"/>
              <a:gd name="T3" fmla="*/ 729 h 1017"/>
              <a:gd name="T4" fmla="*/ 288 w 2809"/>
              <a:gd name="T5" fmla="*/ 441 h 1017"/>
              <a:gd name="T6" fmla="*/ 720 w 2809"/>
              <a:gd name="T7" fmla="*/ 249 h 1017"/>
              <a:gd name="T8" fmla="*/ 1632 w 2809"/>
              <a:gd name="T9" fmla="*/ 105 h 1017"/>
              <a:gd name="T10" fmla="*/ 2809 w 2809"/>
              <a:gd name="T11" fmla="*/ 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9" h="1017">
                <a:moveTo>
                  <a:pt x="0" y="1017"/>
                </a:moveTo>
                <a:cubicBezTo>
                  <a:pt x="0" y="921"/>
                  <a:pt x="0" y="825"/>
                  <a:pt x="48" y="729"/>
                </a:cubicBezTo>
                <a:cubicBezTo>
                  <a:pt x="96" y="633"/>
                  <a:pt x="176" y="521"/>
                  <a:pt x="288" y="441"/>
                </a:cubicBezTo>
                <a:cubicBezTo>
                  <a:pt x="400" y="361"/>
                  <a:pt x="496" y="305"/>
                  <a:pt x="720" y="249"/>
                </a:cubicBezTo>
                <a:cubicBezTo>
                  <a:pt x="944" y="193"/>
                  <a:pt x="1284" y="146"/>
                  <a:pt x="1632" y="105"/>
                </a:cubicBezTo>
                <a:cubicBezTo>
                  <a:pt x="1980" y="64"/>
                  <a:pt x="2564" y="22"/>
                  <a:pt x="2809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7842" name="Line 18"/>
          <p:cNvSpPr>
            <a:spLocks noChangeShapeType="1"/>
          </p:cNvSpPr>
          <p:nvPr/>
        </p:nvSpPr>
        <p:spPr bwMode="auto">
          <a:xfrm flipV="1">
            <a:off x="2133600" y="2513013"/>
            <a:ext cx="533400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7843" name="Line 19"/>
          <p:cNvSpPr>
            <a:spLocks noChangeShapeType="1"/>
          </p:cNvSpPr>
          <p:nvPr/>
        </p:nvSpPr>
        <p:spPr bwMode="auto">
          <a:xfrm>
            <a:off x="4116388" y="4267200"/>
            <a:ext cx="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7846" name="Line 22"/>
          <p:cNvSpPr>
            <a:spLocks noChangeShapeType="1"/>
          </p:cNvSpPr>
          <p:nvPr/>
        </p:nvSpPr>
        <p:spPr bwMode="auto">
          <a:xfrm>
            <a:off x="2284413" y="4267200"/>
            <a:ext cx="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57990" name="Picture 16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5910263" y="2181225"/>
            <a:ext cx="1404937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58011" name="Picture 18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63938"/>
            <a:ext cx="477838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58012" name="Picture 18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7226300" y="2590800"/>
            <a:ext cx="1651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448195" y="5105400"/>
            <a:ext cx="3924155" cy="555626"/>
            <a:chOff x="3448195" y="5105400"/>
            <a:chExt cx="3924155" cy="555626"/>
          </a:xfrm>
        </p:grpSpPr>
        <p:pic>
          <p:nvPicPr>
            <p:cNvPr id="1357870" name="Picture 4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5588" y="5456238"/>
              <a:ext cx="1211263" cy="204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57948" name="Picture 12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050" y="5181600"/>
              <a:ext cx="219075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57945" name="Picture 121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456238"/>
              <a:ext cx="1123950" cy="19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48195" y="5105400"/>
              <a:ext cx="1298285" cy="3352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73737" y="5105400"/>
              <a:ext cx="1181102" cy="3350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58015" name="Picture 19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4197350" y="2147888"/>
            <a:ext cx="54768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58016" name="Picture 192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4852988" y="2165350"/>
            <a:ext cx="228600" cy="8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57943" name="Picture 11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73563"/>
            <a:ext cx="1954213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57992" name="Group 168"/>
          <p:cNvGrpSpPr>
            <a:grpSpLocks/>
          </p:cNvGrpSpPr>
          <p:nvPr/>
        </p:nvGrpSpPr>
        <p:grpSpPr bwMode="auto">
          <a:xfrm>
            <a:off x="7467600" y="5029200"/>
            <a:ext cx="1404938" cy="407988"/>
            <a:chOff x="4704" y="3168"/>
            <a:chExt cx="885" cy="257"/>
          </a:xfrm>
        </p:grpSpPr>
        <p:pic>
          <p:nvPicPr>
            <p:cNvPr id="1357946" name="Picture 122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" y="3168"/>
              <a:ext cx="616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57947" name="Picture 12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278"/>
              <a:ext cx="165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 bwMode="auto">
          <a:xfrm>
            <a:off x="1637243" y="5030244"/>
            <a:ext cx="1680705" cy="378947"/>
            <a:chOff x="1637170" y="5030244"/>
            <a:chExt cx="1680705" cy="378947"/>
          </a:xfrm>
        </p:grpSpPr>
        <p:pic>
          <p:nvPicPr>
            <p:cNvPr id="1357907" name="Picture 8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350" y="5191125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37170" y="5030244"/>
              <a:ext cx="1327627" cy="3789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57994" name="Group 170"/>
          <p:cNvGrpSpPr>
            <a:grpSpLocks/>
          </p:cNvGrpSpPr>
          <p:nvPr/>
        </p:nvGrpSpPr>
        <p:grpSpPr bwMode="auto">
          <a:xfrm>
            <a:off x="822325" y="5891213"/>
            <a:ext cx="2046288" cy="307975"/>
            <a:chOff x="330" y="3711"/>
            <a:chExt cx="1289" cy="194"/>
          </a:xfrm>
        </p:grpSpPr>
        <p:pic>
          <p:nvPicPr>
            <p:cNvPr id="1357909" name="Picture 8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711"/>
              <a:ext cx="56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57911" name="Picture 8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712"/>
              <a:ext cx="275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57917" name="Picture 9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" y="3808"/>
              <a:ext cx="119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614863" y="5385816"/>
            <a:ext cx="3221545" cy="686372"/>
            <a:chOff x="4614863" y="5385816"/>
            <a:chExt cx="3221545" cy="686372"/>
          </a:xfrm>
        </p:grpSpPr>
        <p:sp>
          <p:nvSpPr>
            <p:cNvPr id="1357995" name="Line 171"/>
            <p:cNvSpPr>
              <a:spLocks noChangeShapeType="1"/>
            </p:cNvSpPr>
            <p:nvPr/>
          </p:nvSpPr>
          <p:spPr bwMode="auto">
            <a:xfrm flipH="1">
              <a:off x="7150608" y="5385816"/>
              <a:ext cx="685800" cy="6858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996" name="Line 172"/>
            <p:cNvSpPr>
              <a:spLocks noChangeShapeType="1"/>
            </p:cNvSpPr>
            <p:nvPr/>
          </p:nvSpPr>
          <p:spPr bwMode="auto">
            <a:xfrm flipH="1">
              <a:off x="4614863" y="6072188"/>
              <a:ext cx="254158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58041" name="Group 217"/>
          <p:cNvGrpSpPr>
            <a:grpSpLocks/>
          </p:cNvGrpSpPr>
          <p:nvPr/>
        </p:nvGrpSpPr>
        <p:grpSpPr bwMode="auto">
          <a:xfrm>
            <a:off x="3157538" y="5867400"/>
            <a:ext cx="1414462" cy="407988"/>
            <a:chOff x="1801" y="3696"/>
            <a:chExt cx="891" cy="257"/>
          </a:xfrm>
        </p:grpSpPr>
        <p:pic>
          <p:nvPicPr>
            <p:cNvPr id="1358039" name="Picture 21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" y="3696"/>
              <a:ext cx="615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58040" name="Picture 21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" y="3792"/>
              <a:ext cx="13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7143924" y="4846320"/>
            <a:ext cx="957660" cy="393968"/>
            <a:chOff x="7143924" y="4846320"/>
            <a:chExt cx="957660" cy="393968"/>
          </a:xfrm>
        </p:grpSpPr>
        <p:sp>
          <p:nvSpPr>
            <p:cNvPr id="84" name="Line 171"/>
            <p:cNvSpPr>
              <a:spLocks noChangeShapeType="1"/>
            </p:cNvSpPr>
            <p:nvPr/>
          </p:nvSpPr>
          <p:spPr bwMode="auto">
            <a:xfrm>
              <a:off x="7143924" y="4883672"/>
              <a:ext cx="731520" cy="35661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71"/>
            <p:cNvSpPr>
              <a:spLocks noChangeShapeType="1"/>
            </p:cNvSpPr>
            <p:nvPr/>
          </p:nvSpPr>
          <p:spPr bwMode="auto">
            <a:xfrm>
              <a:off x="7744968" y="4846320"/>
              <a:ext cx="356616" cy="2468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57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57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9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5476304" y="2011906"/>
            <a:ext cx="228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5804916" y="1892844"/>
            <a:ext cx="139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" name="Picture 4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5989066" y="1938881"/>
            <a:ext cx="889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" name="Picture 4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6728841" y="1827756"/>
            <a:ext cx="889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" name="Picture 1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20000">
            <a:off x="6079441" y="1892844"/>
            <a:ext cx="624112" cy="1909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2" name="Picture 13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20000">
            <a:off x="5218357" y="2048021"/>
            <a:ext cx="139779" cy="177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3" name="Group 122"/>
          <p:cNvGrpSpPr/>
          <p:nvPr/>
        </p:nvGrpSpPr>
        <p:grpSpPr bwMode="auto">
          <a:xfrm>
            <a:off x="1637243" y="5030244"/>
            <a:ext cx="1680705" cy="378947"/>
            <a:chOff x="1637170" y="5030244"/>
            <a:chExt cx="1680705" cy="378947"/>
          </a:xfrm>
        </p:grpSpPr>
        <p:pic>
          <p:nvPicPr>
            <p:cNvPr id="124" name="Picture 83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350" y="5191125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5" name="Picture 124" descr="txp_fig"/>
            <p:cNvPicPr>
              <a:picLocks noChangeAspect="1"/>
            </p:cNvPicPr>
            <p:nvPr>
              <p:custDataLst>
                <p:tags r:id="rId56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37170" y="5030244"/>
              <a:ext cx="1327627" cy="3789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1" name="Picture 1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635" y="545926"/>
            <a:ext cx="6235071" cy="3066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" name="Picture 1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4004" y="548014"/>
            <a:ext cx="1016077" cy="2569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0" name="Picture 1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1919" y="3544888"/>
            <a:ext cx="1420550" cy="265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" name="Picture 1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9526" y="4451350"/>
            <a:ext cx="131186" cy="203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" name="Picture 1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132" y="3503613"/>
            <a:ext cx="1649124" cy="306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" name="Picture 1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811" y="4451350"/>
            <a:ext cx="395655" cy="219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5" name="Line 29"/>
          <p:cNvSpPr>
            <a:spLocks noChangeShapeType="1"/>
          </p:cNvSpPr>
          <p:nvPr/>
        </p:nvSpPr>
        <p:spPr bwMode="auto">
          <a:xfrm flipV="1">
            <a:off x="3651338" y="2209800"/>
            <a:ext cx="0" cy="243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30"/>
          <p:cNvSpPr>
            <a:spLocks noChangeShapeType="1"/>
          </p:cNvSpPr>
          <p:nvPr/>
        </p:nvSpPr>
        <p:spPr bwMode="auto">
          <a:xfrm>
            <a:off x="1143088" y="4343400"/>
            <a:ext cx="74977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0" name="Picture 5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925" y="39666"/>
            <a:ext cx="6302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" name="Picture 6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4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" name="Picture 1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6286" y="293318"/>
            <a:ext cx="1131514" cy="192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3" name="Picture 1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27348"/>
            <a:ext cx="5767805" cy="3066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EF1F-C6B0-4A22-B6CB-0D5BCA1BC53C}" type="slidenum">
              <a:rPr lang="en-US"/>
              <a:pPr/>
              <a:t>23</a:t>
            </a:fld>
            <a:endParaRPr lang="en-US"/>
          </a:p>
        </p:txBody>
      </p:sp>
      <p:pic>
        <p:nvPicPr>
          <p:cNvPr id="1368274" name="Picture 21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73825"/>
            <a:ext cx="10779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8269" name="Picture 20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5456238"/>
            <a:ext cx="1211263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8270" name="Picture 20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5181600"/>
            <a:ext cx="21907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8271" name="Picture 20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56238"/>
            <a:ext cx="11239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8241" name="Picture 17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4197350" y="2147888"/>
            <a:ext cx="54768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8242" name="Picture 17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4852988" y="2165350"/>
            <a:ext cx="228600" cy="8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8100" name="Picture 3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5892800"/>
            <a:ext cx="4365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8146" name="Picture 8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5892800"/>
            <a:ext cx="4365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8139" name="Picture 7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6019800"/>
            <a:ext cx="21907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8143" name="Picture 7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949950"/>
            <a:ext cx="2619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8077" name="Line 13"/>
          <p:cNvSpPr>
            <a:spLocks noChangeShapeType="1"/>
          </p:cNvSpPr>
          <p:nvPr/>
        </p:nvSpPr>
        <p:spPr bwMode="auto">
          <a:xfrm flipH="1" flipV="1">
            <a:off x="4114800" y="3048000"/>
            <a:ext cx="1588" cy="1295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79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91" name="Freeform 27"/>
          <p:cNvSpPr>
            <a:spLocks/>
          </p:cNvSpPr>
          <p:nvPr/>
        </p:nvSpPr>
        <p:spPr bwMode="auto">
          <a:xfrm>
            <a:off x="2284413" y="2743200"/>
            <a:ext cx="4459287" cy="1614488"/>
          </a:xfrm>
          <a:custGeom>
            <a:avLst/>
            <a:gdLst>
              <a:gd name="T0" fmla="*/ 0 w 2809"/>
              <a:gd name="T1" fmla="*/ 1017 h 1017"/>
              <a:gd name="T2" fmla="*/ 48 w 2809"/>
              <a:gd name="T3" fmla="*/ 729 h 1017"/>
              <a:gd name="T4" fmla="*/ 288 w 2809"/>
              <a:gd name="T5" fmla="*/ 441 h 1017"/>
              <a:gd name="T6" fmla="*/ 720 w 2809"/>
              <a:gd name="T7" fmla="*/ 249 h 1017"/>
              <a:gd name="T8" fmla="*/ 1632 w 2809"/>
              <a:gd name="T9" fmla="*/ 105 h 1017"/>
              <a:gd name="T10" fmla="*/ 2809 w 2809"/>
              <a:gd name="T11" fmla="*/ 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9" h="1017">
                <a:moveTo>
                  <a:pt x="0" y="1017"/>
                </a:moveTo>
                <a:cubicBezTo>
                  <a:pt x="0" y="921"/>
                  <a:pt x="0" y="825"/>
                  <a:pt x="48" y="729"/>
                </a:cubicBezTo>
                <a:cubicBezTo>
                  <a:pt x="96" y="633"/>
                  <a:pt x="176" y="521"/>
                  <a:pt x="288" y="441"/>
                </a:cubicBezTo>
                <a:cubicBezTo>
                  <a:pt x="400" y="361"/>
                  <a:pt x="496" y="305"/>
                  <a:pt x="720" y="249"/>
                </a:cubicBezTo>
                <a:cubicBezTo>
                  <a:pt x="944" y="193"/>
                  <a:pt x="1284" y="146"/>
                  <a:pt x="1632" y="105"/>
                </a:cubicBezTo>
                <a:cubicBezTo>
                  <a:pt x="1980" y="64"/>
                  <a:pt x="2564" y="22"/>
                  <a:pt x="2809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92" name="Line 28"/>
          <p:cNvSpPr>
            <a:spLocks noChangeShapeType="1"/>
          </p:cNvSpPr>
          <p:nvPr/>
        </p:nvSpPr>
        <p:spPr bwMode="auto">
          <a:xfrm flipV="1">
            <a:off x="2133600" y="2513013"/>
            <a:ext cx="533400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93" name="Line 29"/>
          <p:cNvSpPr>
            <a:spLocks noChangeShapeType="1"/>
          </p:cNvSpPr>
          <p:nvPr/>
        </p:nvSpPr>
        <p:spPr bwMode="auto">
          <a:xfrm>
            <a:off x="4116388" y="4267200"/>
            <a:ext cx="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96" name="Line 32"/>
          <p:cNvSpPr>
            <a:spLocks noChangeShapeType="1"/>
          </p:cNvSpPr>
          <p:nvPr/>
        </p:nvSpPr>
        <p:spPr bwMode="auto">
          <a:xfrm>
            <a:off x="2284413" y="4267200"/>
            <a:ext cx="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68099" name="Picture 3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5891213"/>
            <a:ext cx="889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8140" name="Picture 7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5867400"/>
            <a:ext cx="97631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68109" name="Group 45"/>
          <p:cNvGrpSpPr>
            <a:grpSpLocks/>
          </p:cNvGrpSpPr>
          <p:nvPr/>
        </p:nvGrpSpPr>
        <p:grpSpPr bwMode="auto">
          <a:xfrm>
            <a:off x="7467600" y="5029200"/>
            <a:ext cx="1404938" cy="407988"/>
            <a:chOff x="4704" y="3168"/>
            <a:chExt cx="885" cy="257"/>
          </a:xfrm>
        </p:grpSpPr>
        <p:pic>
          <p:nvPicPr>
            <p:cNvPr id="1368110" name="Picture 46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" y="3168"/>
              <a:ext cx="616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68111" name="Picture 47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278"/>
              <a:ext cx="165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68112" name="Picture 48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73563"/>
            <a:ext cx="1954213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8113" name="Picture 49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5910263" y="2181225"/>
            <a:ext cx="1404937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8120" name="Picture 56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63938"/>
            <a:ext cx="477838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8121" name="Picture 57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7226300" y="2590800"/>
            <a:ext cx="1651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8144" name="Picture 80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5969000"/>
            <a:ext cx="16033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8195" y="5105400"/>
            <a:ext cx="1298285" cy="3352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3737" y="5105400"/>
            <a:ext cx="1181102" cy="335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68189" name="Picture 125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4800600"/>
            <a:ext cx="42703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8211" name="Picture 147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657542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8212" name="Picture 148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6400800"/>
            <a:ext cx="145891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8213" name="Picture 149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6502400"/>
            <a:ext cx="16033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68214" name="Group 150"/>
          <p:cNvGrpSpPr>
            <a:grpSpLocks/>
          </p:cNvGrpSpPr>
          <p:nvPr/>
        </p:nvGrpSpPr>
        <p:grpSpPr bwMode="auto">
          <a:xfrm>
            <a:off x="4754563" y="6497638"/>
            <a:ext cx="3398837" cy="247650"/>
            <a:chOff x="2803" y="3780"/>
            <a:chExt cx="2141" cy="156"/>
          </a:xfrm>
        </p:grpSpPr>
        <p:pic>
          <p:nvPicPr>
            <p:cNvPr id="1368215" name="Picture 151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" y="3780"/>
              <a:ext cx="122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68216" name="Picture 152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9" y="3783"/>
              <a:ext cx="84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68217" name="Line 153"/>
          <p:cNvSpPr>
            <a:spLocks noChangeShapeType="1"/>
          </p:cNvSpPr>
          <p:nvPr/>
        </p:nvSpPr>
        <p:spPr bwMode="auto">
          <a:xfrm>
            <a:off x="0" y="6324600"/>
            <a:ext cx="819943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218" name="Line 154"/>
          <p:cNvSpPr>
            <a:spLocks noChangeShapeType="1"/>
          </p:cNvSpPr>
          <p:nvPr/>
        </p:nvSpPr>
        <p:spPr bwMode="auto">
          <a:xfrm>
            <a:off x="8180388" y="6324600"/>
            <a:ext cx="0" cy="533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219" name="Rectangle 1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" name="Picture 83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519112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" name="Picture 216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21" y="6021888"/>
            <a:ext cx="21907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68173" name="Group 109"/>
          <p:cNvGrpSpPr>
            <a:grpSpLocks/>
          </p:cNvGrpSpPr>
          <p:nvPr/>
        </p:nvGrpSpPr>
        <p:grpSpPr bwMode="auto">
          <a:xfrm>
            <a:off x="4754563" y="5959475"/>
            <a:ext cx="3398837" cy="247650"/>
            <a:chOff x="2803" y="3780"/>
            <a:chExt cx="2141" cy="156"/>
          </a:xfrm>
        </p:grpSpPr>
        <p:pic>
          <p:nvPicPr>
            <p:cNvPr id="1368174" name="Picture 110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" y="3780"/>
              <a:ext cx="122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68175" name="Picture 111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9" y="3783"/>
              <a:ext cx="84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47788" y="1066800"/>
            <a:ext cx="7857804" cy="218976"/>
            <a:chOff x="347788" y="1066800"/>
            <a:chExt cx="7857804" cy="218976"/>
          </a:xfrm>
        </p:grpSpPr>
        <p:pic>
          <p:nvPicPr>
            <p:cNvPr id="107" name="Picture 106" descr="txp_fig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7788" y="1066800"/>
              <a:ext cx="2130587" cy="2189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8" name="Picture 107" descr="txp_fig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14684" y="1066800"/>
              <a:ext cx="5590908" cy="2189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68172" name="Picture 108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914900"/>
            <a:ext cx="1905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8288" name="Oval 224"/>
          <p:cNvSpPr>
            <a:spLocks noChangeArrowheads="1"/>
          </p:cNvSpPr>
          <p:nvPr/>
        </p:nvSpPr>
        <p:spPr bwMode="auto">
          <a:xfrm>
            <a:off x="5283200" y="4862513"/>
            <a:ext cx="365125" cy="28416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181" name="Line 117"/>
          <p:cNvSpPr>
            <a:spLocks noChangeShapeType="1"/>
          </p:cNvSpPr>
          <p:nvPr/>
        </p:nvSpPr>
        <p:spPr bwMode="auto">
          <a:xfrm flipH="1" flipV="1">
            <a:off x="3968496" y="1396826"/>
            <a:ext cx="1479804" cy="3518074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177" name="Line 113"/>
          <p:cNvSpPr>
            <a:spLocks noChangeShapeType="1"/>
          </p:cNvSpPr>
          <p:nvPr/>
        </p:nvSpPr>
        <p:spPr bwMode="auto">
          <a:xfrm>
            <a:off x="3087144" y="1342851"/>
            <a:ext cx="1847088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279" name="Rectangle 215"/>
          <p:cNvSpPr>
            <a:spLocks noChangeArrowheads="1"/>
          </p:cNvSpPr>
          <p:nvPr/>
        </p:nvSpPr>
        <p:spPr bwMode="auto">
          <a:xfrm>
            <a:off x="3898726" y="174007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8192" name="Group 128"/>
          <p:cNvGrpSpPr>
            <a:grpSpLocks/>
          </p:cNvGrpSpPr>
          <p:nvPr/>
        </p:nvGrpSpPr>
        <p:grpSpPr bwMode="auto">
          <a:xfrm>
            <a:off x="1828800" y="1630363"/>
            <a:ext cx="1538288" cy="503237"/>
            <a:chOff x="956" y="3859"/>
            <a:chExt cx="969" cy="317"/>
          </a:xfrm>
        </p:grpSpPr>
        <p:pic>
          <p:nvPicPr>
            <p:cNvPr id="1368193" name="Picture 129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85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68194" name="Picture 130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" y="4046"/>
              <a:ext cx="9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47 L -0.12465 0.00047 " pathEditMode="relative" ptsTypes="AA">
                                      <p:cBhvr>
                                        <p:cTn id="6" dur="500" fill="hold"/>
                                        <p:tgtEl>
                                          <p:spTgt spid="1368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6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6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8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68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8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68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68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68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1368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6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6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68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68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68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68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8288" grpId="0" animBg="1"/>
      <p:bldP spid="1368288" grpId="1" animBg="1"/>
      <p:bldP spid="1368181" grpId="0" animBg="1"/>
      <p:bldP spid="1368181" grpId="1" animBg="1"/>
      <p:bldP spid="1368177" grpId="0" animBg="1"/>
      <p:bldP spid="13682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9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2329" name="Picture 16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1524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2256" name="Picture 9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52400"/>
            <a:ext cx="40163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2262" name="Picture 10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4038"/>
            <a:ext cx="23066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2280" name="Picture 1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922338"/>
            <a:ext cx="39846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2330" name="Picture 17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31813"/>
            <a:ext cx="595788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2331" name="Picture 17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9638"/>
            <a:ext cx="50212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3" y="1271016"/>
            <a:ext cx="6583780" cy="262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896" y="1270000"/>
            <a:ext cx="1970492" cy="2478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0947-96E2-4E3C-9861-F14F1C4DD6A0}" type="slidenum">
              <a:rPr lang="en-US"/>
              <a:pPr/>
              <a:t>24</a:t>
            </a:fld>
            <a:endParaRPr lang="en-US"/>
          </a:p>
        </p:txBody>
      </p:sp>
      <p:sp>
        <p:nvSpPr>
          <p:cNvPr id="1372181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72274" name="Picture 1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82800"/>
            <a:ext cx="13589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72366" name="Group 206"/>
          <p:cNvGrpSpPr>
            <a:grpSpLocks/>
          </p:cNvGrpSpPr>
          <p:nvPr/>
        </p:nvGrpSpPr>
        <p:grpSpPr bwMode="auto">
          <a:xfrm>
            <a:off x="2819401" y="2838450"/>
            <a:ext cx="2093913" cy="565150"/>
            <a:chOff x="1849" y="1788"/>
            <a:chExt cx="1319" cy="356"/>
          </a:xfrm>
        </p:grpSpPr>
        <p:pic>
          <p:nvPicPr>
            <p:cNvPr id="1372332" name="Picture 17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" y="1788"/>
              <a:ext cx="9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72364" name="Picture 20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" y="2015"/>
              <a:ext cx="884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72323" name="Rectangle 1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72363" name="Picture 20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2776538"/>
            <a:ext cx="407511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089776" y="2133600"/>
            <a:ext cx="1444625" cy="605937"/>
            <a:chOff x="7089776" y="2133600"/>
            <a:chExt cx="1444625" cy="605937"/>
          </a:xfrm>
        </p:grpSpPr>
        <p:pic>
          <p:nvPicPr>
            <p:cNvPr id="1372374" name="Picture 21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9776" y="2133600"/>
              <a:ext cx="1444625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7553644" y="2513013"/>
              <a:ext cx="262890" cy="1901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7849394" y="3102769"/>
            <a:ext cx="1189038" cy="770905"/>
            <a:chOff x="7849394" y="3102769"/>
            <a:chExt cx="1189038" cy="770905"/>
          </a:xfrm>
        </p:grpSpPr>
        <p:pic>
          <p:nvPicPr>
            <p:cNvPr id="1372380" name="Picture 22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7825" y="3654599"/>
              <a:ext cx="89058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72381" name="AutoShape 221"/>
            <p:cNvSpPr>
              <a:spLocks/>
            </p:cNvSpPr>
            <p:nvPr/>
          </p:nvSpPr>
          <p:spPr bwMode="auto">
            <a:xfrm rot="16200000">
              <a:off x="8329613" y="2622550"/>
              <a:ext cx="228600" cy="1189038"/>
            </a:xfrm>
            <a:prstGeom prst="leftBrace">
              <a:avLst>
                <a:gd name="adj1" fmla="val 43345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 flipH="1">
              <a:off x="8358061" y="3414206"/>
              <a:ext cx="262796" cy="1900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72377" name="Group 217"/>
          <p:cNvGrpSpPr>
            <a:grpSpLocks/>
          </p:cNvGrpSpPr>
          <p:nvPr/>
        </p:nvGrpSpPr>
        <p:grpSpPr bwMode="auto">
          <a:xfrm>
            <a:off x="2819400" y="3505200"/>
            <a:ext cx="1878013" cy="906463"/>
            <a:chOff x="1776" y="2208"/>
            <a:chExt cx="1183" cy="571"/>
          </a:xfrm>
        </p:grpSpPr>
        <p:pic>
          <p:nvPicPr>
            <p:cNvPr id="1372289" name="Picture 12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9" y="2231"/>
              <a:ext cx="138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72338" name="Picture 17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32"/>
              <a:ext cx="8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72367" name="Picture 20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" y="2659"/>
              <a:ext cx="820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72370" name="Group 210"/>
          <p:cNvGrpSpPr>
            <a:grpSpLocks/>
          </p:cNvGrpSpPr>
          <p:nvPr/>
        </p:nvGrpSpPr>
        <p:grpSpPr bwMode="auto">
          <a:xfrm>
            <a:off x="4954588" y="3708400"/>
            <a:ext cx="3101975" cy="931863"/>
            <a:chOff x="3121" y="2336"/>
            <a:chExt cx="1954" cy="587"/>
          </a:xfrm>
        </p:grpSpPr>
        <p:pic>
          <p:nvPicPr>
            <p:cNvPr id="1372344" name="Picture 18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" y="2336"/>
              <a:ext cx="164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72369" name="Picture 20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" y="2803"/>
              <a:ext cx="820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72298" name="Picture 1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1549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5996" y="1568450"/>
            <a:ext cx="1217671" cy="245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72322" name="Picture 16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022" y="1662113"/>
            <a:ext cx="1181100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2372" name="Picture 21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5883275"/>
            <a:ext cx="26447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2371" name="Picture 21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5502275"/>
            <a:ext cx="13017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2350" name="Picture 19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4953000"/>
            <a:ext cx="2747962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72314" name="Line 154"/>
          <p:cNvSpPr>
            <a:spLocks noChangeShapeType="1"/>
          </p:cNvSpPr>
          <p:nvPr/>
        </p:nvSpPr>
        <p:spPr bwMode="auto">
          <a:xfrm flipH="1">
            <a:off x="7189788" y="5675313"/>
            <a:ext cx="304800" cy="265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315" name="Line 155"/>
          <p:cNvSpPr>
            <a:spLocks noChangeShapeType="1"/>
          </p:cNvSpPr>
          <p:nvPr/>
        </p:nvSpPr>
        <p:spPr bwMode="auto">
          <a:xfrm>
            <a:off x="6002338" y="5638800"/>
            <a:ext cx="0" cy="3476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328" name="Rectangle 168"/>
          <p:cNvSpPr>
            <a:spLocks noChangeArrowheads="1"/>
          </p:cNvSpPr>
          <p:nvPr/>
        </p:nvSpPr>
        <p:spPr bwMode="auto">
          <a:xfrm>
            <a:off x="6324600" y="646447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12" name="Line 152"/>
          <p:cNvSpPr>
            <a:spLocks noChangeShapeType="1"/>
          </p:cNvSpPr>
          <p:nvPr/>
        </p:nvSpPr>
        <p:spPr bwMode="auto">
          <a:xfrm>
            <a:off x="4267200" y="2438400"/>
            <a:ext cx="1524000" cy="2590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313" name="Line 153"/>
          <p:cNvSpPr>
            <a:spLocks noChangeShapeType="1"/>
          </p:cNvSpPr>
          <p:nvPr/>
        </p:nvSpPr>
        <p:spPr bwMode="auto">
          <a:xfrm flipH="1">
            <a:off x="5992813" y="5392738"/>
            <a:ext cx="1352550" cy="2460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7763" y="6477334"/>
            <a:ext cx="1183355" cy="2191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72325" name="Group 165"/>
          <p:cNvGrpSpPr>
            <a:grpSpLocks/>
          </p:cNvGrpSpPr>
          <p:nvPr/>
        </p:nvGrpSpPr>
        <p:grpSpPr bwMode="auto">
          <a:xfrm>
            <a:off x="908050" y="6126163"/>
            <a:ext cx="1538288" cy="503237"/>
            <a:chOff x="956" y="3859"/>
            <a:chExt cx="969" cy="317"/>
          </a:xfrm>
        </p:grpSpPr>
        <p:pic>
          <p:nvPicPr>
            <p:cNvPr id="1372326" name="Picture 16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85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72327" name="Picture 16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" y="4046"/>
              <a:ext cx="9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72316" name="Line 156"/>
          <p:cNvSpPr>
            <a:spLocks noChangeShapeType="1"/>
          </p:cNvSpPr>
          <p:nvPr/>
        </p:nvSpPr>
        <p:spPr bwMode="auto">
          <a:xfrm flipV="1">
            <a:off x="5907024" y="1803748"/>
            <a:ext cx="2112264" cy="465429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7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72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72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7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7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72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72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7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7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7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7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37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37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37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500"/>
                                        <p:tgtEl>
                                          <p:spTgt spid="137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7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7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7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7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7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7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14" grpId="0" animBg="1"/>
      <p:bldP spid="1372314" grpId="1" animBg="1"/>
      <p:bldP spid="1372315" grpId="0" animBg="1"/>
      <p:bldP spid="1372315" grpId="1" animBg="1"/>
      <p:bldP spid="1372328" grpId="0" animBg="1"/>
      <p:bldP spid="1372312" grpId="0" animBg="1"/>
      <p:bldP spid="1372312" grpId="1" animBg="1"/>
      <p:bldP spid="1372313" grpId="0" animBg="1"/>
      <p:bldP spid="1372313" grpId="1" animBg="1"/>
      <p:bldP spid="1372316" grpId="0" animBg="1"/>
      <p:bldP spid="137231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9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4264" name="Picture 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" y="2101850"/>
            <a:ext cx="1214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4ED4235-5D13-4A65-9026-844E1DB2521D}" type="slidenum">
              <a:rPr lang="en-US"/>
              <a:pPr/>
              <a:t>25</a:t>
            </a:fld>
            <a:endParaRPr lang="en-US"/>
          </a:p>
        </p:txBody>
      </p:sp>
      <p:sp>
        <p:nvSpPr>
          <p:cNvPr id="13742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74262" name="Picture 5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72" y="15240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4272" name="Picture 6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18" y="2101850"/>
            <a:ext cx="27876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4223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792" y="146050"/>
            <a:ext cx="60483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4263" name="Picture 5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46" y="990600"/>
            <a:ext cx="2439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787" y="574675"/>
            <a:ext cx="6810588" cy="277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 bwMode="auto">
          <a:xfrm>
            <a:off x="6200104" y="2505249"/>
            <a:ext cx="2905423" cy="606368"/>
            <a:chOff x="6200104" y="2504837"/>
            <a:chExt cx="2905423" cy="606368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00104" y="2760837"/>
              <a:ext cx="2905423" cy="3503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7060678" y="2568749"/>
              <a:ext cx="209550" cy="81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618" y="2667000"/>
            <a:ext cx="4274396" cy="3790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4196" y="3232150"/>
            <a:ext cx="4027050" cy="379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618" y="3841750"/>
            <a:ext cx="4698553" cy="3939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74269" name="Picture 6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18" y="4451350"/>
            <a:ext cx="33988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4270" name="Picture 6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18" y="5106988"/>
            <a:ext cx="19399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4271" name="Picture 6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06" y="5143500"/>
            <a:ext cx="11525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74248" name="Line 40"/>
          <p:cNvSpPr>
            <a:spLocks noChangeShapeType="1"/>
          </p:cNvSpPr>
          <p:nvPr/>
        </p:nvSpPr>
        <p:spPr bwMode="auto">
          <a:xfrm flipH="1">
            <a:off x="1237359" y="1280160"/>
            <a:ext cx="2770632" cy="83210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4249" name="Line 41"/>
          <p:cNvSpPr>
            <a:spLocks noChangeShapeType="1"/>
          </p:cNvSpPr>
          <p:nvPr/>
        </p:nvSpPr>
        <p:spPr bwMode="auto">
          <a:xfrm flipV="1">
            <a:off x="4179518" y="1295400"/>
            <a:ext cx="1828800" cy="3810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4256" name="Rectangle 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4261" name="Rectangle 53"/>
          <p:cNvSpPr>
            <a:spLocks noChangeArrowheads="1"/>
          </p:cNvSpPr>
          <p:nvPr/>
        </p:nvSpPr>
        <p:spPr bwMode="auto">
          <a:xfrm>
            <a:off x="4669534" y="511792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4114" y="2083496"/>
            <a:ext cx="1795465" cy="379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Line 41"/>
          <p:cNvSpPr>
            <a:spLocks noChangeShapeType="1"/>
          </p:cNvSpPr>
          <p:nvPr/>
        </p:nvSpPr>
        <p:spPr bwMode="auto">
          <a:xfrm flipV="1">
            <a:off x="1554911" y="1245292"/>
            <a:ext cx="3758184" cy="210312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 flipH="1">
            <a:off x="1237359" y="1280160"/>
            <a:ext cx="2770187" cy="83210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74260" name="Group 52"/>
          <p:cNvGrpSpPr>
            <a:grpSpLocks/>
          </p:cNvGrpSpPr>
          <p:nvPr/>
        </p:nvGrpSpPr>
        <p:grpSpPr bwMode="auto">
          <a:xfrm>
            <a:off x="3755134" y="5486400"/>
            <a:ext cx="1538287" cy="503238"/>
            <a:chOff x="956" y="3859"/>
            <a:chExt cx="969" cy="317"/>
          </a:xfrm>
        </p:grpSpPr>
        <p:pic>
          <p:nvPicPr>
            <p:cNvPr id="1374258" name="Picture 5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85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74259" name="Picture 5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" y="4046"/>
              <a:ext cx="9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30" name="Straight Connector 29"/>
          <p:cNvCxnSpPr/>
          <p:nvPr/>
        </p:nvCxnSpPr>
        <p:spPr bwMode="auto">
          <a:xfrm>
            <a:off x="0" y="18288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4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4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4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74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4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4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74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74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74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74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74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74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7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7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74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74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7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7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4248" grpId="0" animBg="1"/>
      <p:bldP spid="1374248" grpId="1" animBg="1"/>
      <p:bldP spid="1374249" grpId="0" animBg="1"/>
      <p:bldP spid="1374249" grpId="1" animBg="1"/>
      <p:bldP spid="1374261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9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5170-7925-4307-8495-2D6DA48FE2FB}" type="slidenum">
              <a:rPr lang="en-US"/>
              <a:pPr/>
              <a:t>26</a:t>
            </a:fld>
            <a:endParaRPr lang="en-US"/>
          </a:p>
        </p:txBody>
      </p:sp>
      <p:sp>
        <p:nvSpPr>
          <p:cNvPr id="1318959" name="Rectangle 4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9003" name="Picture 9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40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8972" name="Picture 6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038"/>
            <a:ext cx="3886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9004" name="Picture 9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392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9005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69988"/>
            <a:ext cx="9937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9006" name="Picture 9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1141413"/>
            <a:ext cx="29241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8996" name="Rectangle 8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 bwMode="auto">
          <a:xfrm>
            <a:off x="6162526" y="4841353"/>
            <a:ext cx="2905423" cy="606368"/>
            <a:chOff x="6162526" y="4840941"/>
            <a:chExt cx="2905423" cy="606368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62526" y="5096941"/>
              <a:ext cx="2905423" cy="3503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7023100" y="4904853"/>
              <a:ext cx="209550" cy="81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6537" y="4419600"/>
            <a:ext cx="1795465" cy="379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19007" name="Picture 9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1779588"/>
            <a:ext cx="4414837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9008" name="Picture 9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347913"/>
            <a:ext cx="41656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9009" name="Picture 9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895600"/>
            <a:ext cx="466248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9010" name="Picture 9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3490913"/>
            <a:ext cx="2938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9011" name="Picture 9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4114800"/>
            <a:ext cx="22653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9012" name="Picture 10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4733925"/>
            <a:ext cx="11541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0" y="940496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9001" name="Rectangle 89"/>
          <p:cNvSpPr>
            <a:spLocks noChangeArrowheads="1"/>
          </p:cNvSpPr>
          <p:nvPr/>
        </p:nvSpPr>
        <p:spPr bwMode="auto">
          <a:xfrm>
            <a:off x="3657600" y="4724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8998" name="Group 86"/>
          <p:cNvGrpSpPr>
            <a:grpSpLocks/>
          </p:cNvGrpSpPr>
          <p:nvPr/>
        </p:nvGrpSpPr>
        <p:grpSpPr bwMode="auto">
          <a:xfrm>
            <a:off x="2971800" y="5105400"/>
            <a:ext cx="1538288" cy="503238"/>
            <a:chOff x="956" y="3859"/>
            <a:chExt cx="969" cy="317"/>
          </a:xfrm>
        </p:grpSpPr>
        <p:pic>
          <p:nvPicPr>
            <p:cNvPr id="1318999" name="Picture 8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85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000" name="Picture 8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" y="4046"/>
              <a:ext cx="9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9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9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9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9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19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19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19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19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19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19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19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19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19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19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19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19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19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19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18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18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900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A58F-9977-4028-8B9E-9BD33EF21237}" type="slidenum">
              <a:rPr lang="en-US"/>
              <a:pPr/>
              <a:t>27</a:t>
            </a:fld>
            <a:endParaRPr lang="en-US"/>
          </a:p>
        </p:txBody>
      </p:sp>
      <p:pic>
        <p:nvPicPr>
          <p:cNvPr id="137830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38100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830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990600"/>
            <a:ext cx="2328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8317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258888"/>
            <a:ext cx="22796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831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677863"/>
            <a:ext cx="153828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78310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8311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78312" name="Group 8"/>
          <p:cNvGrpSpPr>
            <a:grpSpLocks/>
          </p:cNvGrpSpPr>
          <p:nvPr/>
        </p:nvGrpSpPr>
        <p:grpSpPr bwMode="auto">
          <a:xfrm>
            <a:off x="3733800" y="1501775"/>
            <a:ext cx="914400" cy="914400"/>
            <a:chOff x="4853" y="1680"/>
            <a:chExt cx="576" cy="576"/>
          </a:xfrm>
        </p:grpSpPr>
        <p:sp>
          <p:nvSpPr>
            <p:cNvPr id="1378313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8314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pic>
        <p:nvPicPr>
          <p:cNvPr id="12" name="Picture 29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592" y="5539090"/>
            <a:ext cx="3111843" cy="3357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" name="Picture 9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422" y="6086060"/>
            <a:ext cx="5799455" cy="46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7" name="Straight Connector 86"/>
          <p:cNvCxnSpPr/>
          <p:nvPr/>
        </p:nvCxnSpPr>
        <p:spPr bwMode="auto">
          <a:xfrm>
            <a:off x="0" y="3874718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8" name="Picture 8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852" y="4036603"/>
            <a:ext cx="1489986" cy="2191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7246" y="4034451"/>
            <a:ext cx="3783954" cy="2778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712" y="5125262"/>
            <a:ext cx="5171486" cy="2629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0234" y="5610829"/>
            <a:ext cx="657366" cy="2629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3" name="Group 92"/>
          <p:cNvGrpSpPr/>
          <p:nvPr/>
        </p:nvGrpSpPr>
        <p:grpSpPr>
          <a:xfrm>
            <a:off x="4325112" y="4354017"/>
            <a:ext cx="2764213" cy="657448"/>
            <a:chOff x="4325112" y="3874870"/>
            <a:chExt cx="2764213" cy="657448"/>
          </a:xfrm>
        </p:grpSpPr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56970" y="3874870"/>
              <a:ext cx="2732355" cy="6574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5" name="Rectangle 94"/>
            <p:cNvSpPr/>
            <p:nvPr/>
          </p:nvSpPr>
          <p:spPr bwMode="auto">
            <a:xfrm>
              <a:off x="4325112" y="4064696"/>
              <a:ext cx="356616" cy="310896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97" name="Picture 9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6527" y="6601243"/>
            <a:ext cx="2206699" cy="2191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8" name="Straight Connector 97"/>
          <p:cNvCxnSpPr/>
          <p:nvPr/>
        </p:nvCxnSpPr>
        <p:spPr bwMode="auto">
          <a:xfrm>
            <a:off x="0" y="5458243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5" name="Picture 8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3739" y="76200"/>
            <a:ext cx="2556523" cy="234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6" name="Straight Connector 85"/>
          <p:cNvCxnSpPr/>
          <p:nvPr/>
        </p:nvCxnSpPr>
        <p:spPr bwMode="auto">
          <a:xfrm>
            <a:off x="0" y="379956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29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8978E22F-4537-4C85-8B3E-2149652D91A4}" type="slidenum">
              <a:rPr lang="en-US"/>
              <a:pPr/>
              <a:t>3</a:t>
            </a:fld>
            <a:endParaRPr lang="en-US"/>
          </a:p>
        </p:txBody>
      </p:sp>
      <p:sp>
        <p:nvSpPr>
          <p:cNvPr id="13455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5577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852" y="458244"/>
            <a:ext cx="1489986" cy="2191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5442" y="458597"/>
            <a:ext cx="6763674" cy="277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5442" y="777479"/>
            <a:ext cx="6880554" cy="291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063" y="1217202"/>
            <a:ext cx="1285775" cy="219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45568" name="Picture 134556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5442" y="1170155"/>
            <a:ext cx="6557531" cy="3356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834" y="1575572"/>
            <a:ext cx="1285566" cy="2041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2" name="Straight Connector 61"/>
          <p:cNvCxnSpPr/>
          <p:nvPr/>
        </p:nvCxnSpPr>
        <p:spPr bwMode="auto">
          <a:xfrm>
            <a:off x="0" y="1818377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0" y="1118639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5580" name="Picture 134557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2432388"/>
            <a:ext cx="2643886" cy="3356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45575" name="Picture 134557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776" y="2127588"/>
            <a:ext cx="5067824" cy="277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45581" name="Picture 134558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68" y="1854896"/>
            <a:ext cx="1286070" cy="234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45583" name="Picture 134558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508" y="2418954"/>
            <a:ext cx="2643892" cy="321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45584" name="Picture 134558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508" y="2836241"/>
            <a:ext cx="2497543" cy="248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45586" name="Picture 134558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776" y="3221392"/>
            <a:ext cx="2672662" cy="277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45587" name="Picture 1345586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4844" y="3218851"/>
            <a:ext cx="729985" cy="2918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339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45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45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45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45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45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45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4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4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9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8978E22F-4537-4C85-8B3E-2149652D91A4}" type="slidenum">
              <a:rPr lang="en-US"/>
              <a:pPr/>
              <a:t>4</a:t>
            </a:fld>
            <a:endParaRPr lang="en-US"/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" name="Picture 7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3739" y="76200"/>
            <a:ext cx="2556523" cy="234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4" name="Straight Connector 73"/>
          <p:cNvCxnSpPr/>
          <p:nvPr/>
        </p:nvCxnSpPr>
        <p:spPr bwMode="auto">
          <a:xfrm>
            <a:off x="0" y="379956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5" name="Picture 7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852" y="458244"/>
            <a:ext cx="1489986" cy="2191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5442" y="458597"/>
            <a:ext cx="6763674" cy="277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5442" y="777479"/>
            <a:ext cx="6880554" cy="291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063" y="1217202"/>
            <a:ext cx="1285775" cy="219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5442" y="1170155"/>
            <a:ext cx="6557531" cy="3356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834" y="1575572"/>
            <a:ext cx="1285566" cy="2041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1" name="Straight Connector 80"/>
          <p:cNvCxnSpPr/>
          <p:nvPr/>
        </p:nvCxnSpPr>
        <p:spPr bwMode="auto">
          <a:xfrm>
            <a:off x="0" y="1818377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0" y="1118639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3" name="Picture 8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2432388"/>
            <a:ext cx="2643886" cy="3356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776" y="2127588"/>
            <a:ext cx="5067824" cy="277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508" y="2836241"/>
            <a:ext cx="2497543" cy="248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68" y="1854896"/>
            <a:ext cx="1286070" cy="234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508" y="2418954"/>
            <a:ext cx="2643892" cy="321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776" y="3221392"/>
            <a:ext cx="2672662" cy="277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4844" y="3218851"/>
            <a:ext cx="729985" cy="2918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776" y="3557391"/>
            <a:ext cx="3169814" cy="277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3837139"/>
            <a:ext cx="3841303" cy="365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3757" y="3887243"/>
            <a:ext cx="2103383" cy="291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3757" y="4306865"/>
            <a:ext cx="1490109" cy="219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776" y="4610474"/>
            <a:ext cx="3681082" cy="277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959" y="4914377"/>
            <a:ext cx="2351515" cy="2918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5126" y="5382432"/>
            <a:ext cx="2278491" cy="2918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26" y="5401656"/>
            <a:ext cx="1402319" cy="2340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45569" name="Picture 1345568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6271" y="4304778"/>
            <a:ext cx="525921" cy="219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" name="Picture 114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4914377"/>
            <a:ext cx="3242475" cy="2918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369496" y="5283896"/>
            <a:ext cx="4622104" cy="475488"/>
            <a:chOff x="4369496" y="5283896"/>
            <a:chExt cx="4622104" cy="475488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76377" y="5543175"/>
              <a:ext cx="3315223" cy="2162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9496" y="5283896"/>
              <a:ext cx="3615962" cy="2400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45574" name="Group 1345573"/>
          <p:cNvGrpSpPr/>
          <p:nvPr/>
        </p:nvGrpSpPr>
        <p:grpSpPr>
          <a:xfrm>
            <a:off x="2277751" y="5950351"/>
            <a:ext cx="5570849" cy="665479"/>
            <a:chOff x="2277751" y="5887721"/>
            <a:chExt cx="5570849" cy="665479"/>
          </a:xfrm>
        </p:grpSpPr>
        <p:pic>
          <p:nvPicPr>
            <p:cNvPr id="1345572" name="Picture 134557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7751" y="5887721"/>
              <a:ext cx="5520745" cy="2918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45573" name="Picture 1345572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54678" y="6217573"/>
              <a:ext cx="4293922" cy="3356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1730537" y="5369906"/>
            <a:ext cx="2350658" cy="291823"/>
            <a:chOff x="1730537" y="5244646"/>
            <a:chExt cx="2350658" cy="291823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730537" y="5244646"/>
              <a:ext cx="2350658" cy="291823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Connector 99"/>
            <p:cNvCxnSpPr/>
            <p:nvPr/>
          </p:nvCxnSpPr>
          <p:spPr bwMode="auto">
            <a:xfrm flipH="1">
              <a:off x="1730537" y="5244646"/>
              <a:ext cx="2350658" cy="291823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45588" name="Group 1345587"/>
          <p:cNvGrpSpPr/>
          <p:nvPr/>
        </p:nvGrpSpPr>
        <p:grpSpPr>
          <a:xfrm>
            <a:off x="2231136" y="4919472"/>
            <a:ext cx="603504" cy="374904"/>
            <a:chOff x="2231136" y="4919472"/>
            <a:chExt cx="603504" cy="374904"/>
          </a:xfrm>
        </p:grpSpPr>
        <p:sp>
          <p:nvSpPr>
            <p:cNvPr id="1345578" name="Rectangle 1345577"/>
            <p:cNvSpPr/>
            <p:nvPr/>
          </p:nvSpPr>
          <p:spPr bwMode="auto">
            <a:xfrm>
              <a:off x="2231136" y="4919472"/>
              <a:ext cx="192024" cy="237744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45583" name="Straight Connector 1345582"/>
            <p:cNvCxnSpPr/>
            <p:nvPr/>
          </p:nvCxnSpPr>
          <p:spPr bwMode="auto">
            <a:xfrm>
              <a:off x="2327148" y="5157215"/>
              <a:ext cx="0" cy="13716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5585" name="Straight Arrow Connector 1345584"/>
            <p:cNvCxnSpPr/>
            <p:nvPr/>
          </p:nvCxnSpPr>
          <p:spPr bwMode="auto">
            <a:xfrm flipV="1">
              <a:off x="2831926" y="5065775"/>
              <a:ext cx="0" cy="2286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5587" name="Straight Connector 1345586"/>
            <p:cNvCxnSpPr/>
            <p:nvPr/>
          </p:nvCxnSpPr>
          <p:spPr bwMode="auto">
            <a:xfrm flipV="1">
              <a:off x="2322576" y="5294376"/>
              <a:ext cx="512064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906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45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4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4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4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776" y="3557391"/>
            <a:ext cx="3169814" cy="277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3837139"/>
            <a:ext cx="3841303" cy="365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3757" y="3887243"/>
            <a:ext cx="2103383" cy="291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3757" y="4306865"/>
            <a:ext cx="2118287" cy="219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776" y="4610474"/>
            <a:ext cx="3681082" cy="277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959" y="4914377"/>
            <a:ext cx="2351515" cy="2918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4914377"/>
            <a:ext cx="3242475" cy="2918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3739" y="76200"/>
            <a:ext cx="2556523" cy="234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4" name="Straight Connector 73"/>
          <p:cNvCxnSpPr/>
          <p:nvPr/>
        </p:nvCxnSpPr>
        <p:spPr bwMode="auto">
          <a:xfrm>
            <a:off x="0" y="379956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5" name="Picture 7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852" y="458244"/>
            <a:ext cx="1489986" cy="2191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5442" y="458597"/>
            <a:ext cx="6763674" cy="277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5442" y="777479"/>
            <a:ext cx="6880554" cy="291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063" y="1217202"/>
            <a:ext cx="1285775" cy="219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5442" y="1170155"/>
            <a:ext cx="6557531" cy="3356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834" y="1575572"/>
            <a:ext cx="1285566" cy="2041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1" name="Straight Connector 80"/>
          <p:cNvCxnSpPr/>
          <p:nvPr/>
        </p:nvCxnSpPr>
        <p:spPr bwMode="auto">
          <a:xfrm>
            <a:off x="0" y="1818377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0" y="1118639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3" name="Picture 8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2432388"/>
            <a:ext cx="2643886" cy="3356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776" y="2127588"/>
            <a:ext cx="5067824" cy="277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508" y="2836241"/>
            <a:ext cx="2497543" cy="248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68" y="1854896"/>
            <a:ext cx="1286070" cy="234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508" y="2418954"/>
            <a:ext cx="2643892" cy="321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776" y="3221392"/>
            <a:ext cx="2672662" cy="277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4844" y="3218851"/>
            <a:ext cx="729985" cy="2918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29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8978E22F-4537-4C85-8B3E-2149652D91A4}" type="slidenum">
              <a:rPr lang="en-US"/>
              <a:pPr/>
              <a:t>5</a:t>
            </a:fld>
            <a:endParaRPr lang="en-US"/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303" y="5309818"/>
            <a:ext cx="1943089" cy="219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0230" y="5295828"/>
            <a:ext cx="2877045" cy="2918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Rectangle 182"/>
          <p:cNvSpPr>
            <a:spLocks noChangeArrowheads="1"/>
          </p:cNvSpPr>
          <p:nvPr/>
        </p:nvSpPr>
        <p:spPr bwMode="auto">
          <a:xfrm>
            <a:off x="7468644" y="532147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747348" y="4657594"/>
            <a:ext cx="1353761" cy="826718"/>
            <a:chOff x="7722296" y="4569912"/>
            <a:chExt cx="1353761" cy="826718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22296" y="4569912"/>
              <a:ext cx="1183207" cy="2480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48600" y="4841325"/>
              <a:ext cx="847528" cy="2629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48600" y="5118699"/>
              <a:ext cx="1227457" cy="2779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074" y="2971800"/>
            <a:ext cx="896599" cy="2267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8302" y="4292252"/>
            <a:ext cx="522298" cy="238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2" name="Straight Connector 41"/>
          <p:cNvCxnSpPr/>
          <p:nvPr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0" y="5713956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2547" y="5790606"/>
            <a:ext cx="4147343" cy="3066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666" y="5810805"/>
            <a:ext cx="2395702" cy="2340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3446" y="6248400"/>
            <a:ext cx="4017109" cy="2340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5111" y="6553200"/>
            <a:ext cx="4513779" cy="262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035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4154" name="Picture 29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6200" y="301625"/>
            <a:ext cx="7885113" cy="966788"/>
            <a:chOff x="76200" y="301625"/>
            <a:chExt cx="7885113" cy="966788"/>
          </a:xfrm>
        </p:grpSpPr>
        <p:pic>
          <p:nvPicPr>
            <p:cNvPr id="1274128" name="Picture 27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01625"/>
              <a:ext cx="54054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4137" name="Picture 28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19088"/>
              <a:ext cx="232251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274149" name="Group 293"/>
            <p:cNvGrpSpPr>
              <a:grpSpLocks/>
            </p:cNvGrpSpPr>
            <p:nvPr/>
          </p:nvGrpSpPr>
          <p:grpSpPr bwMode="auto">
            <a:xfrm>
              <a:off x="76200" y="1004888"/>
              <a:ext cx="7423150" cy="263525"/>
              <a:chOff x="48" y="650"/>
              <a:chExt cx="4676" cy="166"/>
            </a:xfrm>
          </p:grpSpPr>
          <p:pic>
            <p:nvPicPr>
              <p:cNvPr id="1274150" name="Picture 294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" y="650"/>
                <a:ext cx="3294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274151" name="Picture 295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650"/>
                <a:ext cx="131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472-4A66-4D02-978B-4FB53F39EFD9}" type="slidenum">
              <a:rPr lang="en-US"/>
              <a:pPr/>
              <a:t>6</a:t>
            </a:fld>
            <a:endParaRPr lang="en-US"/>
          </a:p>
        </p:txBody>
      </p:sp>
      <p:sp>
        <p:nvSpPr>
          <p:cNvPr id="1274003" name="Rectangle 14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4139" name="Picture 28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251075"/>
            <a:ext cx="15779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147" name="Picture 29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3028950"/>
            <a:ext cx="3798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148" name="Picture 29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3333750"/>
            <a:ext cx="37115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4152" name="Rectangle 29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9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E22F-4537-4C85-8B3E-2149652D91A4}" type="slidenum">
              <a:rPr lang="en-US"/>
              <a:pPr/>
              <a:t>7</a:t>
            </a:fld>
            <a:endParaRPr lang="en-US"/>
          </a:p>
        </p:txBody>
      </p:sp>
      <p:sp>
        <p:nvSpPr>
          <p:cNvPr id="13455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4554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1625"/>
            <a:ext cx="54054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4554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9088"/>
            <a:ext cx="23225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45576" name="Group 40"/>
          <p:cNvGrpSpPr>
            <a:grpSpLocks/>
          </p:cNvGrpSpPr>
          <p:nvPr/>
        </p:nvGrpSpPr>
        <p:grpSpPr bwMode="auto">
          <a:xfrm>
            <a:off x="76200" y="1004888"/>
            <a:ext cx="7423150" cy="263525"/>
            <a:chOff x="48" y="650"/>
            <a:chExt cx="4676" cy="166"/>
          </a:xfrm>
        </p:grpSpPr>
        <p:pic>
          <p:nvPicPr>
            <p:cNvPr id="1345543" name="Picture 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650"/>
              <a:ext cx="329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45544" name="Picture 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650"/>
              <a:ext cx="131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45545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50875"/>
            <a:ext cx="58578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45547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251075"/>
            <a:ext cx="15779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45577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45567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3028950"/>
            <a:ext cx="37703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45568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3333750"/>
            <a:ext cx="32289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45569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622675"/>
            <a:ext cx="45878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45555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41875"/>
            <a:ext cx="56546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45570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46675"/>
            <a:ext cx="32591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45579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5791200"/>
            <a:ext cx="34925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45571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5467350"/>
            <a:ext cx="45005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5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5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5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5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5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5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2528298" y="2959274"/>
            <a:ext cx="1497776" cy="1702496"/>
            <a:chOff x="2528298" y="2971800"/>
            <a:chExt cx="1497776" cy="1702496"/>
          </a:xfrm>
        </p:grpSpPr>
        <p:sp>
          <p:nvSpPr>
            <p:cNvPr id="86" name="Line 19"/>
            <p:cNvSpPr>
              <a:spLocks noChangeShapeType="1"/>
            </p:cNvSpPr>
            <p:nvPr/>
          </p:nvSpPr>
          <p:spPr bwMode="auto">
            <a:xfrm flipV="1">
              <a:off x="4014592" y="2971800"/>
              <a:ext cx="0" cy="15544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3"/>
            <p:cNvSpPr>
              <a:spLocks noChangeShapeType="1"/>
            </p:cNvSpPr>
            <p:nvPr/>
          </p:nvSpPr>
          <p:spPr bwMode="auto">
            <a:xfrm>
              <a:off x="3111674" y="3136726"/>
              <a:ext cx="91440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28298" y="4454996"/>
              <a:ext cx="379828" cy="2193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5" name="Line 33"/>
            <p:cNvSpPr>
              <a:spLocks noChangeShapeType="1"/>
            </p:cNvSpPr>
            <p:nvPr/>
          </p:nvSpPr>
          <p:spPr bwMode="auto">
            <a:xfrm flipV="1">
              <a:off x="2813572" y="3136724"/>
              <a:ext cx="259479" cy="10229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2"/>
            <p:cNvSpPr>
              <a:spLocks noChangeShapeType="1"/>
            </p:cNvSpPr>
            <p:nvPr/>
          </p:nvSpPr>
          <p:spPr bwMode="auto">
            <a:xfrm flipV="1">
              <a:off x="2819400" y="3261360"/>
              <a:ext cx="0" cy="118872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51765" name="Picture 8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4800600"/>
            <a:ext cx="42799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51687" name="Group 1351686"/>
          <p:cNvGrpSpPr/>
          <p:nvPr/>
        </p:nvGrpSpPr>
        <p:grpSpPr>
          <a:xfrm>
            <a:off x="356992" y="1041748"/>
            <a:ext cx="3846676" cy="2921650"/>
            <a:chOff x="356992" y="1041748"/>
            <a:chExt cx="3846676" cy="2921650"/>
          </a:xfrm>
        </p:grpSpPr>
        <p:sp>
          <p:nvSpPr>
            <p:cNvPr id="1351683" name="Line 3"/>
            <p:cNvSpPr>
              <a:spLocks noChangeShapeType="1"/>
            </p:cNvSpPr>
            <p:nvPr/>
          </p:nvSpPr>
          <p:spPr bwMode="auto">
            <a:xfrm>
              <a:off x="356992" y="1752600"/>
              <a:ext cx="365760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699" name="Line 19"/>
            <p:cNvSpPr>
              <a:spLocks noChangeShapeType="1"/>
            </p:cNvSpPr>
            <p:nvPr/>
          </p:nvSpPr>
          <p:spPr bwMode="auto">
            <a:xfrm flipV="1">
              <a:off x="4014592" y="1041748"/>
              <a:ext cx="0" cy="192024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51706" name="Picture 2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496" y="2091977"/>
              <a:ext cx="3365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" name="Line 33"/>
            <p:cNvSpPr>
              <a:spLocks noChangeShapeType="1"/>
            </p:cNvSpPr>
            <p:nvPr/>
          </p:nvSpPr>
          <p:spPr bwMode="auto">
            <a:xfrm flipV="1">
              <a:off x="2801046" y="1769716"/>
              <a:ext cx="273050" cy="32226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0585" y="3545519"/>
              <a:ext cx="602325" cy="2046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7999" y="3758597"/>
              <a:ext cx="687495" cy="2048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2" name="Line 33"/>
            <p:cNvSpPr>
              <a:spLocks noChangeShapeType="1"/>
            </p:cNvSpPr>
            <p:nvPr/>
          </p:nvSpPr>
          <p:spPr bwMode="auto">
            <a:xfrm flipH="1" flipV="1">
              <a:off x="4013547" y="2984326"/>
              <a:ext cx="169493" cy="23014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33"/>
            <p:cNvSpPr>
              <a:spLocks noChangeShapeType="1"/>
            </p:cNvSpPr>
            <p:nvPr/>
          </p:nvSpPr>
          <p:spPr bwMode="auto">
            <a:xfrm flipV="1">
              <a:off x="3391745" y="3226496"/>
              <a:ext cx="811923" cy="27870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367416" y="593659"/>
            <a:ext cx="1658658" cy="435563"/>
            <a:chOff x="2367416" y="606185"/>
            <a:chExt cx="1658658" cy="435563"/>
          </a:xfrm>
        </p:grpSpPr>
        <p:sp>
          <p:nvSpPr>
            <p:cNvPr id="106" name="Line 3"/>
            <p:cNvSpPr>
              <a:spLocks noChangeShapeType="1"/>
            </p:cNvSpPr>
            <p:nvPr/>
          </p:nvSpPr>
          <p:spPr bwMode="auto">
            <a:xfrm>
              <a:off x="3111674" y="1041748"/>
              <a:ext cx="91440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7416" y="606185"/>
              <a:ext cx="350880" cy="2192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6" name="Line 33"/>
            <p:cNvSpPr>
              <a:spLocks noChangeShapeType="1"/>
            </p:cNvSpPr>
            <p:nvPr/>
          </p:nvSpPr>
          <p:spPr bwMode="auto">
            <a:xfrm>
              <a:off x="2718212" y="802579"/>
              <a:ext cx="355884" cy="23453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1710" name="AutoShape 30"/>
          <p:cNvSpPr>
            <a:spLocks/>
          </p:cNvSpPr>
          <p:nvPr/>
        </p:nvSpPr>
        <p:spPr bwMode="auto">
          <a:xfrm>
            <a:off x="4014593" y="1031876"/>
            <a:ext cx="152400" cy="712788"/>
          </a:xfrm>
          <a:prstGeom prst="rightBrace">
            <a:avLst>
              <a:gd name="adj1" fmla="val 38976"/>
              <a:gd name="adj2" fmla="val 50000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1688" name="Group 1351687"/>
          <p:cNvGrpSpPr/>
          <p:nvPr/>
        </p:nvGrpSpPr>
        <p:grpSpPr>
          <a:xfrm>
            <a:off x="52192" y="228600"/>
            <a:ext cx="4845050" cy="3734841"/>
            <a:chOff x="52192" y="228600"/>
            <a:chExt cx="4845050" cy="3734841"/>
          </a:xfrm>
        </p:grpSpPr>
        <p:sp>
          <p:nvSpPr>
            <p:cNvPr id="1351682" name="Line 2"/>
            <p:cNvSpPr>
              <a:spLocks noChangeShapeType="1"/>
            </p:cNvSpPr>
            <p:nvPr/>
          </p:nvSpPr>
          <p:spPr bwMode="auto">
            <a:xfrm flipV="1">
              <a:off x="356992" y="1752600"/>
              <a:ext cx="0" cy="12192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51766" name="Picture 8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480" y="1917700"/>
              <a:ext cx="11398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51713" name="Line 33"/>
            <p:cNvSpPr>
              <a:spLocks noChangeShapeType="1"/>
            </p:cNvSpPr>
            <p:nvPr/>
          </p:nvSpPr>
          <p:spPr bwMode="auto">
            <a:xfrm flipV="1">
              <a:off x="128392" y="2971800"/>
              <a:ext cx="227556" cy="3048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1918" y="3545519"/>
              <a:ext cx="602325" cy="2046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8" name="Line 19"/>
            <p:cNvSpPr>
              <a:spLocks noChangeShapeType="1"/>
            </p:cNvSpPr>
            <p:nvPr/>
          </p:nvSpPr>
          <p:spPr bwMode="auto">
            <a:xfrm flipV="1">
              <a:off x="3099816" y="228600"/>
              <a:ext cx="0" cy="304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700" name="Line 20"/>
            <p:cNvSpPr>
              <a:spLocks noChangeShapeType="1"/>
            </p:cNvSpPr>
            <p:nvPr/>
          </p:nvSpPr>
          <p:spPr bwMode="auto">
            <a:xfrm>
              <a:off x="52192" y="2971800"/>
              <a:ext cx="48450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702" name="Freeform 22"/>
            <p:cNvSpPr>
              <a:spLocks/>
            </p:cNvSpPr>
            <p:nvPr/>
          </p:nvSpPr>
          <p:spPr bwMode="auto">
            <a:xfrm>
              <a:off x="128392" y="1206043"/>
              <a:ext cx="3281338" cy="743780"/>
            </a:xfrm>
            <a:custGeom>
              <a:avLst/>
              <a:gdLst>
                <a:gd name="T0" fmla="*/ 0 w 2067"/>
                <a:gd name="T1" fmla="*/ 535 h 593"/>
                <a:gd name="T2" fmla="*/ 144 w 2067"/>
                <a:gd name="T3" fmla="*/ 439 h 593"/>
                <a:gd name="T4" fmla="*/ 454 w 2067"/>
                <a:gd name="T5" fmla="*/ 558 h 593"/>
                <a:gd name="T6" fmla="*/ 826 w 2067"/>
                <a:gd name="T7" fmla="*/ 230 h 593"/>
                <a:gd name="T8" fmla="*/ 1305 w 2067"/>
                <a:gd name="T9" fmla="*/ 310 h 593"/>
                <a:gd name="T10" fmla="*/ 1854 w 2067"/>
                <a:gd name="T11" fmla="*/ 79 h 593"/>
                <a:gd name="T12" fmla="*/ 2067 w 2067"/>
                <a:gd name="T13" fmla="*/ 0 h 593"/>
                <a:gd name="connsiteX0" fmla="*/ 0 w 10000"/>
                <a:gd name="connsiteY0" fmla="*/ 9022 h 9499"/>
                <a:gd name="connsiteX1" fmla="*/ 697 w 10000"/>
                <a:gd name="connsiteY1" fmla="*/ 7403 h 9499"/>
                <a:gd name="connsiteX2" fmla="*/ 2196 w 10000"/>
                <a:gd name="connsiteY2" fmla="*/ 9410 h 9499"/>
                <a:gd name="connsiteX3" fmla="*/ 3996 w 10000"/>
                <a:gd name="connsiteY3" fmla="*/ 3879 h 9499"/>
                <a:gd name="connsiteX4" fmla="*/ 6313 w 10000"/>
                <a:gd name="connsiteY4" fmla="*/ 5228 h 9499"/>
                <a:gd name="connsiteX5" fmla="*/ 9161 w 10000"/>
                <a:gd name="connsiteY5" fmla="*/ 2263 h 9499"/>
                <a:gd name="connsiteX6" fmla="*/ 10000 w 10000"/>
                <a:gd name="connsiteY6" fmla="*/ 0 h 9499"/>
                <a:gd name="connsiteX0" fmla="*/ 0 w 10267"/>
                <a:gd name="connsiteY0" fmla="*/ 7957 h 8458"/>
                <a:gd name="connsiteX1" fmla="*/ 697 w 10267"/>
                <a:gd name="connsiteY1" fmla="*/ 6252 h 8458"/>
                <a:gd name="connsiteX2" fmla="*/ 2196 w 10267"/>
                <a:gd name="connsiteY2" fmla="*/ 8365 h 8458"/>
                <a:gd name="connsiteX3" fmla="*/ 3996 w 10267"/>
                <a:gd name="connsiteY3" fmla="*/ 2543 h 8458"/>
                <a:gd name="connsiteX4" fmla="*/ 6313 w 10267"/>
                <a:gd name="connsiteY4" fmla="*/ 3963 h 8458"/>
                <a:gd name="connsiteX5" fmla="*/ 9161 w 10267"/>
                <a:gd name="connsiteY5" fmla="*/ 841 h 8458"/>
                <a:gd name="connsiteX6" fmla="*/ 10267 w 10267"/>
                <a:gd name="connsiteY6" fmla="*/ 0 h 8458"/>
                <a:gd name="connsiteX0" fmla="*/ 0 w 9703"/>
                <a:gd name="connsiteY0" fmla="*/ 9408 h 10000"/>
                <a:gd name="connsiteX1" fmla="*/ 679 w 9703"/>
                <a:gd name="connsiteY1" fmla="*/ 7392 h 10000"/>
                <a:gd name="connsiteX2" fmla="*/ 2139 w 9703"/>
                <a:gd name="connsiteY2" fmla="*/ 9890 h 10000"/>
                <a:gd name="connsiteX3" fmla="*/ 3892 w 9703"/>
                <a:gd name="connsiteY3" fmla="*/ 3007 h 10000"/>
                <a:gd name="connsiteX4" fmla="*/ 6149 w 9703"/>
                <a:gd name="connsiteY4" fmla="*/ 4686 h 10000"/>
                <a:gd name="connsiteX5" fmla="*/ 8923 w 9703"/>
                <a:gd name="connsiteY5" fmla="*/ 994 h 10000"/>
                <a:gd name="connsiteX6" fmla="*/ 9703 w 9703"/>
                <a:gd name="connsiteY6" fmla="*/ 0 h 10000"/>
                <a:gd name="connsiteX0" fmla="*/ 0 w 10000"/>
                <a:gd name="connsiteY0" fmla="*/ 9408 h 10000"/>
                <a:gd name="connsiteX1" fmla="*/ 700 w 10000"/>
                <a:gd name="connsiteY1" fmla="*/ 7392 h 10000"/>
                <a:gd name="connsiteX2" fmla="*/ 2204 w 10000"/>
                <a:gd name="connsiteY2" fmla="*/ 9890 h 10000"/>
                <a:gd name="connsiteX3" fmla="*/ 4011 w 10000"/>
                <a:gd name="connsiteY3" fmla="*/ 3007 h 10000"/>
                <a:gd name="connsiteX4" fmla="*/ 6337 w 10000"/>
                <a:gd name="connsiteY4" fmla="*/ 4686 h 10000"/>
                <a:gd name="connsiteX5" fmla="*/ 9273 w 10000"/>
                <a:gd name="connsiteY5" fmla="*/ 1491 h 10000"/>
                <a:gd name="connsiteX6" fmla="*/ 10000 w 10000"/>
                <a:gd name="connsiteY6" fmla="*/ 0 h 10000"/>
                <a:gd name="connsiteX0" fmla="*/ 0 w 10000"/>
                <a:gd name="connsiteY0" fmla="*/ 9408 h 10000"/>
                <a:gd name="connsiteX1" fmla="*/ 700 w 10000"/>
                <a:gd name="connsiteY1" fmla="*/ 7392 h 10000"/>
                <a:gd name="connsiteX2" fmla="*/ 2204 w 10000"/>
                <a:gd name="connsiteY2" fmla="*/ 9890 h 10000"/>
                <a:gd name="connsiteX3" fmla="*/ 4011 w 10000"/>
                <a:gd name="connsiteY3" fmla="*/ 3007 h 10000"/>
                <a:gd name="connsiteX4" fmla="*/ 6337 w 10000"/>
                <a:gd name="connsiteY4" fmla="*/ 4686 h 10000"/>
                <a:gd name="connsiteX5" fmla="*/ 9273 w 10000"/>
                <a:gd name="connsiteY5" fmla="*/ 1491 h 10000"/>
                <a:gd name="connsiteX6" fmla="*/ 10000 w 10000"/>
                <a:gd name="connsiteY6" fmla="*/ 0 h 10000"/>
                <a:gd name="connsiteX0" fmla="*/ 0 w 10038"/>
                <a:gd name="connsiteY0" fmla="*/ 9242 h 9834"/>
                <a:gd name="connsiteX1" fmla="*/ 700 w 10038"/>
                <a:gd name="connsiteY1" fmla="*/ 7226 h 9834"/>
                <a:gd name="connsiteX2" fmla="*/ 2204 w 10038"/>
                <a:gd name="connsiteY2" fmla="*/ 9724 h 9834"/>
                <a:gd name="connsiteX3" fmla="*/ 4011 w 10038"/>
                <a:gd name="connsiteY3" fmla="*/ 2841 h 9834"/>
                <a:gd name="connsiteX4" fmla="*/ 6337 w 10038"/>
                <a:gd name="connsiteY4" fmla="*/ 4520 h 9834"/>
                <a:gd name="connsiteX5" fmla="*/ 9273 w 10038"/>
                <a:gd name="connsiteY5" fmla="*/ 1325 h 9834"/>
                <a:gd name="connsiteX6" fmla="*/ 10038 w 10038"/>
                <a:gd name="connsiteY6" fmla="*/ 0 h 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38" h="9834">
                  <a:moveTo>
                    <a:pt x="0" y="9242"/>
                  </a:moveTo>
                  <a:cubicBezTo>
                    <a:pt x="116" y="8906"/>
                    <a:pt x="330" y="7143"/>
                    <a:pt x="700" y="7226"/>
                  </a:cubicBezTo>
                  <a:cubicBezTo>
                    <a:pt x="1068" y="7310"/>
                    <a:pt x="1651" y="10458"/>
                    <a:pt x="2204" y="9724"/>
                  </a:cubicBezTo>
                  <a:cubicBezTo>
                    <a:pt x="2759" y="8990"/>
                    <a:pt x="3322" y="3700"/>
                    <a:pt x="4011" y="2841"/>
                  </a:cubicBezTo>
                  <a:cubicBezTo>
                    <a:pt x="4701" y="1979"/>
                    <a:pt x="5460" y="4773"/>
                    <a:pt x="6337" y="4520"/>
                  </a:cubicBezTo>
                  <a:cubicBezTo>
                    <a:pt x="7214" y="4267"/>
                    <a:pt x="8656" y="2418"/>
                    <a:pt x="9273" y="1325"/>
                  </a:cubicBezTo>
                  <a:cubicBezTo>
                    <a:pt x="9889" y="234"/>
                    <a:pt x="9442" y="854"/>
                    <a:pt x="10038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33"/>
            <p:cNvSpPr>
              <a:spLocks noChangeShapeType="1"/>
            </p:cNvSpPr>
            <p:nvPr/>
          </p:nvSpPr>
          <p:spPr bwMode="auto">
            <a:xfrm flipH="1" flipV="1">
              <a:off x="128392" y="3276600"/>
              <a:ext cx="228600" cy="2286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078" y="3758641"/>
              <a:ext cx="1134003" cy="2048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0" name="Picture 29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13BBB48F-6A18-4EE4-BA73-D321F35B93E0}" type="slidenum">
              <a:rPr lang="en-US"/>
              <a:pPr/>
              <a:t>8</a:t>
            </a:fld>
            <a:endParaRPr lang="en-US"/>
          </a:p>
        </p:txBody>
      </p:sp>
      <p:pic>
        <p:nvPicPr>
          <p:cNvPr id="1351751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62861"/>
            <a:ext cx="48482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51752" name="Picture 7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532736"/>
            <a:ext cx="2409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51684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51718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5054600"/>
            <a:ext cx="15525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51733" name="Freeform 53"/>
          <p:cNvSpPr>
            <a:spLocks/>
          </p:cNvSpPr>
          <p:nvPr/>
        </p:nvSpPr>
        <p:spPr bwMode="auto">
          <a:xfrm>
            <a:off x="3368664" y="1162760"/>
            <a:ext cx="1476191" cy="2340854"/>
          </a:xfrm>
          <a:custGeom>
            <a:avLst/>
            <a:gdLst>
              <a:gd name="T0" fmla="*/ 0 w 922"/>
              <a:gd name="T1" fmla="*/ 71 h 1605"/>
              <a:gd name="T2" fmla="*/ 169 w 922"/>
              <a:gd name="T3" fmla="*/ 54 h 1605"/>
              <a:gd name="T4" fmla="*/ 265 w 922"/>
              <a:gd name="T5" fmla="*/ 398 h 1605"/>
              <a:gd name="T6" fmla="*/ 309 w 922"/>
              <a:gd name="T7" fmla="*/ 1220 h 1605"/>
              <a:gd name="T8" fmla="*/ 469 w 922"/>
              <a:gd name="T9" fmla="*/ 1378 h 1605"/>
              <a:gd name="T10" fmla="*/ 823 w 922"/>
              <a:gd name="T11" fmla="*/ 1334 h 1605"/>
              <a:gd name="T12" fmla="*/ 922 w 922"/>
              <a:gd name="T13" fmla="*/ 1605 h 1605"/>
              <a:gd name="connsiteX0" fmla="*/ 0 w 10000"/>
              <a:gd name="connsiteY0" fmla="*/ 2 h 9560"/>
              <a:gd name="connsiteX1" fmla="*/ 2175 w 10000"/>
              <a:gd name="connsiteY1" fmla="*/ 535 h 9560"/>
              <a:gd name="connsiteX2" fmla="*/ 2874 w 10000"/>
              <a:gd name="connsiteY2" fmla="*/ 2040 h 9560"/>
              <a:gd name="connsiteX3" fmla="*/ 3351 w 10000"/>
              <a:gd name="connsiteY3" fmla="*/ 7161 h 9560"/>
              <a:gd name="connsiteX4" fmla="*/ 5087 w 10000"/>
              <a:gd name="connsiteY4" fmla="*/ 8146 h 9560"/>
              <a:gd name="connsiteX5" fmla="*/ 8926 w 10000"/>
              <a:gd name="connsiteY5" fmla="*/ 7872 h 9560"/>
              <a:gd name="connsiteX6" fmla="*/ 10000 w 10000"/>
              <a:gd name="connsiteY6" fmla="*/ 9560 h 9560"/>
              <a:gd name="connsiteX0" fmla="*/ 0 w 9914"/>
              <a:gd name="connsiteY0" fmla="*/ 42 h 9629"/>
              <a:gd name="connsiteX1" fmla="*/ 2089 w 9914"/>
              <a:gd name="connsiteY1" fmla="*/ 189 h 9629"/>
              <a:gd name="connsiteX2" fmla="*/ 2788 w 9914"/>
              <a:gd name="connsiteY2" fmla="*/ 1763 h 9629"/>
              <a:gd name="connsiteX3" fmla="*/ 3265 w 9914"/>
              <a:gd name="connsiteY3" fmla="*/ 7120 h 9629"/>
              <a:gd name="connsiteX4" fmla="*/ 5001 w 9914"/>
              <a:gd name="connsiteY4" fmla="*/ 8150 h 9629"/>
              <a:gd name="connsiteX5" fmla="*/ 8840 w 9914"/>
              <a:gd name="connsiteY5" fmla="*/ 7863 h 9629"/>
              <a:gd name="connsiteX6" fmla="*/ 9914 w 9914"/>
              <a:gd name="connsiteY6" fmla="*/ 9629 h 9629"/>
              <a:gd name="connsiteX0" fmla="*/ 0 w 10173"/>
              <a:gd name="connsiteY0" fmla="*/ 168 h 9910"/>
              <a:gd name="connsiteX1" fmla="*/ 2280 w 10173"/>
              <a:gd name="connsiteY1" fmla="*/ 106 h 9910"/>
              <a:gd name="connsiteX2" fmla="*/ 2985 w 10173"/>
              <a:gd name="connsiteY2" fmla="*/ 1741 h 9910"/>
              <a:gd name="connsiteX3" fmla="*/ 3466 w 10173"/>
              <a:gd name="connsiteY3" fmla="*/ 7304 h 9910"/>
              <a:gd name="connsiteX4" fmla="*/ 5217 w 10173"/>
              <a:gd name="connsiteY4" fmla="*/ 8374 h 9910"/>
              <a:gd name="connsiteX5" fmla="*/ 9090 w 10173"/>
              <a:gd name="connsiteY5" fmla="*/ 8076 h 9910"/>
              <a:gd name="connsiteX6" fmla="*/ 10173 w 10173"/>
              <a:gd name="connsiteY6" fmla="*/ 9910 h 9910"/>
              <a:gd name="connsiteX0" fmla="*/ 0 w 10000"/>
              <a:gd name="connsiteY0" fmla="*/ 223 h 10053"/>
              <a:gd name="connsiteX1" fmla="*/ 2241 w 10000"/>
              <a:gd name="connsiteY1" fmla="*/ 160 h 10053"/>
              <a:gd name="connsiteX2" fmla="*/ 2934 w 10000"/>
              <a:gd name="connsiteY2" fmla="*/ 1810 h 10053"/>
              <a:gd name="connsiteX3" fmla="*/ 3407 w 10000"/>
              <a:gd name="connsiteY3" fmla="*/ 7423 h 10053"/>
              <a:gd name="connsiteX4" fmla="*/ 5128 w 10000"/>
              <a:gd name="connsiteY4" fmla="*/ 8503 h 10053"/>
              <a:gd name="connsiteX5" fmla="*/ 8935 w 10000"/>
              <a:gd name="connsiteY5" fmla="*/ 8202 h 10053"/>
              <a:gd name="connsiteX6" fmla="*/ 10000 w 10000"/>
              <a:gd name="connsiteY6" fmla="*/ 10053 h 10053"/>
              <a:gd name="connsiteX0" fmla="*/ 0 w 10000"/>
              <a:gd name="connsiteY0" fmla="*/ 241 h 10071"/>
              <a:gd name="connsiteX1" fmla="*/ 2241 w 10000"/>
              <a:gd name="connsiteY1" fmla="*/ 178 h 10071"/>
              <a:gd name="connsiteX2" fmla="*/ 2934 w 10000"/>
              <a:gd name="connsiteY2" fmla="*/ 1828 h 10071"/>
              <a:gd name="connsiteX3" fmla="*/ 3407 w 10000"/>
              <a:gd name="connsiteY3" fmla="*/ 7441 h 10071"/>
              <a:gd name="connsiteX4" fmla="*/ 5128 w 10000"/>
              <a:gd name="connsiteY4" fmla="*/ 8521 h 10071"/>
              <a:gd name="connsiteX5" fmla="*/ 8935 w 10000"/>
              <a:gd name="connsiteY5" fmla="*/ 8220 h 10071"/>
              <a:gd name="connsiteX6" fmla="*/ 10000 w 10000"/>
              <a:gd name="connsiteY6" fmla="*/ 10071 h 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71">
                <a:moveTo>
                  <a:pt x="0" y="241"/>
                </a:moveTo>
                <a:cubicBezTo>
                  <a:pt x="1575" y="-50"/>
                  <a:pt x="1753" y="-86"/>
                  <a:pt x="2241" y="178"/>
                </a:cubicBezTo>
                <a:cubicBezTo>
                  <a:pt x="2731" y="442"/>
                  <a:pt x="2740" y="617"/>
                  <a:pt x="2934" y="1828"/>
                </a:cubicBezTo>
                <a:cubicBezTo>
                  <a:pt x="3129" y="3038"/>
                  <a:pt x="3042" y="6328"/>
                  <a:pt x="3407" y="7441"/>
                </a:cubicBezTo>
                <a:cubicBezTo>
                  <a:pt x="3774" y="8554"/>
                  <a:pt x="4203" y="8390"/>
                  <a:pt x="5128" y="8521"/>
                </a:cubicBezTo>
                <a:cubicBezTo>
                  <a:pt x="6053" y="8650"/>
                  <a:pt x="8129" y="7960"/>
                  <a:pt x="8935" y="8220"/>
                </a:cubicBezTo>
                <a:cubicBezTo>
                  <a:pt x="9742" y="8479"/>
                  <a:pt x="9785" y="9689"/>
                  <a:pt x="10000" y="10071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41" name="Line 61"/>
          <p:cNvSpPr>
            <a:spLocks noChangeShapeType="1"/>
          </p:cNvSpPr>
          <p:nvPr/>
        </p:nvSpPr>
        <p:spPr bwMode="auto">
          <a:xfrm flipH="1" flipV="1">
            <a:off x="4846320" y="3505200"/>
            <a:ext cx="2971800" cy="160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42" name="Rectangle 6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52192" y="627237"/>
            <a:ext cx="5349875" cy="1169987"/>
            <a:chOff x="52192" y="639763"/>
            <a:chExt cx="5349875" cy="1169987"/>
          </a:xfrm>
        </p:grpSpPr>
        <p:pic>
          <p:nvPicPr>
            <p:cNvPr id="1351715" name="Picture 3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40000">
              <a:off x="4103492" y="639763"/>
              <a:ext cx="1298575" cy="22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51701" name="Line 21"/>
            <p:cNvSpPr>
              <a:spLocks noChangeAspect="1" noChangeShapeType="1"/>
            </p:cNvSpPr>
            <p:nvPr/>
          </p:nvSpPr>
          <p:spPr bwMode="auto">
            <a:xfrm flipV="1">
              <a:off x="52192" y="858838"/>
              <a:ext cx="4845050" cy="950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178808" y="914400"/>
            <a:ext cx="4834128" cy="473076"/>
            <a:chOff x="4178808" y="914400"/>
            <a:chExt cx="4834128" cy="473076"/>
          </a:xfrm>
        </p:grpSpPr>
        <p:sp>
          <p:nvSpPr>
            <p:cNvPr id="1351711" name="Line 31"/>
            <p:cNvSpPr>
              <a:spLocks noChangeShapeType="1"/>
            </p:cNvSpPr>
            <p:nvPr/>
          </p:nvSpPr>
          <p:spPr bwMode="auto">
            <a:xfrm flipH="1">
              <a:off x="4178808" y="1055688"/>
              <a:ext cx="1810512" cy="33178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9651" y="914400"/>
              <a:ext cx="2993285" cy="2479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" name="Picture 3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1752" y="1214532"/>
            <a:ext cx="1123503" cy="204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1461" y="1473896"/>
            <a:ext cx="715727" cy="2041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356992" y="2971800"/>
            <a:ext cx="3656013" cy="1027134"/>
            <a:chOff x="356992" y="2971800"/>
            <a:chExt cx="3656013" cy="1027134"/>
          </a:xfrm>
        </p:grpSpPr>
        <p:sp>
          <p:nvSpPr>
            <p:cNvPr id="1351712" name="AutoShape 32"/>
            <p:cNvSpPr>
              <a:spLocks/>
            </p:cNvSpPr>
            <p:nvPr/>
          </p:nvSpPr>
          <p:spPr bwMode="auto">
            <a:xfrm rot="-5400000">
              <a:off x="2070699" y="1258093"/>
              <a:ext cx="228600" cy="3656013"/>
            </a:xfrm>
            <a:prstGeom prst="leftBrace">
              <a:avLst>
                <a:gd name="adj1" fmla="val 133275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2529" y="3276600"/>
              <a:ext cx="350839" cy="2043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68673" y="3838425"/>
              <a:ext cx="438550" cy="1605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2056384" y="3599025"/>
              <a:ext cx="263129" cy="1026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6" name="Group 55"/>
          <p:cNvGrpSpPr/>
          <p:nvPr/>
        </p:nvGrpSpPr>
        <p:grpSpPr>
          <a:xfrm>
            <a:off x="4014593" y="1753644"/>
            <a:ext cx="2626691" cy="1371600"/>
            <a:chOff x="4014593" y="1753644"/>
            <a:chExt cx="2626691" cy="1371600"/>
          </a:xfrm>
        </p:grpSpPr>
        <p:sp>
          <p:nvSpPr>
            <p:cNvPr id="89" name="AutoShape 30"/>
            <p:cNvSpPr>
              <a:spLocks/>
            </p:cNvSpPr>
            <p:nvPr/>
          </p:nvSpPr>
          <p:spPr bwMode="auto">
            <a:xfrm>
              <a:off x="4014593" y="1753644"/>
              <a:ext cx="152400" cy="1371600"/>
            </a:xfrm>
            <a:prstGeom prst="rightBrace">
              <a:avLst>
                <a:gd name="adj1" fmla="val 38976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03669" y="2311052"/>
              <a:ext cx="2437615" cy="2189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3" name="Picture 4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805" y="2953977"/>
            <a:ext cx="2920456" cy="247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7950" y="3219675"/>
            <a:ext cx="715799" cy="2190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2915" y="3604511"/>
            <a:ext cx="2425540" cy="219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6121" y="3845547"/>
            <a:ext cx="774034" cy="2191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0" name="Straight Connector 29"/>
          <p:cNvCxnSpPr/>
          <p:nvPr/>
        </p:nvCxnSpPr>
        <p:spPr bwMode="auto">
          <a:xfrm>
            <a:off x="4489704" y="6794326"/>
            <a:ext cx="2331720" cy="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51695" name="Picture 135169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011" y="5756944"/>
            <a:ext cx="4220269" cy="262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703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5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5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51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51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135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5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5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5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5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0" grpId="0" animBg="1"/>
      <p:bldP spid="1351733" grpId="0" animBg="1"/>
      <p:bldP spid="1351741" grpId="0" animBg="1"/>
      <p:bldP spid="13517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5474" y="2199036"/>
            <a:ext cx="159782" cy="276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37381" name="Line 37"/>
          <p:cNvSpPr>
            <a:spLocks noChangeShapeType="1"/>
          </p:cNvSpPr>
          <p:nvPr/>
        </p:nvSpPr>
        <p:spPr bwMode="auto">
          <a:xfrm flipH="1">
            <a:off x="3048000" y="914400"/>
            <a:ext cx="2211388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72" name="Line 28"/>
          <p:cNvSpPr>
            <a:spLocks noChangeShapeType="1"/>
          </p:cNvSpPr>
          <p:nvPr/>
        </p:nvSpPr>
        <p:spPr bwMode="auto">
          <a:xfrm>
            <a:off x="5257800" y="1022350"/>
            <a:ext cx="0" cy="19288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67" name="Line 23"/>
          <p:cNvSpPr>
            <a:spLocks noChangeShapeType="1"/>
          </p:cNvSpPr>
          <p:nvPr/>
        </p:nvSpPr>
        <p:spPr bwMode="auto">
          <a:xfrm flipH="1">
            <a:off x="3048000" y="1187450"/>
            <a:ext cx="19050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66" name="Line 22"/>
          <p:cNvSpPr>
            <a:spLocks noChangeShapeType="1"/>
          </p:cNvSpPr>
          <p:nvPr/>
        </p:nvSpPr>
        <p:spPr bwMode="auto">
          <a:xfrm>
            <a:off x="4938713" y="1187450"/>
            <a:ext cx="0" cy="17637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74" name="Line 30"/>
          <p:cNvSpPr>
            <a:spLocks noChangeShapeType="1"/>
          </p:cNvSpPr>
          <p:nvPr/>
        </p:nvSpPr>
        <p:spPr bwMode="auto">
          <a:xfrm flipH="1">
            <a:off x="3048000" y="978408"/>
            <a:ext cx="2211388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" name="Picture 29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AB44-4D8C-46DC-A2AD-E71B1B699C08}" type="slidenum">
              <a:rPr lang="en-US"/>
              <a:pPr/>
              <a:t>9</a:t>
            </a:fld>
            <a:endParaRPr lang="en-US"/>
          </a:p>
        </p:txBody>
      </p:sp>
      <p:sp>
        <p:nvSpPr>
          <p:cNvPr id="13373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62" name="Line 18"/>
          <p:cNvSpPr>
            <a:spLocks noChangeShapeType="1"/>
          </p:cNvSpPr>
          <p:nvPr/>
        </p:nvSpPr>
        <p:spPr bwMode="auto">
          <a:xfrm>
            <a:off x="2819400" y="2971800"/>
            <a:ext cx="480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4356644" y="2971800"/>
            <a:ext cx="582069" cy="776614"/>
            <a:chOff x="4356644" y="2971800"/>
            <a:chExt cx="582069" cy="776614"/>
          </a:xfrm>
        </p:grpSpPr>
        <p:pic>
          <p:nvPicPr>
            <p:cNvPr id="1337419" name="Picture 7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644" y="3602364"/>
              <a:ext cx="146050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7387" name="Line 43"/>
            <p:cNvSpPr>
              <a:spLocks noChangeShapeType="1"/>
            </p:cNvSpPr>
            <p:nvPr/>
          </p:nvSpPr>
          <p:spPr bwMode="auto">
            <a:xfrm flipV="1">
              <a:off x="4481513" y="2971800"/>
              <a:ext cx="457200" cy="6096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933949" y="2971801"/>
            <a:ext cx="320675" cy="499629"/>
            <a:chOff x="4933949" y="2971801"/>
            <a:chExt cx="320675" cy="499629"/>
          </a:xfrm>
        </p:grpSpPr>
        <p:sp>
          <p:nvSpPr>
            <p:cNvPr id="1337383" name="AutoShape 39"/>
            <p:cNvSpPr>
              <a:spLocks/>
            </p:cNvSpPr>
            <p:nvPr/>
          </p:nvSpPr>
          <p:spPr bwMode="auto">
            <a:xfrm rot="16200000">
              <a:off x="4979987" y="2925763"/>
              <a:ext cx="228600" cy="320675"/>
            </a:xfrm>
            <a:prstGeom prst="leftBrace">
              <a:avLst>
                <a:gd name="adj1" fmla="val 11690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08709" y="3252788"/>
              <a:ext cx="160046" cy="2186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0" name="Group 89"/>
          <p:cNvGrpSpPr/>
          <p:nvPr/>
        </p:nvGrpSpPr>
        <p:grpSpPr>
          <a:xfrm>
            <a:off x="5257800" y="2971800"/>
            <a:ext cx="1180578" cy="826718"/>
            <a:chOff x="5257800" y="2971800"/>
            <a:chExt cx="1180578" cy="826718"/>
          </a:xfrm>
        </p:grpSpPr>
        <p:pic>
          <p:nvPicPr>
            <p:cNvPr id="1337421" name="Picture 7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428" y="3550868"/>
              <a:ext cx="74295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7382" name="Line 38"/>
            <p:cNvSpPr>
              <a:spLocks noChangeShapeType="1"/>
            </p:cNvSpPr>
            <p:nvPr/>
          </p:nvSpPr>
          <p:spPr bwMode="auto">
            <a:xfrm flipH="1" flipV="1">
              <a:off x="5257800" y="2971800"/>
              <a:ext cx="457200" cy="6096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105443" y="330896"/>
            <a:ext cx="1929857" cy="639763"/>
            <a:chOff x="1105443" y="330896"/>
            <a:chExt cx="1929857" cy="639763"/>
          </a:xfrm>
        </p:grpSpPr>
        <p:pic>
          <p:nvPicPr>
            <p:cNvPr id="1337423" name="Picture 7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443" y="330896"/>
              <a:ext cx="1179513" cy="290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7407" name="Line 63"/>
            <p:cNvSpPr>
              <a:spLocks noChangeShapeType="1"/>
            </p:cNvSpPr>
            <p:nvPr/>
          </p:nvSpPr>
          <p:spPr bwMode="auto">
            <a:xfrm>
              <a:off x="2286000" y="559496"/>
              <a:ext cx="749300" cy="41116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151351" y="1187450"/>
            <a:ext cx="1883948" cy="969538"/>
            <a:chOff x="1151351" y="1187450"/>
            <a:chExt cx="1883948" cy="969538"/>
          </a:xfrm>
        </p:grpSpPr>
        <p:pic>
          <p:nvPicPr>
            <p:cNvPr id="1337422" name="Picture 7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351" y="1866475"/>
              <a:ext cx="596900" cy="290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7408" name="Line 64"/>
            <p:cNvSpPr>
              <a:spLocks noChangeShapeType="1"/>
            </p:cNvSpPr>
            <p:nvPr/>
          </p:nvSpPr>
          <p:spPr bwMode="auto">
            <a:xfrm flipV="1">
              <a:off x="1748250" y="1187450"/>
              <a:ext cx="1287049" cy="73659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7380" name="Line 36"/>
          <p:cNvSpPr>
            <a:spLocks noChangeShapeType="1"/>
          </p:cNvSpPr>
          <p:nvPr/>
        </p:nvSpPr>
        <p:spPr bwMode="auto">
          <a:xfrm>
            <a:off x="5257800" y="912813"/>
            <a:ext cx="0" cy="920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463" name="Rectangle 1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62861"/>
            <a:ext cx="48482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" name="Picture 7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532736"/>
            <a:ext cx="2409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63674" y="1082374"/>
            <a:ext cx="4470378" cy="3489645"/>
            <a:chOff x="63674" y="1082374"/>
            <a:chExt cx="4470378" cy="3489645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74" y="4281099"/>
              <a:ext cx="4470378" cy="2909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8" name="Straight Arrow Connector 87"/>
            <p:cNvCxnSpPr/>
            <p:nvPr/>
          </p:nvCxnSpPr>
          <p:spPr bwMode="auto">
            <a:xfrm flipV="1">
              <a:off x="665956" y="1082374"/>
              <a:ext cx="2902918" cy="106838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Arrow Connector 92"/>
            <p:cNvCxnSpPr/>
            <p:nvPr/>
          </p:nvCxnSpPr>
          <p:spPr bwMode="auto">
            <a:xfrm flipH="1" flipV="1">
              <a:off x="665956" y="1189213"/>
              <a:ext cx="216552" cy="3127248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2" name="Picture 2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694007"/>
            <a:ext cx="6775555" cy="233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4" name="Straight Connector 23"/>
          <p:cNvCxnSpPr/>
          <p:nvPr/>
        </p:nvCxnSpPr>
        <p:spPr bwMode="auto">
          <a:xfrm>
            <a:off x="0" y="4634649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7361" name="Line 17"/>
          <p:cNvSpPr>
            <a:spLocks noChangeShapeType="1"/>
          </p:cNvSpPr>
          <p:nvPr/>
        </p:nvSpPr>
        <p:spPr bwMode="auto">
          <a:xfrm flipV="1">
            <a:off x="3048000" y="228600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581400" y="969264"/>
            <a:ext cx="0" cy="2286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3968496" y="914399"/>
            <a:ext cx="0" cy="27432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5" name="Group 84"/>
          <p:cNvGrpSpPr/>
          <p:nvPr/>
        </p:nvGrpSpPr>
        <p:grpSpPr>
          <a:xfrm>
            <a:off x="3974927" y="76200"/>
            <a:ext cx="5092873" cy="976964"/>
            <a:chOff x="3974927" y="76200"/>
            <a:chExt cx="5092873" cy="976964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53762" y="76200"/>
              <a:ext cx="3014038" cy="247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 bwMode="auto">
            <a:xfrm flipH="1">
              <a:off x="3974927" y="1034876"/>
              <a:ext cx="467268" cy="182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Arrow Connector 104"/>
            <p:cNvCxnSpPr/>
            <p:nvPr/>
          </p:nvCxnSpPr>
          <p:spPr bwMode="auto">
            <a:xfrm flipH="1">
              <a:off x="4983657" y="174767"/>
              <a:ext cx="1045053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Straight Arrow Connector 116"/>
            <p:cNvCxnSpPr/>
            <p:nvPr/>
          </p:nvCxnSpPr>
          <p:spPr bwMode="auto">
            <a:xfrm flipH="1">
              <a:off x="4429669" y="174766"/>
              <a:ext cx="579040" cy="86868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7363" name="Freeform 19"/>
          <p:cNvSpPr>
            <a:spLocks/>
          </p:cNvSpPr>
          <p:nvPr/>
        </p:nvSpPr>
        <p:spPr bwMode="auto">
          <a:xfrm>
            <a:off x="2744788" y="815975"/>
            <a:ext cx="4462462" cy="1971675"/>
          </a:xfrm>
          <a:custGeom>
            <a:avLst/>
            <a:gdLst>
              <a:gd name="T0" fmla="*/ 0 w 2811"/>
              <a:gd name="T1" fmla="*/ 878 h 1242"/>
              <a:gd name="T2" fmla="*/ 240 w 2811"/>
              <a:gd name="T3" fmla="*/ 638 h 1242"/>
              <a:gd name="T4" fmla="*/ 721 w 2811"/>
              <a:gd name="T5" fmla="*/ 878 h 1242"/>
              <a:gd name="T6" fmla="*/ 1012 w 2811"/>
              <a:gd name="T7" fmla="*/ 879 h 1242"/>
              <a:gd name="T8" fmla="*/ 1375 w 2811"/>
              <a:gd name="T9" fmla="*/ 240 h 1242"/>
              <a:gd name="T10" fmla="*/ 1951 w 2811"/>
              <a:gd name="T11" fmla="*/ 58 h 1242"/>
              <a:gd name="T12" fmla="*/ 2219 w 2811"/>
              <a:gd name="T13" fmla="*/ 587 h 1242"/>
              <a:gd name="T14" fmla="*/ 2448 w 2811"/>
              <a:gd name="T15" fmla="*/ 918 h 1242"/>
              <a:gd name="T16" fmla="*/ 2811 w 2811"/>
              <a:gd name="T17" fmla="*/ 1242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1" h="1242">
                <a:moveTo>
                  <a:pt x="0" y="878"/>
                </a:moveTo>
                <a:cubicBezTo>
                  <a:pt x="60" y="758"/>
                  <a:pt x="120" y="638"/>
                  <a:pt x="240" y="638"/>
                </a:cubicBezTo>
                <a:cubicBezTo>
                  <a:pt x="360" y="638"/>
                  <a:pt x="592" y="838"/>
                  <a:pt x="721" y="878"/>
                </a:cubicBezTo>
                <a:cubicBezTo>
                  <a:pt x="850" y="918"/>
                  <a:pt x="903" y="985"/>
                  <a:pt x="1012" y="879"/>
                </a:cubicBezTo>
                <a:cubicBezTo>
                  <a:pt x="1121" y="773"/>
                  <a:pt x="1219" y="377"/>
                  <a:pt x="1375" y="240"/>
                </a:cubicBezTo>
                <a:cubicBezTo>
                  <a:pt x="1531" y="103"/>
                  <a:pt x="1810" y="0"/>
                  <a:pt x="1951" y="58"/>
                </a:cubicBezTo>
                <a:cubicBezTo>
                  <a:pt x="2092" y="116"/>
                  <a:pt x="2136" y="444"/>
                  <a:pt x="2219" y="587"/>
                </a:cubicBezTo>
                <a:cubicBezTo>
                  <a:pt x="2302" y="730"/>
                  <a:pt x="2349" y="809"/>
                  <a:pt x="2448" y="918"/>
                </a:cubicBezTo>
                <a:cubicBezTo>
                  <a:pt x="2547" y="1027"/>
                  <a:pt x="2736" y="1175"/>
                  <a:pt x="2811" y="1242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65" name="Line 21"/>
          <p:cNvSpPr>
            <a:spLocks noChangeShapeType="1"/>
          </p:cNvSpPr>
          <p:nvPr/>
        </p:nvSpPr>
        <p:spPr bwMode="auto">
          <a:xfrm flipV="1">
            <a:off x="3962400" y="401638"/>
            <a:ext cx="190500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5" name="Picture 14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534" y="5176259"/>
            <a:ext cx="6075213" cy="306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5739777" y="533400"/>
            <a:ext cx="2845771" cy="672230"/>
            <a:chOff x="5739777" y="533400"/>
            <a:chExt cx="2845771" cy="672230"/>
          </a:xfrm>
        </p:grpSpPr>
        <p:pic>
          <p:nvPicPr>
            <p:cNvPr id="155" name="Picture 15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80047" y="900121"/>
              <a:ext cx="1905501" cy="3055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56" name="Straight Arrow Connector 155"/>
            <p:cNvCxnSpPr/>
            <p:nvPr/>
          </p:nvCxnSpPr>
          <p:spPr bwMode="auto">
            <a:xfrm flipH="1" flipV="1">
              <a:off x="5739777" y="533400"/>
              <a:ext cx="927744" cy="455895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57" name="Picture 15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0873" y="3523743"/>
            <a:ext cx="437031" cy="1599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1305" y="366129"/>
            <a:ext cx="1659909" cy="305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7525" y="1010233"/>
            <a:ext cx="219068" cy="146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37357" name="Group 1337356"/>
          <p:cNvGrpSpPr/>
          <p:nvPr/>
        </p:nvGrpSpPr>
        <p:grpSpPr>
          <a:xfrm>
            <a:off x="2284956" y="621409"/>
            <a:ext cx="6121018" cy="4522613"/>
            <a:chOff x="2284956" y="621409"/>
            <a:chExt cx="6121018" cy="4522613"/>
          </a:xfrm>
        </p:grpSpPr>
        <p:cxnSp>
          <p:nvCxnSpPr>
            <p:cNvPr id="92" name="Straight Arrow Connector 91"/>
            <p:cNvCxnSpPr/>
            <p:nvPr/>
          </p:nvCxnSpPr>
          <p:spPr bwMode="auto">
            <a:xfrm flipH="1">
              <a:off x="2284956" y="4560537"/>
              <a:ext cx="1113108" cy="583485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Arrow Connector 135"/>
            <p:cNvCxnSpPr/>
            <p:nvPr/>
          </p:nvCxnSpPr>
          <p:spPr bwMode="auto">
            <a:xfrm flipH="1">
              <a:off x="4547206" y="621409"/>
              <a:ext cx="3858768" cy="4522613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337359" name="Picture 133735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3380" y="5756944"/>
            <a:ext cx="3563533" cy="219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504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3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3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3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3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381" grpId="0" animBg="1"/>
      <p:bldP spid="1337372" grpId="0" animBg="1"/>
      <p:bldP spid="1337367" grpId="0" animBg="1"/>
      <p:bldP spid="1337366" grpId="0" animBg="1"/>
      <p:bldP spid="1337374" grpId="0" animBg="1"/>
      <p:bldP spid="1337380" grpId="0" animBg="1"/>
      <p:bldP spid="133736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55247&quot;&gt;&lt;property id=&quot;20148&quot; value=&quot;5&quot;/&gt;&lt;property id=&quot;20300&quot; value=&quot;Slide 2&quot;/&gt;&lt;property id=&quot;20307&quot; value=&quot;508&quot;/&gt;&lt;/object&gt;&lt;object type=&quot;3&quot; unique_id=&quot;56685&quot;&gt;&lt;property id=&quot;20148&quot; value=&quot;5&quot;/&gt;&lt;property id=&quot;20300&quot; value=&quot;Slide 16&quot;/&gt;&lt;property id=&quot;20307&quot; value=&quot;529&quot;/&gt;&lt;/object&gt;&lt;object type=&quot;3&quot; unique_id=&quot;56694&quot;&gt;&lt;property id=&quot;20148&quot; value=&quot;5&quot;/&gt;&lt;property id=&quot;20300&quot; value=&quot;Slide 10&quot;/&gt;&lt;property id=&quot;20307&quot; value=&quot;530&quot;/&gt;&lt;/object&gt;&lt;object type=&quot;3&quot; unique_id=&quot;56767&quot;&gt;&lt;property id=&quot;20148&quot; value=&quot;5&quot;/&gt;&lt;property id=&quot;20300&quot; value=&quot;Slide 3&quot;/&gt;&lt;property id=&quot;20307&quot; value=&quot;535&quot;/&gt;&lt;/object&gt;&lt;object type=&quot;3&quot; unique_id=&quot;56768&quot;&gt;&lt;property id=&quot;20148&quot; value=&quot;5&quot;/&gt;&lt;property id=&quot;20300&quot; value=&quot;Slide 4&quot;/&gt;&lt;property id=&quot;20307&quot; value=&quot;534&quot;/&gt;&lt;/object&gt;&lt;object type=&quot;3&quot; unique_id=&quot;56769&quot;&gt;&lt;property id=&quot;20148&quot; value=&quot;5&quot;/&gt;&lt;property id=&quot;20300&quot; value=&quot;Slide 5&quot;/&gt;&lt;property id=&quot;20307&quot; value=&quot;532&quot;/&gt;&lt;/object&gt;&lt;object type=&quot;3&quot; unique_id=&quot;56770&quot;&gt;&lt;property id=&quot;20148&quot; value=&quot;5&quot;/&gt;&lt;property id=&quot;20300&quot; value=&quot;Slide 6&quot;/&gt;&lt;property id=&quot;20307&quot; value=&quot;533&quot;/&gt;&lt;/object&gt;&lt;object type=&quot;3&quot; unique_id=&quot;56771&quot;&gt;&lt;property id=&quot;20148&quot; value=&quot;5&quot;/&gt;&lt;property id=&quot;20300&quot; value=&quot;Slide 7&quot;/&gt;&lt;property id=&quot;20307&quot; value=&quot;531&quot;/&gt;&lt;/object&gt;&lt;object type=&quot;3&quot; unique_id=&quot;56814&quot;&gt;&lt;property id=&quot;20148&quot; value=&quot;5&quot;/&gt;&lt;property id=&quot;20300&quot; value=&quot;Slide 8&quot;/&gt;&lt;property id=&quot;20307&quot; value=&quot;536&quot;/&gt;&lt;/object&gt;&lt;object type=&quot;3&quot; unique_id=&quot;56815&quot;&gt;&lt;property id=&quot;20148&quot; value=&quot;5&quot;/&gt;&lt;property id=&quot;20300&quot; value=&quot;Slide 9&quot;/&gt;&lt;property id=&quot;20307&quot; value=&quot;537&quot;/&gt;&lt;/object&gt;&lt;object type=&quot;3&quot; unique_id=&quot;56928&quot;&gt;&lt;property id=&quot;20148&quot; value=&quot;5&quot;/&gt;&lt;property id=&quot;20300&quot; value=&quot;Slide 11&quot;/&gt;&lt;property id=&quot;20307&quot; value=&quot;538&quot;/&gt;&lt;/object&gt;&lt;object type=&quot;3&quot; unique_id=&quot;56980&quot;&gt;&lt;property id=&quot;20148&quot; value=&quot;5&quot;/&gt;&lt;property id=&quot;20300&quot; value=&quot;Slide 13&quot;/&gt;&lt;property id=&quot;20307&quot; value=&quot;539&quot;/&gt;&lt;/object&gt;&lt;object type=&quot;3&quot; unique_id=&quot;57093&quot;&gt;&lt;property id=&quot;20148&quot; value=&quot;5&quot;/&gt;&lt;property id=&quot;20300&quot; value=&quot;Slide 12&quot;/&gt;&lt;property id=&quot;20307&quot; value=&quot;541&quot;/&gt;&lt;/object&gt;&lt;object type=&quot;3&quot; unique_id=&quot;57154&quot;&gt;&lt;property id=&quot;20148&quot; value=&quot;5&quot;/&gt;&lt;property id=&quot;20300&quot; value=&quot;Slide 14&quot;/&gt;&lt;property id=&quot;20307&quot; value=&quot;544&quot;/&gt;&lt;/object&gt;&lt;object type=&quot;3&quot; unique_id=&quot;57398&quot;&gt;&lt;property id=&quot;20148&quot; value=&quot;5&quot;/&gt;&lt;property id=&quot;20300&quot; value=&quot;Slide 15&quot;/&gt;&lt;property id=&quot;20307&quot; value=&quot;545&quot;/&gt;&lt;/object&gt;&lt;object type=&quot;3&quot; unique_id=&quot;57546&quot;&gt;&lt;property id=&quot;20148&quot; value=&quot;5&quot;/&gt;&lt;property id=&quot;20300&quot; value=&quot;Slide 17&quot;/&gt;&lt;property id=&quot;20307&quot; value=&quot;546&quot;/&gt;&lt;/object&gt;&lt;object type=&quot;3&quot; unique_id=&quot;106435&quot;&gt;&lt;property id=&quot;20148&quot; value=&quot;5&quot;/&gt;&lt;property id=&quot;20300&quot; value=&quot;Slide 18&quot;/&gt;&lt;property id=&quot;20307&quot; value=&quot;547&quot;/&gt;&lt;/object&gt;&lt;object type=&quot;3&quot; unique_id=&quot;106463&quot;&gt;&lt;property id=&quot;20148&quot; value=&quot;5&quot;/&gt;&lt;property id=&quot;20300&quot; value=&quot;Slide 1&quot;/&gt;&lt;property id=&quot;20307&quot; value=&quot;54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ineariz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20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(x)=5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71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a,f(a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79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'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04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(x)=[f(a)]+[f'(a)][x-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319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formul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85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END OF PRELIMINA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66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Weather Forecasting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36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y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1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triangle(x^4)]_{x:\to2,\triangle x:\to0.03}\quad=\quad[x^4]_{x:\to2}^{x:\to2.0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87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10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and $L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00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0$ degre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70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$0$th order approximation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996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constant approximation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906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the temperature at 8pm yesterd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852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as $40$ degre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48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uess} what the temperature will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83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day at 8p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95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the temperature at 8pm yesterd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852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as $40$ degre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48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as going up at $1$ degree per hou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76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4$ degre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79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$1$st order approximation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921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linear approximation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43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approximation by differentials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53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expression $y$ of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51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igher order approximations are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93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aylor approximation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720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ee} {\color[rgb]{0,.8,0}\S10.11, p.~267--27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695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{\color{blue}Maclaurin approximations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58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uess} what the temperature will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834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day at 8p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95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t)=$ temperature at time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223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red}tangent line} hugs {\color{blue}the curve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519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ch is an expression of $x$ and $d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622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a little whi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99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 MN (brrr!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00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=1\cdot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55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=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1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edicted $=40\,{\color[rgb]{1,0,1}+}\,{\color[rgb]{1,0,1}2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471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51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ctual $=40\,{\color[rgb]{1,0,1}-}\,{\color[rgb]{1,0,1}4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137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280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the general pictur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041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hbox{curve rise}=-4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09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9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ru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7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hbox{line rise}=\hbox{slope}\cdot\hbox{ru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37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lope = 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10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g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2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8 p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1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esterd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911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9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(x^4)\quad=\quad[4x^3]\,d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42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8 p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d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63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30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red}tangent line} hugs {\color{blue}the curve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519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a little whi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99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INCIPLE OF LINEAR APPROXIM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8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a+h)]-[f(a)]\approx[f'(a)]\cdot h$, for $h$ sm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27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(x^4)]_{x:\to2,dx:\to0.03}\quad=\quad\left[4\cdot2^3\right]\cdot0.0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961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ru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7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=[f'(a)]\cdot 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012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7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``linearization''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623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lope $=f'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06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line rise $=\hbox{slope}\cdot\hbox{ru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379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curve rise $=[f(a+h)]-[f(a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84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65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a+h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36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3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quad\quad\quad0.96$\,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652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red}tangent line} hugs {\color{blue}the curve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519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a little whi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99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INCIPLE OF LINEAR APPROXIM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87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a+h)]-[f(a)]\approx[f'(a)]\cdot h$, for $h$ sm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271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dy\quad:=\quad\left[\frac{dy}{dx}\right]\,dx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892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ru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7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a)][x-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106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line r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2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(x)=[f(a)]+\phantom{[f'(a)][x-a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56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e linearization of $f$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94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approx[f(a)]+[f'(a)][x-a]$, for $x$ close to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476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``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90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by differentials''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80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x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01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lope $=f'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0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\quad:=\quad\left([y]_{x:\to x+\triangle x}\right)\,\,-\,\,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1956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84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8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65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red}tangent line} hugs {\color{blue}the curve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519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expression $y$ of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51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a little whi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99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INCIPLE OF LINEAR APPROXIM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87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a+h)]-[f(a)]\approx[f'(a)]\cdot h$, for $h$ sm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271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approx[f(a)]+[f'(a)][x-a]$, for $x$ close to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476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+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17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16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+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22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ch is an expression of $x$ and $\triangle 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40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y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0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+\triangle x)]-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31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tangent lin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25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curve rise $=\triangle 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75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:=\left([y]_{x:\to x+\triangle x}\right)-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33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16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+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22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+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17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'(x)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94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y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0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ru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7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=[f'(x)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86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=d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95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Next}:&#10;${\color[rgb]{1,0,1}\triangle x}={\color[rgb]{1,0,1}dx}$ {\color[rgb]{1,.38,0}\do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68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lope $=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01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line rise $=\hbox{slope}\cdot\hbox{ru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379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7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+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35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dy:=\left[\frac{dy}{dx}\right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79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(x^4)\quad=\quad[4x^3]\,d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42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=[f'(x)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86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=d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95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dy:=\left[\frac{dy}{dx}\right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793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y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0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'(x)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94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+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35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(x^4)]_{x:\to2,dx:\to0.03}\quad=\quad\left[4\cdot2^3\right]\cdot0.0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961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7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line rise $=\hbox{slope}\cdot\hbox{ru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379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+\triangle x)]-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31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triangle x=dx$ is small,&#10;{\color[rgb]{0,.8,0}then}&#10;$\triangle y\approx d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429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INCIPLE OF LINEAR APPROXIM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87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7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curve rise $=\triangle 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75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16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+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22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+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17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:=\left([y]_{x:\to x+\triangle x}\right)-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33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\triangle x\to0}\,\frac{\triangle y}{\triangle x}=\frac{dy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932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ymbolic approach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84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expression $y$ of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51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dy:=\left[\frac{dy}{dx}\right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793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y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0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'(x)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94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+\triangle x)]-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31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triangle x=dx$ is small,&#10;{\color[rgb]{0,.8,0}then}&#10;$\triangle y\approx d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429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INCIPLE OF LINEAR APPROXIM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87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:=\left([y]_{x:\to x+\triangle x}\right)-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33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ch is an expression of $x$ and $d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622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dy:=\left[\frac{dy}{dx}\right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793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y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0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'(x)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94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+\triangle x)]-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31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triangle x=dx$ is small,&#10;{\color[rgb]{0,.8,0}then}&#10;$\triangle y\approx d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429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INCIPLE OF LINEAR APPROXIM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87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:=\left([y]_{x:\to x+\triangle x}\right)-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33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9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dy:=\left[\frac{dy}{dx}\right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793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y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0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'(x)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94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+\triangle x)]-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31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triangle x=dx$ is small,&#10;{\color[rgb]{0,.8,0}then}&#10;$\triangle y\approx d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429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INCIPLE OF LINEAR APPROXIM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87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\triangle x\to0}\,\frac{\triangle y}{\triangle x}=\frac{dy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932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ymbolic approach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84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triangle x\phantom{=dx}$ is small,&#10;{\color[rgb]{0,.8,0}then}\,&#10;$\displaystyle{\phantom{\triangle x\,\cdot}\frac{\triangle y}{\triangle x}\approx&#10;\frac{dy}{d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3051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quad\quad\quad0.96$\,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652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$\triangle y\approx d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07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:\to a$, $\triangle x=dx:\to 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201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x+\triangle x)]-[f(x)]\approx[f'(x)]\,d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606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a+h)]-[f(a)]\approx[f'(a)]\cdot h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453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triangle x=dx$ is small,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683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h$ is small,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9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65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,\cdo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51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dot\,d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77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RELIMINA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432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:=\left([y]_{x:\to x+\triangle x}\right)-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33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dy:=\left[\frac{dy}{dx}\right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793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y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0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'(x)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94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+\triangle x)]-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31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triangle x=dx$ is small,&#10;{\color[rgb]{0,.8,0}then}&#10;$\triangle y\approx d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429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INCIPLE OF LINEAR APPROXIM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87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x+\triangle x)]-[f(x)]\approx[f'(x)]\,d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606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a+h)]-[f(a)]\approx[f'(a)]\cdot h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453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triangle x=dx$ is small,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683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:\to a$, $\triangle x=dx:\to 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201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h$ is small,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9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a+h)]-[f(a)]\approx[f'(a)]\cdot h$, for $h$ sm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271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:\to x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570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a+h)\approx[f(a)]+[f'(a)]\cdot h$, for $h$ sm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231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approx[f(a)]+[f'(a)][x-a]$, for $x$ close to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476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:=\left([y]_{x:\to x+\triangle x}\right)-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33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dy:=\left[\frac{dy}{dx}\right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793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y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0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'(x)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94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+\triangle x)]-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31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triangle x=dx$ is small,&#10;{\color[rgb]{0,.8,0}then}&#10;$\triangle y\approx d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429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INCIPLE OF LINEAR APPROXIM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87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linearization} of $f$ at $a$} is the function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255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a+h)]-[f(a)]\approx[f'(a)]\cdot h$, for $h$ sm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271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approx[f(a)]+[f'(a)][x-a]$, for $x$ close to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476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ext: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647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red}tangent line} hugs {\color{blue}the curve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519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a little whi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99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INCIPLE OF LINEAR APPROXIM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87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a+h)]-[f(a)]\approx[f'(a)]\cdot h$, for $h$ sm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271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approx[f(a)]+[f'(a)][x-a]$, for $x$ close to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476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graph is the tangent line to $f$ at $(a,f(a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1"/>
  <p:tag name="PICTUREFILESIZE" val="37143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:=\left([y]_{x:\to x+\triangle x}\right)-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33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(1.05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87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33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qrt{x+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11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linearization of $f(x)=\sqrt{x+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954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1$ {\color[rgb]{1,0,1}and use} it to approximate $\sqrt{4.05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08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:\to x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93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qrt{x+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11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qrt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59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qrt{x+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11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linearization of $f(x)=3x^2-4x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175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33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linearization of $f(x)=\sqrt{x+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954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lope $=\frac{1}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18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8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L(1)}{\color[rgb]{1,0,1}=}{\color{blue}f(1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91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1$ {\color[rgb]{1,0,1}and use} it to approximate $\sqrt{4.05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082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(1.05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87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(\qquad\qquad)^{-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835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38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5419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4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267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31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(\qquad\qquad)^{-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835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56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frac{1}{2}\cdot\frac{1}{\sqrt{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7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frac{1}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09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=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3x^2-4x+1]_{x:\to 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2785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1$ {\color[rgb]{1,0,1}and use} it to approximate $\sqrt{4.05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082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(1.05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87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L(1)}{\color[rgb]{1,0,1}=}{\color{blue}f(1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9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qrt{x+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11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y$-coordinate of point of tangenc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70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33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linearization of $f(x)=\sqrt{x+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954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lope $=\frac{1}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18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L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817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1}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7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6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290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8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=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7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1.0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65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7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2.01246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844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other approach via $\triangle\approx d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2107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2+0.01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17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2.01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748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\cdot2^2-4\cdot2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970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+}\,\,\,\,{\color{red}\frac{1}{4}[0.05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51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L(1.0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62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1}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7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6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2-8+1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850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290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1$ {\color[rgb]{1,0,1}and use} it to approximate $\sqrt{4.05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082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(1.05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87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L(1)}{\color[rgb]{1,0,1}=}{\color{blue}f(1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91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qrt{x+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11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oint of tangenc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483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33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linearization of $f(x)=\sqrt{x+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9543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other approach via $\triangle\approx d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210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L(2.0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45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+}\,\,\,\,{\color{red}\frac{1}{4}[0.05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51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lope $=\frac{1}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18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=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7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8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,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36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L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817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dy=\left[\frac{dy}{dx}\right][d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9613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1}{4}[0.05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810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\appro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7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qrt{4.0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652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qrt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25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y]_{x:\to1}^{x:\to1.0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0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dy\quad:=\quad\left[\frac{dy}{dx}\right]\,dx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892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1}{4}[0.0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810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_{\triangle x:\to0.0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32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78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_{dx:\to0.0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17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\triangle y]_{x:\to1,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147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dy]_{x:\to1,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72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2+0.01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17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2.01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74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1}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78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65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290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1$ {\color[rgb]{1,0,1}and use} it to approximate $\sqrt{4.05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082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(1.05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87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L(1)}{\color[rgb]{1,0,1}=}{\color{blue}f(1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9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qrt{x+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11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33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linearization of $f(x)=\sqrt{x+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954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L(2.0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45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_{\triangle x:\to0.0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32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RELIMINA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432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RELIMINA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4329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_{dx:\to0.0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17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L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817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qrt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25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sqrt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25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\appro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7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+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qrt{4.0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652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1}{4}[0.05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810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dy=\left[\frac{dy}{dx}\right][d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961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lope $=\frac{1}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18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=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7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85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\triangle y]_{x:\to1,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147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dy]_{x:\to1,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72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other approach via $\triangle\approx d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210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+}\,\,\,\,{\color{red}\frac{1}{4}[0.05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51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linearization} of $f$ at $a$} is the function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2555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\appro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78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62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near appro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755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is amou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88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overestimate or an underestimat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699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2+0.01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17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2.01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748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2+0.01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17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graph is the tangent line to $f$ at $(a,f(a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1"/>
  <p:tag name="PICTUREFILESIZE" val="37143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2.01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748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1}{4}[0.0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810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y]_{x:\to1}^{x:\to1.0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011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adius of a sphere w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53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ssible error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21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pproximate} the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37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easured and found to be $23$ cm with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914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easurement of at most $0.07$ c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3584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rror in using 23 cm to compute the 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1719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e spher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58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=\frac{4}{3}\pi r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074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frac{4}{3}\pi(23\pm0.07)^3-\frac{4}{3}\pi(23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3248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V}{dr}=4\pi r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137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approx465\hbox{cm}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46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max err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03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linearization of $f(x)=3x^2-4x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175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(23^2)(\pm0.07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5818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dr:\to\pm0.0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36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left(4\pi r^2\right)dr\right]_{r:\to23,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9477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\pm4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09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near appro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75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left(\frac{dV}{dr}\right)dr\right]_{r:\to23,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2397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dr:\to\pm0.0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36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3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V]_{r:\to23,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0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541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dr:\to\pm0.0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36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5096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79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dot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70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67,-4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894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53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triangle V]_{r:\to23,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902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\triangle r:\to\pm0.0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6719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.001)^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58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3x^2-4x+1]_{x:\to 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2785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^7+[x^7]_{x:\to1}^{x:\to1.00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69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xplain} in terms of linear approxim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1048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.001)^7\approx1.00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115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y the following approximation is reason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612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^7+[\triangle(x^7)]_{x:\to1,\triangle x:\to0.00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198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1^7+[d(x^7)]_{x:\to1,dx:\to0.00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1969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^7+[(7x^6)(dx)]_{x:\to1,dx:\to0.00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683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^7+[(7\cdot1^6)(0.001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095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+[0.007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69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y$-coordinate of point of tangenc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70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.00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5527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f(x)]_{x:\to a}^{x:\to a+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3399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near appro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755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\triangle(f(x))]_{x:\to a,\triangle x:\to 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7077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a linear 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989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2-8+1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8500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or differentials) to estimate $e^{-0.03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949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0.03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916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0+[e^x]_{x:\to0}^{x:\to-0.03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353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f(x)]_{x:\to a}^{x:\to a+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3399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0+[\triangle(e^x)]_{x:\to0,\triangle x:\to-0.03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24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 e^0+[d(e^x)]_{x:\to0,dx:\to-0.03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3129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0+[(e^x)(dx)]_{x:\to0,dx:\to-0.03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20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0+[e^0\,(-0.032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83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+(-0.03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0996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.96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9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near appro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755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\triangle(f(x))]_{x:\to a,\triangle x:\to 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7077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6.4, p.~133, \#1-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147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near appro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755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7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\cdot2^2-4\cdot2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970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oint of tangenc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483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,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36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lope of tangent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54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(d/dx)(3x^2-4x+1)]_{x:\to 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110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6x-4]_{x:\to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035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\cdot2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531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quation of tangent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943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5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4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(x^4)\quad=\quad(x+\triangle x)^4\,\,-\,\,x^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1663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(x)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6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RO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927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86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it i.e.}, $y=5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407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8(x-2)$ is {\color{red}NOT} the 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825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$y=3x^2-4x+1$ at $(2,5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1913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 the tangent line, {\color{red}but}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1859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raph of $y=L(x)$ shoul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87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lope of tangent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54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triangle(x^4)]_{x:\to2,\triangle x:\to0.03}\quad=\quad(2.03)^4\,\,-\,\,2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2699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(d/dx)(3x^2-4x+1)]_{x:\to 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110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6x-4]_{x:\to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035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\cdot2-4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718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quation of tangent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943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5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43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it i.e.}, $y=5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407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RELIMINA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432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linearization} of $f$ at $a$} is the function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255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graph is the tangent line to $f$ at $(a,f(a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1"/>
  <p:tag name="PICTUREFILESIZE" val="371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\quad\quad\quad0.9818$\,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844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linearization of $f(x)=3x^2-4x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175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541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3x^2-4x+1]_{x:\to 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278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y$-coordinate of point of tangenc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70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2-8+1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850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\cdot2^2-4\cdot2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970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oint of tangenc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483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,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36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13368</TotalTime>
  <Words>57</Words>
  <Application>Microsoft Office PowerPoint</Application>
  <PresentationFormat>On-screen Show (4:3)</PresentationFormat>
  <Paragraphs>56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1518</cp:revision>
  <dcterms:created xsi:type="dcterms:W3CDTF">2008-09-20T13:47:00Z</dcterms:created>
  <dcterms:modified xsi:type="dcterms:W3CDTF">2011-08-29T19:04:29Z</dcterms:modified>
</cp:coreProperties>
</file>